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70" r:id="rId10"/>
    <p:sldId id="266" r:id="rId11"/>
    <p:sldId id="262" r:id="rId12"/>
    <p:sldId id="264" r:id="rId13"/>
    <p:sldId id="265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82" r:id="rId26"/>
    <p:sldId id="278" r:id="rId27"/>
    <p:sldId id="283" r:id="rId28"/>
    <p:sldId id="284" r:id="rId29"/>
    <p:sldId id="285" r:id="rId30"/>
    <p:sldId id="281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106621481214E-2"/>
          <c:y val="3.0874657722167711E-2"/>
          <c:w val="0.8884226914833645"/>
          <c:h val="0.80051928799133543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34</c:v>
                </c:pt>
                <c:pt idx="3">
                  <c:v>45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7D-4498-810D-A3E6BA72A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21</c:v>
                </c:pt>
                <c:pt idx="2">
                  <c:v>28</c:v>
                </c:pt>
                <c:pt idx="3">
                  <c:v>32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7D-4498-810D-A3E6BA72AF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24242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201x</c:v>
                </c:pt>
                <c:pt idx="1">
                  <c:v>201x</c:v>
                </c:pt>
                <c:pt idx="2">
                  <c:v>201x</c:v>
                </c:pt>
                <c:pt idx="3">
                  <c:v>201x</c:v>
                </c:pt>
                <c:pt idx="4">
                  <c:v>201x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11</c:v>
                </c:pt>
                <c:pt idx="2">
                  <c:v>17</c:v>
                </c:pt>
                <c:pt idx="3">
                  <c:v>23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7D-4498-810D-A3E6BA72A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042767"/>
        <c:axId val="349448495"/>
      </c:areaChart>
      <c:catAx>
        <c:axId val="4280427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9448495"/>
        <c:crosses val="autoZero"/>
        <c:auto val="1"/>
        <c:lblAlgn val="ctr"/>
        <c:lblOffset val="100"/>
        <c:noMultiLvlLbl val="0"/>
      </c:catAx>
      <c:valAx>
        <c:axId val="349448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8042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25400">
                <a:noFill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0.2</c:v>
                </c:pt>
                <c:pt idx="1">
                  <c:v>1.1000000000000001</c:v>
                </c:pt>
                <c:pt idx="2">
                  <c:v>1.7</c:v>
                </c:pt>
                <c:pt idx="3">
                  <c:v>2.2999999999999998</c:v>
                </c:pt>
                <c:pt idx="4">
                  <c:v>2.9</c:v>
                </c:pt>
                <c:pt idx="5">
                  <c:v>3.3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1.8</c:v>
                </c:pt>
                <c:pt idx="1">
                  <c:v>2.9</c:v>
                </c:pt>
                <c:pt idx="2">
                  <c:v>1.6</c:v>
                </c:pt>
                <c:pt idx="3">
                  <c:v>1.2</c:v>
                </c:pt>
                <c:pt idx="4">
                  <c:v>1</c:v>
                </c:pt>
                <c:pt idx="5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05-4A95-9602-10695B8E4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680671"/>
        <c:axId val="400865663"/>
      </c:scatterChart>
      <c:valAx>
        <c:axId val="4126806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65663"/>
        <c:crosses val="autoZero"/>
        <c:crossBetween val="midCat"/>
      </c:valAx>
      <c:valAx>
        <c:axId val="4008656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12680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 w="50800">
              <a:solidFill>
                <a:srgbClr val="242424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  <c:pt idx="7">
                  <c:v>Data 8</c:v>
                </c:pt>
                <c:pt idx="8">
                  <c:v>Data 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2.5</c:v>
                </c:pt>
                <c:pt idx="1">
                  <c:v>2.8</c:v>
                </c:pt>
                <c:pt idx="2">
                  <c:v>3.3</c:v>
                </c:pt>
                <c:pt idx="3">
                  <c:v>5</c:v>
                </c:pt>
                <c:pt idx="4">
                  <c:v>8</c:v>
                </c:pt>
                <c:pt idx="5">
                  <c:v>12</c:v>
                </c:pt>
                <c:pt idx="6">
                  <c:v>21</c:v>
                </c:pt>
                <c:pt idx="7">
                  <c:v>36</c:v>
                </c:pt>
                <c:pt idx="8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1-4772-A280-4EB20668B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50800">
              <a:solidFill>
                <a:srgbClr val="242424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  <c:pt idx="7">
                  <c:v>Data 8</c:v>
                </c:pt>
                <c:pt idx="8">
                  <c:v>Data 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8.3000000000000007</c:v>
                </c:pt>
                <c:pt idx="3">
                  <c:v>13</c:v>
                </c:pt>
                <c:pt idx="4">
                  <c:v>21</c:v>
                </c:pt>
                <c:pt idx="5">
                  <c:v>33</c:v>
                </c:pt>
                <c:pt idx="6">
                  <c:v>16.75</c:v>
                </c:pt>
                <c:pt idx="7">
                  <c:v>39</c:v>
                </c:pt>
                <c:pt idx="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91-4772-A280-4EB20668B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405962751"/>
        <c:axId val="1569741535"/>
      </c:barChart>
      <c:catAx>
        <c:axId val="1405962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741535"/>
        <c:crosses val="autoZero"/>
        <c:auto val="1"/>
        <c:lblAlgn val="ctr"/>
        <c:lblOffset val="100"/>
        <c:noMultiLvlLbl val="0"/>
      </c:catAx>
      <c:valAx>
        <c:axId val="1569741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96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242424">
          <a:alpha val="91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11584"/>
            </a:solidFill>
            <a:ln w="63500">
              <a:solidFill>
                <a:srgbClr val="242424"/>
              </a:solidFill>
              <a:miter lim="800000"/>
            </a:ln>
          </c:spPr>
          <c:dPt>
            <c:idx val="0"/>
            <c:bubble3D val="0"/>
            <c:spPr>
              <a:solidFill>
                <a:srgbClr val="FFC000"/>
              </a:solidFill>
              <a:ln w="63500">
                <a:solidFill>
                  <a:srgbClr val="242424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5A-4356-8A07-2FF96E4F5A71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63500">
                <a:solidFill>
                  <a:srgbClr val="242424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5A-4356-8A07-2FF96E4F5A71}"/>
              </c:ext>
            </c:extLst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63500">
                <a:solidFill>
                  <a:srgbClr val="242424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5A-4356-8A07-2FF96E4F5A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MADE GoodTime Grotesk" panose="02000503000000020004" pitchFamily="50" charset="0"/>
                    <a:ea typeface="+mn-ea"/>
                    <a:cs typeface="Mitr Light" panose="00000400000000000000" pitchFamily="2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5A-4356-8A07-2FF96E4F5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5ABFA06-F4FC-4ADC-8635-E44614B624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719796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62B55C-497B-45B6-98C6-2A53545B3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186070"/>
            <a:ext cx="2341691" cy="4485858"/>
          </a:xfrm>
          <a:custGeom>
            <a:avLst/>
            <a:gdLst>
              <a:gd name="connsiteX0" fmla="*/ 0 w 2341691"/>
              <a:gd name="connsiteY0" fmla="*/ 0 h 4485858"/>
              <a:gd name="connsiteX1" fmla="*/ 2341691 w 2341691"/>
              <a:gd name="connsiteY1" fmla="*/ 0 h 4485858"/>
              <a:gd name="connsiteX2" fmla="*/ 2341691 w 2341691"/>
              <a:gd name="connsiteY2" fmla="*/ 4485858 h 4485858"/>
              <a:gd name="connsiteX3" fmla="*/ 0 w 2341691"/>
              <a:gd name="connsiteY3" fmla="*/ 4485858 h 44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691" h="4485858">
                <a:moveTo>
                  <a:pt x="0" y="0"/>
                </a:moveTo>
                <a:lnTo>
                  <a:pt x="2341691" y="0"/>
                </a:lnTo>
                <a:lnTo>
                  <a:pt x="2341691" y="4485858"/>
                </a:lnTo>
                <a:lnTo>
                  <a:pt x="0" y="448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3FC098-27BF-47E7-A592-2AFABA07F3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62578" y="1186071"/>
            <a:ext cx="2341691" cy="4485858"/>
          </a:xfrm>
          <a:custGeom>
            <a:avLst/>
            <a:gdLst>
              <a:gd name="connsiteX0" fmla="*/ 0 w 2341691"/>
              <a:gd name="connsiteY0" fmla="*/ 0 h 4485858"/>
              <a:gd name="connsiteX1" fmla="*/ 2341691 w 2341691"/>
              <a:gd name="connsiteY1" fmla="*/ 0 h 4485858"/>
              <a:gd name="connsiteX2" fmla="*/ 2341691 w 2341691"/>
              <a:gd name="connsiteY2" fmla="*/ 4485858 h 4485858"/>
              <a:gd name="connsiteX3" fmla="*/ 0 w 2341691"/>
              <a:gd name="connsiteY3" fmla="*/ 4485858 h 44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691" h="4485858">
                <a:moveTo>
                  <a:pt x="0" y="0"/>
                </a:moveTo>
                <a:lnTo>
                  <a:pt x="2341691" y="0"/>
                </a:lnTo>
                <a:lnTo>
                  <a:pt x="2341691" y="4485858"/>
                </a:lnTo>
                <a:lnTo>
                  <a:pt x="0" y="448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38E08B-49FF-4F0D-B5F4-65583CA029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5154" y="1186071"/>
            <a:ext cx="2341691" cy="4485858"/>
          </a:xfrm>
          <a:custGeom>
            <a:avLst/>
            <a:gdLst>
              <a:gd name="connsiteX0" fmla="*/ 0 w 2341691"/>
              <a:gd name="connsiteY0" fmla="*/ 0 h 4485858"/>
              <a:gd name="connsiteX1" fmla="*/ 2341691 w 2341691"/>
              <a:gd name="connsiteY1" fmla="*/ 0 h 4485858"/>
              <a:gd name="connsiteX2" fmla="*/ 2341691 w 2341691"/>
              <a:gd name="connsiteY2" fmla="*/ 4485858 h 4485858"/>
              <a:gd name="connsiteX3" fmla="*/ 0 w 2341691"/>
              <a:gd name="connsiteY3" fmla="*/ 4485858 h 44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691" h="4485858">
                <a:moveTo>
                  <a:pt x="0" y="0"/>
                </a:moveTo>
                <a:lnTo>
                  <a:pt x="2341691" y="0"/>
                </a:lnTo>
                <a:lnTo>
                  <a:pt x="2341691" y="4485858"/>
                </a:lnTo>
                <a:lnTo>
                  <a:pt x="0" y="448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6D2EE2-A9CF-4E82-A6E6-5C5A8C59C9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87733" y="1186071"/>
            <a:ext cx="2341691" cy="4485858"/>
          </a:xfrm>
          <a:custGeom>
            <a:avLst/>
            <a:gdLst>
              <a:gd name="connsiteX0" fmla="*/ 0 w 2341691"/>
              <a:gd name="connsiteY0" fmla="*/ 0 h 4485858"/>
              <a:gd name="connsiteX1" fmla="*/ 2341691 w 2341691"/>
              <a:gd name="connsiteY1" fmla="*/ 0 h 4485858"/>
              <a:gd name="connsiteX2" fmla="*/ 2341691 w 2341691"/>
              <a:gd name="connsiteY2" fmla="*/ 4485858 h 4485858"/>
              <a:gd name="connsiteX3" fmla="*/ 0 w 2341691"/>
              <a:gd name="connsiteY3" fmla="*/ 4485858 h 44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691" h="4485858">
                <a:moveTo>
                  <a:pt x="0" y="0"/>
                </a:moveTo>
                <a:lnTo>
                  <a:pt x="2341691" y="0"/>
                </a:lnTo>
                <a:lnTo>
                  <a:pt x="2341691" y="4485858"/>
                </a:lnTo>
                <a:lnTo>
                  <a:pt x="0" y="448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353C31-439D-413D-8C22-E7EFBA215B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50309" y="1186071"/>
            <a:ext cx="2341691" cy="4485858"/>
          </a:xfrm>
          <a:custGeom>
            <a:avLst/>
            <a:gdLst>
              <a:gd name="connsiteX0" fmla="*/ 0 w 2341691"/>
              <a:gd name="connsiteY0" fmla="*/ 0 h 4485858"/>
              <a:gd name="connsiteX1" fmla="*/ 2341691 w 2341691"/>
              <a:gd name="connsiteY1" fmla="*/ 0 h 4485858"/>
              <a:gd name="connsiteX2" fmla="*/ 2341691 w 2341691"/>
              <a:gd name="connsiteY2" fmla="*/ 4485858 h 4485858"/>
              <a:gd name="connsiteX3" fmla="*/ 0 w 2341691"/>
              <a:gd name="connsiteY3" fmla="*/ 4485858 h 448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691" h="4485858">
                <a:moveTo>
                  <a:pt x="0" y="0"/>
                </a:moveTo>
                <a:lnTo>
                  <a:pt x="2341691" y="0"/>
                </a:lnTo>
                <a:lnTo>
                  <a:pt x="2341691" y="4485858"/>
                </a:lnTo>
                <a:lnTo>
                  <a:pt x="0" y="448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DAD24F-3BEE-499B-8FE6-7A9E845D1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1920" y="1137920"/>
            <a:ext cx="4663440" cy="4582160"/>
          </a:xfrm>
          <a:custGeom>
            <a:avLst/>
            <a:gdLst>
              <a:gd name="connsiteX0" fmla="*/ 0 w 4663440"/>
              <a:gd name="connsiteY0" fmla="*/ 0 h 4582160"/>
              <a:gd name="connsiteX1" fmla="*/ 4663440 w 4663440"/>
              <a:gd name="connsiteY1" fmla="*/ 0 h 4582160"/>
              <a:gd name="connsiteX2" fmla="*/ 4663440 w 4663440"/>
              <a:gd name="connsiteY2" fmla="*/ 4582160 h 4582160"/>
              <a:gd name="connsiteX3" fmla="*/ 0 w 4663440"/>
              <a:gd name="connsiteY3" fmla="*/ 4582160 h 458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440" h="4582160">
                <a:moveTo>
                  <a:pt x="0" y="0"/>
                </a:moveTo>
                <a:lnTo>
                  <a:pt x="4663440" y="0"/>
                </a:lnTo>
                <a:lnTo>
                  <a:pt x="4663440" y="4582160"/>
                </a:lnTo>
                <a:lnTo>
                  <a:pt x="0" y="4582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846725-602F-4244-98D0-7411244288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7240" y="3111860"/>
            <a:ext cx="5748761" cy="1699449"/>
          </a:xfrm>
          <a:custGeom>
            <a:avLst/>
            <a:gdLst>
              <a:gd name="connsiteX0" fmla="*/ 0 w 5748761"/>
              <a:gd name="connsiteY0" fmla="*/ 0 h 1699449"/>
              <a:gd name="connsiteX1" fmla="*/ 5748761 w 5748761"/>
              <a:gd name="connsiteY1" fmla="*/ 0 h 1699449"/>
              <a:gd name="connsiteX2" fmla="*/ 5748761 w 5748761"/>
              <a:gd name="connsiteY2" fmla="*/ 1699449 h 1699449"/>
              <a:gd name="connsiteX3" fmla="*/ 0 w 5748761"/>
              <a:gd name="connsiteY3" fmla="*/ 1699449 h 16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8761" h="1699449">
                <a:moveTo>
                  <a:pt x="0" y="0"/>
                </a:moveTo>
                <a:lnTo>
                  <a:pt x="5748761" y="0"/>
                </a:lnTo>
                <a:lnTo>
                  <a:pt x="5748761" y="1699449"/>
                </a:lnTo>
                <a:lnTo>
                  <a:pt x="0" y="16994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470976-D485-4B4B-BCD9-7A3BF35F3A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111860"/>
            <a:ext cx="5748761" cy="1699449"/>
          </a:xfrm>
          <a:custGeom>
            <a:avLst/>
            <a:gdLst>
              <a:gd name="connsiteX0" fmla="*/ 0 w 5748761"/>
              <a:gd name="connsiteY0" fmla="*/ 0 h 1699449"/>
              <a:gd name="connsiteX1" fmla="*/ 5748761 w 5748761"/>
              <a:gd name="connsiteY1" fmla="*/ 0 h 1699449"/>
              <a:gd name="connsiteX2" fmla="*/ 5748761 w 5748761"/>
              <a:gd name="connsiteY2" fmla="*/ 1699449 h 1699449"/>
              <a:gd name="connsiteX3" fmla="*/ 0 w 5748761"/>
              <a:gd name="connsiteY3" fmla="*/ 1699449 h 16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8761" h="1699449">
                <a:moveTo>
                  <a:pt x="0" y="0"/>
                </a:moveTo>
                <a:lnTo>
                  <a:pt x="5748761" y="0"/>
                </a:lnTo>
                <a:lnTo>
                  <a:pt x="5748761" y="1699449"/>
                </a:lnTo>
                <a:lnTo>
                  <a:pt x="0" y="16994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BAA74D-5EC9-4B90-84E2-917AE0668B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4811309"/>
            <a:ext cx="5748761" cy="1699449"/>
          </a:xfrm>
          <a:custGeom>
            <a:avLst/>
            <a:gdLst>
              <a:gd name="connsiteX0" fmla="*/ 0 w 5748761"/>
              <a:gd name="connsiteY0" fmla="*/ 0 h 1699449"/>
              <a:gd name="connsiteX1" fmla="*/ 5748761 w 5748761"/>
              <a:gd name="connsiteY1" fmla="*/ 0 h 1699449"/>
              <a:gd name="connsiteX2" fmla="*/ 5748761 w 5748761"/>
              <a:gd name="connsiteY2" fmla="*/ 1699449 h 1699449"/>
              <a:gd name="connsiteX3" fmla="*/ 0 w 5748761"/>
              <a:gd name="connsiteY3" fmla="*/ 1699449 h 16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8761" h="1699449">
                <a:moveTo>
                  <a:pt x="0" y="0"/>
                </a:moveTo>
                <a:lnTo>
                  <a:pt x="5748761" y="0"/>
                </a:lnTo>
                <a:lnTo>
                  <a:pt x="5748761" y="1699449"/>
                </a:lnTo>
                <a:lnTo>
                  <a:pt x="0" y="16994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B72D4F-815F-49A2-BF81-7D0331282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7240" y="4811310"/>
            <a:ext cx="5748761" cy="1699449"/>
          </a:xfrm>
          <a:custGeom>
            <a:avLst/>
            <a:gdLst>
              <a:gd name="connsiteX0" fmla="*/ 0 w 5748761"/>
              <a:gd name="connsiteY0" fmla="*/ 0 h 1699449"/>
              <a:gd name="connsiteX1" fmla="*/ 5748761 w 5748761"/>
              <a:gd name="connsiteY1" fmla="*/ 0 h 1699449"/>
              <a:gd name="connsiteX2" fmla="*/ 5748761 w 5748761"/>
              <a:gd name="connsiteY2" fmla="*/ 1699449 h 1699449"/>
              <a:gd name="connsiteX3" fmla="*/ 0 w 5748761"/>
              <a:gd name="connsiteY3" fmla="*/ 1699449 h 169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8761" h="1699449">
                <a:moveTo>
                  <a:pt x="0" y="0"/>
                </a:moveTo>
                <a:lnTo>
                  <a:pt x="5748761" y="0"/>
                </a:lnTo>
                <a:lnTo>
                  <a:pt x="5748761" y="1699449"/>
                </a:lnTo>
                <a:lnTo>
                  <a:pt x="0" y="16994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339E7C-A56A-48D0-A060-EB5FBBF2F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71595" cy="6858000"/>
          </a:xfrm>
          <a:custGeom>
            <a:avLst/>
            <a:gdLst>
              <a:gd name="connsiteX0" fmla="*/ 0 w 5671595"/>
              <a:gd name="connsiteY0" fmla="*/ 0 h 6858000"/>
              <a:gd name="connsiteX1" fmla="*/ 5671595 w 5671595"/>
              <a:gd name="connsiteY1" fmla="*/ 0 h 6858000"/>
              <a:gd name="connsiteX2" fmla="*/ 5671595 w 5671595"/>
              <a:gd name="connsiteY2" fmla="*/ 6858000 h 6858000"/>
              <a:gd name="connsiteX3" fmla="*/ 0 w 567159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1595" h="6858000">
                <a:moveTo>
                  <a:pt x="0" y="0"/>
                </a:moveTo>
                <a:lnTo>
                  <a:pt x="5671595" y="0"/>
                </a:lnTo>
                <a:lnTo>
                  <a:pt x="567159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96AF2B-6AD6-4C7B-A9DE-FECA38BB64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284827"/>
            <a:ext cx="3938954" cy="2288346"/>
          </a:xfrm>
          <a:custGeom>
            <a:avLst/>
            <a:gdLst>
              <a:gd name="connsiteX0" fmla="*/ 0 w 3938954"/>
              <a:gd name="connsiteY0" fmla="*/ 0 h 2288346"/>
              <a:gd name="connsiteX1" fmla="*/ 3938954 w 3938954"/>
              <a:gd name="connsiteY1" fmla="*/ 0 h 2288346"/>
              <a:gd name="connsiteX2" fmla="*/ 3938954 w 3938954"/>
              <a:gd name="connsiteY2" fmla="*/ 2288346 h 2288346"/>
              <a:gd name="connsiteX3" fmla="*/ 0 w 3938954"/>
              <a:gd name="connsiteY3" fmla="*/ 2288346 h 228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4" h="2288346">
                <a:moveTo>
                  <a:pt x="0" y="0"/>
                </a:moveTo>
                <a:lnTo>
                  <a:pt x="3938954" y="0"/>
                </a:lnTo>
                <a:lnTo>
                  <a:pt x="3938954" y="2288346"/>
                </a:lnTo>
                <a:lnTo>
                  <a:pt x="0" y="22883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36FDC5-0E57-4B0F-B2A0-83548C092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26523" y="2284827"/>
            <a:ext cx="3938954" cy="2288346"/>
          </a:xfrm>
          <a:custGeom>
            <a:avLst/>
            <a:gdLst>
              <a:gd name="connsiteX0" fmla="*/ 0 w 3938954"/>
              <a:gd name="connsiteY0" fmla="*/ 0 h 2288346"/>
              <a:gd name="connsiteX1" fmla="*/ 3938954 w 3938954"/>
              <a:gd name="connsiteY1" fmla="*/ 0 h 2288346"/>
              <a:gd name="connsiteX2" fmla="*/ 3938954 w 3938954"/>
              <a:gd name="connsiteY2" fmla="*/ 2288346 h 2288346"/>
              <a:gd name="connsiteX3" fmla="*/ 0 w 3938954"/>
              <a:gd name="connsiteY3" fmla="*/ 2288346 h 228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4" h="2288346">
                <a:moveTo>
                  <a:pt x="0" y="0"/>
                </a:moveTo>
                <a:lnTo>
                  <a:pt x="3938954" y="0"/>
                </a:lnTo>
                <a:lnTo>
                  <a:pt x="3938954" y="2288346"/>
                </a:lnTo>
                <a:lnTo>
                  <a:pt x="0" y="22883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C0CDB3-9F73-47D3-94D8-DA9E3335FB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3047" y="2284827"/>
            <a:ext cx="3938954" cy="2288346"/>
          </a:xfrm>
          <a:custGeom>
            <a:avLst/>
            <a:gdLst>
              <a:gd name="connsiteX0" fmla="*/ 0 w 3938954"/>
              <a:gd name="connsiteY0" fmla="*/ 0 h 2288346"/>
              <a:gd name="connsiteX1" fmla="*/ 3938954 w 3938954"/>
              <a:gd name="connsiteY1" fmla="*/ 0 h 2288346"/>
              <a:gd name="connsiteX2" fmla="*/ 3938954 w 3938954"/>
              <a:gd name="connsiteY2" fmla="*/ 2288346 h 2288346"/>
              <a:gd name="connsiteX3" fmla="*/ 0 w 3938954"/>
              <a:gd name="connsiteY3" fmla="*/ 2288346 h 228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4" h="2288346">
                <a:moveTo>
                  <a:pt x="0" y="0"/>
                </a:moveTo>
                <a:lnTo>
                  <a:pt x="3938954" y="0"/>
                </a:lnTo>
                <a:lnTo>
                  <a:pt x="3938954" y="2288346"/>
                </a:lnTo>
                <a:lnTo>
                  <a:pt x="0" y="228834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331CA5-875B-4576-9FA9-F15E9E85ED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61864" y="982045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62C055-A101-4EB1-AAB9-92FA75CB34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7149" y="982045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80B789-5F81-4414-9CED-DDDC59EA44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52434" y="982045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7A1A14-EC3A-4BD4-B142-E6A6C0B17D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61863" y="3607831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1B398CF-ECE8-42DC-B7D6-E704AAF948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7150" y="3607831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71A38EC-25C3-4573-94F7-FBBD547F90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52434" y="3607831"/>
            <a:ext cx="2277703" cy="1859404"/>
          </a:xfrm>
          <a:custGeom>
            <a:avLst/>
            <a:gdLst>
              <a:gd name="connsiteX0" fmla="*/ 0 w 2277703"/>
              <a:gd name="connsiteY0" fmla="*/ 0 h 1859404"/>
              <a:gd name="connsiteX1" fmla="*/ 2277703 w 2277703"/>
              <a:gd name="connsiteY1" fmla="*/ 0 h 1859404"/>
              <a:gd name="connsiteX2" fmla="*/ 2277703 w 2277703"/>
              <a:gd name="connsiteY2" fmla="*/ 1859404 h 1859404"/>
              <a:gd name="connsiteX3" fmla="*/ 0 w 2277703"/>
              <a:gd name="connsiteY3" fmla="*/ 1859404 h 185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703" h="1859404">
                <a:moveTo>
                  <a:pt x="0" y="0"/>
                </a:moveTo>
                <a:lnTo>
                  <a:pt x="2277703" y="0"/>
                </a:lnTo>
                <a:lnTo>
                  <a:pt x="2277703" y="1859404"/>
                </a:lnTo>
                <a:lnTo>
                  <a:pt x="0" y="18594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A626E0-5595-4D59-8F3F-2C91C49066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7553" y="2143637"/>
            <a:ext cx="2473457" cy="2570726"/>
          </a:xfrm>
          <a:custGeom>
            <a:avLst/>
            <a:gdLst>
              <a:gd name="connsiteX0" fmla="*/ 0 w 2473457"/>
              <a:gd name="connsiteY0" fmla="*/ 0 h 2570726"/>
              <a:gd name="connsiteX1" fmla="*/ 2473457 w 2473457"/>
              <a:gd name="connsiteY1" fmla="*/ 0 h 2570726"/>
              <a:gd name="connsiteX2" fmla="*/ 2473457 w 2473457"/>
              <a:gd name="connsiteY2" fmla="*/ 2570726 h 2570726"/>
              <a:gd name="connsiteX3" fmla="*/ 0 w 2473457"/>
              <a:gd name="connsiteY3" fmla="*/ 2570726 h 257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457" h="2570726">
                <a:moveTo>
                  <a:pt x="0" y="0"/>
                </a:moveTo>
                <a:lnTo>
                  <a:pt x="2473457" y="0"/>
                </a:lnTo>
                <a:lnTo>
                  <a:pt x="2473457" y="2570726"/>
                </a:lnTo>
                <a:lnTo>
                  <a:pt x="0" y="25707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2B906F-344E-4981-952B-AE0EA6DB5D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8699" y="2143637"/>
            <a:ext cx="2473457" cy="2570726"/>
          </a:xfrm>
          <a:custGeom>
            <a:avLst/>
            <a:gdLst>
              <a:gd name="connsiteX0" fmla="*/ 0 w 2473457"/>
              <a:gd name="connsiteY0" fmla="*/ 0 h 2570726"/>
              <a:gd name="connsiteX1" fmla="*/ 2473457 w 2473457"/>
              <a:gd name="connsiteY1" fmla="*/ 0 h 2570726"/>
              <a:gd name="connsiteX2" fmla="*/ 2473457 w 2473457"/>
              <a:gd name="connsiteY2" fmla="*/ 2570726 h 2570726"/>
              <a:gd name="connsiteX3" fmla="*/ 0 w 2473457"/>
              <a:gd name="connsiteY3" fmla="*/ 2570726 h 257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457" h="2570726">
                <a:moveTo>
                  <a:pt x="0" y="0"/>
                </a:moveTo>
                <a:lnTo>
                  <a:pt x="2473457" y="0"/>
                </a:lnTo>
                <a:lnTo>
                  <a:pt x="2473457" y="2570726"/>
                </a:lnTo>
                <a:lnTo>
                  <a:pt x="0" y="25707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F7E345-8768-4666-8A7C-741224A908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9843" y="2143637"/>
            <a:ext cx="2473457" cy="2570726"/>
          </a:xfrm>
          <a:custGeom>
            <a:avLst/>
            <a:gdLst>
              <a:gd name="connsiteX0" fmla="*/ 0 w 2473457"/>
              <a:gd name="connsiteY0" fmla="*/ 0 h 2570726"/>
              <a:gd name="connsiteX1" fmla="*/ 2473457 w 2473457"/>
              <a:gd name="connsiteY1" fmla="*/ 0 h 2570726"/>
              <a:gd name="connsiteX2" fmla="*/ 2473457 w 2473457"/>
              <a:gd name="connsiteY2" fmla="*/ 2570726 h 2570726"/>
              <a:gd name="connsiteX3" fmla="*/ 0 w 2473457"/>
              <a:gd name="connsiteY3" fmla="*/ 2570726 h 257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457" h="2570726">
                <a:moveTo>
                  <a:pt x="0" y="0"/>
                </a:moveTo>
                <a:lnTo>
                  <a:pt x="2473457" y="0"/>
                </a:lnTo>
                <a:lnTo>
                  <a:pt x="2473457" y="2570726"/>
                </a:lnTo>
                <a:lnTo>
                  <a:pt x="0" y="25707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3AF138-6570-465A-B7D2-9A30CF09A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0989" y="2143637"/>
            <a:ext cx="2473457" cy="2570726"/>
          </a:xfrm>
          <a:custGeom>
            <a:avLst/>
            <a:gdLst>
              <a:gd name="connsiteX0" fmla="*/ 0 w 2473457"/>
              <a:gd name="connsiteY0" fmla="*/ 0 h 2570726"/>
              <a:gd name="connsiteX1" fmla="*/ 2473457 w 2473457"/>
              <a:gd name="connsiteY1" fmla="*/ 0 h 2570726"/>
              <a:gd name="connsiteX2" fmla="*/ 2473457 w 2473457"/>
              <a:gd name="connsiteY2" fmla="*/ 2570726 h 2570726"/>
              <a:gd name="connsiteX3" fmla="*/ 0 w 2473457"/>
              <a:gd name="connsiteY3" fmla="*/ 2570726 h 257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3457" h="2570726">
                <a:moveTo>
                  <a:pt x="0" y="0"/>
                </a:moveTo>
                <a:lnTo>
                  <a:pt x="2473457" y="0"/>
                </a:lnTo>
                <a:lnTo>
                  <a:pt x="2473457" y="2570726"/>
                </a:lnTo>
                <a:lnTo>
                  <a:pt x="0" y="25707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BB93F0-82A7-43D8-9759-36BB4E25DF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21256"/>
            <a:ext cx="6014720" cy="1955478"/>
          </a:xfrm>
          <a:custGeom>
            <a:avLst/>
            <a:gdLst>
              <a:gd name="connsiteX0" fmla="*/ 0 w 6014720"/>
              <a:gd name="connsiteY0" fmla="*/ 0 h 1955478"/>
              <a:gd name="connsiteX1" fmla="*/ 6014720 w 6014720"/>
              <a:gd name="connsiteY1" fmla="*/ 0 h 1955478"/>
              <a:gd name="connsiteX2" fmla="*/ 6014720 w 6014720"/>
              <a:gd name="connsiteY2" fmla="*/ 1955478 h 1955478"/>
              <a:gd name="connsiteX3" fmla="*/ 0 w 6014720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720" h="1955478">
                <a:moveTo>
                  <a:pt x="0" y="0"/>
                </a:moveTo>
                <a:lnTo>
                  <a:pt x="6014720" y="0"/>
                </a:lnTo>
                <a:lnTo>
                  <a:pt x="6014720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EBC1E6-FB8A-4BEE-89F9-D40CB83E2B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77280" y="2121256"/>
            <a:ext cx="6014720" cy="1955478"/>
          </a:xfrm>
          <a:custGeom>
            <a:avLst/>
            <a:gdLst>
              <a:gd name="connsiteX0" fmla="*/ 0 w 6014720"/>
              <a:gd name="connsiteY0" fmla="*/ 0 h 1955478"/>
              <a:gd name="connsiteX1" fmla="*/ 6014720 w 6014720"/>
              <a:gd name="connsiteY1" fmla="*/ 0 h 1955478"/>
              <a:gd name="connsiteX2" fmla="*/ 6014720 w 6014720"/>
              <a:gd name="connsiteY2" fmla="*/ 1955478 h 1955478"/>
              <a:gd name="connsiteX3" fmla="*/ 0 w 6014720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720" h="1955478">
                <a:moveTo>
                  <a:pt x="0" y="0"/>
                </a:moveTo>
                <a:lnTo>
                  <a:pt x="6014720" y="0"/>
                </a:lnTo>
                <a:lnTo>
                  <a:pt x="6014720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F3B332-5369-49FB-97C6-91CC9DB166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32944" y="0"/>
            <a:ext cx="4909172" cy="6858000"/>
          </a:xfrm>
          <a:custGeom>
            <a:avLst/>
            <a:gdLst>
              <a:gd name="connsiteX0" fmla="*/ 0 w 4909172"/>
              <a:gd name="connsiteY0" fmla="*/ 0 h 6858000"/>
              <a:gd name="connsiteX1" fmla="*/ 4909172 w 4909172"/>
              <a:gd name="connsiteY1" fmla="*/ 0 h 6858000"/>
              <a:gd name="connsiteX2" fmla="*/ 4909172 w 4909172"/>
              <a:gd name="connsiteY2" fmla="*/ 6858000 h 6858000"/>
              <a:gd name="connsiteX3" fmla="*/ 0 w 49091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9172" h="6858000">
                <a:moveTo>
                  <a:pt x="0" y="0"/>
                </a:moveTo>
                <a:lnTo>
                  <a:pt x="4909172" y="0"/>
                </a:lnTo>
                <a:lnTo>
                  <a:pt x="490917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50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81B7D8-D5D6-46A6-8212-AAF57FABE11E}"/>
              </a:ext>
            </a:extLst>
          </p:cNvPr>
          <p:cNvSpPr/>
          <p:nvPr/>
        </p:nvSpPr>
        <p:spPr>
          <a:xfrm rot="5400000">
            <a:off x="2667001" y="-2667000"/>
            <a:ext cx="6857996" cy="12192002"/>
          </a:xfrm>
          <a:prstGeom prst="rect">
            <a:avLst/>
          </a:prstGeom>
          <a:gradFill flip="none" rotWithShape="1">
            <a:gsLst>
              <a:gs pos="50000">
                <a:srgbClr val="242424">
                  <a:alpha val="80000"/>
                </a:srgbClr>
              </a:gs>
              <a:gs pos="100000">
                <a:srgbClr val="242424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D1D6E-5C7C-42AB-90FA-D8114E81654F}"/>
              </a:ext>
            </a:extLst>
          </p:cNvPr>
          <p:cNvSpPr txBox="1"/>
          <p:nvPr/>
        </p:nvSpPr>
        <p:spPr>
          <a:xfrm>
            <a:off x="4463844" y="6203232"/>
            <a:ext cx="3264310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Powerpount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Presentation Template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D6AD1-5A04-41CE-9FAE-846D1891076A}"/>
              </a:ext>
            </a:extLst>
          </p:cNvPr>
          <p:cNvSpPr/>
          <p:nvPr/>
        </p:nvSpPr>
        <p:spPr>
          <a:xfrm>
            <a:off x="4509564" y="3151206"/>
            <a:ext cx="555585" cy="555585"/>
          </a:xfrm>
          <a:prstGeom prst="rect">
            <a:avLst/>
          </a:prstGeom>
          <a:solidFill>
            <a:srgbClr val="24242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29479-871E-4E63-A60F-08F36A3157B5}"/>
              </a:ext>
            </a:extLst>
          </p:cNvPr>
          <p:cNvSpPr txBox="1"/>
          <p:nvPr/>
        </p:nvSpPr>
        <p:spPr>
          <a:xfrm>
            <a:off x="4709652" y="3105834"/>
            <a:ext cx="277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COGOOSE " pitchFamily="2" charset="0"/>
              </a:rPr>
              <a:t>P</a:t>
            </a:r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ASSION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B684B5C-2240-42C7-A562-DC2E6F5799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7513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1C676-1CD8-4334-B51E-7A89BA0E0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42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0B069-F5A9-4176-828D-9B59FE4F669D}"/>
              </a:ext>
            </a:extLst>
          </p:cNvPr>
          <p:cNvSpPr/>
          <p:nvPr/>
        </p:nvSpPr>
        <p:spPr>
          <a:xfrm>
            <a:off x="1811020" y="3222359"/>
            <a:ext cx="2062480" cy="20624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9000">
                <a:srgbClr val="242424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47058-17C1-4182-A671-56425BA0E757}"/>
              </a:ext>
            </a:extLst>
          </p:cNvPr>
          <p:cNvSpPr/>
          <p:nvPr/>
        </p:nvSpPr>
        <p:spPr>
          <a:xfrm>
            <a:off x="3980180" y="3222359"/>
            <a:ext cx="2062480" cy="20624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9000">
                <a:srgbClr val="242424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786EB-0651-400E-961D-22B0E9ACE0D4}"/>
              </a:ext>
            </a:extLst>
          </p:cNvPr>
          <p:cNvSpPr/>
          <p:nvPr/>
        </p:nvSpPr>
        <p:spPr>
          <a:xfrm>
            <a:off x="6149340" y="3222359"/>
            <a:ext cx="2062480" cy="20624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9000">
                <a:srgbClr val="242424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BC4500-E4DF-42DF-B9BD-349FCEF6A531}"/>
              </a:ext>
            </a:extLst>
          </p:cNvPr>
          <p:cNvSpPr/>
          <p:nvPr/>
        </p:nvSpPr>
        <p:spPr>
          <a:xfrm>
            <a:off x="8318500" y="3222359"/>
            <a:ext cx="2062480" cy="206248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6000">
                <a:srgbClr val="242424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402560B-47F9-4D0D-95AA-2ABC3D056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22" y="3563370"/>
            <a:ext cx="468196" cy="4681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58C667D-39FD-41E2-B3BA-BDE30A03A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6482" y="3563370"/>
            <a:ext cx="468196" cy="46819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32A4495-2792-45A8-98F0-9886566AC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5642" y="3563370"/>
            <a:ext cx="468196" cy="4681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DAA9A01-CAB0-4C77-A1FE-16FB9B8A1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8162" y="3563370"/>
            <a:ext cx="468196" cy="4681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A286DB-1401-40EA-8258-01D4B354CD94}"/>
              </a:ext>
            </a:extLst>
          </p:cNvPr>
          <p:cNvSpPr txBox="1"/>
          <p:nvPr/>
        </p:nvSpPr>
        <p:spPr>
          <a:xfrm>
            <a:off x="2223565" y="4171488"/>
            <a:ext cx="123739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53979-A967-454C-89CA-F5035A4CA8CE}"/>
              </a:ext>
            </a:extLst>
          </p:cNvPr>
          <p:cNvSpPr txBox="1"/>
          <p:nvPr/>
        </p:nvSpPr>
        <p:spPr>
          <a:xfrm>
            <a:off x="4297197" y="4171488"/>
            <a:ext cx="142844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97419-33A4-4C6C-A75D-998FECF74928}"/>
              </a:ext>
            </a:extLst>
          </p:cNvPr>
          <p:cNvSpPr txBox="1"/>
          <p:nvPr/>
        </p:nvSpPr>
        <p:spPr>
          <a:xfrm>
            <a:off x="6466357" y="4171488"/>
            <a:ext cx="142844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EBE49-1692-495C-BDA4-9383982778FA}"/>
              </a:ext>
            </a:extLst>
          </p:cNvPr>
          <p:cNvSpPr txBox="1"/>
          <p:nvPr/>
        </p:nvSpPr>
        <p:spPr>
          <a:xfrm>
            <a:off x="8639789" y="4171488"/>
            <a:ext cx="142844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3CEBA-4FC1-481D-ACE7-75EE02BA11F0}"/>
              </a:ext>
            </a:extLst>
          </p:cNvPr>
          <p:cNvSpPr/>
          <p:nvPr/>
        </p:nvSpPr>
        <p:spPr>
          <a:xfrm>
            <a:off x="2787035" y="4781713"/>
            <a:ext cx="110450" cy="11045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CFB479-E612-4746-ABD8-66C1FEE53CDE}"/>
              </a:ext>
            </a:extLst>
          </p:cNvPr>
          <p:cNvSpPr/>
          <p:nvPr/>
        </p:nvSpPr>
        <p:spPr>
          <a:xfrm>
            <a:off x="4956195" y="4781713"/>
            <a:ext cx="110450" cy="11045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4AA7B7-FFC7-4247-AFC3-E27DB740799A}"/>
              </a:ext>
            </a:extLst>
          </p:cNvPr>
          <p:cNvSpPr/>
          <p:nvPr/>
        </p:nvSpPr>
        <p:spPr>
          <a:xfrm>
            <a:off x="7125355" y="4781713"/>
            <a:ext cx="110450" cy="11045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AFAF31-574B-4028-95F2-83EFFF8C93B8}"/>
              </a:ext>
            </a:extLst>
          </p:cNvPr>
          <p:cNvSpPr/>
          <p:nvPr/>
        </p:nvSpPr>
        <p:spPr>
          <a:xfrm>
            <a:off x="9294515" y="4781713"/>
            <a:ext cx="110450" cy="110450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5D4DD4-3CCD-42E1-9730-0673D9E0EA8E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6AC25-3090-4BDA-85A5-227E4A4AB4BC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D5B304-E18E-4BF7-A7E7-7309562C0C40}"/>
              </a:ext>
            </a:extLst>
          </p:cNvPr>
          <p:cNvSpPr txBox="1"/>
          <p:nvPr/>
        </p:nvSpPr>
        <p:spPr>
          <a:xfrm>
            <a:off x="3149383" y="1428706"/>
            <a:ext cx="5893280" cy="57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90" dirty="0">
                <a:solidFill>
                  <a:srgbClr val="92D050"/>
                </a:solidFill>
                <a:latin typeface="COCOGOOSE " pitchFamily="2" charset="0"/>
              </a:rPr>
              <a:t>E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very achievement is servitude.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54DB2-9BF7-4734-8BDB-9D3F9D868C08}"/>
              </a:ext>
            </a:extLst>
          </p:cNvPr>
          <p:cNvSpPr txBox="1"/>
          <p:nvPr/>
        </p:nvSpPr>
        <p:spPr>
          <a:xfrm>
            <a:off x="2072640" y="2007519"/>
            <a:ext cx="804672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CF4D90-E9C5-442C-801F-114FD9721655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FC547-855F-475B-A72F-4C03FE6E3B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23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49354-B6BB-4C64-8566-775B8FCCED6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EC58A-7D15-4BB4-91D5-A2915C30788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D35AF-379C-4E7F-803B-76E18A75FDFE}"/>
              </a:ext>
            </a:extLst>
          </p:cNvPr>
          <p:cNvSpPr txBox="1"/>
          <p:nvPr/>
        </p:nvSpPr>
        <p:spPr>
          <a:xfrm>
            <a:off x="562726" y="1532989"/>
            <a:ext cx="541751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70C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1.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E5F9D6-EEBF-42ED-82A4-8D3BE7360B9A}"/>
              </a:ext>
            </a:extLst>
          </p:cNvPr>
          <p:cNvSpPr txBox="1"/>
          <p:nvPr/>
        </p:nvSpPr>
        <p:spPr>
          <a:xfrm>
            <a:off x="1148785" y="1936113"/>
            <a:ext cx="271500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F1C2A9-090D-4E7C-AF1A-1BC06C12E2CC}"/>
              </a:ext>
            </a:extLst>
          </p:cNvPr>
          <p:cNvSpPr txBox="1"/>
          <p:nvPr/>
        </p:nvSpPr>
        <p:spPr>
          <a:xfrm>
            <a:off x="1148784" y="1656225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6B078-2977-4803-90C3-7398A125A33F}"/>
              </a:ext>
            </a:extLst>
          </p:cNvPr>
          <p:cNvSpPr txBox="1"/>
          <p:nvPr/>
        </p:nvSpPr>
        <p:spPr>
          <a:xfrm>
            <a:off x="666901" y="2849257"/>
            <a:ext cx="587020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70C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2.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077367-24C7-4D72-90E9-BA86BBAAA990}"/>
              </a:ext>
            </a:extLst>
          </p:cNvPr>
          <p:cNvSpPr txBox="1"/>
          <p:nvPr/>
        </p:nvSpPr>
        <p:spPr>
          <a:xfrm>
            <a:off x="1252960" y="3252381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4DA57D-7132-4653-BABB-7E63279EDC97}"/>
              </a:ext>
            </a:extLst>
          </p:cNvPr>
          <p:cNvSpPr txBox="1"/>
          <p:nvPr/>
        </p:nvSpPr>
        <p:spPr>
          <a:xfrm>
            <a:off x="1252959" y="2972493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67FA98-70AE-4B1B-B36B-6EA04509D862}"/>
              </a:ext>
            </a:extLst>
          </p:cNvPr>
          <p:cNvSpPr txBox="1"/>
          <p:nvPr/>
        </p:nvSpPr>
        <p:spPr>
          <a:xfrm>
            <a:off x="782651" y="4165525"/>
            <a:ext cx="584519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70C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3.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701C7-DF2B-42D1-94E9-8E57CDBD00B7}"/>
              </a:ext>
            </a:extLst>
          </p:cNvPr>
          <p:cNvSpPr txBox="1"/>
          <p:nvPr/>
        </p:nvSpPr>
        <p:spPr>
          <a:xfrm>
            <a:off x="1368710" y="4568649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FB064B-6F3F-413A-8B2C-0EB86D6A84ED}"/>
              </a:ext>
            </a:extLst>
          </p:cNvPr>
          <p:cNvSpPr txBox="1"/>
          <p:nvPr/>
        </p:nvSpPr>
        <p:spPr>
          <a:xfrm>
            <a:off x="1368709" y="4288761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2CE1C7-4ACD-4704-AEFB-0744D63DD41E}"/>
              </a:ext>
            </a:extLst>
          </p:cNvPr>
          <p:cNvSpPr txBox="1"/>
          <p:nvPr/>
        </p:nvSpPr>
        <p:spPr>
          <a:xfrm>
            <a:off x="4260751" y="1532989"/>
            <a:ext cx="576248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F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4.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AD64A3-60F6-495B-BC78-5F7CF2A431B6}"/>
              </a:ext>
            </a:extLst>
          </p:cNvPr>
          <p:cNvSpPr txBox="1"/>
          <p:nvPr/>
        </p:nvSpPr>
        <p:spPr>
          <a:xfrm>
            <a:off x="4846810" y="1936113"/>
            <a:ext cx="271500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A49AA6-167A-4A25-86AD-5E573F33767D}"/>
              </a:ext>
            </a:extLst>
          </p:cNvPr>
          <p:cNvSpPr txBox="1"/>
          <p:nvPr/>
        </p:nvSpPr>
        <p:spPr>
          <a:xfrm>
            <a:off x="4846809" y="1656225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AACAF0-804C-439F-8A8A-595C879D326A}"/>
              </a:ext>
            </a:extLst>
          </p:cNvPr>
          <p:cNvSpPr txBox="1"/>
          <p:nvPr/>
        </p:nvSpPr>
        <p:spPr>
          <a:xfrm>
            <a:off x="4364926" y="2849257"/>
            <a:ext cx="594393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F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5.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7CCF3F-B66A-420D-8F1F-BDC3092C6AF3}"/>
              </a:ext>
            </a:extLst>
          </p:cNvPr>
          <p:cNvSpPr txBox="1"/>
          <p:nvPr/>
        </p:nvSpPr>
        <p:spPr>
          <a:xfrm>
            <a:off x="4950985" y="3252381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AC35E9-09E1-4EAD-A852-356B41B2D42C}"/>
              </a:ext>
            </a:extLst>
          </p:cNvPr>
          <p:cNvSpPr txBox="1"/>
          <p:nvPr/>
        </p:nvSpPr>
        <p:spPr>
          <a:xfrm>
            <a:off x="4950984" y="2972493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16ADDC-D0FD-45D3-A4CC-CC55A959B3D9}"/>
              </a:ext>
            </a:extLst>
          </p:cNvPr>
          <p:cNvSpPr txBox="1"/>
          <p:nvPr/>
        </p:nvSpPr>
        <p:spPr>
          <a:xfrm>
            <a:off x="4480676" y="4165525"/>
            <a:ext cx="594393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F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6.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1F8936-7A11-4300-AFCA-EBBA61AC67C9}"/>
              </a:ext>
            </a:extLst>
          </p:cNvPr>
          <p:cNvSpPr txBox="1"/>
          <p:nvPr/>
        </p:nvSpPr>
        <p:spPr>
          <a:xfrm>
            <a:off x="5066735" y="4568649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D7E792-E8A8-4611-B298-1680B096FA84}"/>
              </a:ext>
            </a:extLst>
          </p:cNvPr>
          <p:cNvSpPr txBox="1"/>
          <p:nvPr/>
        </p:nvSpPr>
        <p:spPr>
          <a:xfrm>
            <a:off x="5066734" y="4288761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7D4694-DFB8-4974-8E2B-EB08AD4A95A5}"/>
              </a:ext>
            </a:extLst>
          </p:cNvPr>
          <p:cNvSpPr txBox="1"/>
          <p:nvPr/>
        </p:nvSpPr>
        <p:spPr>
          <a:xfrm>
            <a:off x="7958779" y="1532989"/>
            <a:ext cx="581441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5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7.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429DC6-0A30-454F-8B62-AC8A06A98B20}"/>
              </a:ext>
            </a:extLst>
          </p:cNvPr>
          <p:cNvSpPr txBox="1"/>
          <p:nvPr/>
        </p:nvSpPr>
        <p:spPr>
          <a:xfrm>
            <a:off x="8544838" y="1936113"/>
            <a:ext cx="2715007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7B6D4E-5EC3-4691-B901-F6B65492023A}"/>
              </a:ext>
            </a:extLst>
          </p:cNvPr>
          <p:cNvSpPr txBox="1"/>
          <p:nvPr/>
        </p:nvSpPr>
        <p:spPr>
          <a:xfrm>
            <a:off x="8544837" y="1656225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BD4BB-2ED7-42A1-9CB3-E4BE8CC83E2F}"/>
              </a:ext>
            </a:extLst>
          </p:cNvPr>
          <p:cNvSpPr txBox="1"/>
          <p:nvPr/>
        </p:nvSpPr>
        <p:spPr>
          <a:xfrm>
            <a:off x="8062954" y="2849257"/>
            <a:ext cx="594393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5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8.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FB0077-B438-4D1C-9B95-549CB0E25805}"/>
              </a:ext>
            </a:extLst>
          </p:cNvPr>
          <p:cNvSpPr txBox="1"/>
          <p:nvPr/>
        </p:nvSpPr>
        <p:spPr>
          <a:xfrm>
            <a:off x="8649013" y="3252381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2E0759-06ED-4ED9-9066-851231595CBE}"/>
              </a:ext>
            </a:extLst>
          </p:cNvPr>
          <p:cNvSpPr txBox="1"/>
          <p:nvPr/>
        </p:nvSpPr>
        <p:spPr>
          <a:xfrm>
            <a:off x="8649012" y="2972493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4ABA4B-F03E-44B2-B46E-8A7E65E368B9}"/>
              </a:ext>
            </a:extLst>
          </p:cNvPr>
          <p:cNvSpPr txBox="1"/>
          <p:nvPr/>
        </p:nvSpPr>
        <p:spPr>
          <a:xfrm>
            <a:off x="8178704" y="4165525"/>
            <a:ext cx="594393" cy="57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90" dirty="0">
                <a:solidFill>
                  <a:srgbClr val="00B050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0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9.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4A0A33-22B8-4A7D-89FA-1C9E20931484}"/>
              </a:ext>
            </a:extLst>
          </p:cNvPr>
          <p:cNvSpPr txBox="1"/>
          <p:nvPr/>
        </p:nvSpPr>
        <p:spPr>
          <a:xfrm>
            <a:off x="8764763" y="4568649"/>
            <a:ext cx="28645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CE5F1D-A0AE-4767-8F61-8DC72E1879C2}"/>
              </a:ext>
            </a:extLst>
          </p:cNvPr>
          <p:cNvSpPr txBox="1"/>
          <p:nvPr/>
        </p:nvSpPr>
        <p:spPr>
          <a:xfrm>
            <a:off x="8764762" y="4288761"/>
            <a:ext cx="771365" cy="2946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2E852-E0A3-4EDB-9787-6F60278C45E2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244411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2427E2-501E-4098-9500-B11C3BD9B4BA}"/>
              </a:ext>
            </a:extLst>
          </p:cNvPr>
          <p:cNvSpPr/>
          <p:nvPr/>
        </p:nvSpPr>
        <p:spPr>
          <a:xfrm rot="10800000">
            <a:off x="2742" y="0"/>
            <a:ext cx="12189257" cy="6858000"/>
          </a:xfrm>
          <a:prstGeom prst="rect">
            <a:avLst/>
          </a:prstGeom>
          <a:gradFill flip="none" rotWithShape="1">
            <a:gsLst>
              <a:gs pos="15000">
                <a:srgbClr val="242424"/>
              </a:gs>
              <a:gs pos="100000">
                <a:srgbClr val="242424">
                  <a:alpha val="4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D939A66-DFC3-47D0-9EF2-1DFD2BEB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1419" y="4163985"/>
            <a:ext cx="369332" cy="3693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CDB0DD-FA98-45D0-8AD3-010BBE143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5813" y="4163985"/>
            <a:ext cx="369332" cy="3693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CDDDFBB-BF20-4413-9E82-801760874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7024" y="4163985"/>
            <a:ext cx="369332" cy="3693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4901A6C-153D-4D1E-8B1E-A6A1DB294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207" y="4163985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78ECBB-54DD-4D3C-8816-B59401953038}"/>
              </a:ext>
            </a:extLst>
          </p:cNvPr>
          <p:cNvSpPr txBox="1"/>
          <p:nvPr/>
        </p:nvSpPr>
        <p:spPr>
          <a:xfrm>
            <a:off x="1032387" y="3693944"/>
            <a:ext cx="1780873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Our Medal Collections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06A30-6210-4DBA-92E3-CEC37F6318B4}"/>
              </a:ext>
            </a:extLst>
          </p:cNvPr>
          <p:cNvSpPr txBox="1"/>
          <p:nvPr/>
        </p:nvSpPr>
        <p:spPr>
          <a:xfrm>
            <a:off x="3797993" y="3693944"/>
            <a:ext cx="1916294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Award That We Achieved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94E54-B847-4CF7-9ACE-8E2BE1EFF06A}"/>
              </a:ext>
            </a:extLst>
          </p:cNvPr>
          <p:cNvSpPr txBox="1"/>
          <p:nvPr/>
        </p:nvSpPr>
        <p:spPr>
          <a:xfrm>
            <a:off x="6563599" y="3693944"/>
            <a:ext cx="2018501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Smart Protection Company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E6C4B7-B23D-47C3-A4B2-5FAF796E5D13}"/>
              </a:ext>
            </a:extLst>
          </p:cNvPr>
          <p:cNvSpPr txBox="1"/>
          <p:nvPr/>
        </p:nvSpPr>
        <p:spPr>
          <a:xfrm>
            <a:off x="9329204" y="3693944"/>
            <a:ext cx="1638975" cy="335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Medium" panose="00000600000000000000" pitchFamily="2" charset="-34"/>
              </a:rPr>
              <a:t>Best Partner Business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6E5C8-FC8B-4A66-9AED-196A409840C7}"/>
              </a:ext>
            </a:extLst>
          </p:cNvPr>
          <p:cNvSpPr txBox="1"/>
          <p:nvPr/>
        </p:nvSpPr>
        <p:spPr>
          <a:xfrm>
            <a:off x="1563331" y="4134713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9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200+ Medals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FF070E-088C-408C-8EAB-5D68FA82D73A}"/>
              </a:ext>
            </a:extLst>
          </p:cNvPr>
          <p:cNvSpPr txBox="1"/>
          <p:nvPr/>
        </p:nvSpPr>
        <p:spPr>
          <a:xfrm>
            <a:off x="4328937" y="4134713"/>
            <a:ext cx="17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9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50+ Awards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486D5-6626-4066-A870-9C4E985DAFA1}"/>
              </a:ext>
            </a:extLst>
          </p:cNvPr>
          <p:cNvSpPr txBox="1"/>
          <p:nvPr/>
        </p:nvSpPr>
        <p:spPr>
          <a:xfrm>
            <a:off x="7094543" y="4134713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9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99% Security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6CE83-A123-4941-B56D-D2D8F07E098F}"/>
              </a:ext>
            </a:extLst>
          </p:cNvPr>
          <p:cNvSpPr txBox="1"/>
          <p:nvPr/>
        </p:nvSpPr>
        <p:spPr>
          <a:xfrm>
            <a:off x="9860148" y="4134713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9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3-31 Days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5DF26C-23BA-4D29-A8C1-5D3AF885AFE2}"/>
              </a:ext>
            </a:extLst>
          </p:cNvPr>
          <p:cNvSpPr txBox="1"/>
          <p:nvPr/>
        </p:nvSpPr>
        <p:spPr>
          <a:xfrm>
            <a:off x="1032387" y="1426949"/>
            <a:ext cx="526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OUR </a:t>
            </a:r>
          </a:p>
          <a:p>
            <a:r>
              <a:rPr lang="en-US" sz="3600" spc="300" dirty="0">
                <a:solidFill>
                  <a:schemeClr val="accent2">
                    <a:lumMod val="75000"/>
                  </a:schemeClr>
                </a:solidFill>
                <a:latin typeface="COCOGOOSE " pitchFamily="2" charset="0"/>
              </a:rPr>
              <a:t>A</a:t>
            </a:r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CHIEVEMENT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50E687-8134-41C3-950E-9E207592F5A1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C89E8-C949-4FEA-B441-C270AFD656FE}"/>
              </a:ext>
            </a:extLst>
          </p:cNvPr>
          <p:cNvSpPr txBox="1"/>
          <p:nvPr/>
        </p:nvSpPr>
        <p:spPr>
          <a:xfrm>
            <a:off x="1032388" y="5095830"/>
            <a:ext cx="1966451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Example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C2FFE1-3BCA-40F7-A5B6-DBFB806A63C8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F00AF-9C62-4C53-BCAE-E5DF28562162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32124D-42FC-43E0-A963-CA02BA8123D7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C6CB00C-2864-4C4E-9CB7-32481ECD1A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268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A5ABB-4230-4D90-9572-ACFDE9FF1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2DD996-980D-4CE5-8CD4-F3622BE70A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6C29467-194D-40C0-9611-7010FB6A9E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E081F80-9C7B-4503-91BC-D51090CD63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E0D45-0740-4341-88B6-896FE860EC8F}"/>
              </a:ext>
            </a:extLst>
          </p:cNvPr>
          <p:cNvSpPr txBox="1"/>
          <p:nvPr/>
        </p:nvSpPr>
        <p:spPr>
          <a:xfrm>
            <a:off x="1291342" y="1428706"/>
            <a:ext cx="9609362" cy="57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90" dirty="0">
                <a:solidFill>
                  <a:srgbClr val="FF0000"/>
                </a:solidFill>
                <a:latin typeface="COCOGOOSE " pitchFamily="2" charset="0"/>
              </a:rPr>
              <a:t>G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reat achievement is usually born of great sacrifice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4654E-AE34-406D-977E-F1B24F19C7C7}"/>
              </a:ext>
            </a:extLst>
          </p:cNvPr>
          <p:cNvSpPr txBox="1"/>
          <p:nvPr/>
        </p:nvSpPr>
        <p:spPr>
          <a:xfrm>
            <a:off x="2072640" y="2007519"/>
            <a:ext cx="804672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7F862-59C5-45AA-87B4-C3BC2F5029FC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4987D6-B5DA-4D86-888A-735E7DC5B31A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2133EB-2A6C-42FF-BFF8-F1AB9EE59C8A}"/>
              </a:ext>
            </a:extLst>
          </p:cNvPr>
          <p:cNvSpPr/>
          <p:nvPr/>
        </p:nvSpPr>
        <p:spPr>
          <a:xfrm>
            <a:off x="6095998" y="3111856"/>
            <a:ext cx="1259885" cy="3398901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9C319-CAC5-433A-B20B-22F8A1D631EE}"/>
              </a:ext>
            </a:extLst>
          </p:cNvPr>
          <p:cNvSpPr/>
          <p:nvPr/>
        </p:nvSpPr>
        <p:spPr>
          <a:xfrm rot="10800000">
            <a:off x="4836112" y="3111855"/>
            <a:ext cx="1259885" cy="3398901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A7DBB-B420-4CED-A21E-E9DA9BA18D8F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32847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14BEFAB-2952-475F-B021-067E2F70B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A98B5-532B-4B00-B90E-D6987900411C}"/>
              </a:ext>
            </a:extLst>
          </p:cNvPr>
          <p:cNvSpPr/>
          <p:nvPr/>
        </p:nvSpPr>
        <p:spPr>
          <a:xfrm rot="10800000">
            <a:off x="3372464" y="0"/>
            <a:ext cx="2723533" cy="6858000"/>
          </a:xfrm>
          <a:prstGeom prst="rect">
            <a:avLst/>
          </a:prstGeom>
          <a:gradFill flip="none" rotWithShape="1">
            <a:gsLst>
              <a:gs pos="5000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694DE-3377-4ACD-844B-D2B4B125F1D1}"/>
              </a:ext>
            </a:extLst>
          </p:cNvPr>
          <p:cNvSpPr/>
          <p:nvPr/>
        </p:nvSpPr>
        <p:spPr>
          <a:xfrm>
            <a:off x="0" y="4419021"/>
            <a:ext cx="1926606" cy="175768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EFBBF-31BA-4027-8DF5-CF3A677F4ECC}"/>
              </a:ext>
            </a:extLst>
          </p:cNvPr>
          <p:cNvSpPr txBox="1"/>
          <p:nvPr/>
        </p:nvSpPr>
        <p:spPr>
          <a:xfrm>
            <a:off x="453640" y="5065635"/>
            <a:ext cx="342876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57A55-AB75-4687-A219-AFB2D8BB5980}"/>
              </a:ext>
            </a:extLst>
          </p:cNvPr>
          <p:cNvSpPr txBox="1"/>
          <p:nvPr/>
        </p:nvSpPr>
        <p:spPr>
          <a:xfrm>
            <a:off x="453640" y="4773725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Your Example 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91C1F-72C5-4F56-9BCA-C7503F94BCFC}"/>
              </a:ext>
            </a:extLst>
          </p:cNvPr>
          <p:cNvSpPr txBox="1"/>
          <p:nvPr/>
        </p:nvSpPr>
        <p:spPr>
          <a:xfrm>
            <a:off x="9468460" y="1893569"/>
            <a:ext cx="1691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OUTSIDE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D1884-0EEE-4BEA-8DA0-67F12FAD1F37}"/>
              </a:ext>
            </a:extLst>
          </p:cNvPr>
          <p:cNvSpPr txBox="1"/>
          <p:nvPr/>
        </p:nvSpPr>
        <p:spPr>
          <a:xfrm>
            <a:off x="5899355" y="2263661"/>
            <a:ext cx="526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spc="300" dirty="0">
                <a:solidFill>
                  <a:srgbClr val="00B050"/>
                </a:solidFill>
                <a:latin typeface="COCOGOOSE " pitchFamily="2" charset="0"/>
              </a:rPr>
              <a:t>P</a:t>
            </a:r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OWERFULL LIFE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EA7FD-C255-4FD5-B272-E1F0F0AF234D}"/>
              </a:ext>
            </a:extLst>
          </p:cNvPr>
          <p:cNvSpPr txBox="1"/>
          <p:nvPr/>
        </p:nvSpPr>
        <p:spPr>
          <a:xfrm>
            <a:off x="6964680" y="4079835"/>
            <a:ext cx="4194933" cy="98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A9E66-72FF-423C-B572-B99ABFD7FD90}"/>
              </a:ext>
            </a:extLst>
          </p:cNvPr>
          <p:cNvSpPr txBox="1"/>
          <p:nvPr/>
        </p:nvSpPr>
        <p:spPr>
          <a:xfrm>
            <a:off x="9545068" y="3624134"/>
            <a:ext cx="1614545" cy="33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90" dirty="0">
                <a:solidFill>
                  <a:srgbClr val="00B050"/>
                </a:solidFill>
                <a:latin typeface="COCOGOOSE " pitchFamily="2" charset="0"/>
                <a:cs typeface="Mitr Light" panose="00000400000000000000" pitchFamily="2" charset="-34"/>
              </a:rPr>
              <a:t>Y</a:t>
            </a: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Light" panose="00000400000000000000" pitchFamily="2" charset="-34"/>
              </a:rPr>
              <a:t>our 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8A0E0F-8529-4494-882B-BC6078C9C10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D7E6AA-8C5C-4D88-A851-CD63C086B606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05FCC-9FC4-4916-A2FE-85B17C2F5938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4403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C98C18D-88A6-4EB6-9D07-D76DB9E2AB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71E9-35DC-42E8-8F28-479475EE9E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E9AF01-0F1C-41E7-B91A-BEC4A5AA9C3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776BE-CA57-44DF-B9B3-1E453551D278}"/>
              </a:ext>
            </a:extLst>
          </p:cNvPr>
          <p:cNvSpPr/>
          <p:nvPr/>
        </p:nvSpPr>
        <p:spPr>
          <a:xfrm>
            <a:off x="0" y="2284827"/>
            <a:ext cx="1747778" cy="2288346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94A01-5C61-4F83-B68E-C279C8E2AC0A}"/>
              </a:ext>
            </a:extLst>
          </p:cNvPr>
          <p:cNvSpPr/>
          <p:nvPr/>
        </p:nvSpPr>
        <p:spPr>
          <a:xfrm>
            <a:off x="4126523" y="2284827"/>
            <a:ext cx="1747778" cy="2288346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05FA9A-03EF-4452-9DFC-30CA8393064B}"/>
              </a:ext>
            </a:extLst>
          </p:cNvPr>
          <p:cNvSpPr/>
          <p:nvPr/>
        </p:nvSpPr>
        <p:spPr>
          <a:xfrm>
            <a:off x="8253047" y="2284827"/>
            <a:ext cx="1747778" cy="2288346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0C69B-7294-443B-809A-8283FBEB2BDA}"/>
              </a:ext>
            </a:extLst>
          </p:cNvPr>
          <p:cNvSpPr txBox="1"/>
          <p:nvPr/>
        </p:nvSpPr>
        <p:spPr>
          <a:xfrm>
            <a:off x="453639" y="4573173"/>
            <a:ext cx="34853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7ED2B-9238-4B0E-A244-5F15CB47E79A}"/>
              </a:ext>
            </a:extLst>
          </p:cNvPr>
          <p:cNvSpPr txBox="1"/>
          <p:nvPr/>
        </p:nvSpPr>
        <p:spPr>
          <a:xfrm>
            <a:off x="453639" y="4281263"/>
            <a:ext cx="244763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Your Example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FEBBB-6BB7-41FC-9B9F-F73D3D15BB00}"/>
              </a:ext>
            </a:extLst>
          </p:cNvPr>
          <p:cNvSpPr txBox="1"/>
          <p:nvPr/>
        </p:nvSpPr>
        <p:spPr>
          <a:xfrm>
            <a:off x="4575044" y="4573173"/>
            <a:ext cx="34853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A3FE1-FAB3-4645-98C1-47E351BB8102}"/>
              </a:ext>
            </a:extLst>
          </p:cNvPr>
          <p:cNvSpPr txBox="1"/>
          <p:nvPr/>
        </p:nvSpPr>
        <p:spPr>
          <a:xfrm>
            <a:off x="4575044" y="4281263"/>
            <a:ext cx="244763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Your Example 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0A752-6BEE-4335-808C-02674A809521}"/>
              </a:ext>
            </a:extLst>
          </p:cNvPr>
          <p:cNvSpPr txBox="1"/>
          <p:nvPr/>
        </p:nvSpPr>
        <p:spPr>
          <a:xfrm>
            <a:off x="8479867" y="4573173"/>
            <a:ext cx="3485313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627DF-0068-4732-8E77-CB85267C3354}"/>
              </a:ext>
            </a:extLst>
          </p:cNvPr>
          <p:cNvSpPr txBox="1"/>
          <p:nvPr/>
        </p:nvSpPr>
        <p:spPr>
          <a:xfrm>
            <a:off x="8479867" y="4281263"/>
            <a:ext cx="244763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Your Example 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9B8448-D234-4159-BBF7-F5C4086FF372}"/>
              </a:ext>
            </a:extLst>
          </p:cNvPr>
          <p:cNvSpPr txBox="1"/>
          <p:nvPr/>
        </p:nvSpPr>
        <p:spPr>
          <a:xfrm>
            <a:off x="3027677" y="1343800"/>
            <a:ext cx="61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7030A0"/>
                </a:solidFill>
                <a:latin typeface="COCOGOOSE " pitchFamily="2" charset="0"/>
              </a:rPr>
              <a:t>P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icture Collection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FBDB0F-ACAD-426D-BEF9-E4E61B209CB7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0A807-2420-41C2-83A7-BA4B8F094352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F6266-7598-42A1-8E96-4A0563FE5875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8134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DA3BFF-25A0-436B-A6B0-83D6D0A2EACD}"/>
              </a:ext>
            </a:extLst>
          </p:cNvPr>
          <p:cNvGrpSpPr/>
          <p:nvPr/>
        </p:nvGrpSpPr>
        <p:grpSpPr>
          <a:xfrm>
            <a:off x="5780709" y="2963134"/>
            <a:ext cx="5748760" cy="931731"/>
            <a:chOff x="3027677" y="1947996"/>
            <a:chExt cx="5748760" cy="9317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D0A3B4-F248-4582-A640-1A6ABF26A575}"/>
                </a:ext>
              </a:extLst>
            </p:cNvPr>
            <p:cNvSpPr txBox="1"/>
            <p:nvPr/>
          </p:nvSpPr>
          <p:spPr>
            <a:xfrm>
              <a:off x="3027677" y="2354199"/>
              <a:ext cx="5748760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829DE4-AE53-4EB5-B159-2BBB5452C07E}"/>
                </a:ext>
              </a:extLst>
            </p:cNvPr>
            <p:cNvSpPr txBox="1"/>
            <p:nvPr/>
          </p:nvSpPr>
          <p:spPr>
            <a:xfrm>
              <a:off x="3027677" y="1947996"/>
              <a:ext cx="574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00B050"/>
                  </a:solidFill>
                  <a:latin typeface="COCOGOOSE " pitchFamily="2" charset="0"/>
                </a:rPr>
                <a:t>B</a:t>
              </a:r>
              <a:r>
                <a:rPr lang="en-US" spc="3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reak Slide Section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709E71-681E-4D4A-BACC-C5F25ADBEB0D}"/>
              </a:ext>
            </a:extLst>
          </p:cNvPr>
          <p:cNvSpPr txBox="1"/>
          <p:nvPr/>
        </p:nvSpPr>
        <p:spPr>
          <a:xfrm>
            <a:off x="3409402" y="3044279"/>
            <a:ext cx="8905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5A054D-C981-4D9F-BF78-0082E337F9AF}"/>
              </a:ext>
            </a:extLst>
          </p:cNvPr>
          <p:cNvSpPr/>
          <p:nvPr/>
        </p:nvSpPr>
        <p:spPr>
          <a:xfrm>
            <a:off x="3185653" y="3351226"/>
            <a:ext cx="155546" cy="1555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ACDC-83B9-400D-9842-30E12688FD8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756B3-3725-41F4-8E74-E1BCF5E131A8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DC8ED-BF99-4F26-9AFF-D8670BC94B6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49808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D40ABB5-04B1-4E23-A208-C558088A72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42A8-6458-4324-AD60-2EA20A3D1A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2BE55F-4E5B-4E41-988F-1D9E451B94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F23B70-3719-4935-8388-F5965EE09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B3B2E0-CB5E-41B1-BCBE-E284261F87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0FFAD76-08D9-423A-858F-1E343D1C7C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EB8E0-4101-4082-B43D-099BE119D3F2}"/>
              </a:ext>
            </a:extLst>
          </p:cNvPr>
          <p:cNvSpPr/>
          <p:nvPr/>
        </p:nvSpPr>
        <p:spPr>
          <a:xfrm rot="16200000">
            <a:off x="3065451" y="1067332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28DB8-5859-436B-9D93-538B72E88D52}"/>
              </a:ext>
            </a:extLst>
          </p:cNvPr>
          <p:cNvSpPr/>
          <p:nvPr/>
        </p:nvSpPr>
        <p:spPr>
          <a:xfrm rot="16200000">
            <a:off x="5466057" y="1067333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840F18-480B-4053-A861-F19043421E3E}"/>
              </a:ext>
            </a:extLst>
          </p:cNvPr>
          <p:cNvSpPr/>
          <p:nvPr/>
        </p:nvSpPr>
        <p:spPr>
          <a:xfrm rot="16200000">
            <a:off x="7856021" y="1067333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97EB5-DA78-467D-A4B8-9D9C5EBC5A68}"/>
              </a:ext>
            </a:extLst>
          </p:cNvPr>
          <p:cNvSpPr/>
          <p:nvPr/>
        </p:nvSpPr>
        <p:spPr>
          <a:xfrm rot="16200000">
            <a:off x="3065452" y="3693117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02A5EC-4148-47FC-8304-5F48B8A64ACC}"/>
              </a:ext>
            </a:extLst>
          </p:cNvPr>
          <p:cNvSpPr/>
          <p:nvPr/>
        </p:nvSpPr>
        <p:spPr>
          <a:xfrm rot="16200000">
            <a:off x="5466058" y="3693118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65E1D-90DE-4A65-8E65-C56293BD61A9}"/>
              </a:ext>
            </a:extLst>
          </p:cNvPr>
          <p:cNvSpPr/>
          <p:nvPr/>
        </p:nvSpPr>
        <p:spPr>
          <a:xfrm rot="16200000">
            <a:off x="7856022" y="3693118"/>
            <a:ext cx="1259885" cy="228834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2836C-AC4C-4E6F-A368-29A80F4A9116}"/>
              </a:ext>
            </a:extLst>
          </p:cNvPr>
          <p:cNvSpPr txBox="1"/>
          <p:nvPr/>
        </p:nvSpPr>
        <p:spPr>
          <a:xfrm>
            <a:off x="2691289" y="2724641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6ECB8-FE11-49A0-8989-AE29A6DD2B52}"/>
              </a:ext>
            </a:extLst>
          </p:cNvPr>
          <p:cNvSpPr txBox="1"/>
          <p:nvPr/>
        </p:nvSpPr>
        <p:spPr>
          <a:xfrm>
            <a:off x="2788249" y="2432731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6BADD-365A-4A43-B5E2-ACF3DE476C1A}"/>
              </a:ext>
            </a:extLst>
          </p:cNvPr>
          <p:cNvSpPr txBox="1"/>
          <p:nvPr/>
        </p:nvSpPr>
        <p:spPr>
          <a:xfrm>
            <a:off x="5091895" y="2724641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E3C99-1C8B-4F9B-82E3-8163DECDF3AC}"/>
              </a:ext>
            </a:extLst>
          </p:cNvPr>
          <p:cNvSpPr txBox="1"/>
          <p:nvPr/>
        </p:nvSpPr>
        <p:spPr>
          <a:xfrm>
            <a:off x="5188855" y="2432731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AAB49-A95E-45D2-84A2-E3AEDD506AC9}"/>
              </a:ext>
            </a:extLst>
          </p:cNvPr>
          <p:cNvSpPr txBox="1"/>
          <p:nvPr/>
        </p:nvSpPr>
        <p:spPr>
          <a:xfrm>
            <a:off x="7492502" y="2724641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F3C1D-13F3-42E8-8BB9-FC3D5A567BEF}"/>
              </a:ext>
            </a:extLst>
          </p:cNvPr>
          <p:cNvSpPr txBox="1"/>
          <p:nvPr/>
        </p:nvSpPr>
        <p:spPr>
          <a:xfrm>
            <a:off x="7589462" y="2432731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B604EE-FC33-46D3-A477-447A9E604A48}"/>
              </a:ext>
            </a:extLst>
          </p:cNvPr>
          <p:cNvSpPr txBox="1"/>
          <p:nvPr/>
        </p:nvSpPr>
        <p:spPr>
          <a:xfrm>
            <a:off x="2691289" y="5350426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B0727F-4DA0-442E-B7DF-2865A17B2785}"/>
              </a:ext>
            </a:extLst>
          </p:cNvPr>
          <p:cNvSpPr txBox="1"/>
          <p:nvPr/>
        </p:nvSpPr>
        <p:spPr>
          <a:xfrm>
            <a:off x="2788249" y="5058516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20272-6CB5-4FF0-9DBE-663C5A10452E}"/>
              </a:ext>
            </a:extLst>
          </p:cNvPr>
          <p:cNvSpPr txBox="1"/>
          <p:nvPr/>
        </p:nvSpPr>
        <p:spPr>
          <a:xfrm>
            <a:off x="5091895" y="5350426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75678B-5AA6-40AD-956E-A98236AA9045}"/>
              </a:ext>
            </a:extLst>
          </p:cNvPr>
          <p:cNvSpPr txBox="1"/>
          <p:nvPr/>
        </p:nvSpPr>
        <p:spPr>
          <a:xfrm>
            <a:off x="5188855" y="5058516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93D9AB-4370-4CC7-9021-10E20FDA459A}"/>
              </a:ext>
            </a:extLst>
          </p:cNvPr>
          <p:cNvSpPr txBox="1"/>
          <p:nvPr/>
        </p:nvSpPr>
        <p:spPr>
          <a:xfrm>
            <a:off x="7492502" y="5350426"/>
            <a:ext cx="2008208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9CCA82-F5FC-42B6-A648-FC157DCB2429}"/>
              </a:ext>
            </a:extLst>
          </p:cNvPr>
          <p:cNvSpPr txBox="1"/>
          <p:nvPr/>
        </p:nvSpPr>
        <p:spPr>
          <a:xfrm>
            <a:off x="7589462" y="5058516"/>
            <a:ext cx="181428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spc="30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Title Here</a:t>
            </a:r>
            <a:endParaRPr lang="en-US" sz="1000" spc="30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D542E-4137-42C1-9939-96CF0462AF35}"/>
              </a:ext>
            </a:extLst>
          </p:cNvPr>
          <p:cNvSpPr txBox="1"/>
          <p:nvPr/>
        </p:nvSpPr>
        <p:spPr>
          <a:xfrm>
            <a:off x="1852524" y="1839480"/>
            <a:ext cx="461665" cy="31790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7030A0"/>
                </a:solidFill>
                <a:latin typeface="COCOGOOSE " pitchFamily="2" charset="0"/>
              </a:rPr>
              <a:t>P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icture Collection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7818AC-AC57-4B9E-B791-FCDB51C39A23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ED0E75-EF63-4AD8-9699-B551555B05F5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B2095D-4412-4B97-BC3D-4EF46A3DA82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9802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586A94-3BAD-4631-8812-81AC8060F569}"/>
              </a:ext>
            </a:extLst>
          </p:cNvPr>
          <p:cNvSpPr/>
          <p:nvPr/>
        </p:nvSpPr>
        <p:spPr>
          <a:xfrm>
            <a:off x="957552" y="2550160"/>
            <a:ext cx="641667" cy="175768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7EA34-67F5-465F-8319-5B15A328A178}"/>
              </a:ext>
            </a:extLst>
          </p:cNvPr>
          <p:cNvSpPr txBox="1"/>
          <p:nvPr/>
        </p:nvSpPr>
        <p:spPr>
          <a:xfrm>
            <a:off x="1130932" y="3196774"/>
            <a:ext cx="242776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D60FE-11A0-40C3-BBE2-6F4393210CB4}"/>
              </a:ext>
            </a:extLst>
          </p:cNvPr>
          <p:cNvSpPr txBox="1"/>
          <p:nvPr/>
        </p:nvSpPr>
        <p:spPr>
          <a:xfrm>
            <a:off x="1130932" y="2904864"/>
            <a:ext cx="21116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Example 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C9538E-0228-41E0-8BA6-5C0F6B06A8C3}"/>
              </a:ext>
            </a:extLst>
          </p:cNvPr>
          <p:cNvSpPr/>
          <p:nvPr/>
        </p:nvSpPr>
        <p:spPr>
          <a:xfrm>
            <a:off x="3558698" y="2550160"/>
            <a:ext cx="641667" cy="175768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29ADA-D9ED-4589-9414-DB434E12380C}"/>
              </a:ext>
            </a:extLst>
          </p:cNvPr>
          <p:cNvSpPr txBox="1"/>
          <p:nvPr/>
        </p:nvSpPr>
        <p:spPr>
          <a:xfrm>
            <a:off x="3732078" y="3196774"/>
            <a:ext cx="242776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620A0-7A42-45BB-AB7D-A8035830AE4D}"/>
              </a:ext>
            </a:extLst>
          </p:cNvPr>
          <p:cNvSpPr txBox="1"/>
          <p:nvPr/>
        </p:nvSpPr>
        <p:spPr>
          <a:xfrm>
            <a:off x="3732078" y="2904864"/>
            <a:ext cx="21116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Example 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7DC53D-039C-4567-9974-779CC567D220}"/>
              </a:ext>
            </a:extLst>
          </p:cNvPr>
          <p:cNvSpPr/>
          <p:nvPr/>
        </p:nvSpPr>
        <p:spPr>
          <a:xfrm>
            <a:off x="6159843" y="2550160"/>
            <a:ext cx="641667" cy="175768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26164-83B3-4D6D-A396-34E6EB6A9B31}"/>
              </a:ext>
            </a:extLst>
          </p:cNvPr>
          <p:cNvSpPr txBox="1"/>
          <p:nvPr/>
        </p:nvSpPr>
        <p:spPr>
          <a:xfrm>
            <a:off x="6333223" y="3196774"/>
            <a:ext cx="242776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B949E-151B-408C-AFE3-5C62EA992918}"/>
              </a:ext>
            </a:extLst>
          </p:cNvPr>
          <p:cNvSpPr txBox="1"/>
          <p:nvPr/>
        </p:nvSpPr>
        <p:spPr>
          <a:xfrm>
            <a:off x="6333223" y="2904864"/>
            <a:ext cx="21116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Example 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A2CF0-A32E-4E08-9E49-2EE7855785F9}"/>
              </a:ext>
            </a:extLst>
          </p:cNvPr>
          <p:cNvSpPr/>
          <p:nvPr/>
        </p:nvSpPr>
        <p:spPr>
          <a:xfrm>
            <a:off x="8760988" y="2550160"/>
            <a:ext cx="641667" cy="175768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82EF2-7E06-419A-AFF5-611F7B717EE8}"/>
              </a:ext>
            </a:extLst>
          </p:cNvPr>
          <p:cNvSpPr txBox="1"/>
          <p:nvPr/>
        </p:nvSpPr>
        <p:spPr>
          <a:xfrm>
            <a:off x="8934368" y="3196774"/>
            <a:ext cx="2427766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3DC97-B53D-4E4F-9138-DB100598639F}"/>
              </a:ext>
            </a:extLst>
          </p:cNvPr>
          <p:cNvSpPr txBox="1"/>
          <p:nvPr/>
        </p:nvSpPr>
        <p:spPr>
          <a:xfrm>
            <a:off x="8934368" y="2904864"/>
            <a:ext cx="211166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Example Title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9FEEE-539F-430E-8B1C-9A2DCC2AA16D}"/>
              </a:ext>
            </a:extLst>
          </p:cNvPr>
          <p:cNvSpPr txBox="1"/>
          <p:nvPr/>
        </p:nvSpPr>
        <p:spPr>
          <a:xfrm>
            <a:off x="3027677" y="1343800"/>
            <a:ext cx="61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I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mage Section Slide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99671B-F3B1-4718-8F15-30A400596CB8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E60D2-67EB-43B5-B585-02874077F1B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1979F-6FD7-4047-9242-4E60FDDAFE7C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65AED2-E81C-402A-8AE4-4626715FD5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B0527-1C0D-497C-88F2-402BF9294E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F400AEC-5E5D-4EAB-A893-C372AA6424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BEDD677-B1E5-4E81-8325-09080FEC0F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180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B4BA89-DA7C-4457-92AB-1E58F83E8F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42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5A3ED-7501-4F46-ADD9-28AE3E4F6563}"/>
              </a:ext>
            </a:extLst>
          </p:cNvPr>
          <p:cNvSpPr txBox="1"/>
          <p:nvPr/>
        </p:nvSpPr>
        <p:spPr>
          <a:xfrm>
            <a:off x="1279838" y="3088112"/>
            <a:ext cx="2976237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49347-9965-427A-8D0D-259C23A07A4E}"/>
              </a:ext>
            </a:extLst>
          </p:cNvPr>
          <p:cNvSpPr txBox="1"/>
          <p:nvPr/>
        </p:nvSpPr>
        <p:spPr>
          <a:xfrm>
            <a:off x="1279838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300" dirty="0">
                <a:solidFill>
                  <a:srgbClr val="00B050"/>
                </a:solidFill>
                <a:latin typeface="GeosansLight" panose="02000603020000020003" pitchFamily="2" charset="0"/>
              </a:rPr>
              <a:t>Y</a:t>
            </a:r>
            <a:r>
              <a:rPr lang="en-US" sz="1200" spc="30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our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E82CE-2A9B-4CF9-B342-33D6ED96EDEE}"/>
              </a:ext>
            </a:extLst>
          </p:cNvPr>
          <p:cNvSpPr txBox="1"/>
          <p:nvPr/>
        </p:nvSpPr>
        <p:spPr>
          <a:xfrm>
            <a:off x="4607881" y="3088112"/>
            <a:ext cx="2976237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38B4E-4FCC-4C7D-8AA4-DF554DCE3FA0}"/>
              </a:ext>
            </a:extLst>
          </p:cNvPr>
          <p:cNvSpPr txBox="1"/>
          <p:nvPr/>
        </p:nvSpPr>
        <p:spPr>
          <a:xfrm>
            <a:off x="4607881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300" dirty="0">
                <a:solidFill>
                  <a:srgbClr val="00B050"/>
                </a:solidFill>
                <a:latin typeface="GeosansLight" panose="02000603020000020003" pitchFamily="2" charset="0"/>
              </a:rPr>
              <a:t>Y</a:t>
            </a:r>
            <a:r>
              <a:rPr lang="en-US" sz="1200" spc="30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our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DEE5E-6330-4930-B8F4-BC1195925E02}"/>
              </a:ext>
            </a:extLst>
          </p:cNvPr>
          <p:cNvSpPr txBox="1"/>
          <p:nvPr/>
        </p:nvSpPr>
        <p:spPr>
          <a:xfrm>
            <a:off x="7935924" y="3088112"/>
            <a:ext cx="2976237" cy="9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0716A-AC07-4526-981D-35064FEE29AE}"/>
              </a:ext>
            </a:extLst>
          </p:cNvPr>
          <p:cNvSpPr txBox="1"/>
          <p:nvPr/>
        </p:nvSpPr>
        <p:spPr>
          <a:xfrm>
            <a:off x="7935924" y="2655224"/>
            <a:ext cx="24079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300" dirty="0">
                <a:solidFill>
                  <a:srgbClr val="00B050"/>
                </a:solidFill>
                <a:latin typeface="GeosansLight" panose="02000603020000020003" pitchFamily="2" charset="0"/>
              </a:rPr>
              <a:t>Y</a:t>
            </a:r>
            <a:r>
              <a:rPr lang="en-US" sz="1200" spc="30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our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FBB7-7800-4CA2-A416-34DAF3789820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D5BD9-ACB9-4AC2-BBE5-05D6AB35685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133AB4-3E1C-4E33-B6BE-6BFA8404FB01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D7AF34-FD9F-4A84-A443-3A0931D4CE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556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B8A47-2D6E-4C0B-83AA-06B0A513EA48}"/>
              </a:ext>
            </a:extLst>
          </p:cNvPr>
          <p:cNvSpPr/>
          <p:nvPr/>
        </p:nvSpPr>
        <p:spPr>
          <a:xfrm>
            <a:off x="-1" y="0"/>
            <a:ext cx="8652388" cy="6858000"/>
          </a:xfrm>
          <a:prstGeom prst="rect">
            <a:avLst/>
          </a:prstGeom>
          <a:gradFill flip="none" rotWithShape="1">
            <a:gsLst>
              <a:gs pos="5000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7A525-E40D-4FC6-A390-9482E60CEEC1}"/>
              </a:ext>
            </a:extLst>
          </p:cNvPr>
          <p:cNvSpPr txBox="1"/>
          <p:nvPr/>
        </p:nvSpPr>
        <p:spPr>
          <a:xfrm>
            <a:off x="1032387" y="1855499"/>
            <a:ext cx="526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UNLEASH</a:t>
            </a:r>
          </a:p>
          <a:p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YOUR </a:t>
            </a:r>
            <a:r>
              <a:rPr lang="en-US" sz="3600" spc="300" dirty="0">
                <a:solidFill>
                  <a:srgbClr val="7030A0"/>
                </a:solidFill>
                <a:latin typeface="COCOGOOSE " pitchFamily="2" charset="0"/>
              </a:rPr>
              <a:t>P</a:t>
            </a:r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ASSION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8FC90-0EBE-4A9A-9114-A97FF87BEBF5}"/>
              </a:ext>
            </a:extLst>
          </p:cNvPr>
          <p:cNvSpPr txBox="1"/>
          <p:nvPr/>
        </p:nvSpPr>
        <p:spPr>
          <a:xfrm>
            <a:off x="1032388" y="3155232"/>
            <a:ext cx="326431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C30EA-F0BA-4D14-A625-F366F961AC12}"/>
              </a:ext>
            </a:extLst>
          </p:cNvPr>
          <p:cNvSpPr txBox="1"/>
          <p:nvPr/>
        </p:nvSpPr>
        <p:spPr>
          <a:xfrm>
            <a:off x="1032388" y="4667280"/>
            <a:ext cx="1966451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Example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4FA15-8DE6-403A-9A1D-97CE338A4D7C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4AE2E-6336-4CFC-A52B-B4A114416511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2F039-81B4-4BD6-86D8-2274E9071687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D6F5F-CC83-4E76-9655-0F831E3102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700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5CCEFD-4A4A-4A5E-9E09-29351FB69E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5A19C-C1EA-41E4-B9FD-D670861096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36C6A-3A26-41B2-8D64-EF86CE42FBB5}"/>
              </a:ext>
            </a:extLst>
          </p:cNvPr>
          <p:cNvSpPr txBox="1"/>
          <p:nvPr/>
        </p:nvSpPr>
        <p:spPr>
          <a:xfrm>
            <a:off x="7471909" y="504867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71596-5E8E-49B9-80E1-E7E75434BF42}"/>
              </a:ext>
            </a:extLst>
          </p:cNvPr>
          <p:cNvSpPr txBox="1"/>
          <p:nvPr/>
        </p:nvSpPr>
        <p:spPr>
          <a:xfrm>
            <a:off x="7979848" y="4472974"/>
            <a:ext cx="2247025" cy="37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rgbClr val="00B0F0"/>
                </a:solidFill>
                <a:latin typeface="COCOGOOSE " pitchFamily="2" charset="0"/>
              </a:rPr>
              <a:t>Y</a:t>
            </a:r>
            <a:r>
              <a:rPr lang="en-US" sz="1400" spc="90" dirty="0">
                <a:solidFill>
                  <a:schemeClr val="bg2"/>
                </a:solidFill>
                <a:latin typeface="COCOGOOSE " pitchFamily="2" charset="0"/>
              </a:rPr>
              <a:t>our Project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A7737-C1AC-4BA6-A1F1-E0B51498FD7F}"/>
              </a:ext>
            </a:extLst>
          </p:cNvPr>
          <p:cNvSpPr txBox="1"/>
          <p:nvPr/>
        </p:nvSpPr>
        <p:spPr>
          <a:xfrm>
            <a:off x="7879579" y="4277380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F8E51-019A-477C-B7EF-F16B78F18502}"/>
              </a:ext>
            </a:extLst>
          </p:cNvPr>
          <p:cNvSpPr txBox="1"/>
          <p:nvPr/>
        </p:nvSpPr>
        <p:spPr>
          <a:xfrm>
            <a:off x="1457189" y="5048679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D6B4B-3C73-4972-B29E-14F3D36F21CF}"/>
              </a:ext>
            </a:extLst>
          </p:cNvPr>
          <p:cNvSpPr txBox="1"/>
          <p:nvPr/>
        </p:nvSpPr>
        <p:spPr>
          <a:xfrm>
            <a:off x="1965128" y="4472974"/>
            <a:ext cx="2247025" cy="37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rgbClr val="00B0F0"/>
                </a:solidFill>
                <a:latin typeface="COCOGOOSE " pitchFamily="2" charset="0"/>
              </a:rPr>
              <a:t>Y</a:t>
            </a:r>
            <a:r>
              <a:rPr lang="en-US" sz="1400" spc="90" dirty="0">
                <a:solidFill>
                  <a:schemeClr val="bg2"/>
                </a:solidFill>
                <a:latin typeface="COCOGOOSE " pitchFamily="2" charset="0"/>
              </a:rPr>
              <a:t>our Project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CC9BB-48A0-468E-B0F8-DB0708CC7D4A}"/>
              </a:ext>
            </a:extLst>
          </p:cNvPr>
          <p:cNvSpPr txBox="1"/>
          <p:nvPr/>
        </p:nvSpPr>
        <p:spPr>
          <a:xfrm>
            <a:off x="1864859" y="4277380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D7249-74E1-47C3-9DC8-99DC011C3129}"/>
              </a:ext>
            </a:extLst>
          </p:cNvPr>
          <p:cNvSpPr/>
          <p:nvPr/>
        </p:nvSpPr>
        <p:spPr>
          <a:xfrm>
            <a:off x="0" y="2121257"/>
            <a:ext cx="1259885" cy="195547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4096C-DFDD-4624-953C-906EBD700D93}"/>
              </a:ext>
            </a:extLst>
          </p:cNvPr>
          <p:cNvSpPr/>
          <p:nvPr/>
        </p:nvSpPr>
        <p:spPr>
          <a:xfrm>
            <a:off x="6177280" y="2121257"/>
            <a:ext cx="1259885" cy="1955478"/>
          </a:xfrm>
          <a:prstGeom prst="rect">
            <a:avLst/>
          </a:prstGeom>
          <a:gradFill flip="none" rotWithShape="1">
            <a:gsLst>
              <a:gs pos="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DE30B-8D09-4932-B350-FE871E4D2092}"/>
              </a:ext>
            </a:extLst>
          </p:cNvPr>
          <p:cNvSpPr txBox="1"/>
          <p:nvPr/>
        </p:nvSpPr>
        <p:spPr>
          <a:xfrm>
            <a:off x="3027677" y="1343800"/>
            <a:ext cx="61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I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mage Section Slide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0D4B6-2F36-4005-AA9D-D583FB301907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FD9E1-6210-478D-864E-EE6B6B5EF362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70E94-58E8-48AE-8B55-B65D3CD9603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273010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9E69B1-B36C-4983-8D82-79D4B80BC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ACF75-4902-4314-9392-8EFE56B6B22F}"/>
              </a:ext>
            </a:extLst>
          </p:cNvPr>
          <p:cNvSpPr/>
          <p:nvPr/>
        </p:nvSpPr>
        <p:spPr>
          <a:xfrm>
            <a:off x="3632944" y="3858968"/>
            <a:ext cx="4909172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58359-637D-467D-96AA-DF9E5340EDC9}"/>
              </a:ext>
            </a:extLst>
          </p:cNvPr>
          <p:cNvSpPr txBox="1"/>
          <p:nvPr/>
        </p:nvSpPr>
        <p:spPr>
          <a:xfrm>
            <a:off x="4819241" y="4946039"/>
            <a:ext cx="2536592" cy="416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rgbClr val="FF0000"/>
                </a:solidFill>
                <a:latin typeface="COCOGOOSE " pitchFamily="2" charset="0"/>
                <a:cs typeface="Mitr Medium" panose="00000600000000000000" pitchFamily="2" charset="-34"/>
              </a:rPr>
              <a:t>C</a:t>
            </a:r>
            <a:r>
              <a:rPr lang="en-US" sz="1600" spc="90" dirty="0">
                <a:solidFill>
                  <a:schemeClr val="bg1"/>
                </a:solidFill>
                <a:latin typeface="COCOGOOSE " pitchFamily="2" charset="0"/>
                <a:cs typeface="Mitr Medium" panose="00000600000000000000" pitchFamily="2" charset="-34"/>
              </a:rPr>
              <a:t>hase Your Dream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ACA74-8974-4640-979F-1F5A86237D23}"/>
              </a:ext>
            </a:extLst>
          </p:cNvPr>
          <p:cNvSpPr txBox="1"/>
          <p:nvPr/>
        </p:nvSpPr>
        <p:spPr>
          <a:xfrm>
            <a:off x="4524196" y="5643348"/>
            <a:ext cx="3126670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397AA-176A-4B8B-B62A-952AE4EF8AF2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BF91A-FDC3-4A55-987F-F7763FD2D9C8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DB46-0631-4808-BBE8-3234DCDB9C8F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34602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2451FE-9966-4627-AD5F-9745BB3DB278}"/>
              </a:ext>
            </a:extLst>
          </p:cNvPr>
          <p:cNvGrpSpPr/>
          <p:nvPr/>
        </p:nvGrpSpPr>
        <p:grpSpPr>
          <a:xfrm>
            <a:off x="5780709" y="2963134"/>
            <a:ext cx="5748760" cy="931731"/>
            <a:chOff x="3027677" y="1947996"/>
            <a:chExt cx="5748760" cy="9317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CFB65D-CC7D-498A-A6B1-CF50655ED04A}"/>
                </a:ext>
              </a:extLst>
            </p:cNvPr>
            <p:cNvSpPr txBox="1"/>
            <p:nvPr/>
          </p:nvSpPr>
          <p:spPr>
            <a:xfrm>
              <a:off x="3027677" y="2354199"/>
              <a:ext cx="5748760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0E1511-E889-4427-8AF4-57C6E0886206}"/>
                </a:ext>
              </a:extLst>
            </p:cNvPr>
            <p:cNvSpPr txBox="1"/>
            <p:nvPr/>
          </p:nvSpPr>
          <p:spPr>
            <a:xfrm>
              <a:off x="3027677" y="1947996"/>
              <a:ext cx="574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7030A0"/>
                  </a:solidFill>
                  <a:latin typeface="COCOGOOSE " pitchFamily="2" charset="0"/>
                </a:rPr>
                <a:t>B</a:t>
              </a:r>
              <a:r>
                <a:rPr lang="en-US" spc="3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reak Slide Section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FE5133-AB12-4C5E-9C9B-4EB00479FD49}"/>
              </a:ext>
            </a:extLst>
          </p:cNvPr>
          <p:cNvSpPr txBox="1"/>
          <p:nvPr/>
        </p:nvSpPr>
        <p:spPr>
          <a:xfrm>
            <a:off x="3409402" y="3044279"/>
            <a:ext cx="899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03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8AF801-21DC-4710-A6AF-A92783AD0B38}"/>
              </a:ext>
            </a:extLst>
          </p:cNvPr>
          <p:cNvSpPr/>
          <p:nvPr/>
        </p:nvSpPr>
        <p:spPr>
          <a:xfrm>
            <a:off x="3185653" y="3351226"/>
            <a:ext cx="155546" cy="1555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9C973-8B39-48FD-B181-3965171A05E5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BE573-DBE1-4B3C-A858-A73BBE143543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F8DA1-F190-4DE0-A5C8-BF3883597AEC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12662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5E3CAE-515D-4EFA-8FF0-F41CBFE043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65F38-BC2C-46D7-A872-D48DA26661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5D79AA4-B5ED-4890-8C6A-A5D7EB8093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0C24D71-598C-4DF5-833F-A71BC72968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FB6F8F5-DE32-4A2F-846F-5B444EAF8B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EA8DC5-68B3-40EF-8872-935A747E0035}"/>
              </a:ext>
            </a:extLst>
          </p:cNvPr>
          <p:cNvSpPr/>
          <p:nvPr/>
        </p:nvSpPr>
        <p:spPr>
          <a:xfrm>
            <a:off x="4925154" y="2672896"/>
            <a:ext cx="2341691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5B253-EABA-4C80-B4DD-739CBC29BE00}"/>
              </a:ext>
            </a:extLst>
          </p:cNvPr>
          <p:cNvSpPr/>
          <p:nvPr/>
        </p:nvSpPr>
        <p:spPr>
          <a:xfrm>
            <a:off x="0" y="2672896"/>
            <a:ext cx="2341691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ECE2C-2DB4-4D91-8559-B70E395A1E2F}"/>
              </a:ext>
            </a:extLst>
          </p:cNvPr>
          <p:cNvSpPr/>
          <p:nvPr/>
        </p:nvSpPr>
        <p:spPr>
          <a:xfrm>
            <a:off x="2462577" y="2672896"/>
            <a:ext cx="2341691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28CD2-39A2-4BFB-A6EC-DD897E1B41E8}"/>
              </a:ext>
            </a:extLst>
          </p:cNvPr>
          <p:cNvSpPr txBox="1"/>
          <p:nvPr/>
        </p:nvSpPr>
        <p:spPr>
          <a:xfrm>
            <a:off x="227282" y="3793857"/>
            <a:ext cx="16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latin typeface="COCOGOOSE " pitchFamily="2" charset="0"/>
              </a:rPr>
              <a:t>E</a:t>
            </a:r>
            <a:r>
              <a:rPr lang="en-US" sz="1000" dirty="0">
                <a:solidFill>
                  <a:schemeClr val="bg1"/>
                </a:solidFill>
                <a:latin typeface="COCOGOOSE " pitchFamily="2" charset="0"/>
              </a:rPr>
              <a:t>DMOND HALLEY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06A8D-98DC-4DD2-B3EF-03D17B6FCF0F}"/>
              </a:ext>
            </a:extLst>
          </p:cNvPr>
          <p:cNvSpPr txBox="1"/>
          <p:nvPr/>
        </p:nvSpPr>
        <p:spPr>
          <a:xfrm>
            <a:off x="227282" y="4487262"/>
            <a:ext cx="1887126" cy="77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E896A-14C4-4413-BC0C-70E41E635F4B}"/>
              </a:ext>
            </a:extLst>
          </p:cNvPr>
          <p:cNvSpPr txBox="1"/>
          <p:nvPr/>
        </p:nvSpPr>
        <p:spPr>
          <a:xfrm>
            <a:off x="2689859" y="3793857"/>
            <a:ext cx="16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latin typeface="COCOGOOSE " pitchFamily="2" charset="0"/>
              </a:rPr>
              <a:t>E</a:t>
            </a:r>
            <a:r>
              <a:rPr lang="en-US" sz="1000" dirty="0">
                <a:solidFill>
                  <a:schemeClr val="bg1"/>
                </a:solidFill>
                <a:latin typeface="COCOGOOSE " pitchFamily="2" charset="0"/>
              </a:rPr>
              <a:t>NRICO FERMI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53C20-F98D-4DE2-9230-8D9DDA33EB13}"/>
              </a:ext>
            </a:extLst>
          </p:cNvPr>
          <p:cNvSpPr txBox="1"/>
          <p:nvPr/>
        </p:nvSpPr>
        <p:spPr>
          <a:xfrm>
            <a:off x="2689859" y="4487262"/>
            <a:ext cx="1887126" cy="77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B39B4-585F-410A-A243-F952AB2F8097}"/>
              </a:ext>
            </a:extLst>
          </p:cNvPr>
          <p:cNvSpPr txBox="1"/>
          <p:nvPr/>
        </p:nvSpPr>
        <p:spPr>
          <a:xfrm>
            <a:off x="5208071" y="3793857"/>
            <a:ext cx="16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latin typeface="COCOGOOSE " pitchFamily="2" charset="0"/>
              </a:rPr>
              <a:t>F</a:t>
            </a:r>
            <a:r>
              <a:rPr lang="en-US" sz="1000" dirty="0">
                <a:solidFill>
                  <a:schemeClr val="bg1"/>
                </a:solidFill>
                <a:latin typeface="COCOGOOSE " pitchFamily="2" charset="0"/>
              </a:rPr>
              <a:t>RIEDA ROBSCHEIT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E5B2A-F8EB-4EA8-97CC-7206021EC98D}"/>
              </a:ext>
            </a:extLst>
          </p:cNvPr>
          <p:cNvSpPr txBox="1"/>
          <p:nvPr/>
        </p:nvSpPr>
        <p:spPr>
          <a:xfrm>
            <a:off x="5208071" y="4487262"/>
            <a:ext cx="1887126" cy="77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3C6F6-4E76-42B9-BB1B-74DFF623B808}"/>
              </a:ext>
            </a:extLst>
          </p:cNvPr>
          <p:cNvSpPr/>
          <p:nvPr/>
        </p:nvSpPr>
        <p:spPr>
          <a:xfrm>
            <a:off x="7387731" y="2672897"/>
            <a:ext cx="2341691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C97CE-CE7C-4FD8-898D-72C23358DAD4}"/>
              </a:ext>
            </a:extLst>
          </p:cNvPr>
          <p:cNvSpPr txBox="1"/>
          <p:nvPr/>
        </p:nvSpPr>
        <p:spPr>
          <a:xfrm>
            <a:off x="7615017" y="3793857"/>
            <a:ext cx="1965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latin typeface="COCOGOOSE " pitchFamily="2" charset="0"/>
              </a:rPr>
              <a:t>E</a:t>
            </a:r>
            <a:r>
              <a:rPr lang="en-US" sz="1000" dirty="0">
                <a:solidFill>
                  <a:schemeClr val="bg1"/>
                </a:solidFill>
                <a:latin typeface="COCOGOOSE " pitchFamily="2" charset="0"/>
              </a:rPr>
              <a:t>LIZABETH BLACKBURN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6C5CF-693E-4AA9-9386-D99A20BA8036}"/>
              </a:ext>
            </a:extLst>
          </p:cNvPr>
          <p:cNvSpPr txBox="1"/>
          <p:nvPr/>
        </p:nvSpPr>
        <p:spPr>
          <a:xfrm>
            <a:off x="7615017" y="4487262"/>
            <a:ext cx="1887126" cy="77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EA1045-319F-4345-B7F5-ADF903CB3C5E}"/>
              </a:ext>
            </a:extLst>
          </p:cNvPr>
          <p:cNvSpPr/>
          <p:nvPr/>
        </p:nvSpPr>
        <p:spPr>
          <a:xfrm>
            <a:off x="9850308" y="2672897"/>
            <a:ext cx="2341691" cy="2999032"/>
          </a:xfrm>
          <a:prstGeom prst="rect">
            <a:avLst/>
          </a:prstGeom>
          <a:gradFill>
            <a:gsLst>
              <a:gs pos="0">
                <a:srgbClr val="242424">
                  <a:alpha val="0"/>
                </a:srgbClr>
              </a:gs>
              <a:gs pos="100000">
                <a:srgbClr val="24242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0FC0ED-3D52-4A81-AB6A-1CAA72A04806}"/>
              </a:ext>
            </a:extLst>
          </p:cNvPr>
          <p:cNvSpPr txBox="1"/>
          <p:nvPr/>
        </p:nvSpPr>
        <p:spPr>
          <a:xfrm>
            <a:off x="10077594" y="3793857"/>
            <a:ext cx="161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C000"/>
                </a:solidFill>
                <a:latin typeface="COCOGOOSE " pitchFamily="2" charset="0"/>
              </a:rPr>
              <a:t>E</a:t>
            </a:r>
            <a:r>
              <a:rPr lang="en-US" sz="1000" dirty="0">
                <a:solidFill>
                  <a:schemeClr val="bg1"/>
                </a:solidFill>
                <a:latin typeface="COCOGOOSE " pitchFamily="2" charset="0"/>
              </a:rPr>
              <a:t>DWIN POWELL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E0395-CEEC-49B6-8BB0-9D842120A0F7}"/>
              </a:ext>
            </a:extLst>
          </p:cNvPr>
          <p:cNvSpPr txBox="1"/>
          <p:nvPr/>
        </p:nvSpPr>
        <p:spPr>
          <a:xfrm>
            <a:off x="10077594" y="4487262"/>
            <a:ext cx="1887126" cy="77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DBA38-2464-4332-BF3D-E477230D9921}"/>
              </a:ext>
            </a:extLst>
          </p:cNvPr>
          <p:cNvSpPr txBox="1"/>
          <p:nvPr/>
        </p:nvSpPr>
        <p:spPr>
          <a:xfrm>
            <a:off x="227282" y="4095198"/>
            <a:ext cx="1617700" cy="2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Graphic </a:t>
            </a:r>
            <a:r>
              <a:rPr lang="en-US" sz="1200" dirty="0">
                <a:solidFill>
                  <a:srgbClr val="FFC000"/>
                </a:solidFill>
                <a:latin typeface="GeosansLight" panose="02000603020000020003" pitchFamily="2" charset="0"/>
              </a:rPr>
              <a:t>Designer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57CFC1-DFA1-4D42-9C01-E49DA055B9E0}"/>
              </a:ext>
            </a:extLst>
          </p:cNvPr>
          <p:cNvSpPr txBox="1"/>
          <p:nvPr/>
        </p:nvSpPr>
        <p:spPr>
          <a:xfrm>
            <a:off x="2689859" y="4095198"/>
            <a:ext cx="1617700" cy="2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Lead </a:t>
            </a:r>
            <a:r>
              <a:rPr lang="en-US" sz="1200" dirty="0">
                <a:solidFill>
                  <a:srgbClr val="FFC000"/>
                </a:solidFill>
                <a:latin typeface="GeosansLight" panose="02000603020000020003" pitchFamily="2" charset="0"/>
              </a:rPr>
              <a:t>Designer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03F2BD-BEBD-4510-977A-621E3738051C}"/>
              </a:ext>
            </a:extLst>
          </p:cNvPr>
          <p:cNvSpPr txBox="1"/>
          <p:nvPr/>
        </p:nvSpPr>
        <p:spPr>
          <a:xfrm>
            <a:off x="5208071" y="4095198"/>
            <a:ext cx="1617700" cy="2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Lead Data </a:t>
            </a:r>
            <a:r>
              <a:rPr lang="en-US" sz="1200" dirty="0">
                <a:solidFill>
                  <a:srgbClr val="FFC000"/>
                </a:solidFill>
                <a:latin typeface="GeosansLight" panose="02000603020000020003" pitchFamily="2" charset="0"/>
              </a:rPr>
              <a:t>Architect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83F79B-28EC-4137-AB20-1EDB6151234C}"/>
              </a:ext>
            </a:extLst>
          </p:cNvPr>
          <p:cNvSpPr txBox="1"/>
          <p:nvPr/>
        </p:nvSpPr>
        <p:spPr>
          <a:xfrm>
            <a:off x="7615017" y="4095198"/>
            <a:ext cx="1617700" cy="2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Assistant </a:t>
            </a:r>
            <a:r>
              <a:rPr lang="en-US" sz="1200" dirty="0">
                <a:solidFill>
                  <a:srgbClr val="FFC000"/>
                </a:solidFill>
                <a:latin typeface="GeosansLight" panose="02000603020000020003" pitchFamily="2" charset="0"/>
              </a:rPr>
              <a:t>Manager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8D3E7-1C2C-4CCF-8142-41877306F6D6}"/>
              </a:ext>
            </a:extLst>
          </p:cNvPr>
          <p:cNvSpPr txBox="1"/>
          <p:nvPr/>
        </p:nvSpPr>
        <p:spPr>
          <a:xfrm>
            <a:off x="10077594" y="4095198"/>
            <a:ext cx="1617700" cy="2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eosansLight" panose="02000603020000020003" pitchFamily="2" charset="0"/>
              </a:rPr>
              <a:t>Lead </a:t>
            </a:r>
            <a:r>
              <a:rPr lang="en-US" sz="1200" dirty="0">
                <a:solidFill>
                  <a:srgbClr val="FFC000"/>
                </a:solidFill>
                <a:latin typeface="GeosansLight" panose="02000603020000020003" pitchFamily="2" charset="0"/>
              </a:rPr>
              <a:t>Officer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30F573-1F8F-4539-BC13-C758CBA224EF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F66207-6986-47F8-B86D-EF9E017C29A0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3C6CE4-8F5A-4577-BDF4-F9AEEF09757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5513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2E5F45-B29C-4D44-99E1-C56FD650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89974"/>
              </p:ext>
            </p:extLst>
          </p:nvPr>
        </p:nvGraphicFramePr>
        <p:xfrm>
          <a:off x="1229367" y="2202400"/>
          <a:ext cx="9733274" cy="33118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02569">
                  <a:extLst>
                    <a:ext uri="{9D8B030D-6E8A-4147-A177-3AD203B41FA5}">
                      <a16:colId xmlns:a16="http://schemas.microsoft.com/office/drawing/2014/main" val="1881591818"/>
                    </a:ext>
                  </a:extLst>
                </a:gridCol>
                <a:gridCol w="1712722">
                  <a:extLst>
                    <a:ext uri="{9D8B030D-6E8A-4147-A177-3AD203B41FA5}">
                      <a16:colId xmlns:a16="http://schemas.microsoft.com/office/drawing/2014/main" val="3397399640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80727694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1326816366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2554861510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2669081539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222474422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2886304381"/>
                    </a:ext>
                  </a:extLst>
                </a:gridCol>
                <a:gridCol w="1002569">
                  <a:extLst>
                    <a:ext uri="{9D8B030D-6E8A-4147-A177-3AD203B41FA5}">
                      <a16:colId xmlns:a16="http://schemas.microsoft.com/office/drawing/2014/main" val="2860461405"/>
                    </a:ext>
                  </a:extLst>
                </a:gridCol>
              </a:tblGrid>
              <a:tr h="33118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NO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DESCRIPTION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WEEK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DES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86390" marR="86390" marT="43195" marB="43195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028390"/>
                  </a:ext>
                </a:extLst>
              </a:tr>
              <a:tr h="331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1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2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4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5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6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12743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1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668022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2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294440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3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47788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4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987745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5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73241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6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127945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7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0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cs typeface="Mitr Light" panose="00000400000000000000" pitchFamily="2" charset="-34"/>
                        </a:rPr>
                        <a:t> </a:t>
                      </a: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79396"/>
                  </a:ext>
                </a:extLst>
              </a:tr>
              <a:tr h="3311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Light" panose="00000400000000000000" pitchFamily="2" charset="-34"/>
                        </a:rPr>
                        <a:t>8</a:t>
                      </a: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900" b="0" spc="90" baseline="0" dirty="0">
                          <a:solidFill>
                            <a:schemeClr val="bg2"/>
                          </a:solidFill>
                          <a:effectLst/>
                          <a:latin typeface="GeosansLight" panose="02000603020000020003" pitchFamily="2" charset="0"/>
                          <a:ea typeface="Calibri" panose="020F0502020204030204" pitchFamily="34" charset="0"/>
                          <a:cs typeface="Mitr ExtraLight" panose="00000300000000000000" pitchFamily="2" charset="-34"/>
                        </a:rPr>
                        <a:t>Name here</a:t>
                      </a:r>
                      <a:endParaRPr lang="en-US" sz="9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ExtraLight" panose="000003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000" b="0" spc="90" baseline="0" dirty="0">
                        <a:solidFill>
                          <a:schemeClr val="bg2"/>
                        </a:solidFill>
                        <a:effectLst/>
                        <a:latin typeface="GeosansLight" panose="02000603020000020003" pitchFamily="2" charset="0"/>
                        <a:ea typeface="Calibri" panose="020F0502020204030204" pitchFamily="34" charset="0"/>
                        <a:cs typeface="Mitr Light" panose="00000400000000000000" pitchFamily="2" charset="-34"/>
                      </a:endParaRPr>
                    </a:p>
                  </a:txBody>
                  <a:tcPr marL="61439" marR="61439" marT="0" marB="0" anchor="ctr">
                    <a:lnL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181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65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EE90D88-A886-4F12-AE88-1225F70107AE}"/>
              </a:ext>
            </a:extLst>
          </p:cNvPr>
          <p:cNvSpPr/>
          <p:nvPr/>
        </p:nvSpPr>
        <p:spPr>
          <a:xfrm>
            <a:off x="4008615" y="3922332"/>
            <a:ext cx="2878052" cy="189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8B32B-0E2F-4DCE-B0F1-FF694C825D67}"/>
              </a:ext>
            </a:extLst>
          </p:cNvPr>
          <p:cNvSpPr/>
          <p:nvPr/>
        </p:nvSpPr>
        <p:spPr>
          <a:xfrm>
            <a:off x="5001259" y="4578033"/>
            <a:ext cx="4886451" cy="2117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45736-DDEB-4FAB-A36B-CEE3211165D0}"/>
              </a:ext>
            </a:extLst>
          </p:cNvPr>
          <p:cNvSpPr/>
          <p:nvPr/>
        </p:nvSpPr>
        <p:spPr>
          <a:xfrm>
            <a:off x="5001260" y="4262293"/>
            <a:ext cx="2878052" cy="189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E5BAD-484B-44F6-A5E1-31BBC1393E6B}"/>
              </a:ext>
            </a:extLst>
          </p:cNvPr>
          <p:cNvSpPr/>
          <p:nvPr/>
        </p:nvSpPr>
        <p:spPr>
          <a:xfrm>
            <a:off x="8016240" y="4915829"/>
            <a:ext cx="1871470" cy="1897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D1870-A587-4F6E-9FBD-5F7E86EA195B}"/>
              </a:ext>
            </a:extLst>
          </p:cNvPr>
          <p:cNvSpPr txBox="1"/>
          <p:nvPr/>
        </p:nvSpPr>
        <p:spPr>
          <a:xfrm>
            <a:off x="5594391" y="5622616"/>
            <a:ext cx="536825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CC6C6-AF98-4B48-99C2-B73C80266ED1}"/>
              </a:ext>
            </a:extLst>
          </p:cNvPr>
          <p:cNvSpPr txBox="1"/>
          <p:nvPr/>
        </p:nvSpPr>
        <p:spPr>
          <a:xfrm>
            <a:off x="3027677" y="1343800"/>
            <a:ext cx="61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T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able Section 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88F6CC-2612-4E91-8F8D-18C38DC45BCE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24B1-405D-4FBD-A65E-9E362F56F54E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3ECB8-99F0-4E6D-BF55-5D1DE6A8F047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07505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B9469079-EEFF-488D-82AB-079395F5984F}"/>
              </a:ext>
            </a:extLst>
          </p:cNvPr>
          <p:cNvGrpSpPr/>
          <p:nvPr/>
        </p:nvGrpSpPr>
        <p:grpSpPr>
          <a:xfrm>
            <a:off x="4536230" y="1454467"/>
            <a:ext cx="6906792" cy="3949066"/>
            <a:chOff x="3419154" y="1198880"/>
            <a:chExt cx="7795268" cy="445706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F969778-5EF1-4E6E-B580-DA1F79EBB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666" y="2489775"/>
              <a:ext cx="153647" cy="333558"/>
            </a:xfrm>
            <a:custGeom>
              <a:avLst/>
              <a:gdLst>
                <a:gd name="T0" fmla="*/ 494 w 517"/>
                <a:gd name="T1" fmla="*/ 1004 h 1122"/>
                <a:gd name="T2" fmla="*/ 458 w 517"/>
                <a:gd name="T3" fmla="*/ 993 h 1122"/>
                <a:gd name="T4" fmla="*/ 416 w 517"/>
                <a:gd name="T5" fmla="*/ 930 h 1122"/>
                <a:gd name="T6" fmla="*/ 368 w 517"/>
                <a:gd name="T7" fmla="*/ 861 h 1122"/>
                <a:gd name="T8" fmla="*/ 364 w 517"/>
                <a:gd name="T9" fmla="*/ 787 h 1122"/>
                <a:gd name="T10" fmla="*/ 354 w 517"/>
                <a:gd name="T11" fmla="*/ 729 h 1122"/>
                <a:gd name="T12" fmla="*/ 352 w 517"/>
                <a:gd name="T13" fmla="*/ 684 h 1122"/>
                <a:gd name="T14" fmla="*/ 416 w 517"/>
                <a:gd name="T15" fmla="*/ 689 h 1122"/>
                <a:gd name="T16" fmla="*/ 484 w 517"/>
                <a:gd name="T17" fmla="*/ 755 h 1122"/>
                <a:gd name="T18" fmla="*/ 437 w 517"/>
                <a:gd name="T19" fmla="*/ 695 h 1122"/>
                <a:gd name="T20" fmla="*/ 394 w 517"/>
                <a:gd name="T21" fmla="*/ 618 h 1122"/>
                <a:gd name="T22" fmla="*/ 372 w 517"/>
                <a:gd name="T23" fmla="*/ 573 h 1122"/>
                <a:gd name="T24" fmla="*/ 300 w 517"/>
                <a:gd name="T25" fmla="*/ 461 h 1122"/>
                <a:gd name="T26" fmla="*/ 272 w 517"/>
                <a:gd name="T27" fmla="*/ 403 h 1122"/>
                <a:gd name="T28" fmla="*/ 251 w 517"/>
                <a:gd name="T29" fmla="*/ 395 h 1122"/>
                <a:gd name="T30" fmla="*/ 230 w 517"/>
                <a:gd name="T31" fmla="*/ 358 h 1122"/>
                <a:gd name="T32" fmla="*/ 193 w 517"/>
                <a:gd name="T33" fmla="*/ 304 h 1122"/>
                <a:gd name="T34" fmla="*/ 196 w 517"/>
                <a:gd name="T35" fmla="*/ 239 h 1122"/>
                <a:gd name="T36" fmla="*/ 156 w 517"/>
                <a:gd name="T37" fmla="*/ 177 h 1122"/>
                <a:gd name="T38" fmla="*/ 181 w 517"/>
                <a:gd name="T39" fmla="*/ 194 h 1122"/>
                <a:gd name="T40" fmla="*/ 129 w 517"/>
                <a:gd name="T41" fmla="*/ 117 h 1122"/>
                <a:gd name="T42" fmla="*/ 87 w 517"/>
                <a:gd name="T43" fmla="*/ 52 h 1122"/>
                <a:gd name="T44" fmla="*/ 51 w 517"/>
                <a:gd name="T45" fmla="*/ 17 h 1122"/>
                <a:gd name="T46" fmla="*/ 38 w 517"/>
                <a:gd name="T47" fmla="*/ 24 h 1122"/>
                <a:gd name="T48" fmla="*/ 39 w 517"/>
                <a:gd name="T49" fmla="*/ 56 h 1122"/>
                <a:gd name="T50" fmla="*/ 63 w 517"/>
                <a:gd name="T51" fmla="*/ 85 h 1122"/>
                <a:gd name="T52" fmla="*/ 72 w 517"/>
                <a:gd name="T53" fmla="*/ 101 h 1122"/>
                <a:gd name="T54" fmla="*/ 79 w 517"/>
                <a:gd name="T55" fmla="*/ 128 h 1122"/>
                <a:gd name="T56" fmla="*/ 64 w 517"/>
                <a:gd name="T57" fmla="*/ 141 h 1122"/>
                <a:gd name="T58" fmla="*/ 28 w 517"/>
                <a:gd name="T59" fmla="*/ 153 h 1122"/>
                <a:gd name="T60" fmla="*/ 72 w 517"/>
                <a:gd name="T61" fmla="*/ 225 h 1122"/>
                <a:gd name="T62" fmla="*/ 105 w 517"/>
                <a:gd name="T63" fmla="*/ 352 h 1122"/>
                <a:gd name="T64" fmla="*/ 144 w 517"/>
                <a:gd name="T65" fmla="*/ 401 h 1122"/>
                <a:gd name="T66" fmla="*/ 192 w 517"/>
                <a:gd name="T67" fmla="*/ 495 h 1122"/>
                <a:gd name="T68" fmla="*/ 228 w 517"/>
                <a:gd name="T69" fmla="*/ 544 h 1122"/>
                <a:gd name="T70" fmla="*/ 240 w 517"/>
                <a:gd name="T71" fmla="*/ 588 h 1122"/>
                <a:gd name="T72" fmla="*/ 254 w 517"/>
                <a:gd name="T73" fmla="*/ 654 h 1122"/>
                <a:gd name="T74" fmla="*/ 279 w 517"/>
                <a:gd name="T75" fmla="*/ 743 h 1122"/>
                <a:gd name="T76" fmla="*/ 316 w 517"/>
                <a:gd name="T77" fmla="*/ 834 h 1122"/>
                <a:gd name="T78" fmla="*/ 342 w 517"/>
                <a:gd name="T79" fmla="*/ 932 h 1122"/>
                <a:gd name="T80" fmla="*/ 372 w 517"/>
                <a:gd name="T81" fmla="*/ 1008 h 1122"/>
                <a:gd name="T82" fmla="*/ 392 w 517"/>
                <a:gd name="T83" fmla="*/ 1091 h 1122"/>
                <a:gd name="T84" fmla="*/ 420 w 517"/>
                <a:gd name="T85" fmla="*/ 1080 h 1122"/>
                <a:gd name="T86" fmla="*/ 418 w 517"/>
                <a:gd name="T87" fmla="*/ 1028 h 1122"/>
                <a:gd name="T88" fmla="*/ 456 w 517"/>
                <a:gd name="T89" fmla="*/ 1037 h 1122"/>
                <a:gd name="T90" fmla="*/ 485 w 517"/>
                <a:gd name="T91" fmla="*/ 1049 h 1122"/>
                <a:gd name="T92" fmla="*/ 509 w 517"/>
                <a:gd name="T93" fmla="*/ 1071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17" h="1122">
                  <a:moveTo>
                    <a:pt x="511" y="1038"/>
                  </a:moveTo>
                  <a:cubicBezTo>
                    <a:pt x="511" y="1033"/>
                    <a:pt x="497" y="1028"/>
                    <a:pt x="495" y="1025"/>
                  </a:cubicBezTo>
                  <a:cubicBezTo>
                    <a:pt x="492" y="1021"/>
                    <a:pt x="492" y="1011"/>
                    <a:pt x="494" y="1004"/>
                  </a:cubicBezTo>
                  <a:cubicBezTo>
                    <a:pt x="497" y="996"/>
                    <a:pt x="489" y="993"/>
                    <a:pt x="483" y="992"/>
                  </a:cubicBezTo>
                  <a:cubicBezTo>
                    <a:pt x="477" y="991"/>
                    <a:pt x="469" y="999"/>
                    <a:pt x="465" y="999"/>
                  </a:cubicBezTo>
                  <a:cubicBezTo>
                    <a:pt x="461" y="998"/>
                    <a:pt x="459" y="997"/>
                    <a:pt x="458" y="993"/>
                  </a:cubicBezTo>
                  <a:cubicBezTo>
                    <a:pt x="456" y="990"/>
                    <a:pt x="450" y="989"/>
                    <a:pt x="445" y="986"/>
                  </a:cubicBezTo>
                  <a:cubicBezTo>
                    <a:pt x="441" y="984"/>
                    <a:pt x="442" y="964"/>
                    <a:pt x="441" y="958"/>
                  </a:cubicBezTo>
                  <a:cubicBezTo>
                    <a:pt x="440" y="953"/>
                    <a:pt x="420" y="935"/>
                    <a:pt x="416" y="930"/>
                  </a:cubicBezTo>
                  <a:cubicBezTo>
                    <a:pt x="412" y="925"/>
                    <a:pt x="398" y="924"/>
                    <a:pt x="393" y="916"/>
                  </a:cubicBezTo>
                  <a:cubicBezTo>
                    <a:pt x="388" y="909"/>
                    <a:pt x="387" y="898"/>
                    <a:pt x="387" y="891"/>
                  </a:cubicBezTo>
                  <a:cubicBezTo>
                    <a:pt x="387" y="884"/>
                    <a:pt x="373" y="868"/>
                    <a:pt x="368" y="861"/>
                  </a:cubicBezTo>
                  <a:cubicBezTo>
                    <a:pt x="364" y="854"/>
                    <a:pt x="366" y="841"/>
                    <a:pt x="366" y="836"/>
                  </a:cubicBezTo>
                  <a:cubicBezTo>
                    <a:pt x="368" y="831"/>
                    <a:pt x="366" y="820"/>
                    <a:pt x="365" y="814"/>
                  </a:cubicBezTo>
                  <a:cubicBezTo>
                    <a:pt x="363" y="808"/>
                    <a:pt x="364" y="789"/>
                    <a:pt x="364" y="787"/>
                  </a:cubicBezTo>
                  <a:lnTo>
                    <a:pt x="355" y="778"/>
                  </a:lnTo>
                  <a:cubicBezTo>
                    <a:pt x="353" y="776"/>
                    <a:pt x="353" y="771"/>
                    <a:pt x="355" y="766"/>
                  </a:cubicBezTo>
                  <a:cubicBezTo>
                    <a:pt x="357" y="762"/>
                    <a:pt x="355" y="733"/>
                    <a:pt x="354" y="729"/>
                  </a:cubicBezTo>
                  <a:cubicBezTo>
                    <a:pt x="353" y="724"/>
                    <a:pt x="344" y="718"/>
                    <a:pt x="343" y="715"/>
                  </a:cubicBezTo>
                  <a:lnTo>
                    <a:pt x="351" y="708"/>
                  </a:lnTo>
                  <a:cubicBezTo>
                    <a:pt x="353" y="705"/>
                    <a:pt x="351" y="688"/>
                    <a:pt x="352" y="684"/>
                  </a:cubicBezTo>
                  <a:cubicBezTo>
                    <a:pt x="353" y="680"/>
                    <a:pt x="372" y="683"/>
                    <a:pt x="377" y="683"/>
                  </a:cubicBezTo>
                  <a:cubicBezTo>
                    <a:pt x="382" y="682"/>
                    <a:pt x="390" y="677"/>
                    <a:pt x="394" y="676"/>
                  </a:cubicBezTo>
                  <a:cubicBezTo>
                    <a:pt x="398" y="675"/>
                    <a:pt x="413" y="687"/>
                    <a:pt x="416" y="689"/>
                  </a:cubicBezTo>
                  <a:cubicBezTo>
                    <a:pt x="420" y="691"/>
                    <a:pt x="428" y="702"/>
                    <a:pt x="429" y="707"/>
                  </a:cubicBezTo>
                  <a:cubicBezTo>
                    <a:pt x="430" y="712"/>
                    <a:pt x="435" y="721"/>
                    <a:pt x="448" y="722"/>
                  </a:cubicBezTo>
                  <a:cubicBezTo>
                    <a:pt x="460" y="723"/>
                    <a:pt x="479" y="757"/>
                    <a:pt x="484" y="755"/>
                  </a:cubicBezTo>
                  <a:cubicBezTo>
                    <a:pt x="489" y="753"/>
                    <a:pt x="470" y="725"/>
                    <a:pt x="466" y="719"/>
                  </a:cubicBezTo>
                  <a:cubicBezTo>
                    <a:pt x="462" y="713"/>
                    <a:pt x="448" y="707"/>
                    <a:pt x="445" y="705"/>
                  </a:cubicBezTo>
                  <a:cubicBezTo>
                    <a:pt x="441" y="703"/>
                    <a:pt x="439" y="700"/>
                    <a:pt x="437" y="695"/>
                  </a:cubicBezTo>
                  <a:cubicBezTo>
                    <a:pt x="435" y="690"/>
                    <a:pt x="425" y="676"/>
                    <a:pt x="422" y="671"/>
                  </a:cubicBezTo>
                  <a:cubicBezTo>
                    <a:pt x="418" y="666"/>
                    <a:pt x="420" y="658"/>
                    <a:pt x="418" y="653"/>
                  </a:cubicBezTo>
                  <a:cubicBezTo>
                    <a:pt x="416" y="648"/>
                    <a:pt x="396" y="622"/>
                    <a:pt x="394" y="618"/>
                  </a:cubicBezTo>
                  <a:cubicBezTo>
                    <a:pt x="391" y="614"/>
                    <a:pt x="389" y="602"/>
                    <a:pt x="388" y="598"/>
                  </a:cubicBezTo>
                  <a:cubicBezTo>
                    <a:pt x="388" y="594"/>
                    <a:pt x="381" y="596"/>
                    <a:pt x="376" y="594"/>
                  </a:cubicBezTo>
                  <a:cubicBezTo>
                    <a:pt x="371" y="591"/>
                    <a:pt x="373" y="580"/>
                    <a:pt x="372" y="573"/>
                  </a:cubicBezTo>
                  <a:cubicBezTo>
                    <a:pt x="372" y="565"/>
                    <a:pt x="339" y="534"/>
                    <a:pt x="334" y="524"/>
                  </a:cubicBezTo>
                  <a:cubicBezTo>
                    <a:pt x="328" y="513"/>
                    <a:pt x="324" y="494"/>
                    <a:pt x="322" y="487"/>
                  </a:cubicBezTo>
                  <a:cubicBezTo>
                    <a:pt x="319" y="480"/>
                    <a:pt x="306" y="467"/>
                    <a:pt x="300" y="461"/>
                  </a:cubicBezTo>
                  <a:cubicBezTo>
                    <a:pt x="293" y="454"/>
                    <a:pt x="289" y="441"/>
                    <a:pt x="289" y="435"/>
                  </a:cubicBezTo>
                  <a:cubicBezTo>
                    <a:pt x="288" y="430"/>
                    <a:pt x="277" y="425"/>
                    <a:pt x="274" y="422"/>
                  </a:cubicBezTo>
                  <a:cubicBezTo>
                    <a:pt x="271" y="419"/>
                    <a:pt x="273" y="406"/>
                    <a:pt x="272" y="403"/>
                  </a:cubicBezTo>
                  <a:cubicBezTo>
                    <a:pt x="271" y="400"/>
                    <a:pt x="265" y="399"/>
                    <a:pt x="263" y="397"/>
                  </a:cubicBezTo>
                  <a:cubicBezTo>
                    <a:pt x="262" y="395"/>
                    <a:pt x="259" y="388"/>
                    <a:pt x="254" y="387"/>
                  </a:cubicBezTo>
                  <a:cubicBezTo>
                    <a:pt x="250" y="387"/>
                    <a:pt x="251" y="393"/>
                    <a:pt x="251" y="395"/>
                  </a:cubicBezTo>
                  <a:cubicBezTo>
                    <a:pt x="251" y="397"/>
                    <a:pt x="243" y="392"/>
                    <a:pt x="239" y="390"/>
                  </a:cubicBezTo>
                  <a:cubicBezTo>
                    <a:pt x="235" y="387"/>
                    <a:pt x="242" y="369"/>
                    <a:pt x="242" y="367"/>
                  </a:cubicBezTo>
                  <a:cubicBezTo>
                    <a:pt x="242" y="365"/>
                    <a:pt x="236" y="360"/>
                    <a:pt x="230" y="358"/>
                  </a:cubicBezTo>
                  <a:cubicBezTo>
                    <a:pt x="225" y="356"/>
                    <a:pt x="212" y="340"/>
                    <a:pt x="209" y="336"/>
                  </a:cubicBezTo>
                  <a:cubicBezTo>
                    <a:pt x="206" y="332"/>
                    <a:pt x="203" y="319"/>
                    <a:pt x="203" y="315"/>
                  </a:cubicBezTo>
                  <a:cubicBezTo>
                    <a:pt x="203" y="311"/>
                    <a:pt x="196" y="307"/>
                    <a:pt x="193" y="304"/>
                  </a:cubicBezTo>
                  <a:cubicBezTo>
                    <a:pt x="189" y="301"/>
                    <a:pt x="191" y="284"/>
                    <a:pt x="191" y="281"/>
                  </a:cubicBezTo>
                  <a:lnTo>
                    <a:pt x="198" y="275"/>
                  </a:lnTo>
                  <a:cubicBezTo>
                    <a:pt x="200" y="273"/>
                    <a:pt x="198" y="247"/>
                    <a:pt x="196" y="239"/>
                  </a:cubicBezTo>
                  <a:cubicBezTo>
                    <a:pt x="194" y="231"/>
                    <a:pt x="187" y="218"/>
                    <a:pt x="187" y="212"/>
                  </a:cubicBezTo>
                  <a:cubicBezTo>
                    <a:pt x="187" y="207"/>
                    <a:pt x="166" y="198"/>
                    <a:pt x="161" y="194"/>
                  </a:cubicBezTo>
                  <a:cubicBezTo>
                    <a:pt x="156" y="190"/>
                    <a:pt x="157" y="181"/>
                    <a:pt x="156" y="177"/>
                  </a:cubicBezTo>
                  <a:cubicBezTo>
                    <a:pt x="155" y="173"/>
                    <a:pt x="149" y="173"/>
                    <a:pt x="146" y="170"/>
                  </a:cubicBezTo>
                  <a:cubicBezTo>
                    <a:pt x="143" y="166"/>
                    <a:pt x="151" y="164"/>
                    <a:pt x="154" y="164"/>
                  </a:cubicBezTo>
                  <a:lnTo>
                    <a:pt x="181" y="194"/>
                  </a:lnTo>
                  <a:cubicBezTo>
                    <a:pt x="184" y="194"/>
                    <a:pt x="164" y="157"/>
                    <a:pt x="159" y="150"/>
                  </a:cubicBezTo>
                  <a:cubicBezTo>
                    <a:pt x="154" y="144"/>
                    <a:pt x="143" y="134"/>
                    <a:pt x="139" y="132"/>
                  </a:cubicBezTo>
                  <a:cubicBezTo>
                    <a:pt x="134" y="131"/>
                    <a:pt x="133" y="123"/>
                    <a:pt x="129" y="117"/>
                  </a:cubicBezTo>
                  <a:cubicBezTo>
                    <a:pt x="126" y="112"/>
                    <a:pt x="109" y="102"/>
                    <a:pt x="100" y="95"/>
                  </a:cubicBezTo>
                  <a:cubicBezTo>
                    <a:pt x="92" y="88"/>
                    <a:pt x="89" y="82"/>
                    <a:pt x="87" y="78"/>
                  </a:cubicBezTo>
                  <a:cubicBezTo>
                    <a:pt x="85" y="75"/>
                    <a:pt x="85" y="55"/>
                    <a:pt x="87" y="52"/>
                  </a:cubicBezTo>
                  <a:cubicBezTo>
                    <a:pt x="88" y="50"/>
                    <a:pt x="84" y="41"/>
                    <a:pt x="79" y="38"/>
                  </a:cubicBezTo>
                  <a:cubicBezTo>
                    <a:pt x="74" y="34"/>
                    <a:pt x="59" y="32"/>
                    <a:pt x="55" y="29"/>
                  </a:cubicBezTo>
                  <a:cubicBezTo>
                    <a:pt x="51" y="26"/>
                    <a:pt x="51" y="21"/>
                    <a:pt x="51" y="17"/>
                  </a:cubicBezTo>
                  <a:cubicBezTo>
                    <a:pt x="51" y="14"/>
                    <a:pt x="42" y="5"/>
                    <a:pt x="37" y="3"/>
                  </a:cubicBezTo>
                  <a:cubicBezTo>
                    <a:pt x="32" y="0"/>
                    <a:pt x="32" y="7"/>
                    <a:pt x="30" y="9"/>
                  </a:cubicBezTo>
                  <a:cubicBezTo>
                    <a:pt x="28" y="11"/>
                    <a:pt x="37" y="18"/>
                    <a:pt x="38" y="24"/>
                  </a:cubicBezTo>
                  <a:cubicBezTo>
                    <a:pt x="39" y="29"/>
                    <a:pt x="32" y="29"/>
                    <a:pt x="28" y="30"/>
                  </a:cubicBezTo>
                  <a:cubicBezTo>
                    <a:pt x="24" y="31"/>
                    <a:pt x="15" y="23"/>
                    <a:pt x="8" y="24"/>
                  </a:cubicBezTo>
                  <a:cubicBezTo>
                    <a:pt x="0" y="24"/>
                    <a:pt x="35" y="52"/>
                    <a:pt x="39" y="56"/>
                  </a:cubicBezTo>
                  <a:cubicBezTo>
                    <a:pt x="43" y="60"/>
                    <a:pt x="54" y="65"/>
                    <a:pt x="57" y="68"/>
                  </a:cubicBezTo>
                  <a:cubicBezTo>
                    <a:pt x="59" y="70"/>
                    <a:pt x="58" y="83"/>
                    <a:pt x="58" y="87"/>
                  </a:cubicBezTo>
                  <a:cubicBezTo>
                    <a:pt x="58" y="91"/>
                    <a:pt x="61" y="88"/>
                    <a:pt x="63" y="85"/>
                  </a:cubicBezTo>
                  <a:cubicBezTo>
                    <a:pt x="64" y="81"/>
                    <a:pt x="72" y="84"/>
                    <a:pt x="75" y="85"/>
                  </a:cubicBezTo>
                  <a:cubicBezTo>
                    <a:pt x="79" y="85"/>
                    <a:pt x="76" y="94"/>
                    <a:pt x="74" y="94"/>
                  </a:cubicBezTo>
                  <a:lnTo>
                    <a:pt x="72" y="101"/>
                  </a:lnTo>
                  <a:cubicBezTo>
                    <a:pt x="71" y="102"/>
                    <a:pt x="65" y="104"/>
                    <a:pt x="62" y="107"/>
                  </a:cubicBezTo>
                  <a:cubicBezTo>
                    <a:pt x="58" y="111"/>
                    <a:pt x="68" y="116"/>
                    <a:pt x="73" y="117"/>
                  </a:cubicBezTo>
                  <a:cubicBezTo>
                    <a:pt x="78" y="117"/>
                    <a:pt x="78" y="125"/>
                    <a:pt x="79" y="128"/>
                  </a:cubicBezTo>
                  <a:cubicBezTo>
                    <a:pt x="80" y="132"/>
                    <a:pt x="76" y="135"/>
                    <a:pt x="73" y="135"/>
                  </a:cubicBezTo>
                  <a:lnTo>
                    <a:pt x="71" y="138"/>
                  </a:lnTo>
                  <a:lnTo>
                    <a:pt x="64" y="141"/>
                  </a:lnTo>
                  <a:cubicBezTo>
                    <a:pt x="57" y="136"/>
                    <a:pt x="55" y="135"/>
                    <a:pt x="52" y="134"/>
                  </a:cubicBezTo>
                  <a:cubicBezTo>
                    <a:pt x="49" y="134"/>
                    <a:pt x="49" y="127"/>
                    <a:pt x="43" y="125"/>
                  </a:cubicBezTo>
                  <a:cubicBezTo>
                    <a:pt x="38" y="123"/>
                    <a:pt x="29" y="150"/>
                    <a:pt x="28" y="153"/>
                  </a:cubicBezTo>
                  <a:cubicBezTo>
                    <a:pt x="28" y="156"/>
                    <a:pt x="35" y="162"/>
                    <a:pt x="39" y="165"/>
                  </a:cubicBezTo>
                  <a:cubicBezTo>
                    <a:pt x="44" y="169"/>
                    <a:pt x="44" y="179"/>
                    <a:pt x="44" y="186"/>
                  </a:cubicBezTo>
                  <a:cubicBezTo>
                    <a:pt x="44" y="192"/>
                    <a:pt x="69" y="220"/>
                    <a:pt x="72" y="225"/>
                  </a:cubicBezTo>
                  <a:cubicBezTo>
                    <a:pt x="76" y="231"/>
                    <a:pt x="77" y="246"/>
                    <a:pt x="76" y="259"/>
                  </a:cubicBezTo>
                  <a:cubicBezTo>
                    <a:pt x="76" y="272"/>
                    <a:pt x="86" y="293"/>
                    <a:pt x="88" y="308"/>
                  </a:cubicBezTo>
                  <a:cubicBezTo>
                    <a:pt x="91" y="323"/>
                    <a:pt x="105" y="350"/>
                    <a:pt x="105" y="352"/>
                  </a:cubicBezTo>
                  <a:cubicBezTo>
                    <a:pt x="106" y="355"/>
                    <a:pt x="124" y="363"/>
                    <a:pt x="127" y="367"/>
                  </a:cubicBezTo>
                  <a:cubicBezTo>
                    <a:pt x="130" y="371"/>
                    <a:pt x="122" y="374"/>
                    <a:pt x="119" y="377"/>
                  </a:cubicBezTo>
                  <a:cubicBezTo>
                    <a:pt x="115" y="379"/>
                    <a:pt x="133" y="395"/>
                    <a:pt x="144" y="401"/>
                  </a:cubicBezTo>
                  <a:cubicBezTo>
                    <a:pt x="154" y="407"/>
                    <a:pt x="177" y="435"/>
                    <a:pt x="183" y="439"/>
                  </a:cubicBezTo>
                  <a:cubicBezTo>
                    <a:pt x="188" y="443"/>
                    <a:pt x="188" y="452"/>
                    <a:pt x="190" y="457"/>
                  </a:cubicBezTo>
                  <a:cubicBezTo>
                    <a:pt x="191" y="462"/>
                    <a:pt x="193" y="490"/>
                    <a:pt x="192" y="495"/>
                  </a:cubicBezTo>
                  <a:cubicBezTo>
                    <a:pt x="192" y="499"/>
                    <a:pt x="199" y="503"/>
                    <a:pt x="202" y="508"/>
                  </a:cubicBezTo>
                  <a:cubicBezTo>
                    <a:pt x="205" y="513"/>
                    <a:pt x="203" y="518"/>
                    <a:pt x="204" y="525"/>
                  </a:cubicBezTo>
                  <a:cubicBezTo>
                    <a:pt x="204" y="532"/>
                    <a:pt x="227" y="543"/>
                    <a:pt x="228" y="544"/>
                  </a:cubicBezTo>
                  <a:lnTo>
                    <a:pt x="229" y="552"/>
                  </a:lnTo>
                  <a:cubicBezTo>
                    <a:pt x="226" y="552"/>
                    <a:pt x="226" y="557"/>
                    <a:pt x="225" y="563"/>
                  </a:cubicBezTo>
                  <a:cubicBezTo>
                    <a:pt x="225" y="568"/>
                    <a:pt x="236" y="582"/>
                    <a:pt x="240" y="588"/>
                  </a:cubicBezTo>
                  <a:cubicBezTo>
                    <a:pt x="244" y="593"/>
                    <a:pt x="245" y="606"/>
                    <a:pt x="246" y="610"/>
                  </a:cubicBezTo>
                  <a:cubicBezTo>
                    <a:pt x="246" y="614"/>
                    <a:pt x="250" y="623"/>
                    <a:pt x="254" y="628"/>
                  </a:cubicBezTo>
                  <a:cubicBezTo>
                    <a:pt x="258" y="633"/>
                    <a:pt x="254" y="649"/>
                    <a:pt x="254" y="654"/>
                  </a:cubicBezTo>
                  <a:cubicBezTo>
                    <a:pt x="253" y="658"/>
                    <a:pt x="265" y="674"/>
                    <a:pt x="266" y="678"/>
                  </a:cubicBezTo>
                  <a:cubicBezTo>
                    <a:pt x="268" y="681"/>
                    <a:pt x="263" y="702"/>
                    <a:pt x="265" y="710"/>
                  </a:cubicBezTo>
                  <a:cubicBezTo>
                    <a:pt x="266" y="719"/>
                    <a:pt x="277" y="738"/>
                    <a:pt x="279" y="743"/>
                  </a:cubicBezTo>
                  <a:cubicBezTo>
                    <a:pt x="280" y="748"/>
                    <a:pt x="275" y="765"/>
                    <a:pt x="274" y="772"/>
                  </a:cubicBezTo>
                  <a:cubicBezTo>
                    <a:pt x="274" y="779"/>
                    <a:pt x="310" y="812"/>
                    <a:pt x="316" y="818"/>
                  </a:cubicBezTo>
                  <a:cubicBezTo>
                    <a:pt x="322" y="823"/>
                    <a:pt x="318" y="829"/>
                    <a:pt x="316" y="834"/>
                  </a:cubicBezTo>
                  <a:cubicBezTo>
                    <a:pt x="314" y="839"/>
                    <a:pt x="319" y="846"/>
                    <a:pt x="326" y="853"/>
                  </a:cubicBezTo>
                  <a:cubicBezTo>
                    <a:pt x="333" y="860"/>
                    <a:pt x="331" y="907"/>
                    <a:pt x="330" y="910"/>
                  </a:cubicBezTo>
                  <a:cubicBezTo>
                    <a:pt x="329" y="913"/>
                    <a:pt x="338" y="925"/>
                    <a:pt x="342" y="932"/>
                  </a:cubicBezTo>
                  <a:cubicBezTo>
                    <a:pt x="346" y="939"/>
                    <a:pt x="347" y="949"/>
                    <a:pt x="348" y="957"/>
                  </a:cubicBezTo>
                  <a:cubicBezTo>
                    <a:pt x="350" y="966"/>
                    <a:pt x="366" y="978"/>
                    <a:pt x="370" y="981"/>
                  </a:cubicBezTo>
                  <a:cubicBezTo>
                    <a:pt x="374" y="985"/>
                    <a:pt x="373" y="1003"/>
                    <a:pt x="372" y="1008"/>
                  </a:cubicBezTo>
                  <a:cubicBezTo>
                    <a:pt x="372" y="1014"/>
                    <a:pt x="366" y="1040"/>
                    <a:pt x="368" y="1056"/>
                  </a:cubicBezTo>
                  <a:cubicBezTo>
                    <a:pt x="370" y="1072"/>
                    <a:pt x="378" y="1077"/>
                    <a:pt x="382" y="1079"/>
                  </a:cubicBezTo>
                  <a:cubicBezTo>
                    <a:pt x="386" y="1081"/>
                    <a:pt x="391" y="1085"/>
                    <a:pt x="392" y="1091"/>
                  </a:cubicBezTo>
                  <a:cubicBezTo>
                    <a:pt x="393" y="1097"/>
                    <a:pt x="400" y="1109"/>
                    <a:pt x="404" y="1110"/>
                  </a:cubicBezTo>
                  <a:cubicBezTo>
                    <a:pt x="407" y="1110"/>
                    <a:pt x="413" y="1119"/>
                    <a:pt x="417" y="1121"/>
                  </a:cubicBezTo>
                  <a:cubicBezTo>
                    <a:pt x="421" y="1122"/>
                    <a:pt x="420" y="1085"/>
                    <a:pt x="420" y="1080"/>
                  </a:cubicBezTo>
                  <a:cubicBezTo>
                    <a:pt x="420" y="1076"/>
                    <a:pt x="415" y="1072"/>
                    <a:pt x="412" y="1067"/>
                  </a:cubicBezTo>
                  <a:cubicBezTo>
                    <a:pt x="409" y="1062"/>
                    <a:pt x="411" y="1044"/>
                    <a:pt x="410" y="1038"/>
                  </a:cubicBezTo>
                  <a:cubicBezTo>
                    <a:pt x="410" y="1033"/>
                    <a:pt x="414" y="1031"/>
                    <a:pt x="418" y="1028"/>
                  </a:cubicBezTo>
                  <a:cubicBezTo>
                    <a:pt x="421" y="1025"/>
                    <a:pt x="423" y="1019"/>
                    <a:pt x="427" y="1018"/>
                  </a:cubicBezTo>
                  <a:cubicBezTo>
                    <a:pt x="431" y="1018"/>
                    <a:pt x="433" y="1031"/>
                    <a:pt x="433" y="1036"/>
                  </a:cubicBezTo>
                  <a:cubicBezTo>
                    <a:pt x="434" y="1040"/>
                    <a:pt x="451" y="1038"/>
                    <a:pt x="456" y="1037"/>
                  </a:cubicBezTo>
                  <a:cubicBezTo>
                    <a:pt x="460" y="1037"/>
                    <a:pt x="468" y="1038"/>
                    <a:pt x="472" y="1037"/>
                  </a:cubicBezTo>
                  <a:cubicBezTo>
                    <a:pt x="475" y="1035"/>
                    <a:pt x="477" y="1026"/>
                    <a:pt x="481" y="1026"/>
                  </a:cubicBezTo>
                  <a:cubicBezTo>
                    <a:pt x="487" y="1025"/>
                    <a:pt x="486" y="1045"/>
                    <a:pt x="485" y="1049"/>
                  </a:cubicBezTo>
                  <a:cubicBezTo>
                    <a:pt x="484" y="1054"/>
                    <a:pt x="493" y="1064"/>
                    <a:pt x="497" y="1066"/>
                  </a:cubicBezTo>
                  <a:cubicBezTo>
                    <a:pt x="501" y="1067"/>
                    <a:pt x="511" y="1094"/>
                    <a:pt x="514" y="1093"/>
                  </a:cubicBezTo>
                  <a:cubicBezTo>
                    <a:pt x="517" y="1092"/>
                    <a:pt x="510" y="1076"/>
                    <a:pt x="509" y="1071"/>
                  </a:cubicBezTo>
                  <a:cubicBezTo>
                    <a:pt x="508" y="1067"/>
                    <a:pt x="512" y="1044"/>
                    <a:pt x="511" y="103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E870F6A-3DAD-4504-8DE3-EE84DD889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3235" y="2512100"/>
              <a:ext cx="11819" cy="11819"/>
            </a:xfrm>
            <a:custGeom>
              <a:avLst/>
              <a:gdLst>
                <a:gd name="T0" fmla="*/ 11 w 37"/>
                <a:gd name="T1" fmla="*/ 42 h 43"/>
                <a:gd name="T2" fmla="*/ 20 w 37"/>
                <a:gd name="T3" fmla="*/ 37 h 43"/>
                <a:gd name="T4" fmla="*/ 26 w 37"/>
                <a:gd name="T5" fmla="*/ 28 h 43"/>
                <a:gd name="T6" fmla="*/ 36 w 37"/>
                <a:gd name="T7" fmla="*/ 24 h 43"/>
                <a:gd name="T8" fmla="*/ 36 w 37"/>
                <a:gd name="T9" fmla="*/ 9 h 43"/>
                <a:gd name="T10" fmla="*/ 31 w 37"/>
                <a:gd name="T11" fmla="*/ 1 h 43"/>
                <a:gd name="T12" fmla="*/ 17 w 37"/>
                <a:gd name="T13" fmla="*/ 3 h 43"/>
                <a:gd name="T14" fmla="*/ 13 w 37"/>
                <a:gd name="T15" fmla="*/ 10 h 43"/>
                <a:gd name="T16" fmla="*/ 5 w 37"/>
                <a:gd name="T17" fmla="*/ 18 h 43"/>
                <a:gd name="T18" fmla="*/ 2 w 37"/>
                <a:gd name="T19" fmla="*/ 27 h 43"/>
                <a:gd name="T20" fmla="*/ 5 w 37"/>
                <a:gd name="T21" fmla="*/ 36 h 43"/>
                <a:gd name="T22" fmla="*/ 11 w 37"/>
                <a:gd name="T23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43">
                  <a:moveTo>
                    <a:pt x="11" y="42"/>
                  </a:moveTo>
                  <a:cubicBezTo>
                    <a:pt x="14" y="41"/>
                    <a:pt x="20" y="40"/>
                    <a:pt x="20" y="37"/>
                  </a:cubicBezTo>
                  <a:cubicBezTo>
                    <a:pt x="21" y="34"/>
                    <a:pt x="23" y="30"/>
                    <a:pt x="26" y="28"/>
                  </a:cubicBezTo>
                  <a:cubicBezTo>
                    <a:pt x="29" y="27"/>
                    <a:pt x="36" y="27"/>
                    <a:pt x="36" y="24"/>
                  </a:cubicBezTo>
                  <a:cubicBezTo>
                    <a:pt x="36" y="20"/>
                    <a:pt x="37" y="11"/>
                    <a:pt x="36" y="9"/>
                  </a:cubicBezTo>
                  <a:cubicBezTo>
                    <a:pt x="34" y="6"/>
                    <a:pt x="34" y="1"/>
                    <a:pt x="31" y="1"/>
                  </a:cubicBezTo>
                  <a:cubicBezTo>
                    <a:pt x="27" y="1"/>
                    <a:pt x="18" y="0"/>
                    <a:pt x="17" y="3"/>
                  </a:cubicBezTo>
                  <a:cubicBezTo>
                    <a:pt x="17" y="6"/>
                    <a:pt x="16" y="10"/>
                    <a:pt x="13" y="10"/>
                  </a:cubicBezTo>
                  <a:cubicBezTo>
                    <a:pt x="9" y="11"/>
                    <a:pt x="5" y="15"/>
                    <a:pt x="5" y="18"/>
                  </a:cubicBezTo>
                  <a:cubicBezTo>
                    <a:pt x="5" y="20"/>
                    <a:pt x="0" y="23"/>
                    <a:pt x="2" y="27"/>
                  </a:cubicBezTo>
                  <a:cubicBezTo>
                    <a:pt x="4" y="31"/>
                    <a:pt x="6" y="35"/>
                    <a:pt x="5" y="36"/>
                  </a:cubicBezTo>
                  <a:cubicBezTo>
                    <a:pt x="4" y="38"/>
                    <a:pt x="7" y="43"/>
                    <a:pt x="11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926FCCD-A84E-44E1-8C08-A7D522DC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9801" y="2502907"/>
              <a:ext cx="5253" cy="6567"/>
            </a:xfrm>
            <a:custGeom>
              <a:avLst/>
              <a:gdLst>
                <a:gd name="T0" fmla="*/ 18 w 18"/>
                <a:gd name="T1" fmla="*/ 14 h 24"/>
                <a:gd name="T2" fmla="*/ 14 w 18"/>
                <a:gd name="T3" fmla="*/ 0 h 24"/>
                <a:gd name="T4" fmla="*/ 8 w 18"/>
                <a:gd name="T5" fmla="*/ 9 h 24"/>
                <a:gd name="T6" fmla="*/ 7 w 18"/>
                <a:gd name="T7" fmla="*/ 22 h 24"/>
                <a:gd name="T8" fmla="*/ 18 w 18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18" y="14"/>
                  </a:moveTo>
                  <a:cubicBezTo>
                    <a:pt x="18" y="10"/>
                    <a:pt x="17" y="1"/>
                    <a:pt x="14" y="0"/>
                  </a:cubicBezTo>
                  <a:lnTo>
                    <a:pt x="8" y="9"/>
                  </a:lnTo>
                  <a:cubicBezTo>
                    <a:pt x="8" y="11"/>
                    <a:pt x="0" y="24"/>
                    <a:pt x="7" y="22"/>
                  </a:cubicBezTo>
                  <a:cubicBezTo>
                    <a:pt x="7" y="22"/>
                    <a:pt x="18" y="18"/>
                    <a:pt x="18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4804A5B-10D1-414E-BD61-73C696C0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548" y="2501594"/>
              <a:ext cx="5253" cy="7879"/>
            </a:xfrm>
            <a:custGeom>
              <a:avLst/>
              <a:gdLst>
                <a:gd name="T0" fmla="*/ 12 w 18"/>
                <a:gd name="T1" fmla="*/ 21 h 26"/>
                <a:gd name="T2" fmla="*/ 16 w 18"/>
                <a:gd name="T3" fmla="*/ 12 h 26"/>
                <a:gd name="T4" fmla="*/ 9 w 18"/>
                <a:gd name="T5" fmla="*/ 1 h 26"/>
                <a:gd name="T6" fmla="*/ 6 w 18"/>
                <a:gd name="T7" fmla="*/ 8 h 26"/>
                <a:gd name="T8" fmla="*/ 12 w 18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12" y="21"/>
                  </a:moveTo>
                  <a:cubicBezTo>
                    <a:pt x="12" y="21"/>
                    <a:pt x="18" y="16"/>
                    <a:pt x="16" y="12"/>
                  </a:cubicBezTo>
                  <a:cubicBezTo>
                    <a:pt x="15" y="8"/>
                    <a:pt x="12" y="0"/>
                    <a:pt x="9" y="1"/>
                  </a:cubicBezTo>
                  <a:cubicBezTo>
                    <a:pt x="7" y="2"/>
                    <a:pt x="4" y="5"/>
                    <a:pt x="6" y="8"/>
                  </a:cubicBezTo>
                  <a:cubicBezTo>
                    <a:pt x="9" y="12"/>
                    <a:pt x="0" y="26"/>
                    <a:pt x="12" y="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2F7E143-0203-47C8-B035-415BAD40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0103" y="2477956"/>
              <a:ext cx="23638" cy="21012"/>
            </a:xfrm>
            <a:custGeom>
              <a:avLst/>
              <a:gdLst>
                <a:gd name="T0" fmla="*/ 54 w 76"/>
                <a:gd name="T1" fmla="*/ 2 h 70"/>
                <a:gd name="T2" fmla="*/ 36 w 76"/>
                <a:gd name="T3" fmla="*/ 7 h 70"/>
                <a:gd name="T4" fmla="*/ 24 w 76"/>
                <a:gd name="T5" fmla="*/ 2 h 70"/>
                <a:gd name="T6" fmla="*/ 15 w 76"/>
                <a:gd name="T7" fmla="*/ 21 h 70"/>
                <a:gd name="T8" fmla="*/ 0 w 76"/>
                <a:gd name="T9" fmla="*/ 35 h 70"/>
                <a:gd name="T10" fmla="*/ 7 w 76"/>
                <a:gd name="T11" fmla="*/ 53 h 70"/>
                <a:gd name="T12" fmla="*/ 17 w 76"/>
                <a:gd name="T13" fmla="*/ 66 h 70"/>
                <a:gd name="T14" fmla="*/ 31 w 76"/>
                <a:gd name="T15" fmla="*/ 49 h 70"/>
                <a:gd name="T16" fmla="*/ 49 w 76"/>
                <a:gd name="T17" fmla="*/ 65 h 70"/>
                <a:gd name="T18" fmla="*/ 69 w 76"/>
                <a:gd name="T19" fmla="*/ 49 h 70"/>
                <a:gd name="T20" fmla="*/ 62 w 76"/>
                <a:gd name="T21" fmla="*/ 34 h 70"/>
                <a:gd name="T22" fmla="*/ 73 w 76"/>
                <a:gd name="T23" fmla="*/ 15 h 70"/>
                <a:gd name="T24" fmla="*/ 64 w 76"/>
                <a:gd name="T25" fmla="*/ 14 h 70"/>
                <a:gd name="T26" fmla="*/ 50 w 76"/>
                <a:gd name="T27" fmla="*/ 24 h 70"/>
                <a:gd name="T28" fmla="*/ 58 w 76"/>
                <a:gd name="T29" fmla="*/ 11 h 70"/>
                <a:gd name="T30" fmla="*/ 54 w 76"/>
                <a:gd name="T3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70">
                  <a:moveTo>
                    <a:pt x="54" y="2"/>
                  </a:moveTo>
                  <a:cubicBezTo>
                    <a:pt x="49" y="2"/>
                    <a:pt x="39" y="9"/>
                    <a:pt x="36" y="7"/>
                  </a:cubicBezTo>
                  <a:cubicBezTo>
                    <a:pt x="33" y="5"/>
                    <a:pt x="29" y="0"/>
                    <a:pt x="24" y="2"/>
                  </a:cubicBezTo>
                  <a:cubicBezTo>
                    <a:pt x="19" y="5"/>
                    <a:pt x="19" y="16"/>
                    <a:pt x="15" y="21"/>
                  </a:cubicBezTo>
                  <a:cubicBezTo>
                    <a:pt x="11" y="26"/>
                    <a:pt x="0" y="30"/>
                    <a:pt x="0" y="35"/>
                  </a:cubicBezTo>
                  <a:cubicBezTo>
                    <a:pt x="0" y="40"/>
                    <a:pt x="4" y="50"/>
                    <a:pt x="7" y="53"/>
                  </a:cubicBezTo>
                  <a:cubicBezTo>
                    <a:pt x="10" y="56"/>
                    <a:pt x="14" y="70"/>
                    <a:pt x="17" y="66"/>
                  </a:cubicBezTo>
                  <a:cubicBezTo>
                    <a:pt x="21" y="61"/>
                    <a:pt x="26" y="41"/>
                    <a:pt x="31" y="49"/>
                  </a:cubicBezTo>
                  <a:cubicBezTo>
                    <a:pt x="31" y="49"/>
                    <a:pt x="41" y="67"/>
                    <a:pt x="49" y="65"/>
                  </a:cubicBezTo>
                  <a:cubicBezTo>
                    <a:pt x="58" y="64"/>
                    <a:pt x="71" y="54"/>
                    <a:pt x="69" y="49"/>
                  </a:cubicBezTo>
                  <a:cubicBezTo>
                    <a:pt x="67" y="43"/>
                    <a:pt x="60" y="38"/>
                    <a:pt x="62" y="34"/>
                  </a:cubicBezTo>
                  <a:cubicBezTo>
                    <a:pt x="64" y="29"/>
                    <a:pt x="76" y="17"/>
                    <a:pt x="73" y="15"/>
                  </a:cubicBezTo>
                  <a:cubicBezTo>
                    <a:pt x="71" y="14"/>
                    <a:pt x="66" y="11"/>
                    <a:pt x="64" y="14"/>
                  </a:cubicBezTo>
                  <a:cubicBezTo>
                    <a:pt x="61" y="17"/>
                    <a:pt x="50" y="29"/>
                    <a:pt x="50" y="24"/>
                  </a:cubicBezTo>
                  <a:cubicBezTo>
                    <a:pt x="50" y="19"/>
                    <a:pt x="57" y="15"/>
                    <a:pt x="58" y="11"/>
                  </a:cubicBezTo>
                  <a:cubicBezTo>
                    <a:pt x="59" y="8"/>
                    <a:pt x="59" y="2"/>
                    <a:pt x="54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E6D0B7-606E-4B39-AF0F-8DDD89A21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6971" y="2481896"/>
              <a:ext cx="11819" cy="11819"/>
            </a:xfrm>
            <a:custGeom>
              <a:avLst/>
              <a:gdLst>
                <a:gd name="T0" fmla="*/ 33 w 38"/>
                <a:gd name="T1" fmla="*/ 1 h 40"/>
                <a:gd name="T2" fmla="*/ 16 w 38"/>
                <a:gd name="T3" fmla="*/ 12 h 40"/>
                <a:gd name="T4" fmla="*/ 2 w 38"/>
                <a:gd name="T5" fmla="*/ 17 h 40"/>
                <a:gd name="T6" fmla="*/ 6 w 38"/>
                <a:gd name="T7" fmla="*/ 37 h 40"/>
                <a:gd name="T8" fmla="*/ 15 w 38"/>
                <a:gd name="T9" fmla="*/ 40 h 40"/>
                <a:gd name="T10" fmla="*/ 19 w 38"/>
                <a:gd name="T11" fmla="*/ 29 h 40"/>
                <a:gd name="T12" fmla="*/ 28 w 38"/>
                <a:gd name="T13" fmla="*/ 33 h 40"/>
                <a:gd name="T14" fmla="*/ 31 w 38"/>
                <a:gd name="T15" fmla="*/ 23 h 40"/>
                <a:gd name="T16" fmla="*/ 29 w 38"/>
                <a:gd name="T17" fmla="*/ 16 h 40"/>
                <a:gd name="T18" fmla="*/ 33 w 38"/>
                <a:gd name="T19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0">
                  <a:moveTo>
                    <a:pt x="33" y="1"/>
                  </a:moveTo>
                  <a:cubicBezTo>
                    <a:pt x="28" y="0"/>
                    <a:pt x="19" y="11"/>
                    <a:pt x="16" y="12"/>
                  </a:cubicBezTo>
                  <a:cubicBezTo>
                    <a:pt x="12" y="14"/>
                    <a:pt x="3" y="11"/>
                    <a:pt x="2" y="17"/>
                  </a:cubicBezTo>
                  <a:cubicBezTo>
                    <a:pt x="0" y="23"/>
                    <a:pt x="3" y="35"/>
                    <a:pt x="6" y="37"/>
                  </a:cubicBezTo>
                  <a:lnTo>
                    <a:pt x="15" y="40"/>
                  </a:lnTo>
                  <a:cubicBezTo>
                    <a:pt x="16" y="37"/>
                    <a:pt x="14" y="30"/>
                    <a:pt x="19" y="29"/>
                  </a:cubicBezTo>
                  <a:cubicBezTo>
                    <a:pt x="21" y="29"/>
                    <a:pt x="24" y="35"/>
                    <a:pt x="28" y="33"/>
                  </a:cubicBezTo>
                  <a:cubicBezTo>
                    <a:pt x="31" y="31"/>
                    <a:pt x="32" y="25"/>
                    <a:pt x="31" y="23"/>
                  </a:cubicBezTo>
                  <a:lnTo>
                    <a:pt x="29" y="16"/>
                  </a:lnTo>
                  <a:cubicBezTo>
                    <a:pt x="31" y="14"/>
                    <a:pt x="38" y="3"/>
                    <a:pt x="33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49CA3A-299A-4F84-B090-F1E790DF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4459" y="2246830"/>
              <a:ext cx="6567" cy="9193"/>
            </a:xfrm>
            <a:custGeom>
              <a:avLst/>
              <a:gdLst>
                <a:gd name="T0" fmla="*/ 8 w 22"/>
                <a:gd name="T1" fmla="*/ 26 h 30"/>
                <a:gd name="T2" fmla="*/ 19 w 22"/>
                <a:gd name="T3" fmla="*/ 12 h 30"/>
                <a:gd name="T4" fmla="*/ 16 w 22"/>
                <a:gd name="T5" fmla="*/ 1 h 30"/>
                <a:gd name="T6" fmla="*/ 5 w 22"/>
                <a:gd name="T7" fmla="*/ 5 h 30"/>
                <a:gd name="T8" fmla="*/ 0 w 22"/>
                <a:gd name="T9" fmla="*/ 18 h 30"/>
                <a:gd name="T10" fmla="*/ 8 w 22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8" y="26"/>
                  </a:moveTo>
                  <a:cubicBezTo>
                    <a:pt x="8" y="26"/>
                    <a:pt x="19" y="17"/>
                    <a:pt x="19" y="12"/>
                  </a:cubicBezTo>
                  <a:cubicBezTo>
                    <a:pt x="19" y="6"/>
                    <a:pt x="22" y="1"/>
                    <a:pt x="16" y="1"/>
                  </a:cubicBezTo>
                  <a:cubicBezTo>
                    <a:pt x="11" y="0"/>
                    <a:pt x="6" y="0"/>
                    <a:pt x="5" y="5"/>
                  </a:cubicBezTo>
                  <a:cubicBezTo>
                    <a:pt x="4" y="9"/>
                    <a:pt x="0" y="13"/>
                    <a:pt x="0" y="18"/>
                  </a:cubicBezTo>
                  <a:cubicBezTo>
                    <a:pt x="0" y="23"/>
                    <a:pt x="1" y="30"/>
                    <a:pt x="8" y="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61F0C10-98A4-41BE-A955-BE3EE9BE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2356" y="2175916"/>
              <a:ext cx="28891" cy="51216"/>
            </a:xfrm>
            <a:custGeom>
              <a:avLst/>
              <a:gdLst>
                <a:gd name="T0" fmla="*/ 79 w 99"/>
                <a:gd name="T1" fmla="*/ 75 h 170"/>
                <a:gd name="T2" fmla="*/ 96 w 99"/>
                <a:gd name="T3" fmla="*/ 60 h 170"/>
                <a:gd name="T4" fmla="*/ 87 w 99"/>
                <a:gd name="T5" fmla="*/ 41 h 170"/>
                <a:gd name="T6" fmla="*/ 77 w 99"/>
                <a:gd name="T7" fmla="*/ 20 h 170"/>
                <a:gd name="T8" fmla="*/ 55 w 99"/>
                <a:gd name="T9" fmla="*/ 6 h 170"/>
                <a:gd name="T10" fmla="*/ 31 w 99"/>
                <a:gd name="T11" fmla="*/ 33 h 170"/>
                <a:gd name="T12" fmla="*/ 5 w 99"/>
                <a:gd name="T13" fmla="*/ 65 h 170"/>
                <a:gd name="T14" fmla="*/ 30 w 99"/>
                <a:gd name="T15" fmla="*/ 63 h 170"/>
                <a:gd name="T16" fmla="*/ 23 w 99"/>
                <a:gd name="T17" fmla="*/ 83 h 170"/>
                <a:gd name="T18" fmla="*/ 35 w 99"/>
                <a:gd name="T19" fmla="*/ 107 h 170"/>
                <a:gd name="T20" fmla="*/ 38 w 99"/>
                <a:gd name="T21" fmla="*/ 125 h 170"/>
                <a:gd name="T22" fmla="*/ 30 w 99"/>
                <a:gd name="T23" fmla="*/ 144 h 170"/>
                <a:gd name="T24" fmla="*/ 39 w 99"/>
                <a:gd name="T25" fmla="*/ 152 h 170"/>
                <a:gd name="T26" fmla="*/ 49 w 99"/>
                <a:gd name="T27" fmla="*/ 165 h 170"/>
                <a:gd name="T28" fmla="*/ 53 w 99"/>
                <a:gd name="T29" fmla="*/ 148 h 170"/>
                <a:gd name="T30" fmla="*/ 44 w 99"/>
                <a:gd name="T31" fmla="*/ 134 h 170"/>
                <a:gd name="T32" fmla="*/ 49 w 99"/>
                <a:gd name="T33" fmla="*/ 123 h 170"/>
                <a:gd name="T34" fmla="*/ 53 w 99"/>
                <a:gd name="T35" fmla="*/ 104 h 170"/>
                <a:gd name="T36" fmla="*/ 79 w 99"/>
                <a:gd name="T37" fmla="*/ 7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70">
                  <a:moveTo>
                    <a:pt x="79" y="75"/>
                  </a:moveTo>
                  <a:cubicBezTo>
                    <a:pt x="90" y="70"/>
                    <a:pt x="99" y="65"/>
                    <a:pt x="96" y="60"/>
                  </a:cubicBezTo>
                  <a:cubicBezTo>
                    <a:pt x="93" y="56"/>
                    <a:pt x="87" y="49"/>
                    <a:pt x="87" y="41"/>
                  </a:cubicBezTo>
                  <a:cubicBezTo>
                    <a:pt x="86" y="34"/>
                    <a:pt x="81" y="25"/>
                    <a:pt x="77" y="20"/>
                  </a:cubicBezTo>
                  <a:cubicBezTo>
                    <a:pt x="73" y="16"/>
                    <a:pt x="61" y="0"/>
                    <a:pt x="55" y="6"/>
                  </a:cubicBezTo>
                  <a:cubicBezTo>
                    <a:pt x="49" y="12"/>
                    <a:pt x="43" y="23"/>
                    <a:pt x="31" y="33"/>
                  </a:cubicBezTo>
                  <a:cubicBezTo>
                    <a:pt x="20" y="44"/>
                    <a:pt x="0" y="62"/>
                    <a:pt x="5" y="65"/>
                  </a:cubicBezTo>
                  <a:cubicBezTo>
                    <a:pt x="9" y="68"/>
                    <a:pt x="31" y="58"/>
                    <a:pt x="30" y="63"/>
                  </a:cubicBezTo>
                  <a:cubicBezTo>
                    <a:pt x="29" y="68"/>
                    <a:pt x="20" y="78"/>
                    <a:pt x="23" y="83"/>
                  </a:cubicBezTo>
                  <a:cubicBezTo>
                    <a:pt x="26" y="88"/>
                    <a:pt x="35" y="102"/>
                    <a:pt x="35" y="107"/>
                  </a:cubicBezTo>
                  <a:cubicBezTo>
                    <a:pt x="35" y="111"/>
                    <a:pt x="41" y="119"/>
                    <a:pt x="38" y="125"/>
                  </a:cubicBezTo>
                  <a:cubicBezTo>
                    <a:pt x="35" y="130"/>
                    <a:pt x="28" y="140"/>
                    <a:pt x="30" y="144"/>
                  </a:cubicBezTo>
                  <a:cubicBezTo>
                    <a:pt x="32" y="149"/>
                    <a:pt x="38" y="149"/>
                    <a:pt x="39" y="152"/>
                  </a:cubicBezTo>
                  <a:cubicBezTo>
                    <a:pt x="41" y="155"/>
                    <a:pt x="42" y="170"/>
                    <a:pt x="49" y="165"/>
                  </a:cubicBezTo>
                  <a:cubicBezTo>
                    <a:pt x="49" y="165"/>
                    <a:pt x="58" y="154"/>
                    <a:pt x="53" y="148"/>
                  </a:cubicBezTo>
                  <a:cubicBezTo>
                    <a:pt x="47" y="143"/>
                    <a:pt x="41" y="138"/>
                    <a:pt x="44" y="134"/>
                  </a:cubicBezTo>
                  <a:cubicBezTo>
                    <a:pt x="47" y="131"/>
                    <a:pt x="50" y="129"/>
                    <a:pt x="49" y="123"/>
                  </a:cubicBezTo>
                  <a:cubicBezTo>
                    <a:pt x="48" y="118"/>
                    <a:pt x="47" y="110"/>
                    <a:pt x="53" y="104"/>
                  </a:cubicBezTo>
                  <a:cubicBezTo>
                    <a:pt x="58" y="97"/>
                    <a:pt x="68" y="80"/>
                    <a:pt x="79" y="7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9A4A79B-038E-4B3E-8F3D-E461213C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8310" y="2055100"/>
              <a:ext cx="10506" cy="7879"/>
            </a:xfrm>
            <a:custGeom>
              <a:avLst/>
              <a:gdLst>
                <a:gd name="T0" fmla="*/ 24 w 32"/>
                <a:gd name="T1" fmla="*/ 10 h 27"/>
                <a:gd name="T2" fmla="*/ 15 w 32"/>
                <a:gd name="T3" fmla="*/ 1 h 27"/>
                <a:gd name="T4" fmla="*/ 2 w 32"/>
                <a:gd name="T5" fmla="*/ 6 h 27"/>
                <a:gd name="T6" fmla="*/ 14 w 32"/>
                <a:gd name="T7" fmla="*/ 17 h 27"/>
                <a:gd name="T8" fmla="*/ 20 w 32"/>
                <a:gd name="T9" fmla="*/ 27 h 27"/>
                <a:gd name="T10" fmla="*/ 30 w 32"/>
                <a:gd name="T11" fmla="*/ 20 h 27"/>
                <a:gd name="T12" fmla="*/ 24 w 32"/>
                <a:gd name="T1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7">
                  <a:moveTo>
                    <a:pt x="24" y="10"/>
                  </a:moveTo>
                  <a:cubicBezTo>
                    <a:pt x="24" y="7"/>
                    <a:pt x="19" y="1"/>
                    <a:pt x="15" y="1"/>
                  </a:cubicBezTo>
                  <a:cubicBezTo>
                    <a:pt x="12" y="1"/>
                    <a:pt x="0" y="0"/>
                    <a:pt x="2" y="6"/>
                  </a:cubicBezTo>
                  <a:cubicBezTo>
                    <a:pt x="5" y="12"/>
                    <a:pt x="10" y="11"/>
                    <a:pt x="14" y="17"/>
                  </a:cubicBezTo>
                  <a:cubicBezTo>
                    <a:pt x="14" y="17"/>
                    <a:pt x="15" y="26"/>
                    <a:pt x="20" y="27"/>
                  </a:cubicBezTo>
                  <a:cubicBezTo>
                    <a:pt x="26" y="27"/>
                    <a:pt x="32" y="23"/>
                    <a:pt x="30" y="20"/>
                  </a:cubicBezTo>
                  <a:cubicBezTo>
                    <a:pt x="28" y="17"/>
                    <a:pt x="24" y="14"/>
                    <a:pt x="24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6D25BBD-B638-4CD0-87DF-EC02B0F0B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4876" y="2065606"/>
              <a:ext cx="3940" cy="7879"/>
            </a:xfrm>
            <a:custGeom>
              <a:avLst/>
              <a:gdLst>
                <a:gd name="T0" fmla="*/ 7 w 17"/>
                <a:gd name="T1" fmla="*/ 6 h 26"/>
                <a:gd name="T2" fmla="*/ 2 w 17"/>
                <a:gd name="T3" fmla="*/ 12 h 26"/>
                <a:gd name="T4" fmla="*/ 9 w 17"/>
                <a:gd name="T5" fmla="*/ 23 h 26"/>
                <a:gd name="T6" fmla="*/ 16 w 17"/>
                <a:gd name="T7" fmla="*/ 12 h 26"/>
                <a:gd name="T8" fmla="*/ 13 w 17"/>
                <a:gd name="T9" fmla="*/ 1 h 26"/>
                <a:gd name="T10" fmla="*/ 7 w 17"/>
                <a:gd name="T1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6">
                  <a:moveTo>
                    <a:pt x="7" y="6"/>
                  </a:moveTo>
                  <a:lnTo>
                    <a:pt x="2" y="12"/>
                  </a:lnTo>
                  <a:cubicBezTo>
                    <a:pt x="2" y="14"/>
                    <a:pt x="0" y="26"/>
                    <a:pt x="9" y="23"/>
                  </a:cubicBezTo>
                  <a:cubicBezTo>
                    <a:pt x="9" y="23"/>
                    <a:pt x="17" y="15"/>
                    <a:pt x="16" y="12"/>
                  </a:cubicBezTo>
                  <a:cubicBezTo>
                    <a:pt x="16" y="8"/>
                    <a:pt x="15" y="0"/>
                    <a:pt x="13" y="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A4A9C45-E463-4A57-976A-13813B791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6278" y="1578401"/>
              <a:ext cx="6567" cy="9193"/>
            </a:xfrm>
            <a:custGeom>
              <a:avLst/>
              <a:gdLst>
                <a:gd name="T0" fmla="*/ 17 w 20"/>
                <a:gd name="T1" fmla="*/ 1 h 30"/>
                <a:gd name="T2" fmla="*/ 9 w 20"/>
                <a:gd name="T3" fmla="*/ 6 h 30"/>
                <a:gd name="T4" fmla="*/ 1 w 20"/>
                <a:gd name="T5" fmla="*/ 9 h 30"/>
                <a:gd name="T6" fmla="*/ 9 w 20"/>
                <a:gd name="T7" fmla="*/ 21 h 30"/>
                <a:gd name="T8" fmla="*/ 14 w 20"/>
                <a:gd name="T9" fmla="*/ 15 h 30"/>
                <a:gd name="T10" fmla="*/ 19 w 20"/>
                <a:gd name="T11" fmla="*/ 10 h 30"/>
                <a:gd name="T12" fmla="*/ 17 w 20"/>
                <a:gd name="T13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0">
                  <a:moveTo>
                    <a:pt x="17" y="1"/>
                  </a:moveTo>
                  <a:cubicBezTo>
                    <a:pt x="13" y="2"/>
                    <a:pt x="14" y="5"/>
                    <a:pt x="9" y="6"/>
                  </a:cubicBezTo>
                  <a:cubicBezTo>
                    <a:pt x="5" y="6"/>
                    <a:pt x="2" y="6"/>
                    <a:pt x="1" y="9"/>
                  </a:cubicBezTo>
                  <a:cubicBezTo>
                    <a:pt x="0" y="12"/>
                    <a:pt x="0" y="30"/>
                    <a:pt x="9" y="21"/>
                  </a:cubicBezTo>
                  <a:lnTo>
                    <a:pt x="14" y="15"/>
                  </a:lnTo>
                  <a:cubicBezTo>
                    <a:pt x="17" y="14"/>
                    <a:pt x="20" y="13"/>
                    <a:pt x="19" y="10"/>
                  </a:cubicBezTo>
                  <a:cubicBezTo>
                    <a:pt x="18" y="6"/>
                    <a:pt x="20" y="0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A58929-CF23-4C35-8ADC-C39350249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628" y="1573148"/>
              <a:ext cx="32831" cy="27578"/>
            </a:xfrm>
            <a:custGeom>
              <a:avLst/>
              <a:gdLst>
                <a:gd name="T0" fmla="*/ 8 w 109"/>
                <a:gd name="T1" fmla="*/ 61 h 92"/>
                <a:gd name="T2" fmla="*/ 45 w 109"/>
                <a:gd name="T3" fmla="*/ 61 h 92"/>
                <a:gd name="T4" fmla="*/ 62 w 109"/>
                <a:gd name="T5" fmla="*/ 74 h 92"/>
                <a:gd name="T6" fmla="*/ 93 w 109"/>
                <a:gd name="T7" fmla="*/ 84 h 92"/>
                <a:gd name="T8" fmla="*/ 104 w 109"/>
                <a:gd name="T9" fmla="*/ 56 h 92"/>
                <a:gd name="T10" fmla="*/ 90 w 109"/>
                <a:gd name="T11" fmla="*/ 39 h 92"/>
                <a:gd name="T12" fmla="*/ 94 w 109"/>
                <a:gd name="T13" fmla="*/ 23 h 92"/>
                <a:gd name="T14" fmla="*/ 74 w 109"/>
                <a:gd name="T15" fmla="*/ 3 h 92"/>
                <a:gd name="T16" fmla="*/ 63 w 109"/>
                <a:gd name="T17" fmla="*/ 12 h 92"/>
                <a:gd name="T18" fmla="*/ 36 w 109"/>
                <a:gd name="T19" fmla="*/ 2 h 92"/>
                <a:gd name="T20" fmla="*/ 22 w 109"/>
                <a:gd name="T21" fmla="*/ 14 h 92"/>
                <a:gd name="T22" fmla="*/ 3 w 109"/>
                <a:gd name="T23" fmla="*/ 18 h 92"/>
                <a:gd name="T24" fmla="*/ 8 w 109"/>
                <a:gd name="T25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92">
                  <a:moveTo>
                    <a:pt x="8" y="61"/>
                  </a:moveTo>
                  <a:cubicBezTo>
                    <a:pt x="16" y="59"/>
                    <a:pt x="35" y="53"/>
                    <a:pt x="45" y="61"/>
                  </a:cubicBezTo>
                  <a:cubicBezTo>
                    <a:pt x="45" y="61"/>
                    <a:pt x="52" y="67"/>
                    <a:pt x="62" y="74"/>
                  </a:cubicBezTo>
                  <a:cubicBezTo>
                    <a:pt x="72" y="80"/>
                    <a:pt x="83" y="92"/>
                    <a:pt x="93" y="84"/>
                  </a:cubicBezTo>
                  <a:cubicBezTo>
                    <a:pt x="103" y="77"/>
                    <a:pt x="109" y="64"/>
                    <a:pt x="104" y="56"/>
                  </a:cubicBezTo>
                  <a:cubicBezTo>
                    <a:pt x="99" y="48"/>
                    <a:pt x="87" y="44"/>
                    <a:pt x="90" y="39"/>
                  </a:cubicBezTo>
                  <a:cubicBezTo>
                    <a:pt x="93" y="34"/>
                    <a:pt x="98" y="29"/>
                    <a:pt x="94" y="23"/>
                  </a:cubicBezTo>
                  <a:cubicBezTo>
                    <a:pt x="89" y="17"/>
                    <a:pt x="78" y="0"/>
                    <a:pt x="74" y="3"/>
                  </a:cubicBezTo>
                  <a:cubicBezTo>
                    <a:pt x="70" y="5"/>
                    <a:pt x="68" y="13"/>
                    <a:pt x="63" y="12"/>
                  </a:cubicBezTo>
                  <a:cubicBezTo>
                    <a:pt x="57" y="11"/>
                    <a:pt x="43" y="3"/>
                    <a:pt x="36" y="2"/>
                  </a:cubicBezTo>
                  <a:cubicBezTo>
                    <a:pt x="29" y="1"/>
                    <a:pt x="27" y="11"/>
                    <a:pt x="22" y="14"/>
                  </a:cubicBezTo>
                  <a:cubicBezTo>
                    <a:pt x="18" y="17"/>
                    <a:pt x="4" y="14"/>
                    <a:pt x="3" y="18"/>
                  </a:cubicBezTo>
                  <a:cubicBezTo>
                    <a:pt x="1" y="22"/>
                    <a:pt x="0" y="62"/>
                    <a:pt x="8" y="6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827205-83E5-4668-AF74-DEBA61D9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1318" y="1646688"/>
              <a:ext cx="7879" cy="10506"/>
            </a:xfrm>
            <a:custGeom>
              <a:avLst/>
              <a:gdLst>
                <a:gd name="T0" fmla="*/ 11 w 28"/>
                <a:gd name="T1" fmla="*/ 23 h 36"/>
                <a:gd name="T2" fmla="*/ 20 w 28"/>
                <a:gd name="T3" fmla="*/ 33 h 36"/>
                <a:gd name="T4" fmla="*/ 27 w 28"/>
                <a:gd name="T5" fmla="*/ 15 h 36"/>
                <a:gd name="T6" fmla="*/ 19 w 28"/>
                <a:gd name="T7" fmla="*/ 3 h 36"/>
                <a:gd name="T8" fmla="*/ 12 w 28"/>
                <a:gd name="T9" fmla="*/ 0 h 36"/>
                <a:gd name="T10" fmla="*/ 3 w 28"/>
                <a:gd name="T11" fmla="*/ 12 h 36"/>
                <a:gd name="T12" fmla="*/ 11 w 28"/>
                <a:gd name="T1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36">
                  <a:moveTo>
                    <a:pt x="11" y="23"/>
                  </a:moveTo>
                  <a:cubicBezTo>
                    <a:pt x="11" y="23"/>
                    <a:pt x="18" y="36"/>
                    <a:pt x="20" y="33"/>
                  </a:cubicBezTo>
                  <a:cubicBezTo>
                    <a:pt x="23" y="30"/>
                    <a:pt x="28" y="21"/>
                    <a:pt x="27" y="15"/>
                  </a:cubicBezTo>
                  <a:cubicBezTo>
                    <a:pt x="25" y="9"/>
                    <a:pt x="22" y="6"/>
                    <a:pt x="19" y="3"/>
                  </a:cubicBezTo>
                  <a:lnTo>
                    <a:pt x="12" y="0"/>
                  </a:lnTo>
                  <a:cubicBezTo>
                    <a:pt x="9" y="2"/>
                    <a:pt x="0" y="8"/>
                    <a:pt x="3" y="12"/>
                  </a:cubicBezTo>
                  <a:cubicBezTo>
                    <a:pt x="6" y="16"/>
                    <a:pt x="12" y="17"/>
                    <a:pt x="11" y="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0C026F9-D464-40B2-8CD7-1DC8BD4B4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824" y="1650628"/>
              <a:ext cx="9193" cy="11819"/>
            </a:xfrm>
            <a:custGeom>
              <a:avLst/>
              <a:gdLst>
                <a:gd name="T0" fmla="*/ 19 w 32"/>
                <a:gd name="T1" fmla="*/ 25 h 41"/>
                <a:gd name="T2" fmla="*/ 29 w 32"/>
                <a:gd name="T3" fmla="*/ 38 h 41"/>
                <a:gd name="T4" fmla="*/ 29 w 32"/>
                <a:gd name="T5" fmla="*/ 16 h 41"/>
                <a:gd name="T6" fmla="*/ 11 w 32"/>
                <a:gd name="T7" fmla="*/ 0 h 41"/>
                <a:gd name="T8" fmla="*/ 9 w 32"/>
                <a:gd name="T9" fmla="*/ 11 h 41"/>
                <a:gd name="T10" fmla="*/ 19 w 32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1">
                  <a:moveTo>
                    <a:pt x="19" y="25"/>
                  </a:moveTo>
                  <a:cubicBezTo>
                    <a:pt x="19" y="29"/>
                    <a:pt x="27" y="41"/>
                    <a:pt x="29" y="38"/>
                  </a:cubicBezTo>
                  <a:cubicBezTo>
                    <a:pt x="31" y="35"/>
                    <a:pt x="32" y="19"/>
                    <a:pt x="29" y="16"/>
                  </a:cubicBezTo>
                  <a:lnTo>
                    <a:pt x="11" y="0"/>
                  </a:lnTo>
                  <a:cubicBezTo>
                    <a:pt x="9" y="1"/>
                    <a:pt x="0" y="1"/>
                    <a:pt x="9" y="11"/>
                  </a:cubicBezTo>
                  <a:cubicBezTo>
                    <a:pt x="9" y="11"/>
                    <a:pt x="19" y="21"/>
                    <a:pt x="19" y="2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410444D-30CA-4D72-B2EE-55D45C230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4450" y="1642749"/>
              <a:ext cx="5253" cy="7879"/>
            </a:xfrm>
            <a:custGeom>
              <a:avLst/>
              <a:gdLst>
                <a:gd name="T0" fmla="*/ 9 w 18"/>
                <a:gd name="T1" fmla="*/ 23 h 29"/>
                <a:gd name="T2" fmla="*/ 17 w 18"/>
                <a:gd name="T3" fmla="*/ 26 h 29"/>
                <a:gd name="T4" fmla="*/ 14 w 18"/>
                <a:gd name="T5" fmla="*/ 10 h 29"/>
                <a:gd name="T6" fmla="*/ 9 w 18"/>
                <a:gd name="T7" fmla="*/ 3 h 29"/>
                <a:gd name="T8" fmla="*/ 0 w 18"/>
                <a:gd name="T9" fmla="*/ 3 h 29"/>
                <a:gd name="T10" fmla="*/ 6 w 18"/>
                <a:gd name="T11" fmla="*/ 16 h 29"/>
                <a:gd name="T12" fmla="*/ 9 w 18"/>
                <a:gd name="T1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9" y="23"/>
                  </a:moveTo>
                  <a:cubicBezTo>
                    <a:pt x="11" y="25"/>
                    <a:pt x="16" y="29"/>
                    <a:pt x="17" y="26"/>
                  </a:cubicBezTo>
                  <a:cubicBezTo>
                    <a:pt x="18" y="23"/>
                    <a:pt x="17" y="12"/>
                    <a:pt x="14" y="10"/>
                  </a:cubicBezTo>
                  <a:lnTo>
                    <a:pt x="9" y="3"/>
                  </a:lnTo>
                  <a:cubicBezTo>
                    <a:pt x="7" y="0"/>
                    <a:pt x="1" y="0"/>
                    <a:pt x="0" y="3"/>
                  </a:cubicBezTo>
                  <a:cubicBezTo>
                    <a:pt x="0" y="5"/>
                    <a:pt x="1" y="10"/>
                    <a:pt x="6" y="16"/>
                  </a:cubicBezTo>
                  <a:lnTo>
                    <a:pt x="9" y="2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B28C3EE-531C-4D54-87BB-FB427CCB5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8390" y="1637496"/>
              <a:ext cx="5253" cy="9193"/>
            </a:xfrm>
            <a:custGeom>
              <a:avLst/>
              <a:gdLst>
                <a:gd name="T0" fmla="*/ 5 w 19"/>
                <a:gd name="T1" fmla="*/ 15 h 34"/>
                <a:gd name="T2" fmla="*/ 6 w 19"/>
                <a:gd name="T3" fmla="*/ 23 h 34"/>
                <a:gd name="T4" fmla="*/ 12 w 19"/>
                <a:gd name="T5" fmla="*/ 31 h 34"/>
                <a:gd name="T6" fmla="*/ 16 w 19"/>
                <a:gd name="T7" fmla="*/ 19 h 34"/>
                <a:gd name="T8" fmla="*/ 12 w 19"/>
                <a:gd name="T9" fmla="*/ 8 h 34"/>
                <a:gd name="T10" fmla="*/ 5 w 19"/>
                <a:gd name="T11" fmla="*/ 0 h 34"/>
                <a:gd name="T12" fmla="*/ 0 w 19"/>
                <a:gd name="T13" fmla="*/ 8 h 34"/>
                <a:gd name="T14" fmla="*/ 5 w 19"/>
                <a:gd name="T15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4">
                  <a:moveTo>
                    <a:pt x="5" y="15"/>
                  </a:moveTo>
                  <a:cubicBezTo>
                    <a:pt x="4" y="16"/>
                    <a:pt x="3" y="19"/>
                    <a:pt x="6" y="23"/>
                  </a:cubicBezTo>
                  <a:cubicBezTo>
                    <a:pt x="6" y="23"/>
                    <a:pt x="7" y="34"/>
                    <a:pt x="12" y="31"/>
                  </a:cubicBezTo>
                  <a:cubicBezTo>
                    <a:pt x="16" y="28"/>
                    <a:pt x="19" y="23"/>
                    <a:pt x="16" y="19"/>
                  </a:cubicBezTo>
                  <a:cubicBezTo>
                    <a:pt x="15" y="14"/>
                    <a:pt x="12" y="11"/>
                    <a:pt x="12" y="8"/>
                  </a:cubicBezTo>
                  <a:lnTo>
                    <a:pt x="5" y="0"/>
                  </a:lnTo>
                  <a:lnTo>
                    <a:pt x="0" y="8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ACFD62B-E6C0-48DD-9889-A57A942D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1718" y="1570521"/>
              <a:ext cx="7879" cy="6567"/>
            </a:xfrm>
            <a:custGeom>
              <a:avLst/>
              <a:gdLst>
                <a:gd name="T0" fmla="*/ 4 w 25"/>
                <a:gd name="T1" fmla="*/ 17 h 25"/>
                <a:gd name="T2" fmla="*/ 15 w 25"/>
                <a:gd name="T3" fmla="*/ 25 h 25"/>
                <a:gd name="T4" fmla="*/ 24 w 25"/>
                <a:gd name="T5" fmla="*/ 19 h 25"/>
                <a:gd name="T6" fmla="*/ 20 w 25"/>
                <a:gd name="T7" fmla="*/ 3 h 25"/>
                <a:gd name="T8" fmla="*/ 6 w 25"/>
                <a:gd name="T9" fmla="*/ 3 h 25"/>
                <a:gd name="T10" fmla="*/ 4 w 25"/>
                <a:gd name="T11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4" y="17"/>
                  </a:moveTo>
                  <a:cubicBezTo>
                    <a:pt x="9" y="20"/>
                    <a:pt x="13" y="22"/>
                    <a:pt x="15" y="25"/>
                  </a:cubicBezTo>
                  <a:cubicBezTo>
                    <a:pt x="15" y="25"/>
                    <a:pt x="23" y="23"/>
                    <a:pt x="24" y="19"/>
                  </a:cubicBezTo>
                  <a:cubicBezTo>
                    <a:pt x="25" y="16"/>
                    <a:pt x="23" y="6"/>
                    <a:pt x="20" y="3"/>
                  </a:cubicBezTo>
                  <a:cubicBezTo>
                    <a:pt x="16" y="1"/>
                    <a:pt x="9" y="0"/>
                    <a:pt x="6" y="3"/>
                  </a:cubicBezTo>
                  <a:cubicBezTo>
                    <a:pt x="3" y="7"/>
                    <a:pt x="0" y="14"/>
                    <a:pt x="4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70940F-C5DA-4059-B010-7DD378ED2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0103" y="1565269"/>
              <a:ext cx="7879" cy="5253"/>
            </a:xfrm>
            <a:custGeom>
              <a:avLst/>
              <a:gdLst>
                <a:gd name="T0" fmla="*/ 14 w 27"/>
                <a:gd name="T1" fmla="*/ 17 h 17"/>
                <a:gd name="T2" fmla="*/ 26 w 27"/>
                <a:gd name="T3" fmla="*/ 9 h 17"/>
                <a:gd name="T4" fmla="*/ 12 w 27"/>
                <a:gd name="T5" fmla="*/ 0 h 17"/>
                <a:gd name="T6" fmla="*/ 1 w 27"/>
                <a:gd name="T7" fmla="*/ 7 h 17"/>
                <a:gd name="T8" fmla="*/ 14 w 2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14" y="17"/>
                  </a:moveTo>
                  <a:cubicBezTo>
                    <a:pt x="14" y="17"/>
                    <a:pt x="27" y="15"/>
                    <a:pt x="26" y="9"/>
                  </a:cubicBezTo>
                  <a:cubicBezTo>
                    <a:pt x="24" y="3"/>
                    <a:pt x="16" y="0"/>
                    <a:pt x="12" y="0"/>
                  </a:cubicBezTo>
                  <a:cubicBezTo>
                    <a:pt x="9" y="0"/>
                    <a:pt x="0" y="2"/>
                    <a:pt x="1" y="7"/>
                  </a:cubicBezTo>
                  <a:cubicBezTo>
                    <a:pt x="3" y="11"/>
                    <a:pt x="4" y="16"/>
                    <a:pt x="14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EB61475-9679-4FA0-989A-B86813E26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8488" y="1567895"/>
              <a:ext cx="5253" cy="7879"/>
            </a:xfrm>
            <a:custGeom>
              <a:avLst/>
              <a:gdLst>
                <a:gd name="T0" fmla="*/ 12 w 21"/>
                <a:gd name="T1" fmla="*/ 19 h 23"/>
                <a:gd name="T2" fmla="*/ 20 w 21"/>
                <a:gd name="T3" fmla="*/ 10 h 23"/>
                <a:gd name="T4" fmla="*/ 10 w 21"/>
                <a:gd name="T5" fmla="*/ 1 h 23"/>
                <a:gd name="T6" fmla="*/ 2 w 21"/>
                <a:gd name="T7" fmla="*/ 13 h 23"/>
                <a:gd name="T8" fmla="*/ 12 w 21"/>
                <a:gd name="T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3">
                  <a:moveTo>
                    <a:pt x="12" y="19"/>
                  </a:moveTo>
                  <a:cubicBezTo>
                    <a:pt x="12" y="19"/>
                    <a:pt x="21" y="14"/>
                    <a:pt x="20" y="10"/>
                  </a:cubicBezTo>
                  <a:cubicBezTo>
                    <a:pt x="18" y="7"/>
                    <a:pt x="13" y="0"/>
                    <a:pt x="10" y="1"/>
                  </a:cubicBezTo>
                  <a:cubicBezTo>
                    <a:pt x="7" y="1"/>
                    <a:pt x="0" y="10"/>
                    <a:pt x="2" y="13"/>
                  </a:cubicBezTo>
                  <a:cubicBezTo>
                    <a:pt x="5" y="16"/>
                    <a:pt x="2" y="23"/>
                    <a:pt x="12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34C0F5-2B0F-4672-A9A3-BD9091C1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1249" y="1637496"/>
              <a:ext cx="40710" cy="35457"/>
            </a:xfrm>
            <a:custGeom>
              <a:avLst/>
              <a:gdLst>
                <a:gd name="T0" fmla="*/ 49 w 133"/>
                <a:gd name="T1" fmla="*/ 96 h 118"/>
                <a:gd name="T2" fmla="*/ 83 w 133"/>
                <a:gd name="T3" fmla="*/ 105 h 118"/>
                <a:gd name="T4" fmla="*/ 116 w 133"/>
                <a:gd name="T5" fmla="*/ 109 h 118"/>
                <a:gd name="T6" fmla="*/ 123 w 133"/>
                <a:gd name="T7" fmla="*/ 91 h 118"/>
                <a:gd name="T8" fmla="*/ 130 w 133"/>
                <a:gd name="T9" fmla="*/ 79 h 118"/>
                <a:gd name="T10" fmla="*/ 121 w 133"/>
                <a:gd name="T11" fmla="*/ 59 h 118"/>
                <a:gd name="T12" fmla="*/ 116 w 133"/>
                <a:gd name="T13" fmla="*/ 37 h 118"/>
                <a:gd name="T14" fmla="*/ 103 w 133"/>
                <a:gd name="T15" fmla="*/ 17 h 118"/>
                <a:gd name="T16" fmla="*/ 97 w 133"/>
                <a:gd name="T17" fmla="*/ 2 h 118"/>
                <a:gd name="T18" fmla="*/ 66 w 133"/>
                <a:gd name="T19" fmla="*/ 15 h 118"/>
                <a:gd name="T20" fmla="*/ 40 w 133"/>
                <a:gd name="T21" fmla="*/ 26 h 118"/>
                <a:gd name="T22" fmla="*/ 18 w 133"/>
                <a:gd name="T23" fmla="*/ 31 h 118"/>
                <a:gd name="T24" fmla="*/ 26 w 133"/>
                <a:gd name="T25" fmla="*/ 57 h 118"/>
                <a:gd name="T26" fmla="*/ 38 w 133"/>
                <a:gd name="T27" fmla="*/ 73 h 118"/>
                <a:gd name="T28" fmla="*/ 12 w 133"/>
                <a:gd name="T29" fmla="*/ 83 h 118"/>
                <a:gd name="T30" fmla="*/ 49 w 133"/>
                <a:gd name="T31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8">
                  <a:moveTo>
                    <a:pt x="49" y="96"/>
                  </a:moveTo>
                  <a:cubicBezTo>
                    <a:pt x="49" y="96"/>
                    <a:pt x="77" y="102"/>
                    <a:pt x="83" y="105"/>
                  </a:cubicBezTo>
                  <a:cubicBezTo>
                    <a:pt x="90" y="108"/>
                    <a:pt x="112" y="118"/>
                    <a:pt x="116" y="109"/>
                  </a:cubicBezTo>
                  <a:cubicBezTo>
                    <a:pt x="120" y="100"/>
                    <a:pt x="117" y="92"/>
                    <a:pt x="123" y="91"/>
                  </a:cubicBezTo>
                  <a:cubicBezTo>
                    <a:pt x="129" y="90"/>
                    <a:pt x="133" y="82"/>
                    <a:pt x="130" y="79"/>
                  </a:cubicBezTo>
                  <a:cubicBezTo>
                    <a:pt x="126" y="75"/>
                    <a:pt x="121" y="69"/>
                    <a:pt x="121" y="59"/>
                  </a:cubicBezTo>
                  <a:cubicBezTo>
                    <a:pt x="121" y="49"/>
                    <a:pt x="122" y="44"/>
                    <a:pt x="116" y="37"/>
                  </a:cubicBezTo>
                  <a:cubicBezTo>
                    <a:pt x="111" y="31"/>
                    <a:pt x="103" y="24"/>
                    <a:pt x="103" y="17"/>
                  </a:cubicBezTo>
                  <a:cubicBezTo>
                    <a:pt x="103" y="10"/>
                    <a:pt x="107" y="0"/>
                    <a:pt x="97" y="2"/>
                  </a:cubicBezTo>
                  <a:cubicBezTo>
                    <a:pt x="87" y="5"/>
                    <a:pt x="74" y="14"/>
                    <a:pt x="66" y="15"/>
                  </a:cubicBezTo>
                  <a:cubicBezTo>
                    <a:pt x="59" y="16"/>
                    <a:pt x="53" y="26"/>
                    <a:pt x="40" y="26"/>
                  </a:cubicBezTo>
                  <a:cubicBezTo>
                    <a:pt x="26" y="26"/>
                    <a:pt x="20" y="26"/>
                    <a:pt x="18" y="31"/>
                  </a:cubicBezTo>
                  <a:cubicBezTo>
                    <a:pt x="16" y="35"/>
                    <a:pt x="18" y="53"/>
                    <a:pt x="26" y="57"/>
                  </a:cubicBezTo>
                  <a:cubicBezTo>
                    <a:pt x="33" y="62"/>
                    <a:pt x="42" y="67"/>
                    <a:pt x="38" y="73"/>
                  </a:cubicBezTo>
                  <a:cubicBezTo>
                    <a:pt x="34" y="79"/>
                    <a:pt x="11" y="77"/>
                    <a:pt x="12" y="83"/>
                  </a:cubicBezTo>
                  <a:cubicBezTo>
                    <a:pt x="13" y="89"/>
                    <a:pt x="0" y="99"/>
                    <a:pt x="49" y="9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990876D-8649-4BE2-8D5F-C554F793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898" y="1515366"/>
              <a:ext cx="76167" cy="47276"/>
            </a:xfrm>
            <a:custGeom>
              <a:avLst/>
              <a:gdLst>
                <a:gd name="T0" fmla="*/ 10 w 254"/>
                <a:gd name="T1" fmla="*/ 160 h 161"/>
                <a:gd name="T2" fmla="*/ 48 w 254"/>
                <a:gd name="T3" fmla="*/ 136 h 161"/>
                <a:gd name="T4" fmla="*/ 73 w 254"/>
                <a:gd name="T5" fmla="*/ 125 h 161"/>
                <a:gd name="T6" fmla="*/ 96 w 254"/>
                <a:gd name="T7" fmla="*/ 131 h 161"/>
                <a:gd name="T8" fmla="*/ 121 w 254"/>
                <a:gd name="T9" fmla="*/ 131 h 161"/>
                <a:gd name="T10" fmla="*/ 146 w 254"/>
                <a:gd name="T11" fmla="*/ 124 h 161"/>
                <a:gd name="T12" fmla="*/ 182 w 254"/>
                <a:gd name="T13" fmla="*/ 124 h 161"/>
                <a:gd name="T14" fmla="*/ 202 w 254"/>
                <a:gd name="T15" fmla="*/ 112 h 161"/>
                <a:gd name="T16" fmla="*/ 234 w 254"/>
                <a:gd name="T17" fmla="*/ 117 h 161"/>
                <a:gd name="T18" fmla="*/ 246 w 254"/>
                <a:gd name="T19" fmla="*/ 105 h 161"/>
                <a:gd name="T20" fmla="*/ 225 w 254"/>
                <a:gd name="T21" fmla="*/ 81 h 161"/>
                <a:gd name="T22" fmla="*/ 195 w 254"/>
                <a:gd name="T23" fmla="*/ 44 h 161"/>
                <a:gd name="T24" fmla="*/ 143 w 254"/>
                <a:gd name="T25" fmla="*/ 26 h 161"/>
                <a:gd name="T26" fmla="*/ 118 w 254"/>
                <a:gd name="T27" fmla="*/ 6 h 161"/>
                <a:gd name="T28" fmla="*/ 91 w 254"/>
                <a:gd name="T29" fmla="*/ 11 h 161"/>
                <a:gd name="T30" fmla="*/ 62 w 254"/>
                <a:gd name="T31" fmla="*/ 3 h 161"/>
                <a:gd name="T32" fmla="*/ 33 w 254"/>
                <a:gd name="T33" fmla="*/ 51 h 161"/>
                <a:gd name="T34" fmla="*/ 40 w 254"/>
                <a:gd name="T35" fmla="*/ 88 h 161"/>
                <a:gd name="T36" fmla="*/ 27 w 254"/>
                <a:gd name="T37" fmla="*/ 114 h 161"/>
                <a:gd name="T38" fmla="*/ 27 w 254"/>
                <a:gd name="T39" fmla="*/ 131 h 161"/>
                <a:gd name="T40" fmla="*/ 10 w 254"/>
                <a:gd name="T41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4" h="161">
                  <a:moveTo>
                    <a:pt x="10" y="160"/>
                  </a:moveTo>
                  <a:cubicBezTo>
                    <a:pt x="20" y="161"/>
                    <a:pt x="39" y="147"/>
                    <a:pt x="48" y="136"/>
                  </a:cubicBezTo>
                  <a:cubicBezTo>
                    <a:pt x="56" y="125"/>
                    <a:pt x="60" y="123"/>
                    <a:pt x="73" y="125"/>
                  </a:cubicBezTo>
                  <a:cubicBezTo>
                    <a:pt x="87" y="128"/>
                    <a:pt x="96" y="131"/>
                    <a:pt x="96" y="131"/>
                  </a:cubicBezTo>
                  <a:cubicBezTo>
                    <a:pt x="96" y="131"/>
                    <a:pt x="115" y="135"/>
                    <a:pt x="121" y="131"/>
                  </a:cubicBezTo>
                  <a:cubicBezTo>
                    <a:pt x="127" y="128"/>
                    <a:pt x="136" y="124"/>
                    <a:pt x="146" y="124"/>
                  </a:cubicBezTo>
                  <a:cubicBezTo>
                    <a:pt x="156" y="125"/>
                    <a:pt x="174" y="129"/>
                    <a:pt x="182" y="124"/>
                  </a:cubicBezTo>
                  <a:cubicBezTo>
                    <a:pt x="189" y="120"/>
                    <a:pt x="191" y="112"/>
                    <a:pt x="202" y="112"/>
                  </a:cubicBezTo>
                  <a:cubicBezTo>
                    <a:pt x="212" y="112"/>
                    <a:pt x="228" y="120"/>
                    <a:pt x="234" y="117"/>
                  </a:cubicBezTo>
                  <a:cubicBezTo>
                    <a:pt x="239" y="114"/>
                    <a:pt x="254" y="112"/>
                    <a:pt x="246" y="105"/>
                  </a:cubicBezTo>
                  <a:cubicBezTo>
                    <a:pt x="238" y="98"/>
                    <a:pt x="225" y="89"/>
                    <a:pt x="225" y="81"/>
                  </a:cubicBezTo>
                  <a:cubicBezTo>
                    <a:pt x="225" y="73"/>
                    <a:pt x="211" y="54"/>
                    <a:pt x="195" y="44"/>
                  </a:cubicBezTo>
                  <a:cubicBezTo>
                    <a:pt x="179" y="33"/>
                    <a:pt x="156" y="30"/>
                    <a:pt x="143" y="26"/>
                  </a:cubicBezTo>
                  <a:cubicBezTo>
                    <a:pt x="130" y="22"/>
                    <a:pt x="128" y="7"/>
                    <a:pt x="118" y="6"/>
                  </a:cubicBezTo>
                  <a:cubicBezTo>
                    <a:pt x="108" y="5"/>
                    <a:pt x="98" y="15"/>
                    <a:pt x="91" y="11"/>
                  </a:cubicBezTo>
                  <a:cubicBezTo>
                    <a:pt x="83" y="8"/>
                    <a:pt x="67" y="0"/>
                    <a:pt x="62" y="3"/>
                  </a:cubicBezTo>
                  <a:cubicBezTo>
                    <a:pt x="57" y="7"/>
                    <a:pt x="29" y="44"/>
                    <a:pt x="33" y="51"/>
                  </a:cubicBezTo>
                  <a:cubicBezTo>
                    <a:pt x="38" y="58"/>
                    <a:pt x="41" y="81"/>
                    <a:pt x="40" y="88"/>
                  </a:cubicBezTo>
                  <a:cubicBezTo>
                    <a:pt x="39" y="94"/>
                    <a:pt x="27" y="108"/>
                    <a:pt x="27" y="114"/>
                  </a:cubicBezTo>
                  <a:cubicBezTo>
                    <a:pt x="28" y="119"/>
                    <a:pt x="33" y="126"/>
                    <a:pt x="27" y="131"/>
                  </a:cubicBezTo>
                  <a:cubicBezTo>
                    <a:pt x="21" y="136"/>
                    <a:pt x="0" y="159"/>
                    <a:pt x="10" y="16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1F783EB-43EE-4214-9CB8-C543F6A6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634" y="1498295"/>
              <a:ext cx="24952" cy="31517"/>
            </a:xfrm>
            <a:custGeom>
              <a:avLst/>
              <a:gdLst>
                <a:gd name="T0" fmla="*/ 82 w 86"/>
                <a:gd name="T1" fmla="*/ 59 h 103"/>
                <a:gd name="T2" fmla="*/ 77 w 86"/>
                <a:gd name="T3" fmla="*/ 39 h 103"/>
                <a:gd name="T4" fmla="*/ 57 w 86"/>
                <a:gd name="T5" fmla="*/ 17 h 103"/>
                <a:gd name="T6" fmla="*/ 53 w 86"/>
                <a:gd name="T7" fmla="*/ 4 h 103"/>
                <a:gd name="T8" fmla="*/ 22 w 86"/>
                <a:gd name="T9" fmla="*/ 6 h 103"/>
                <a:gd name="T10" fmla="*/ 6 w 86"/>
                <a:gd name="T11" fmla="*/ 31 h 103"/>
                <a:gd name="T12" fmla="*/ 21 w 86"/>
                <a:gd name="T13" fmla="*/ 53 h 103"/>
                <a:gd name="T14" fmla="*/ 20 w 86"/>
                <a:gd name="T15" fmla="*/ 70 h 103"/>
                <a:gd name="T16" fmla="*/ 37 w 86"/>
                <a:gd name="T17" fmla="*/ 76 h 103"/>
                <a:gd name="T18" fmla="*/ 67 w 86"/>
                <a:gd name="T19" fmla="*/ 100 h 103"/>
                <a:gd name="T20" fmla="*/ 72 w 86"/>
                <a:gd name="T21" fmla="*/ 76 h 103"/>
                <a:gd name="T22" fmla="*/ 82 w 86"/>
                <a:gd name="T23" fmla="*/ 5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03">
                  <a:moveTo>
                    <a:pt x="82" y="59"/>
                  </a:moveTo>
                  <a:cubicBezTo>
                    <a:pt x="86" y="53"/>
                    <a:pt x="84" y="44"/>
                    <a:pt x="77" y="39"/>
                  </a:cubicBezTo>
                  <a:cubicBezTo>
                    <a:pt x="70" y="34"/>
                    <a:pt x="58" y="25"/>
                    <a:pt x="57" y="17"/>
                  </a:cubicBezTo>
                  <a:cubicBezTo>
                    <a:pt x="56" y="10"/>
                    <a:pt x="57" y="4"/>
                    <a:pt x="53" y="4"/>
                  </a:cubicBezTo>
                  <a:cubicBezTo>
                    <a:pt x="48" y="3"/>
                    <a:pt x="28" y="0"/>
                    <a:pt x="22" y="6"/>
                  </a:cubicBezTo>
                  <a:cubicBezTo>
                    <a:pt x="16" y="12"/>
                    <a:pt x="0" y="24"/>
                    <a:pt x="6" y="31"/>
                  </a:cubicBezTo>
                  <a:cubicBezTo>
                    <a:pt x="12" y="38"/>
                    <a:pt x="21" y="46"/>
                    <a:pt x="21" y="53"/>
                  </a:cubicBezTo>
                  <a:cubicBezTo>
                    <a:pt x="20" y="60"/>
                    <a:pt x="13" y="67"/>
                    <a:pt x="20" y="70"/>
                  </a:cubicBezTo>
                  <a:cubicBezTo>
                    <a:pt x="27" y="73"/>
                    <a:pt x="34" y="72"/>
                    <a:pt x="37" y="76"/>
                  </a:cubicBezTo>
                  <a:cubicBezTo>
                    <a:pt x="40" y="79"/>
                    <a:pt x="60" y="103"/>
                    <a:pt x="67" y="100"/>
                  </a:cubicBezTo>
                  <a:cubicBezTo>
                    <a:pt x="74" y="96"/>
                    <a:pt x="69" y="89"/>
                    <a:pt x="72" y="76"/>
                  </a:cubicBezTo>
                  <a:cubicBezTo>
                    <a:pt x="72" y="76"/>
                    <a:pt x="78" y="64"/>
                    <a:pt x="82" y="5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3CC51F-8158-4B1A-8B48-4EC98D5AA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921" y="1678205"/>
              <a:ext cx="17072" cy="14446"/>
            </a:xfrm>
            <a:custGeom>
              <a:avLst/>
              <a:gdLst>
                <a:gd name="T0" fmla="*/ 4 w 58"/>
                <a:gd name="T1" fmla="*/ 31 h 52"/>
                <a:gd name="T2" fmla="*/ 23 w 58"/>
                <a:gd name="T3" fmla="*/ 49 h 52"/>
                <a:gd name="T4" fmla="*/ 34 w 58"/>
                <a:gd name="T5" fmla="*/ 49 h 52"/>
                <a:gd name="T6" fmla="*/ 41 w 58"/>
                <a:gd name="T7" fmla="*/ 37 h 52"/>
                <a:gd name="T8" fmla="*/ 55 w 58"/>
                <a:gd name="T9" fmla="*/ 27 h 52"/>
                <a:gd name="T10" fmla="*/ 49 w 58"/>
                <a:gd name="T11" fmla="*/ 13 h 52"/>
                <a:gd name="T12" fmla="*/ 43 w 58"/>
                <a:gd name="T13" fmla="*/ 1 h 52"/>
                <a:gd name="T14" fmla="*/ 35 w 58"/>
                <a:gd name="T15" fmla="*/ 19 h 52"/>
                <a:gd name="T16" fmla="*/ 27 w 58"/>
                <a:gd name="T17" fmla="*/ 23 h 52"/>
                <a:gd name="T18" fmla="*/ 19 w 58"/>
                <a:gd name="T19" fmla="*/ 29 h 52"/>
                <a:gd name="T20" fmla="*/ 4 w 58"/>
                <a:gd name="T2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52">
                  <a:moveTo>
                    <a:pt x="4" y="31"/>
                  </a:moveTo>
                  <a:cubicBezTo>
                    <a:pt x="9" y="38"/>
                    <a:pt x="11" y="42"/>
                    <a:pt x="23" y="49"/>
                  </a:cubicBezTo>
                  <a:cubicBezTo>
                    <a:pt x="23" y="49"/>
                    <a:pt x="31" y="52"/>
                    <a:pt x="34" y="49"/>
                  </a:cubicBezTo>
                  <a:cubicBezTo>
                    <a:pt x="36" y="45"/>
                    <a:pt x="34" y="38"/>
                    <a:pt x="41" y="37"/>
                  </a:cubicBezTo>
                  <a:cubicBezTo>
                    <a:pt x="49" y="36"/>
                    <a:pt x="58" y="32"/>
                    <a:pt x="55" y="27"/>
                  </a:cubicBezTo>
                  <a:cubicBezTo>
                    <a:pt x="53" y="21"/>
                    <a:pt x="49" y="19"/>
                    <a:pt x="49" y="13"/>
                  </a:cubicBezTo>
                  <a:cubicBezTo>
                    <a:pt x="50" y="8"/>
                    <a:pt x="46" y="0"/>
                    <a:pt x="43" y="1"/>
                  </a:cubicBezTo>
                  <a:lnTo>
                    <a:pt x="35" y="19"/>
                  </a:lnTo>
                  <a:lnTo>
                    <a:pt x="27" y="23"/>
                  </a:lnTo>
                  <a:cubicBezTo>
                    <a:pt x="27" y="24"/>
                    <a:pt x="25" y="27"/>
                    <a:pt x="19" y="29"/>
                  </a:cubicBezTo>
                  <a:cubicBezTo>
                    <a:pt x="14" y="30"/>
                    <a:pt x="0" y="24"/>
                    <a:pt x="4" y="3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9109248-F57B-48CE-AD4B-011560740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315" y="1621737"/>
              <a:ext cx="10506" cy="11819"/>
            </a:xfrm>
            <a:custGeom>
              <a:avLst/>
              <a:gdLst>
                <a:gd name="T0" fmla="*/ 21 w 38"/>
                <a:gd name="T1" fmla="*/ 31 h 39"/>
                <a:gd name="T2" fmla="*/ 27 w 38"/>
                <a:gd name="T3" fmla="*/ 38 h 39"/>
                <a:gd name="T4" fmla="*/ 36 w 38"/>
                <a:gd name="T5" fmla="*/ 29 h 39"/>
                <a:gd name="T6" fmla="*/ 35 w 38"/>
                <a:gd name="T7" fmla="*/ 14 h 39"/>
                <a:gd name="T8" fmla="*/ 33 w 38"/>
                <a:gd name="T9" fmla="*/ 2 h 39"/>
                <a:gd name="T10" fmla="*/ 6 w 38"/>
                <a:gd name="T11" fmla="*/ 22 h 39"/>
                <a:gd name="T12" fmla="*/ 21 w 38"/>
                <a:gd name="T13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21" y="31"/>
                  </a:moveTo>
                  <a:cubicBezTo>
                    <a:pt x="22" y="32"/>
                    <a:pt x="20" y="39"/>
                    <a:pt x="27" y="38"/>
                  </a:cubicBezTo>
                  <a:cubicBezTo>
                    <a:pt x="28" y="38"/>
                    <a:pt x="38" y="35"/>
                    <a:pt x="36" y="29"/>
                  </a:cubicBezTo>
                  <a:cubicBezTo>
                    <a:pt x="34" y="23"/>
                    <a:pt x="34" y="18"/>
                    <a:pt x="35" y="14"/>
                  </a:cubicBezTo>
                  <a:cubicBezTo>
                    <a:pt x="36" y="10"/>
                    <a:pt x="36" y="0"/>
                    <a:pt x="33" y="2"/>
                  </a:cubicBezTo>
                  <a:cubicBezTo>
                    <a:pt x="31" y="2"/>
                    <a:pt x="0" y="15"/>
                    <a:pt x="6" y="22"/>
                  </a:cubicBezTo>
                  <a:cubicBezTo>
                    <a:pt x="12" y="29"/>
                    <a:pt x="19" y="29"/>
                    <a:pt x="21" y="3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C00E7A-6702-4370-9CAA-D9FCE662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910" y="1378791"/>
              <a:ext cx="91925" cy="38084"/>
            </a:xfrm>
            <a:custGeom>
              <a:avLst/>
              <a:gdLst>
                <a:gd name="T0" fmla="*/ 43 w 308"/>
                <a:gd name="T1" fmla="*/ 72 h 128"/>
                <a:gd name="T2" fmla="*/ 54 w 308"/>
                <a:gd name="T3" fmla="*/ 89 h 128"/>
                <a:gd name="T4" fmla="*/ 107 w 308"/>
                <a:gd name="T5" fmla="*/ 108 h 128"/>
                <a:gd name="T6" fmla="*/ 146 w 308"/>
                <a:gd name="T7" fmla="*/ 108 h 128"/>
                <a:gd name="T8" fmla="*/ 184 w 308"/>
                <a:gd name="T9" fmla="*/ 123 h 128"/>
                <a:gd name="T10" fmla="*/ 217 w 308"/>
                <a:gd name="T11" fmla="*/ 113 h 128"/>
                <a:gd name="T12" fmla="*/ 243 w 308"/>
                <a:gd name="T13" fmla="*/ 121 h 128"/>
                <a:gd name="T14" fmla="*/ 282 w 308"/>
                <a:gd name="T15" fmla="*/ 96 h 128"/>
                <a:gd name="T16" fmla="*/ 289 w 308"/>
                <a:gd name="T17" fmla="*/ 72 h 128"/>
                <a:gd name="T18" fmla="*/ 289 w 308"/>
                <a:gd name="T19" fmla="*/ 40 h 128"/>
                <a:gd name="T20" fmla="*/ 262 w 308"/>
                <a:gd name="T21" fmla="*/ 24 h 128"/>
                <a:gd name="T22" fmla="*/ 253 w 308"/>
                <a:gd name="T23" fmla="*/ 3 h 128"/>
                <a:gd name="T24" fmla="*/ 233 w 308"/>
                <a:gd name="T25" fmla="*/ 11 h 128"/>
                <a:gd name="T26" fmla="*/ 206 w 308"/>
                <a:gd name="T27" fmla="*/ 7 h 128"/>
                <a:gd name="T28" fmla="*/ 144 w 308"/>
                <a:gd name="T29" fmla="*/ 36 h 128"/>
                <a:gd name="T30" fmla="*/ 131 w 308"/>
                <a:gd name="T31" fmla="*/ 10 h 128"/>
                <a:gd name="T32" fmla="*/ 104 w 308"/>
                <a:gd name="T33" fmla="*/ 19 h 128"/>
                <a:gd name="T34" fmla="*/ 87 w 308"/>
                <a:gd name="T35" fmla="*/ 19 h 128"/>
                <a:gd name="T36" fmla="*/ 71 w 308"/>
                <a:gd name="T37" fmla="*/ 15 h 128"/>
                <a:gd name="T38" fmla="*/ 62 w 308"/>
                <a:gd name="T39" fmla="*/ 36 h 128"/>
                <a:gd name="T40" fmla="*/ 41 w 308"/>
                <a:gd name="T41" fmla="*/ 31 h 128"/>
                <a:gd name="T42" fmla="*/ 21 w 308"/>
                <a:gd name="T43" fmla="*/ 22 h 128"/>
                <a:gd name="T44" fmla="*/ 12 w 308"/>
                <a:gd name="T45" fmla="*/ 3 h 128"/>
                <a:gd name="T46" fmla="*/ 7 w 308"/>
                <a:gd name="T47" fmla="*/ 30 h 128"/>
                <a:gd name="T48" fmla="*/ 43 w 308"/>
                <a:gd name="T49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28">
                  <a:moveTo>
                    <a:pt x="43" y="72"/>
                  </a:moveTo>
                  <a:cubicBezTo>
                    <a:pt x="44" y="78"/>
                    <a:pt x="45" y="85"/>
                    <a:pt x="54" y="89"/>
                  </a:cubicBezTo>
                  <a:cubicBezTo>
                    <a:pt x="63" y="92"/>
                    <a:pt x="93" y="109"/>
                    <a:pt x="107" y="108"/>
                  </a:cubicBezTo>
                  <a:cubicBezTo>
                    <a:pt x="120" y="108"/>
                    <a:pt x="137" y="100"/>
                    <a:pt x="146" y="108"/>
                  </a:cubicBezTo>
                  <a:cubicBezTo>
                    <a:pt x="155" y="116"/>
                    <a:pt x="171" y="124"/>
                    <a:pt x="184" y="123"/>
                  </a:cubicBezTo>
                  <a:cubicBezTo>
                    <a:pt x="197" y="122"/>
                    <a:pt x="205" y="110"/>
                    <a:pt x="217" y="113"/>
                  </a:cubicBezTo>
                  <a:cubicBezTo>
                    <a:pt x="228" y="116"/>
                    <a:pt x="233" y="128"/>
                    <a:pt x="243" y="121"/>
                  </a:cubicBezTo>
                  <a:cubicBezTo>
                    <a:pt x="253" y="114"/>
                    <a:pt x="280" y="107"/>
                    <a:pt x="282" y="96"/>
                  </a:cubicBezTo>
                  <a:cubicBezTo>
                    <a:pt x="284" y="85"/>
                    <a:pt x="283" y="80"/>
                    <a:pt x="289" y="72"/>
                  </a:cubicBezTo>
                  <a:cubicBezTo>
                    <a:pt x="295" y="65"/>
                    <a:pt x="308" y="47"/>
                    <a:pt x="289" y="40"/>
                  </a:cubicBezTo>
                  <a:cubicBezTo>
                    <a:pt x="269" y="33"/>
                    <a:pt x="262" y="31"/>
                    <a:pt x="262" y="24"/>
                  </a:cubicBezTo>
                  <a:cubicBezTo>
                    <a:pt x="262" y="17"/>
                    <a:pt x="258" y="0"/>
                    <a:pt x="253" y="3"/>
                  </a:cubicBezTo>
                  <a:cubicBezTo>
                    <a:pt x="249" y="6"/>
                    <a:pt x="238" y="13"/>
                    <a:pt x="233" y="11"/>
                  </a:cubicBezTo>
                  <a:cubicBezTo>
                    <a:pt x="229" y="9"/>
                    <a:pt x="217" y="5"/>
                    <a:pt x="206" y="7"/>
                  </a:cubicBezTo>
                  <a:cubicBezTo>
                    <a:pt x="195" y="9"/>
                    <a:pt x="152" y="42"/>
                    <a:pt x="144" y="36"/>
                  </a:cubicBezTo>
                  <a:cubicBezTo>
                    <a:pt x="136" y="29"/>
                    <a:pt x="140" y="7"/>
                    <a:pt x="131" y="10"/>
                  </a:cubicBezTo>
                  <a:cubicBezTo>
                    <a:pt x="121" y="13"/>
                    <a:pt x="118" y="13"/>
                    <a:pt x="104" y="19"/>
                  </a:cubicBezTo>
                  <a:cubicBezTo>
                    <a:pt x="104" y="19"/>
                    <a:pt x="91" y="22"/>
                    <a:pt x="87" y="19"/>
                  </a:cubicBezTo>
                  <a:cubicBezTo>
                    <a:pt x="82" y="16"/>
                    <a:pt x="71" y="9"/>
                    <a:pt x="71" y="15"/>
                  </a:cubicBezTo>
                  <a:cubicBezTo>
                    <a:pt x="71" y="20"/>
                    <a:pt x="67" y="33"/>
                    <a:pt x="62" y="36"/>
                  </a:cubicBezTo>
                  <a:cubicBezTo>
                    <a:pt x="57" y="38"/>
                    <a:pt x="51" y="31"/>
                    <a:pt x="41" y="31"/>
                  </a:cubicBezTo>
                  <a:cubicBezTo>
                    <a:pt x="32" y="30"/>
                    <a:pt x="23" y="29"/>
                    <a:pt x="21" y="22"/>
                  </a:cubicBezTo>
                  <a:cubicBezTo>
                    <a:pt x="19" y="14"/>
                    <a:pt x="17" y="2"/>
                    <a:pt x="12" y="3"/>
                  </a:cubicBezTo>
                  <a:cubicBezTo>
                    <a:pt x="7" y="4"/>
                    <a:pt x="0" y="17"/>
                    <a:pt x="7" y="30"/>
                  </a:cubicBezTo>
                  <a:cubicBezTo>
                    <a:pt x="14" y="42"/>
                    <a:pt x="41" y="66"/>
                    <a:pt x="43" y="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63D4898-FFCF-4B91-9245-D7950CC8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237" y="1377479"/>
              <a:ext cx="68287" cy="61722"/>
            </a:xfrm>
            <a:custGeom>
              <a:avLst/>
              <a:gdLst>
                <a:gd name="T0" fmla="*/ 36 w 231"/>
                <a:gd name="T1" fmla="*/ 48 h 206"/>
                <a:gd name="T2" fmla="*/ 46 w 231"/>
                <a:gd name="T3" fmla="*/ 67 h 206"/>
                <a:gd name="T4" fmla="*/ 57 w 231"/>
                <a:gd name="T5" fmla="*/ 85 h 206"/>
                <a:gd name="T6" fmla="*/ 51 w 231"/>
                <a:gd name="T7" fmla="*/ 128 h 206"/>
                <a:gd name="T8" fmla="*/ 89 w 231"/>
                <a:gd name="T9" fmla="*/ 164 h 206"/>
                <a:gd name="T10" fmla="*/ 154 w 231"/>
                <a:gd name="T11" fmla="*/ 195 h 206"/>
                <a:gd name="T12" fmla="*/ 183 w 231"/>
                <a:gd name="T13" fmla="*/ 184 h 206"/>
                <a:gd name="T14" fmla="*/ 202 w 231"/>
                <a:gd name="T15" fmla="*/ 193 h 206"/>
                <a:gd name="T16" fmla="*/ 219 w 231"/>
                <a:gd name="T17" fmla="*/ 168 h 206"/>
                <a:gd name="T18" fmla="*/ 224 w 231"/>
                <a:gd name="T19" fmla="*/ 149 h 206"/>
                <a:gd name="T20" fmla="*/ 224 w 231"/>
                <a:gd name="T21" fmla="*/ 106 h 206"/>
                <a:gd name="T22" fmla="*/ 189 w 231"/>
                <a:gd name="T23" fmla="*/ 70 h 206"/>
                <a:gd name="T24" fmla="*/ 220 w 231"/>
                <a:gd name="T25" fmla="*/ 48 h 206"/>
                <a:gd name="T26" fmla="*/ 188 w 231"/>
                <a:gd name="T27" fmla="*/ 34 h 206"/>
                <a:gd name="T28" fmla="*/ 105 w 231"/>
                <a:gd name="T29" fmla="*/ 27 h 206"/>
                <a:gd name="T30" fmla="*/ 68 w 231"/>
                <a:gd name="T31" fmla="*/ 7 h 206"/>
                <a:gd name="T32" fmla="*/ 8 w 231"/>
                <a:gd name="T33" fmla="*/ 11 h 206"/>
                <a:gd name="T34" fmla="*/ 36 w 231"/>
                <a:gd name="T35" fmla="*/ 4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206">
                  <a:moveTo>
                    <a:pt x="36" y="48"/>
                  </a:moveTo>
                  <a:cubicBezTo>
                    <a:pt x="37" y="57"/>
                    <a:pt x="41" y="63"/>
                    <a:pt x="46" y="67"/>
                  </a:cubicBezTo>
                  <a:cubicBezTo>
                    <a:pt x="51" y="72"/>
                    <a:pt x="60" y="72"/>
                    <a:pt x="57" y="85"/>
                  </a:cubicBezTo>
                  <a:cubicBezTo>
                    <a:pt x="54" y="98"/>
                    <a:pt x="43" y="115"/>
                    <a:pt x="51" y="128"/>
                  </a:cubicBezTo>
                  <a:cubicBezTo>
                    <a:pt x="58" y="140"/>
                    <a:pt x="73" y="152"/>
                    <a:pt x="89" y="164"/>
                  </a:cubicBezTo>
                  <a:cubicBezTo>
                    <a:pt x="89" y="164"/>
                    <a:pt x="136" y="206"/>
                    <a:pt x="154" y="195"/>
                  </a:cubicBezTo>
                  <a:cubicBezTo>
                    <a:pt x="172" y="185"/>
                    <a:pt x="177" y="181"/>
                    <a:pt x="183" y="184"/>
                  </a:cubicBezTo>
                  <a:cubicBezTo>
                    <a:pt x="190" y="187"/>
                    <a:pt x="199" y="199"/>
                    <a:pt x="202" y="193"/>
                  </a:cubicBezTo>
                  <a:cubicBezTo>
                    <a:pt x="205" y="188"/>
                    <a:pt x="220" y="176"/>
                    <a:pt x="219" y="168"/>
                  </a:cubicBezTo>
                  <a:cubicBezTo>
                    <a:pt x="217" y="160"/>
                    <a:pt x="216" y="155"/>
                    <a:pt x="224" y="149"/>
                  </a:cubicBezTo>
                  <a:cubicBezTo>
                    <a:pt x="231" y="143"/>
                    <a:pt x="230" y="109"/>
                    <a:pt x="224" y="106"/>
                  </a:cubicBezTo>
                  <a:cubicBezTo>
                    <a:pt x="217" y="103"/>
                    <a:pt x="177" y="85"/>
                    <a:pt x="189" y="70"/>
                  </a:cubicBezTo>
                  <a:cubicBezTo>
                    <a:pt x="201" y="54"/>
                    <a:pt x="224" y="55"/>
                    <a:pt x="220" y="48"/>
                  </a:cubicBezTo>
                  <a:cubicBezTo>
                    <a:pt x="216" y="41"/>
                    <a:pt x="199" y="35"/>
                    <a:pt x="188" y="34"/>
                  </a:cubicBezTo>
                  <a:cubicBezTo>
                    <a:pt x="178" y="32"/>
                    <a:pt x="117" y="37"/>
                    <a:pt x="105" y="27"/>
                  </a:cubicBezTo>
                  <a:cubicBezTo>
                    <a:pt x="94" y="17"/>
                    <a:pt x="81" y="6"/>
                    <a:pt x="68" y="7"/>
                  </a:cubicBezTo>
                  <a:cubicBezTo>
                    <a:pt x="54" y="8"/>
                    <a:pt x="0" y="0"/>
                    <a:pt x="8" y="11"/>
                  </a:cubicBezTo>
                  <a:cubicBezTo>
                    <a:pt x="17" y="22"/>
                    <a:pt x="35" y="39"/>
                    <a:pt x="36" y="4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445C79B-1158-460A-8F80-5569AD7E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1373" y="1373539"/>
              <a:ext cx="153647" cy="116877"/>
            </a:xfrm>
            <a:custGeom>
              <a:avLst/>
              <a:gdLst>
                <a:gd name="T0" fmla="*/ 22 w 517"/>
                <a:gd name="T1" fmla="*/ 163 h 390"/>
                <a:gd name="T2" fmla="*/ 45 w 517"/>
                <a:gd name="T3" fmla="*/ 179 h 390"/>
                <a:gd name="T4" fmla="*/ 32 w 517"/>
                <a:gd name="T5" fmla="*/ 195 h 390"/>
                <a:gd name="T6" fmla="*/ 54 w 517"/>
                <a:gd name="T7" fmla="*/ 210 h 390"/>
                <a:gd name="T8" fmla="*/ 58 w 517"/>
                <a:gd name="T9" fmla="*/ 233 h 390"/>
                <a:gd name="T10" fmla="*/ 84 w 517"/>
                <a:gd name="T11" fmla="*/ 243 h 390"/>
                <a:gd name="T12" fmla="*/ 89 w 517"/>
                <a:gd name="T13" fmla="*/ 261 h 390"/>
                <a:gd name="T14" fmla="*/ 115 w 517"/>
                <a:gd name="T15" fmla="*/ 268 h 390"/>
                <a:gd name="T16" fmla="*/ 82 w 517"/>
                <a:gd name="T17" fmla="*/ 285 h 390"/>
                <a:gd name="T18" fmla="*/ 164 w 517"/>
                <a:gd name="T19" fmla="*/ 337 h 390"/>
                <a:gd name="T20" fmla="*/ 197 w 517"/>
                <a:gd name="T21" fmla="*/ 344 h 390"/>
                <a:gd name="T22" fmla="*/ 239 w 517"/>
                <a:gd name="T23" fmla="*/ 384 h 390"/>
                <a:gd name="T24" fmla="*/ 286 w 517"/>
                <a:gd name="T25" fmla="*/ 372 h 390"/>
                <a:gd name="T26" fmla="*/ 328 w 517"/>
                <a:gd name="T27" fmla="*/ 379 h 390"/>
                <a:gd name="T28" fmla="*/ 323 w 517"/>
                <a:gd name="T29" fmla="*/ 345 h 390"/>
                <a:gd name="T30" fmla="*/ 318 w 517"/>
                <a:gd name="T31" fmla="*/ 327 h 390"/>
                <a:gd name="T32" fmla="*/ 297 w 517"/>
                <a:gd name="T33" fmla="*/ 309 h 390"/>
                <a:gd name="T34" fmla="*/ 309 w 517"/>
                <a:gd name="T35" fmla="*/ 301 h 390"/>
                <a:gd name="T36" fmla="*/ 321 w 517"/>
                <a:gd name="T37" fmla="*/ 319 h 390"/>
                <a:gd name="T38" fmla="*/ 338 w 517"/>
                <a:gd name="T39" fmla="*/ 323 h 390"/>
                <a:gd name="T40" fmla="*/ 349 w 517"/>
                <a:gd name="T41" fmla="*/ 339 h 390"/>
                <a:gd name="T42" fmla="*/ 375 w 517"/>
                <a:gd name="T43" fmla="*/ 295 h 390"/>
                <a:gd name="T44" fmla="*/ 392 w 517"/>
                <a:gd name="T45" fmla="*/ 271 h 390"/>
                <a:gd name="T46" fmla="*/ 418 w 517"/>
                <a:gd name="T47" fmla="*/ 257 h 390"/>
                <a:gd name="T48" fmla="*/ 442 w 517"/>
                <a:gd name="T49" fmla="*/ 247 h 390"/>
                <a:gd name="T50" fmla="*/ 442 w 517"/>
                <a:gd name="T51" fmla="*/ 261 h 390"/>
                <a:gd name="T52" fmla="*/ 462 w 517"/>
                <a:gd name="T53" fmla="*/ 267 h 390"/>
                <a:gd name="T54" fmla="*/ 476 w 517"/>
                <a:gd name="T55" fmla="*/ 264 h 390"/>
                <a:gd name="T56" fmla="*/ 482 w 517"/>
                <a:gd name="T57" fmla="*/ 244 h 390"/>
                <a:gd name="T58" fmla="*/ 508 w 517"/>
                <a:gd name="T59" fmla="*/ 221 h 390"/>
                <a:gd name="T60" fmla="*/ 463 w 517"/>
                <a:gd name="T61" fmla="*/ 231 h 390"/>
                <a:gd name="T62" fmla="*/ 435 w 517"/>
                <a:gd name="T63" fmla="*/ 215 h 390"/>
                <a:gd name="T64" fmla="*/ 410 w 517"/>
                <a:gd name="T65" fmla="*/ 210 h 390"/>
                <a:gd name="T66" fmla="*/ 402 w 517"/>
                <a:gd name="T67" fmla="*/ 197 h 390"/>
                <a:gd name="T68" fmla="*/ 375 w 517"/>
                <a:gd name="T69" fmla="*/ 183 h 390"/>
                <a:gd name="T70" fmla="*/ 344 w 517"/>
                <a:gd name="T71" fmla="*/ 147 h 390"/>
                <a:gd name="T72" fmla="*/ 341 w 517"/>
                <a:gd name="T73" fmla="*/ 114 h 390"/>
                <a:gd name="T74" fmla="*/ 324 w 517"/>
                <a:gd name="T75" fmla="*/ 101 h 390"/>
                <a:gd name="T76" fmla="*/ 324 w 517"/>
                <a:gd name="T77" fmla="*/ 87 h 390"/>
                <a:gd name="T78" fmla="*/ 311 w 517"/>
                <a:gd name="T79" fmla="*/ 75 h 390"/>
                <a:gd name="T80" fmla="*/ 320 w 517"/>
                <a:gd name="T81" fmla="*/ 42 h 390"/>
                <a:gd name="T82" fmla="*/ 290 w 517"/>
                <a:gd name="T83" fmla="*/ 24 h 390"/>
                <a:gd name="T84" fmla="*/ 251 w 517"/>
                <a:gd name="T85" fmla="*/ 20 h 390"/>
                <a:gd name="T86" fmla="*/ 233 w 517"/>
                <a:gd name="T87" fmla="*/ 6 h 390"/>
                <a:gd name="T88" fmla="*/ 206 w 517"/>
                <a:gd name="T89" fmla="*/ 6 h 390"/>
                <a:gd name="T90" fmla="*/ 243 w 517"/>
                <a:gd name="T91" fmla="*/ 41 h 390"/>
                <a:gd name="T92" fmla="*/ 210 w 517"/>
                <a:gd name="T93" fmla="*/ 36 h 390"/>
                <a:gd name="T94" fmla="*/ 202 w 517"/>
                <a:gd name="T95" fmla="*/ 63 h 390"/>
                <a:gd name="T96" fmla="*/ 217 w 517"/>
                <a:gd name="T97" fmla="*/ 90 h 390"/>
                <a:gd name="T98" fmla="*/ 221 w 517"/>
                <a:gd name="T99" fmla="*/ 110 h 390"/>
                <a:gd name="T100" fmla="*/ 243 w 517"/>
                <a:gd name="T101" fmla="*/ 144 h 390"/>
                <a:gd name="T102" fmla="*/ 205 w 517"/>
                <a:gd name="T103" fmla="*/ 135 h 390"/>
                <a:gd name="T104" fmla="*/ 193 w 517"/>
                <a:gd name="T105" fmla="*/ 105 h 390"/>
                <a:gd name="T106" fmla="*/ 153 w 517"/>
                <a:gd name="T107" fmla="*/ 105 h 390"/>
                <a:gd name="T108" fmla="*/ 136 w 517"/>
                <a:gd name="T109" fmla="*/ 70 h 390"/>
                <a:gd name="T110" fmla="*/ 111 w 517"/>
                <a:gd name="T111" fmla="*/ 65 h 390"/>
                <a:gd name="T112" fmla="*/ 98 w 517"/>
                <a:gd name="T113" fmla="*/ 54 h 390"/>
                <a:gd name="T114" fmla="*/ 72 w 517"/>
                <a:gd name="T115" fmla="*/ 44 h 390"/>
                <a:gd name="T116" fmla="*/ 66 w 517"/>
                <a:gd name="T117" fmla="*/ 28 h 390"/>
                <a:gd name="T118" fmla="*/ 36 w 517"/>
                <a:gd name="T119" fmla="*/ 53 h 390"/>
                <a:gd name="T120" fmla="*/ 30 w 517"/>
                <a:gd name="T121" fmla="*/ 111 h 390"/>
                <a:gd name="T122" fmla="*/ 7 w 517"/>
                <a:gd name="T123" fmla="*/ 141 h 390"/>
                <a:gd name="T124" fmla="*/ 22 w 517"/>
                <a:gd name="T125" fmla="*/ 16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17" h="390">
                  <a:moveTo>
                    <a:pt x="22" y="163"/>
                  </a:moveTo>
                  <a:cubicBezTo>
                    <a:pt x="23" y="169"/>
                    <a:pt x="52" y="173"/>
                    <a:pt x="45" y="179"/>
                  </a:cubicBezTo>
                  <a:cubicBezTo>
                    <a:pt x="38" y="185"/>
                    <a:pt x="24" y="189"/>
                    <a:pt x="32" y="195"/>
                  </a:cubicBezTo>
                  <a:cubicBezTo>
                    <a:pt x="40" y="201"/>
                    <a:pt x="54" y="204"/>
                    <a:pt x="54" y="210"/>
                  </a:cubicBezTo>
                  <a:cubicBezTo>
                    <a:pt x="54" y="216"/>
                    <a:pt x="47" y="227"/>
                    <a:pt x="58" y="233"/>
                  </a:cubicBezTo>
                  <a:cubicBezTo>
                    <a:pt x="70" y="238"/>
                    <a:pt x="84" y="233"/>
                    <a:pt x="84" y="243"/>
                  </a:cubicBezTo>
                  <a:cubicBezTo>
                    <a:pt x="84" y="252"/>
                    <a:pt x="79" y="259"/>
                    <a:pt x="89" y="261"/>
                  </a:cubicBezTo>
                  <a:cubicBezTo>
                    <a:pt x="99" y="262"/>
                    <a:pt x="118" y="263"/>
                    <a:pt x="115" y="268"/>
                  </a:cubicBezTo>
                  <a:cubicBezTo>
                    <a:pt x="112" y="273"/>
                    <a:pt x="73" y="271"/>
                    <a:pt x="82" y="285"/>
                  </a:cubicBezTo>
                  <a:cubicBezTo>
                    <a:pt x="90" y="298"/>
                    <a:pt x="150" y="337"/>
                    <a:pt x="164" y="337"/>
                  </a:cubicBezTo>
                  <a:cubicBezTo>
                    <a:pt x="178" y="337"/>
                    <a:pt x="190" y="339"/>
                    <a:pt x="197" y="344"/>
                  </a:cubicBezTo>
                  <a:cubicBezTo>
                    <a:pt x="205" y="350"/>
                    <a:pt x="214" y="387"/>
                    <a:pt x="239" y="384"/>
                  </a:cubicBezTo>
                  <a:cubicBezTo>
                    <a:pt x="265" y="382"/>
                    <a:pt x="277" y="366"/>
                    <a:pt x="286" y="372"/>
                  </a:cubicBezTo>
                  <a:cubicBezTo>
                    <a:pt x="295" y="378"/>
                    <a:pt x="322" y="390"/>
                    <a:pt x="328" y="379"/>
                  </a:cubicBezTo>
                  <a:cubicBezTo>
                    <a:pt x="333" y="368"/>
                    <a:pt x="327" y="354"/>
                    <a:pt x="323" y="345"/>
                  </a:cubicBezTo>
                  <a:cubicBezTo>
                    <a:pt x="319" y="335"/>
                    <a:pt x="327" y="332"/>
                    <a:pt x="318" y="327"/>
                  </a:cubicBezTo>
                  <a:cubicBezTo>
                    <a:pt x="309" y="323"/>
                    <a:pt x="295" y="316"/>
                    <a:pt x="297" y="309"/>
                  </a:cubicBezTo>
                  <a:cubicBezTo>
                    <a:pt x="299" y="303"/>
                    <a:pt x="303" y="295"/>
                    <a:pt x="309" y="301"/>
                  </a:cubicBezTo>
                  <a:cubicBezTo>
                    <a:pt x="316" y="308"/>
                    <a:pt x="315" y="317"/>
                    <a:pt x="321" y="319"/>
                  </a:cubicBezTo>
                  <a:cubicBezTo>
                    <a:pt x="328" y="320"/>
                    <a:pt x="335" y="317"/>
                    <a:pt x="338" y="323"/>
                  </a:cubicBezTo>
                  <a:cubicBezTo>
                    <a:pt x="341" y="330"/>
                    <a:pt x="339" y="348"/>
                    <a:pt x="349" y="339"/>
                  </a:cubicBezTo>
                  <a:cubicBezTo>
                    <a:pt x="359" y="331"/>
                    <a:pt x="375" y="311"/>
                    <a:pt x="375" y="295"/>
                  </a:cubicBezTo>
                  <a:cubicBezTo>
                    <a:pt x="375" y="295"/>
                    <a:pt x="389" y="275"/>
                    <a:pt x="392" y="271"/>
                  </a:cubicBezTo>
                  <a:cubicBezTo>
                    <a:pt x="394" y="267"/>
                    <a:pt x="413" y="261"/>
                    <a:pt x="418" y="257"/>
                  </a:cubicBezTo>
                  <a:cubicBezTo>
                    <a:pt x="422" y="254"/>
                    <a:pt x="442" y="239"/>
                    <a:pt x="442" y="247"/>
                  </a:cubicBezTo>
                  <a:cubicBezTo>
                    <a:pt x="441" y="255"/>
                    <a:pt x="437" y="261"/>
                    <a:pt x="442" y="261"/>
                  </a:cubicBezTo>
                  <a:cubicBezTo>
                    <a:pt x="446" y="262"/>
                    <a:pt x="461" y="264"/>
                    <a:pt x="462" y="267"/>
                  </a:cubicBezTo>
                  <a:cubicBezTo>
                    <a:pt x="462" y="269"/>
                    <a:pt x="475" y="273"/>
                    <a:pt x="476" y="264"/>
                  </a:cubicBezTo>
                  <a:cubicBezTo>
                    <a:pt x="476" y="255"/>
                    <a:pt x="472" y="246"/>
                    <a:pt x="482" y="244"/>
                  </a:cubicBezTo>
                  <a:cubicBezTo>
                    <a:pt x="491" y="243"/>
                    <a:pt x="517" y="225"/>
                    <a:pt x="508" y="221"/>
                  </a:cubicBezTo>
                  <a:cubicBezTo>
                    <a:pt x="498" y="217"/>
                    <a:pt x="468" y="235"/>
                    <a:pt x="463" y="231"/>
                  </a:cubicBezTo>
                  <a:cubicBezTo>
                    <a:pt x="458" y="227"/>
                    <a:pt x="440" y="214"/>
                    <a:pt x="435" y="215"/>
                  </a:cubicBezTo>
                  <a:cubicBezTo>
                    <a:pt x="430" y="215"/>
                    <a:pt x="413" y="217"/>
                    <a:pt x="410" y="210"/>
                  </a:cubicBezTo>
                  <a:cubicBezTo>
                    <a:pt x="407" y="203"/>
                    <a:pt x="409" y="197"/>
                    <a:pt x="402" y="197"/>
                  </a:cubicBezTo>
                  <a:cubicBezTo>
                    <a:pt x="395" y="197"/>
                    <a:pt x="381" y="193"/>
                    <a:pt x="375" y="183"/>
                  </a:cubicBezTo>
                  <a:cubicBezTo>
                    <a:pt x="369" y="173"/>
                    <a:pt x="340" y="161"/>
                    <a:pt x="344" y="147"/>
                  </a:cubicBezTo>
                  <a:cubicBezTo>
                    <a:pt x="348" y="133"/>
                    <a:pt x="346" y="117"/>
                    <a:pt x="341" y="114"/>
                  </a:cubicBezTo>
                  <a:cubicBezTo>
                    <a:pt x="335" y="111"/>
                    <a:pt x="324" y="107"/>
                    <a:pt x="324" y="101"/>
                  </a:cubicBezTo>
                  <a:cubicBezTo>
                    <a:pt x="324" y="96"/>
                    <a:pt x="332" y="89"/>
                    <a:pt x="324" y="87"/>
                  </a:cubicBezTo>
                  <a:cubicBezTo>
                    <a:pt x="316" y="84"/>
                    <a:pt x="305" y="78"/>
                    <a:pt x="311" y="75"/>
                  </a:cubicBezTo>
                  <a:cubicBezTo>
                    <a:pt x="316" y="72"/>
                    <a:pt x="327" y="52"/>
                    <a:pt x="320" y="42"/>
                  </a:cubicBezTo>
                  <a:cubicBezTo>
                    <a:pt x="313" y="32"/>
                    <a:pt x="305" y="22"/>
                    <a:pt x="290" y="24"/>
                  </a:cubicBezTo>
                  <a:cubicBezTo>
                    <a:pt x="275" y="26"/>
                    <a:pt x="257" y="25"/>
                    <a:pt x="251" y="20"/>
                  </a:cubicBezTo>
                  <a:cubicBezTo>
                    <a:pt x="245" y="15"/>
                    <a:pt x="242" y="7"/>
                    <a:pt x="233" y="6"/>
                  </a:cubicBezTo>
                  <a:cubicBezTo>
                    <a:pt x="225" y="6"/>
                    <a:pt x="201" y="0"/>
                    <a:pt x="206" y="6"/>
                  </a:cubicBezTo>
                  <a:cubicBezTo>
                    <a:pt x="211" y="12"/>
                    <a:pt x="250" y="40"/>
                    <a:pt x="243" y="41"/>
                  </a:cubicBezTo>
                  <a:cubicBezTo>
                    <a:pt x="237" y="42"/>
                    <a:pt x="216" y="31"/>
                    <a:pt x="210" y="36"/>
                  </a:cubicBezTo>
                  <a:cubicBezTo>
                    <a:pt x="204" y="40"/>
                    <a:pt x="195" y="52"/>
                    <a:pt x="202" y="63"/>
                  </a:cubicBezTo>
                  <a:cubicBezTo>
                    <a:pt x="209" y="74"/>
                    <a:pt x="217" y="84"/>
                    <a:pt x="217" y="90"/>
                  </a:cubicBezTo>
                  <a:cubicBezTo>
                    <a:pt x="217" y="96"/>
                    <a:pt x="214" y="103"/>
                    <a:pt x="221" y="110"/>
                  </a:cubicBezTo>
                  <a:cubicBezTo>
                    <a:pt x="229" y="117"/>
                    <a:pt x="257" y="139"/>
                    <a:pt x="243" y="144"/>
                  </a:cubicBezTo>
                  <a:cubicBezTo>
                    <a:pt x="230" y="149"/>
                    <a:pt x="208" y="149"/>
                    <a:pt x="205" y="135"/>
                  </a:cubicBezTo>
                  <a:cubicBezTo>
                    <a:pt x="201" y="121"/>
                    <a:pt x="199" y="107"/>
                    <a:pt x="193" y="105"/>
                  </a:cubicBezTo>
                  <a:cubicBezTo>
                    <a:pt x="186" y="103"/>
                    <a:pt x="166" y="111"/>
                    <a:pt x="153" y="105"/>
                  </a:cubicBezTo>
                  <a:cubicBezTo>
                    <a:pt x="139" y="98"/>
                    <a:pt x="142" y="72"/>
                    <a:pt x="136" y="70"/>
                  </a:cubicBezTo>
                  <a:cubicBezTo>
                    <a:pt x="130" y="69"/>
                    <a:pt x="114" y="71"/>
                    <a:pt x="111" y="65"/>
                  </a:cubicBezTo>
                  <a:cubicBezTo>
                    <a:pt x="109" y="59"/>
                    <a:pt x="110" y="54"/>
                    <a:pt x="98" y="54"/>
                  </a:cubicBezTo>
                  <a:cubicBezTo>
                    <a:pt x="86" y="53"/>
                    <a:pt x="74" y="52"/>
                    <a:pt x="72" y="44"/>
                  </a:cubicBezTo>
                  <a:cubicBezTo>
                    <a:pt x="70" y="35"/>
                    <a:pt x="73" y="24"/>
                    <a:pt x="66" y="28"/>
                  </a:cubicBezTo>
                  <a:cubicBezTo>
                    <a:pt x="58" y="32"/>
                    <a:pt x="36" y="43"/>
                    <a:pt x="36" y="53"/>
                  </a:cubicBezTo>
                  <a:cubicBezTo>
                    <a:pt x="36" y="63"/>
                    <a:pt x="38" y="101"/>
                    <a:pt x="30" y="111"/>
                  </a:cubicBezTo>
                  <a:cubicBezTo>
                    <a:pt x="22" y="121"/>
                    <a:pt x="0" y="125"/>
                    <a:pt x="7" y="141"/>
                  </a:cubicBezTo>
                  <a:cubicBezTo>
                    <a:pt x="14" y="156"/>
                    <a:pt x="20" y="157"/>
                    <a:pt x="22" y="16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E8E09B3-0EB1-4E2B-A8AE-34ADB855F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735" y="1427381"/>
              <a:ext cx="30204" cy="42023"/>
            </a:xfrm>
            <a:custGeom>
              <a:avLst/>
              <a:gdLst>
                <a:gd name="T0" fmla="*/ 18 w 100"/>
                <a:gd name="T1" fmla="*/ 44 h 140"/>
                <a:gd name="T2" fmla="*/ 60 w 100"/>
                <a:gd name="T3" fmla="*/ 92 h 140"/>
                <a:gd name="T4" fmla="*/ 92 w 100"/>
                <a:gd name="T5" fmla="*/ 134 h 140"/>
                <a:gd name="T6" fmla="*/ 92 w 100"/>
                <a:gd name="T7" fmla="*/ 106 h 140"/>
                <a:gd name="T8" fmla="*/ 80 w 100"/>
                <a:gd name="T9" fmla="*/ 69 h 140"/>
                <a:gd name="T10" fmla="*/ 68 w 100"/>
                <a:gd name="T11" fmla="*/ 44 h 140"/>
                <a:gd name="T12" fmla="*/ 38 w 100"/>
                <a:gd name="T13" fmla="*/ 38 h 140"/>
                <a:gd name="T14" fmla="*/ 8 w 100"/>
                <a:gd name="T15" fmla="*/ 9 h 140"/>
                <a:gd name="T16" fmla="*/ 18 w 100"/>
                <a:gd name="T17" fmla="*/ 4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40">
                  <a:moveTo>
                    <a:pt x="18" y="44"/>
                  </a:moveTo>
                  <a:cubicBezTo>
                    <a:pt x="36" y="58"/>
                    <a:pt x="50" y="74"/>
                    <a:pt x="60" y="92"/>
                  </a:cubicBezTo>
                  <a:cubicBezTo>
                    <a:pt x="70" y="111"/>
                    <a:pt x="70" y="140"/>
                    <a:pt x="92" y="134"/>
                  </a:cubicBezTo>
                  <a:cubicBezTo>
                    <a:pt x="92" y="134"/>
                    <a:pt x="100" y="125"/>
                    <a:pt x="92" y="106"/>
                  </a:cubicBezTo>
                  <a:cubicBezTo>
                    <a:pt x="83" y="86"/>
                    <a:pt x="80" y="77"/>
                    <a:pt x="80" y="69"/>
                  </a:cubicBezTo>
                  <a:cubicBezTo>
                    <a:pt x="81" y="61"/>
                    <a:pt x="80" y="49"/>
                    <a:pt x="68" y="44"/>
                  </a:cubicBezTo>
                  <a:cubicBezTo>
                    <a:pt x="56" y="38"/>
                    <a:pt x="45" y="47"/>
                    <a:pt x="38" y="38"/>
                  </a:cubicBezTo>
                  <a:cubicBezTo>
                    <a:pt x="30" y="30"/>
                    <a:pt x="12" y="0"/>
                    <a:pt x="8" y="9"/>
                  </a:cubicBezTo>
                  <a:cubicBezTo>
                    <a:pt x="4" y="18"/>
                    <a:pt x="0" y="29"/>
                    <a:pt x="18" y="4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8D3FD2A-150A-4526-B63E-EF5D4434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41" y="1536378"/>
              <a:ext cx="28891" cy="21012"/>
            </a:xfrm>
            <a:custGeom>
              <a:avLst/>
              <a:gdLst>
                <a:gd name="T0" fmla="*/ 81 w 95"/>
                <a:gd name="T1" fmla="*/ 39 h 70"/>
                <a:gd name="T2" fmla="*/ 53 w 95"/>
                <a:gd name="T3" fmla="*/ 26 h 70"/>
                <a:gd name="T4" fmla="*/ 33 w 95"/>
                <a:gd name="T5" fmla="*/ 21 h 70"/>
                <a:gd name="T6" fmla="*/ 6 w 95"/>
                <a:gd name="T7" fmla="*/ 2 h 70"/>
                <a:gd name="T8" fmla="*/ 15 w 95"/>
                <a:gd name="T9" fmla="*/ 33 h 70"/>
                <a:gd name="T10" fmla="*/ 43 w 95"/>
                <a:gd name="T11" fmla="*/ 40 h 70"/>
                <a:gd name="T12" fmla="*/ 56 w 95"/>
                <a:gd name="T13" fmla="*/ 50 h 70"/>
                <a:gd name="T14" fmla="*/ 69 w 95"/>
                <a:gd name="T15" fmla="*/ 51 h 70"/>
                <a:gd name="T16" fmla="*/ 93 w 95"/>
                <a:gd name="T17" fmla="*/ 61 h 70"/>
                <a:gd name="T18" fmla="*/ 81 w 95"/>
                <a:gd name="T1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0">
                  <a:moveTo>
                    <a:pt x="81" y="39"/>
                  </a:moveTo>
                  <a:cubicBezTo>
                    <a:pt x="74" y="33"/>
                    <a:pt x="65" y="25"/>
                    <a:pt x="53" y="26"/>
                  </a:cubicBezTo>
                  <a:cubicBezTo>
                    <a:pt x="41" y="26"/>
                    <a:pt x="39" y="29"/>
                    <a:pt x="33" y="21"/>
                  </a:cubicBezTo>
                  <a:cubicBezTo>
                    <a:pt x="28" y="13"/>
                    <a:pt x="12" y="0"/>
                    <a:pt x="6" y="2"/>
                  </a:cubicBezTo>
                  <a:cubicBezTo>
                    <a:pt x="0" y="3"/>
                    <a:pt x="7" y="28"/>
                    <a:pt x="15" y="33"/>
                  </a:cubicBezTo>
                  <a:cubicBezTo>
                    <a:pt x="22" y="37"/>
                    <a:pt x="40" y="35"/>
                    <a:pt x="43" y="40"/>
                  </a:cubicBezTo>
                  <a:cubicBezTo>
                    <a:pt x="47" y="45"/>
                    <a:pt x="52" y="50"/>
                    <a:pt x="56" y="50"/>
                  </a:cubicBezTo>
                  <a:cubicBezTo>
                    <a:pt x="60" y="49"/>
                    <a:pt x="64" y="47"/>
                    <a:pt x="69" y="51"/>
                  </a:cubicBezTo>
                  <a:cubicBezTo>
                    <a:pt x="69" y="51"/>
                    <a:pt x="92" y="70"/>
                    <a:pt x="93" y="61"/>
                  </a:cubicBezTo>
                  <a:cubicBezTo>
                    <a:pt x="95" y="53"/>
                    <a:pt x="89" y="45"/>
                    <a:pt x="81" y="3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525E950-245A-4BFE-B8E6-16A42EE14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145" y="1490415"/>
              <a:ext cx="13132" cy="17072"/>
            </a:xfrm>
            <a:custGeom>
              <a:avLst/>
              <a:gdLst>
                <a:gd name="T0" fmla="*/ 22 w 44"/>
                <a:gd name="T1" fmla="*/ 33 h 53"/>
                <a:gd name="T2" fmla="*/ 26 w 44"/>
                <a:gd name="T3" fmla="*/ 51 h 53"/>
                <a:gd name="T4" fmla="*/ 39 w 44"/>
                <a:gd name="T5" fmla="*/ 29 h 53"/>
                <a:gd name="T6" fmla="*/ 19 w 44"/>
                <a:gd name="T7" fmla="*/ 4 h 53"/>
                <a:gd name="T8" fmla="*/ 6 w 44"/>
                <a:gd name="T9" fmla="*/ 12 h 53"/>
                <a:gd name="T10" fmla="*/ 22 w 44"/>
                <a:gd name="T11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53">
                  <a:moveTo>
                    <a:pt x="22" y="33"/>
                  </a:moveTo>
                  <a:cubicBezTo>
                    <a:pt x="20" y="41"/>
                    <a:pt x="17" y="53"/>
                    <a:pt x="26" y="51"/>
                  </a:cubicBezTo>
                  <a:cubicBezTo>
                    <a:pt x="26" y="51"/>
                    <a:pt x="44" y="38"/>
                    <a:pt x="39" y="29"/>
                  </a:cubicBezTo>
                  <a:cubicBezTo>
                    <a:pt x="34" y="19"/>
                    <a:pt x="27" y="4"/>
                    <a:pt x="19" y="4"/>
                  </a:cubicBezTo>
                  <a:cubicBezTo>
                    <a:pt x="11" y="4"/>
                    <a:pt x="0" y="0"/>
                    <a:pt x="6" y="12"/>
                  </a:cubicBezTo>
                  <a:cubicBezTo>
                    <a:pt x="11" y="24"/>
                    <a:pt x="24" y="26"/>
                    <a:pt x="22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09846EB-F60D-49A2-B0B4-C1649604D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6183" y="1440513"/>
              <a:ext cx="23638" cy="13132"/>
            </a:xfrm>
            <a:custGeom>
              <a:avLst/>
              <a:gdLst>
                <a:gd name="T0" fmla="*/ 2 w 79"/>
                <a:gd name="T1" fmla="*/ 36 h 45"/>
                <a:gd name="T2" fmla="*/ 22 w 79"/>
                <a:gd name="T3" fmla="*/ 44 h 45"/>
                <a:gd name="T4" fmla="*/ 49 w 79"/>
                <a:gd name="T5" fmla="*/ 39 h 45"/>
                <a:gd name="T6" fmla="*/ 54 w 79"/>
                <a:gd name="T7" fmla="*/ 30 h 45"/>
                <a:gd name="T8" fmla="*/ 69 w 79"/>
                <a:gd name="T9" fmla="*/ 38 h 45"/>
                <a:gd name="T10" fmla="*/ 73 w 79"/>
                <a:gd name="T11" fmla="*/ 12 h 45"/>
                <a:gd name="T12" fmla="*/ 59 w 79"/>
                <a:gd name="T13" fmla="*/ 3 h 45"/>
                <a:gd name="T14" fmla="*/ 45 w 79"/>
                <a:gd name="T15" fmla="*/ 8 h 45"/>
                <a:gd name="T16" fmla="*/ 31 w 79"/>
                <a:gd name="T17" fmla="*/ 17 h 45"/>
                <a:gd name="T18" fmla="*/ 17 w 79"/>
                <a:gd name="T19" fmla="*/ 24 h 45"/>
                <a:gd name="T20" fmla="*/ 2 w 79"/>
                <a:gd name="T21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45">
                  <a:moveTo>
                    <a:pt x="2" y="36"/>
                  </a:moveTo>
                  <a:cubicBezTo>
                    <a:pt x="5" y="44"/>
                    <a:pt x="7" y="45"/>
                    <a:pt x="22" y="44"/>
                  </a:cubicBezTo>
                  <a:cubicBezTo>
                    <a:pt x="36" y="43"/>
                    <a:pt x="47" y="42"/>
                    <a:pt x="49" y="39"/>
                  </a:cubicBezTo>
                  <a:cubicBezTo>
                    <a:pt x="50" y="36"/>
                    <a:pt x="51" y="27"/>
                    <a:pt x="54" y="30"/>
                  </a:cubicBezTo>
                  <a:cubicBezTo>
                    <a:pt x="54" y="30"/>
                    <a:pt x="64" y="41"/>
                    <a:pt x="69" y="38"/>
                  </a:cubicBezTo>
                  <a:cubicBezTo>
                    <a:pt x="74" y="34"/>
                    <a:pt x="79" y="17"/>
                    <a:pt x="73" y="12"/>
                  </a:cubicBezTo>
                  <a:cubicBezTo>
                    <a:pt x="68" y="7"/>
                    <a:pt x="65" y="0"/>
                    <a:pt x="59" y="3"/>
                  </a:cubicBezTo>
                  <a:cubicBezTo>
                    <a:pt x="54" y="6"/>
                    <a:pt x="51" y="8"/>
                    <a:pt x="45" y="8"/>
                  </a:cubicBezTo>
                  <a:cubicBezTo>
                    <a:pt x="38" y="8"/>
                    <a:pt x="32" y="13"/>
                    <a:pt x="31" y="17"/>
                  </a:cubicBezTo>
                  <a:cubicBezTo>
                    <a:pt x="31" y="21"/>
                    <a:pt x="25" y="24"/>
                    <a:pt x="17" y="24"/>
                  </a:cubicBezTo>
                  <a:cubicBezTo>
                    <a:pt x="9" y="24"/>
                    <a:pt x="0" y="27"/>
                    <a:pt x="2" y="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FB9216B-ECB6-4496-8AD7-69F55FCB0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363" y="1435260"/>
              <a:ext cx="13132" cy="14446"/>
            </a:xfrm>
            <a:custGeom>
              <a:avLst/>
              <a:gdLst>
                <a:gd name="T0" fmla="*/ 12 w 45"/>
                <a:gd name="T1" fmla="*/ 48 h 50"/>
                <a:gd name="T2" fmla="*/ 35 w 45"/>
                <a:gd name="T3" fmla="*/ 32 h 50"/>
                <a:gd name="T4" fmla="*/ 33 w 45"/>
                <a:gd name="T5" fmla="*/ 18 h 50"/>
                <a:gd name="T6" fmla="*/ 41 w 45"/>
                <a:gd name="T7" fmla="*/ 3 h 50"/>
                <a:gd name="T8" fmla="*/ 24 w 45"/>
                <a:gd name="T9" fmla="*/ 6 h 50"/>
                <a:gd name="T10" fmla="*/ 16 w 45"/>
                <a:gd name="T11" fmla="*/ 28 h 50"/>
                <a:gd name="T12" fmla="*/ 2 w 45"/>
                <a:gd name="T13" fmla="*/ 37 h 50"/>
                <a:gd name="T14" fmla="*/ 12 w 45"/>
                <a:gd name="T1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0">
                  <a:moveTo>
                    <a:pt x="12" y="48"/>
                  </a:moveTo>
                  <a:cubicBezTo>
                    <a:pt x="12" y="48"/>
                    <a:pt x="36" y="40"/>
                    <a:pt x="35" y="32"/>
                  </a:cubicBezTo>
                  <a:cubicBezTo>
                    <a:pt x="34" y="25"/>
                    <a:pt x="28" y="23"/>
                    <a:pt x="33" y="18"/>
                  </a:cubicBezTo>
                  <a:cubicBezTo>
                    <a:pt x="37" y="14"/>
                    <a:pt x="45" y="7"/>
                    <a:pt x="41" y="3"/>
                  </a:cubicBezTo>
                  <a:cubicBezTo>
                    <a:pt x="38" y="0"/>
                    <a:pt x="28" y="2"/>
                    <a:pt x="24" y="6"/>
                  </a:cubicBezTo>
                  <a:cubicBezTo>
                    <a:pt x="20" y="10"/>
                    <a:pt x="20" y="27"/>
                    <a:pt x="16" y="28"/>
                  </a:cubicBezTo>
                  <a:cubicBezTo>
                    <a:pt x="12" y="30"/>
                    <a:pt x="0" y="29"/>
                    <a:pt x="2" y="37"/>
                  </a:cubicBezTo>
                  <a:cubicBezTo>
                    <a:pt x="3" y="44"/>
                    <a:pt x="1" y="50"/>
                    <a:pt x="12" y="4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65E3DA5-FB03-4F81-A368-980D8D0D3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3114" y="2056413"/>
              <a:ext cx="47276" cy="44649"/>
            </a:xfrm>
            <a:custGeom>
              <a:avLst/>
              <a:gdLst>
                <a:gd name="T0" fmla="*/ 134 w 156"/>
                <a:gd name="T1" fmla="*/ 133 h 148"/>
                <a:gd name="T2" fmla="*/ 154 w 156"/>
                <a:gd name="T3" fmla="*/ 123 h 148"/>
                <a:gd name="T4" fmla="*/ 144 w 156"/>
                <a:gd name="T5" fmla="*/ 92 h 148"/>
                <a:gd name="T6" fmla="*/ 112 w 156"/>
                <a:gd name="T7" fmla="*/ 66 h 148"/>
                <a:gd name="T8" fmla="*/ 83 w 156"/>
                <a:gd name="T9" fmla="*/ 52 h 148"/>
                <a:gd name="T10" fmla="*/ 25 w 156"/>
                <a:gd name="T11" fmla="*/ 5 h 148"/>
                <a:gd name="T12" fmla="*/ 13 w 156"/>
                <a:gd name="T13" fmla="*/ 21 h 148"/>
                <a:gd name="T14" fmla="*/ 8 w 156"/>
                <a:gd name="T15" fmla="*/ 35 h 148"/>
                <a:gd name="T16" fmla="*/ 29 w 156"/>
                <a:gd name="T17" fmla="*/ 47 h 148"/>
                <a:gd name="T18" fmla="*/ 15 w 156"/>
                <a:gd name="T19" fmla="*/ 53 h 148"/>
                <a:gd name="T20" fmla="*/ 0 w 156"/>
                <a:gd name="T21" fmla="*/ 45 h 148"/>
                <a:gd name="T22" fmla="*/ 14 w 156"/>
                <a:gd name="T23" fmla="*/ 73 h 148"/>
                <a:gd name="T24" fmla="*/ 45 w 156"/>
                <a:gd name="T25" fmla="*/ 98 h 148"/>
                <a:gd name="T26" fmla="*/ 61 w 156"/>
                <a:gd name="T27" fmla="*/ 114 h 148"/>
                <a:gd name="T28" fmla="*/ 72 w 156"/>
                <a:gd name="T29" fmla="*/ 98 h 148"/>
                <a:gd name="T30" fmla="*/ 96 w 156"/>
                <a:gd name="T31" fmla="*/ 108 h 148"/>
                <a:gd name="T32" fmla="*/ 102 w 156"/>
                <a:gd name="T33" fmla="*/ 138 h 148"/>
                <a:gd name="T34" fmla="*/ 125 w 156"/>
                <a:gd name="T35" fmla="*/ 143 h 148"/>
                <a:gd name="T36" fmla="*/ 134 w 156"/>
                <a:gd name="T37" fmla="*/ 1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" h="148">
                  <a:moveTo>
                    <a:pt x="134" y="133"/>
                  </a:moveTo>
                  <a:cubicBezTo>
                    <a:pt x="134" y="133"/>
                    <a:pt x="156" y="141"/>
                    <a:pt x="154" y="123"/>
                  </a:cubicBezTo>
                  <a:cubicBezTo>
                    <a:pt x="152" y="105"/>
                    <a:pt x="155" y="99"/>
                    <a:pt x="144" y="92"/>
                  </a:cubicBezTo>
                  <a:cubicBezTo>
                    <a:pt x="133" y="85"/>
                    <a:pt x="113" y="74"/>
                    <a:pt x="112" y="66"/>
                  </a:cubicBezTo>
                  <a:cubicBezTo>
                    <a:pt x="112" y="57"/>
                    <a:pt x="91" y="63"/>
                    <a:pt x="83" y="52"/>
                  </a:cubicBezTo>
                  <a:cubicBezTo>
                    <a:pt x="75" y="41"/>
                    <a:pt x="35" y="0"/>
                    <a:pt x="25" y="5"/>
                  </a:cubicBezTo>
                  <a:cubicBezTo>
                    <a:pt x="16" y="10"/>
                    <a:pt x="16" y="17"/>
                    <a:pt x="13" y="21"/>
                  </a:cubicBezTo>
                  <a:cubicBezTo>
                    <a:pt x="10" y="26"/>
                    <a:pt x="0" y="29"/>
                    <a:pt x="8" y="35"/>
                  </a:cubicBezTo>
                  <a:cubicBezTo>
                    <a:pt x="15" y="40"/>
                    <a:pt x="33" y="43"/>
                    <a:pt x="29" y="47"/>
                  </a:cubicBezTo>
                  <a:cubicBezTo>
                    <a:pt x="25" y="52"/>
                    <a:pt x="20" y="57"/>
                    <a:pt x="15" y="53"/>
                  </a:cubicBezTo>
                  <a:cubicBezTo>
                    <a:pt x="9" y="50"/>
                    <a:pt x="0" y="38"/>
                    <a:pt x="0" y="45"/>
                  </a:cubicBezTo>
                  <a:cubicBezTo>
                    <a:pt x="1" y="52"/>
                    <a:pt x="1" y="61"/>
                    <a:pt x="14" y="73"/>
                  </a:cubicBezTo>
                  <a:cubicBezTo>
                    <a:pt x="28" y="85"/>
                    <a:pt x="42" y="92"/>
                    <a:pt x="45" y="98"/>
                  </a:cubicBezTo>
                  <a:cubicBezTo>
                    <a:pt x="48" y="104"/>
                    <a:pt x="59" y="120"/>
                    <a:pt x="61" y="114"/>
                  </a:cubicBezTo>
                  <a:cubicBezTo>
                    <a:pt x="64" y="108"/>
                    <a:pt x="62" y="95"/>
                    <a:pt x="72" y="98"/>
                  </a:cubicBezTo>
                  <a:cubicBezTo>
                    <a:pt x="82" y="101"/>
                    <a:pt x="95" y="99"/>
                    <a:pt x="96" y="108"/>
                  </a:cubicBezTo>
                  <a:cubicBezTo>
                    <a:pt x="97" y="117"/>
                    <a:pt x="92" y="133"/>
                    <a:pt x="102" y="138"/>
                  </a:cubicBezTo>
                  <a:cubicBezTo>
                    <a:pt x="111" y="142"/>
                    <a:pt x="122" y="148"/>
                    <a:pt x="125" y="143"/>
                  </a:cubicBezTo>
                  <a:cubicBezTo>
                    <a:pt x="127" y="139"/>
                    <a:pt x="127" y="132"/>
                    <a:pt x="134" y="1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CF75880-813D-40CF-A432-AE78ECD80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6033" y="1921151"/>
              <a:ext cx="128695" cy="148394"/>
            </a:xfrm>
            <a:custGeom>
              <a:avLst/>
              <a:gdLst>
                <a:gd name="T0" fmla="*/ 412 w 434"/>
                <a:gd name="T1" fmla="*/ 464 h 499"/>
                <a:gd name="T2" fmla="*/ 424 w 434"/>
                <a:gd name="T3" fmla="*/ 433 h 499"/>
                <a:gd name="T4" fmla="*/ 381 w 434"/>
                <a:gd name="T5" fmla="*/ 409 h 499"/>
                <a:gd name="T6" fmla="*/ 344 w 434"/>
                <a:gd name="T7" fmla="*/ 386 h 499"/>
                <a:gd name="T8" fmla="*/ 306 w 434"/>
                <a:gd name="T9" fmla="*/ 359 h 499"/>
                <a:gd name="T10" fmla="*/ 259 w 434"/>
                <a:gd name="T11" fmla="*/ 287 h 499"/>
                <a:gd name="T12" fmla="*/ 241 w 434"/>
                <a:gd name="T13" fmla="*/ 225 h 499"/>
                <a:gd name="T14" fmla="*/ 225 w 434"/>
                <a:gd name="T15" fmla="*/ 152 h 499"/>
                <a:gd name="T16" fmla="*/ 225 w 434"/>
                <a:gd name="T17" fmla="*/ 108 h 499"/>
                <a:gd name="T18" fmla="*/ 190 w 434"/>
                <a:gd name="T19" fmla="*/ 104 h 499"/>
                <a:gd name="T20" fmla="*/ 232 w 434"/>
                <a:gd name="T21" fmla="*/ 88 h 499"/>
                <a:gd name="T22" fmla="*/ 206 w 434"/>
                <a:gd name="T23" fmla="*/ 51 h 499"/>
                <a:gd name="T24" fmla="*/ 225 w 434"/>
                <a:gd name="T25" fmla="*/ 21 h 499"/>
                <a:gd name="T26" fmla="*/ 136 w 434"/>
                <a:gd name="T27" fmla="*/ 5 h 499"/>
                <a:gd name="T28" fmla="*/ 74 w 434"/>
                <a:gd name="T29" fmla="*/ 28 h 499"/>
                <a:gd name="T30" fmla="*/ 51 w 434"/>
                <a:gd name="T31" fmla="*/ 89 h 499"/>
                <a:gd name="T32" fmla="*/ 41 w 434"/>
                <a:gd name="T33" fmla="*/ 105 h 499"/>
                <a:gd name="T34" fmla="*/ 26 w 434"/>
                <a:gd name="T35" fmla="*/ 157 h 499"/>
                <a:gd name="T36" fmla="*/ 52 w 434"/>
                <a:gd name="T37" fmla="*/ 158 h 499"/>
                <a:gd name="T38" fmla="*/ 76 w 434"/>
                <a:gd name="T39" fmla="*/ 161 h 499"/>
                <a:gd name="T40" fmla="*/ 63 w 434"/>
                <a:gd name="T41" fmla="*/ 191 h 499"/>
                <a:gd name="T42" fmla="*/ 67 w 434"/>
                <a:gd name="T43" fmla="*/ 206 h 499"/>
                <a:gd name="T44" fmla="*/ 67 w 434"/>
                <a:gd name="T45" fmla="*/ 244 h 499"/>
                <a:gd name="T46" fmla="*/ 37 w 434"/>
                <a:gd name="T47" fmla="*/ 249 h 499"/>
                <a:gd name="T48" fmla="*/ 4 w 434"/>
                <a:gd name="T49" fmla="*/ 259 h 499"/>
                <a:gd name="T50" fmla="*/ 7 w 434"/>
                <a:gd name="T51" fmla="*/ 327 h 499"/>
                <a:gd name="T52" fmla="*/ 70 w 434"/>
                <a:gd name="T53" fmla="*/ 372 h 499"/>
                <a:gd name="T54" fmla="*/ 94 w 434"/>
                <a:gd name="T55" fmla="*/ 317 h 499"/>
                <a:gd name="T56" fmla="*/ 99 w 434"/>
                <a:gd name="T57" fmla="*/ 318 h 499"/>
                <a:gd name="T58" fmla="*/ 117 w 434"/>
                <a:gd name="T59" fmla="*/ 361 h 499"/>
                <a:gd name="T60" fmla="*/ 138 w 434"/>
                <a:gd name="T61" fmla="*/ 326 h 499"/>
                <a:gd name="T62" fmla="*/ 151 w 434"/>
                <a:gd name="T63" fmla="*/ 368 h 499"/>
                <a:gd name="T64" fmla="*/ 202 w 434"/>
                <a:gd name="T65" fmla="*/ 382 h 499"/>
                <a:gd name="T66" fmla="*/ 173 w 434"/>
                <a:gd name="T67" fmla="*/ 407 h 499"/>
                <a:gd name="T68" fmla="*/ 184 w 434"/>
                <a:gd name="T69" fmla="*/ 439 h 499"/>
                <a:gd name="T70" fmla="*/ 181 w 434"/>
                <a:gd name="T71" fmla="*/ 455 h 499"/>
                <a:gd name="T72" fmla="*/ 224 w 434"/>
                <a:gd name="T73" fmla="*/ 466 h 499"/>
                <a:gd name="T74" fmla="*/ 252 w 434"/>
                <a:gd name="T75" fmla="*/ 467 h 499"/>
                <a:gd name="T76" fmla="*/ 267 w 434"/>
                <a:gd name="T77" fmla="*/ 467 h 499"/>
                <a:gd name="T78" fmla="*/ 304 w 434"/>
                <a:gd name="T79" fmla="*/ 476 h 499"/>
                <a:gd name="T80" fmla="*/ 304 w 434"/>
                <a:gd name="T81" fmla="*/ 458 h 499"/>
                <a:gd name="T82" fmla="*/ 336 w 434"/>
                <a:gd name="T83" fmla="*/ 471 h 499"/>
                <a:gd name="T84" fmla="*/ 373 w 434"/>
                <a:gd name="T85" fmla="*/ 485 h 499"/>
                <a:gd name="T86" fmla="*/ 382 w 434"/>
                <a:gd name="T87" fmla="*/ 471 h 499"/>
                <a:gd name="T88" fmla="*/ 418 w 434"/>
                <a:gd name="T89" fmla="*/ 491 h 499"/>
                <a:gd name="T90" fmla="*/ 394 w 434"/>
                <a:gd name="T91" fmla="*/ 462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499">
                  <a:moveTo>
                    <a:pt x="394" y="462"/>
                  </a:moveTo>
                  <a:cubicBezTo>
                    <a:pt x="401" y="462"/>
                    <a:pt x="408" y="466"/>
                    <a:pt x="412" y="464"/>
                  </a:cubicBezTo>
                  <a:cubicBezTo>
                    <a:pt x="416" y="462"/>
                    <a:pt x="416" y="460"/>
                    <a:pt x="420" y="456"/>
                  </a:cubicBezTo>
                  <a:cubicBezTo>
                    <a:pt x="420" y="456"/>
                    <a:pt x="434" y="442"/>
                    <a:pt x="424" y="433"/>
                  </a:cubicBezTo>
                  <a:cubicBezTo>
                    <a:pt x="415" y="423"/>
                    <a:pt x="403" y="423"/>
                    <a:pt x="395" y="422"/>
                  </a:cubicBezTo>
                  <a:cubicBezTo>
                    <a:pt x="387" y="421"/>
                    <a:pt x="382" y="414"/>
                    <a:pt x="381" y="409"/>
                  </a:cubicBezTo>
                  <a:cubicBezTo>
                    <a:pt x="379" y="403"/>
                    <a:pt x="376" y="398"/>
                    <a:pt x="369" y="398"/>
                  </a:cubicBezTo>
                  <a:cubicBezTo>
                    <a:pt x="362" y="398"/>
                    <a:pt x="350" y="393"/>
                    <a:pt x="344" y="386"/>
                  </a:cubicBezTo>
                  <a:cubicBezTo>
                    <a:pt x="337" y="379"/>
                    <a:pt x="334" y="363"/>
                    <a:pt x="327" y="364"/>
                  </a:cubicBezTo>
                  <a:cubicBezTo>
                    <a:pt x="320" y="366"/>
                    <a:pt x="312" y="369"/>
                    <a:pt x="306" y="359"/>
                  </a:cubicBezTo>
                  <a:cubicBezTo>
                    <a:pt x="300" y="349"/>
                    <a:pt x="293" y="332"/>
                    <a:pt x="283" y="323"/>
                  </a:cubicBezTo>
                  <a:cubicBezTo>
                    <a:pt x="273" y="314"/>
                    <a:pt x="260" y="295"/>
                    <a:pt x="259" y="287"/>
                  </a:cubicBezTo>
                  <a:cubicBezTo>
                    <a:pt x="258" y="278"/>
                    <a:pt x="257" y="265"/>
                    <a:pt x="249" y="257"/>
                  </a:cubicBezTo>
                  <a:cubicBezTo>
                    <a:pt x="241" y="248"/>
                    <a:pt x="239" y="244"/>
                    <a:pt x="241" y="225"/>
                  </a:cubicBezTo>
                  <a:cubicBezTo>
                    <a:pt x="243" y="205"/>
                    <a:pt x="238" y="199"/>
                    <a:pt x="235" y="194"/>
                  </a:cubicBezTo>
                  <a:cubicBezTo>
                    <a:pt x="232" y="189"/>
                    <a:pt x="223" y="160"/>
                    <a:pt x="225" y="152"/>
                  </a:cubicBezTo>
                  <a:cubicBezTo>
                    <a:pt x="226" y="144"/>
                    <a:pt x="214" y="133"/>
                    <a:pt x="219" y="128"/>
                  </a:cubicBezTo>
                  <a:cubicBezTo>
                    <a:pt x="224" y="123"/>
                    <a:pt x="230" y="111"/>
                    <a:pt x="225" y="108"/>
                  </a:cubicBezTo>
                  <a:cubicBezTo>
                    <a:pt x="220" y="104"/>
                    <a:pt x="208" y="104"/>
                    <a:pt x="205" y="105"/>
                  </a:cubicBezTo>
                  <a:cubicBezTo>
                    <a:pt x="202" y="107"/>
                    <a:pt x="192" y="115"/>
                    <a:pt x="190" y="104"/>
                  </a:cubicBezTo>
                  <a:cubicBezTo>
                    <a:pt x="189" y="94"/>
                    <a:pt x="199" y="91"/>
                    <a:pt x="206" y="95"/>
                  </a:cubicBezTo>
                  <a:cubicBezTo>
                    <a:pt x="213" y="99"/>
                    <a:pt x="230" y="96"/>
                    <a:pt x="232" y="88"/>
                  </a:cubicBezTo>
                  <a:cubicBezTo>
                    <a:pt x="234" y="80"/>
                    <a:pt x="236" y="45"/>
                    <a:pt x="231" y="46"/>
                  </a:cubicBezTo>
                  <a:cubicBezTo>
                    <a:pt x="226" y="47"/>
                    <a:pt x="204" y="56"/>
                    <a:pt x="206" y="51"/>
                  </a:cubicBezTo>
                  <a:cubicBezTo>
                    <a:pt x="207" y="46"/>
                    <a:pt x="238" y="36"/>
                    <a:pt x="236" y="30"/>
                  </a:cubicBezTo>
                  <a:cubicBezTo>
                    <a:pt x="234" y="24"/>
                    <a:pt x="234" y="21"/>
                    <a:pt x="225" y="21"/>
                  </a:cubicBezTo>
                  <a:cubicBezTo>
                    <a:pt x="216" y="21"/>
                    <a:pt x="168" y="21"/>
                    <a:pt x="161" y="15"/>
                  </a:cubicBezTo>
                  <a:cubicBezTo>
                    <a:pt x="153" y="9"/>
                    <a:pt x="143" y="0"/>
                    <a:pt x="136" y="5"/>
                  </a:cubicBezTo>
                  <a:cubicBezTo>
                    <a:pt x="129" y="10"/>
                    <a:pt x="116" y="24"/>
                    <a:pt x="107" y="24"/>
                  </a:cubicBezTo>
                  <a:cubicBezTo>
                    <a:pt x="98" y="25"/>
                    <a:pt x="80" y="23"/>
                    <a:pt x="74" y="28"/>
                  </a:cubicBezTo>
                  <a:cubicBezTo>
                    <a:pt x="68" y="33"/>
                    <a:pt x="50" y="43"/>
                    <a:pt x="48" y="54"/>
                  </a:cubicBezTo>
                  <a:cubicBezTo>
                    <a:pt x="47" y="66"/>
                    <a:pt x="37" y="88"/>
                    <a:pt x="51" y="89"/>
                  </a:cubicBezTo>
                  <a:cubicBezTo>
                    <a:pt x="65" y="90"/>
                    <a:pt x="71" y="94"/>
                    <a:pt x="67" y="98"/>
                  </a:cubicBezTo>
                  <a:cubicBezTo>
                    <a:pt x="64" y="102"/>
                    <a:pt x="48" y="102"/>
                    <a:pt x="41" y="105"/>
                  </a:cubicBezTo>
                  <a:cubicBezTo>
                    <a:pt x="35" y="107"/>
                    <a:pt x="21" y="119"/>
                    <a:pt x="20" y="133"/>
                  </a:cubicBezTo>
                  <a:cubicBezTo>
                    <a:pt x="19" y="146"/>
                    <a:pt x="18" y="158"/>
                    <a:pt x="26" y="157"/>
                  </a:cubicBezTo>
                  <a:cubicBezTo>
                    <a:pt x="35" y="155"/>
                    <a:pt x="57" y="138"/>
                    <a:pt x="61" y="143"/>
                  </a:cubicBezTo>
                  <a:cubicBezTo>
                    <a:pt x="64" y="147"/>
                    <a:pt x="56" y="155"/>
                    <a:pt x="52" y="158"/>
                  </a:cubicBezTo>
                  <a:cubicBezTo>
                    <a:pt x="48" y="162"/>
                    <a:pt x="43" y="181"/>
                    <a:pt x="49" y="177"/>
                  </a:cubicBezTo>
                  <a:cubicBezTo>
                    <a:pt x="55" y="173"/>
                    <a:pt x="77" y="157"/>
                    <a:pt x="76" y="161"/>
                  </a:cubicBezTo>
                  <a:cubicBezTo>
                    <a:pt x="75" y="165"/>
                    <a:pt x="68" y="171"/>
                    <a:pt x="66" y="174"/>
                  </a:cubicBezTo>
                  <a:cubicBezTo>
                    <a:pt x="64" y="177"/>
                    <a:pt x="58" y="187"/>
                    <a:pt x="63" y="191"/>
                  </a:cubicBezTo>
                  <a:cubicBezTo>
                    <a:pt x="68" y="195"/>
                    <a:pt x="92" y="201"/>
                    <a:pt x="87" y="203"/>
                  </a:cubicBezTo>
                  <a:cubicBezTo>
                    <a:pt x="82" y="206"/>
                    <a:pt x="73" y="202"/>
                    <a:pt x="67" y="206"/>
                  </a:cubicBezTo>
                  <a:cubicBezTo>
                    <a:pt x="61" y="210"/>
                    <a:pt x="52" y="225"/>
                    <a:pt x="58" y="230"/>
                  </a:cubicBezTo>
                  <a:cubicBezTo>
                    <a:pt x="64" y="235"/>
                    <a:pt x="72" y="242"/>
                    <a:pt x="67" y="244"/>
                  </a:cubicBezTo>
                  <a:cubicBezTo>
                    <a:pt x="62" y="247"/>
                    <a:pt x="58" y="242"/>
                    <a:pt x="51" y="244"/>
                  </a:cubicBezTo>
                  <a:cubicBezTo>
                    <a:pt x="44" y="245"/>
                    <a:pt x="41" y="252"/>
                    <a:pt x="37" y="249"/>
                  </a:cubicBezTo>
                  <a:cubicBezTo>
                    <a:pt x="33" y="246"/>
                    <a:pt x="29" y="235"/>
                    <a:pt x="21" y="239"/>
                  </a:cubicBezTo>
                  <a:cubicBezTo>
                    <a:pt x="13" y="243"/>
                    <a:pt x="5" y="250"/>
                    <a:pt x="4" y="259"/>
                  </a:cubicBezTo>
                  <a:cubicBezTo>
                    <a:pt x="3" y="269"/>
                    <a:pt x="11" y="287"/>
                    <a:pt x="10" y="291"/>
                  </a:cubicBezTo>
                  <a:cubicBezTo>
                    <a:pt x="9" y="295"/>
                    <a:pt x="0" y="321"/>
                    <a:pt x="7" y="327"/>
                  </a:cubicBezTo>
                  <a:cubicBezTo>
                    <a:pt x="14" y="334"/>
                    <a:pt x="32" y="340"/>
                    <a:pt x="33" y="348"/>
                  </a:cubicBezTo>
                  <a:cubicBezTo>
                    <a:pt x="33" y="356"/>
                    <a:pt x="52" y="378"/>
                    <a:pt x="70" y="372"/>
                  </a:cubicBezTo>
                  <a:cubicBezTo>
                    <a:pt x="87" y="367"/>
                    <a:pt x="100" y="354"/>
                    <a:pt x="98" y="345"/>
                  </a:cubicBezTo>
                  <a:cubicBezTo>
                    <a:pt x="96" y="336"/>
                    <a:pt x="91" y="322"/>
                    <a:pt x="94" y="317"/>
                  </a:cubicBezTo>
                  <a:cubicBezTo>
                    <a:pt x="96" y="311"/>
                    <a:pt x="106" y="294"/>
                    <a:pt x="107" y="296"/>
                  </a:cubicBezTo>
                  <a:cubicBezTo>
                    <a:pt x="108" y="298"/>
                    <a:pt x="97" y="315"/>
                    <a:pt x="99" y="318"/>
                  </a:cubicBezTo>
                  <a:cubicBezTo>
                    <a:pt x="100" y="322"/>
                    <a:pt x="106" y="330"/>
                    <a:pt x="107" y="335"/>
                  </a:cubicBezTo>
                  <a:cubicBezTo>
                    <a:pt x="108" y="340"/>
                    <a:pt x="106" y="366"/>
                    <a:pt x="117" y="361"/>
                  </a:cubicBezTo>
                  <a:cubicBezTo>
                    <a:pt x="128" y="355"/>
                    <a:pt x="130" y="348"/>
                    <a:pt x="131" y="341"/>
                  </a:cubicBezTo>
                  <a:cubicBezTo>
                    <a:pt x="132" y="335"/>
                    <a:pt x="132" y="323"/>
                    <a:pt x="138" y="326"/>
                  </a:cubicBezTo>
                  <a:cubicBezTo>
                    <a:pt x="143" y="329"/>
                    <a:pt x="145" y="335"/>
                    <a:pt x="144" y="345"/>
                  </a:cubicBezTo>
                  <a:cubicBezTo>
                    <a:pt x="143" y="355"/>
                    <a:pt x="146" y="361"/>
                    <a:pt x="151" y="368"/>
                  </a:cubicBezTo>
                  <a:cubicBezTo>
                    <a:pt x="155" y="375"/>
                    <a:pt x="162" y="389"/>
                    <a:pt x="173" y="389"/>
                  </a:cubicBezTo>
                  <a:cubicBezTo>
                    <a:pt x="184" y="388"/>
                    <a:pt x="199" y="377"/>
                    <a:pt x="202" y="382"/>
                  </a:cubicBezTo>
                  <a:cubicBezTo>
                    <a:pt x="205" y="388"/>
                    <a:pt x="205" y="389"/>
                    <a:pt x="198" y="392"/>
                  </a:cubicBezTo>
                  <a:cubicBezTo>
                    <a:pt x="191" y="394"/>
                    <a:pt x="173" y="400"/>
                    <a:pt x="173" y="407"/>
                  </a:cubicBezTo>
                  <a:cubicBezTo>
                    <a:pt x="173" y="415"/>
                    <a:pt x="188" y="423"/>
                    <a:pt x="188" y="428"/>
                  </a:cubicBezTo>
                  <a:cubicBezTo>
                    <a:pt x="188" y="433"/>
                    <a:pt x="190" y="438"/>
                    <a:pt x="184" y="439"/>
                  </a:cubicBezTo>
                  <a:cubicBezTo>
                    <a:pt x="178" y="439"/>
                    <a:pt x="170" y="433"/>
                    <a:pt x="170" y="438"/>
                  </a:cubicBezTo>
                  <a:cubicBezTo>
                    <a:pt x="170" y="444"/>
                    <a:pt x="171" y="454"/>
                    <a:pt x="181" y="455"/>
                  </a:cubicBezTo>
                  <a:cubicBezTo>
                    <a:pt x="192" y="456"/>
                    <a:pt x="204" y="450"/>
                    <a:pt x="209" y="456"/>
                  </a:cubicBezTo>
                  <a:cubicBezTo>
                    <a:pt x="212" y="462"/>
                    <a:pt x="218" y="469"/>
                    <a:pt x="224" y="466"/>
                  </a:cubicBezTo>
                  <a:cubicBezTo>
                    <a:pt x="230" y="464"/>
                    <a:pt x="232" y="458"/>
                    <a:pt x="238" y="461"/>
                  </a:cubicBezTo>
                  <a:cubicBezTo>
                    <a:pt x="244" y="464"/>
                    <a:pt x="252" y="469"/>
                    <a:pt x="252" y="467"/>
                  </a:cubicBezTo>
                  <a:cubicBezTo>
                    <a:pt x="253" y="465"/>
                    <a:pt x="251" y="452"/>
                    <a:pt x="256" y="454"/>
                  </a:cubicBezTo>
                  <a:cubicBezTo>
                    <a:pt x="261" y="457"/>
                    <a:pt x="265" y="459"/>
                    <a:pt x="267" y="467"/>
                  </a:cubicBezTo>
                  <a:cubicBezTo>
                    <a:pt x="268" y="475"/>
                    <a:pt x="271" y="498"/>
                    <a:pt x="284" y="498"/>
                  </a:cubicBezTo>
                  <a:cubicBezTo>
                    <a:pt x="296" y="497"/>
                    <a:pt x="312" y="487"/>
                    <a:pt x="304" y="476"/>
                  </a:cubicBezTo>
                  <a:cubicBezTo>
                    <a:pt x="297" y="466"/>
                    <a:pt x="271" y="455"/>
                    <a:pt x="277" y="453"/>
                  </a:cubicBezTo>
                  <a:cubicBezTo>
                    <a:pt x="283" y="451"/>
                    <a:pt x="297" y="452"/>
                    <a:pt x="304" y="458"/>
                  </a:cubicBezTo>
                  <a:cubicBezTo>
                    <a:pt x="312" y="465"/>
                    <a:pt x="317" y="493"/>
                    <a:pt x="324" y="489"/>
                  </a:cubicBezTo>
                  <a:cubicBezTo>
                    <a:pt x="330" y="486"/>
                    <a:pt x="330" y="468"/>
                    <a:pt x="336" y="471"/>
                  </a:cubicBezTo>
                  <a:cubicBezTo>
                    <a:pt x="342" y="474"/>
                    <a:pt x="353" y="499"/>
                    <a:pt x="366" y="496"/>
                  </a:cubicBezTo>
                  <a:cubicBezTo>
                    <a:pt x="379" y="493"/>
                    <a:pt x="376" y="489"/>
                    <a:pt x="373" y="485"/>
                  </a:cubicBezTo>
                  <a:cubicBezTo>
                    <a:pt x="370" y="481"/>
                    <a:pt x="357" y="469"/>
                    <a:pt x="362" y="466"/>
                  </a:cubicBezTo>
                  <a:cubicBezTo>
                    <a:pt x="368" y="464"/>
                    <a:pt x="377" y="466"/>
                    <a:pt x="382" y="471"/>
                  </a:cubicBezTo>
                  <a:cubicBezTo>
                    <a:pt x="387" y="476"/>
                    <a:pt x="388" y="491"/>
                    <a:pt x="398" y="495"/>
                  </a:cubicBezTo>
                  <a:cubicBezTo>
                    <a:pt x="408" y="499"/>
                    <a:pt x="418" y="498"/>
                    <a:pt x="418" y="491"/>
                  </a:cubicBezTo>
                  <a:cubicBezTo>
                    <a:pt x="417" y="484"/>
                    <a:pt x="418" y="474"/>
                    <a:pt x="409" y="472"/>
                  </a:cubicBezTo>
                  <a:cubicBezTo>
                    <a:pt x="401" y="470"/>
                    <a:pt x="386" y="461"/>
                    <a:pt x="394" y="46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AD2DFCB-F931-4FD1-9250-B287FA6CC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3912" y="1679519"/>
              <a:ext cx="199609" cy="246885"/>
            </a:xfrm>
            <a:custGeom>
              <a:avLst/>
              <a:gdLst>
                <a:gd name="T0" fmla="*/ 40 w 668"/>
                <a:gd name="T1" fmla="*/ 784 h 829"/>
                <a:gd name="T2" fmla="*/ 114 w 668"/>
                <a:gd name="T3" fmla="*/ 760 h 829"/>
                <a:gd name="T4" fmla="*/ 60 w 668"/>
                <a:gd name="T5" fmla="*/ 779 h 829"/>
                <a:gd name="T6" fmla="*/ 55 w 668"/>
                <a:gd name="T7" fmla="*/ 826 h 829"/>
                <a:gd name="T8" fmla="*/ 155 w 668"/>
                <a:gd name="T9" fmla="*/ 824 h 829"/>
                <a:gd name="T10" fmla="*/ 178 w 668"/>
                <a:gd name="T11" fmla="*/ 822 h 829"/>
                <a:gd name="T12" fmla="*/ 231 w 668"/>
                <a:gd name="T13" fmla="*/ 787 h 829"/>
                <a:gd name="T14" fmla="*/ 221 w 668"/>
                <a:gd name="T15" fmla="*/ 714 h 829"/>
                <a:gd name="T16" fmla="*/ 244 w 668"/>
                <a:gd name="T17" fmla="*/ 726 h 829"/>
                <a:gd name="T18" fmla="*/ 235 w 668"/>
                <a:gd name="T19" fmla="*/ 667 h 829"/>
                <a:gd name="T20" fmla="*/ 261 w 668"/>
                <a:gd name="T21" fmla="*/ 611 h 829"/>
                <a:gd name="T22" fmla="*/ 272 w 668"/>
                <a:gd name="T23" fmla="*/ 565 h 829"/>
                <a:gd name="T24" fmla="*/ 307 w 668"/>
                <a:gd name="T25" fmla="*/ 557 h 829"/>
                <a:gd name="T26" fmla="*/ 325 w 668"/>
                <a:gd name="T27" fmla="*/ 534 h 829"/>
                <a:gd name="T28" fmla="*/ 352 w 668"/>
                <a:gd name="T29" fmla="*/ 482 h 829"/>
                <a:gd name="T30" fmla="*/ 353 w 668"/>
                <a:gd name="T31" fmla="*/ 460 h 829"/>
                <a:gd name="T32" fmla="*/ 400 w 668"/>
                <a:gd name="T33" fmla="*/ 386 h 829"/>
                <a:gd name="T34" fmla="*/ 443 w 668"/>
                <a:gd name="T35" fmla="*/ 315 h 829"/>
                <a:gd name="T36" fmla="*/ 576 w 668"/>
                <a:gd name="T37" fmla="*/ 218 h 829"/>
                <a:gd name="T38" fmla="*/ 663 w 668"/>
                <a:gd name="T39" fmla="*/ 158 h 829"/>
                <a:gd name="T40" fmla="*/ 659 w 668"/>
                <a:gd name="T41" fmla="*/ 93 h 829"/>
                <a:gd name="T42" fmla="*/ 629 w 668"/>
                <a:gd name="T43" fmla="*/ 41 h 829"/>
                <a:gd name="T44" fmla="*/ 594 w 668"/>
                <a:gd name="T45" fmla="*/ 1 h 829"/>
                <a:gd name="T46" fmla="*/ 517 w 668"/>
                <a:gd name="T47" fmla="*/ 30 h 829"/>
                <a:gd name="T48" fmla="*/ 486 w 668"/>
                <a:gd name="T49" fmla="*/ 73 h 829"/>
                <a:gd name="T50" fmla="*/ 462 w 668"/>
                <a:gd name="T51" fmla="*/ 119 h 829"/>
                <a:gd name="T52" fmla="*/ 407 w 668"/>
                <a:gd name="T53" fmla="*/ 176 h 829"/>
                <a:gd name="T54" fmla="*/ 341 w 668"/>
                <a:gd name="T55" fmla="*/ 191 h 829"/>
                <a:gd name="T56" fmla="*/ 248 w 668"/>
                <a:gd name="T57" fmla="*/ 222 h 829"/>
                <a:gd name="T58" fmla="*/ 247 w 668"/>
                <a:gd name="T59" fmla="*/ 251 h 829"/>
                <a:gd name="T60" fmla="*/ 212 w 668"/>
                <a:gd name="T61" fmla="*/ 279 h 829"/>
                <a:gd name="T62" fmla="*/ 184 w 668"/>
                <a:gd name="T63" fmla="*/ 313 h 829"/>
                <a:gd name="T64" fmla="*/ 154 w 668"/>
                <a:gd name="T65" fmla="*/ 363 h 829"/>
                <a:gd name="T66" fmla="*/ 122 w 668"/>
                <a:gd name="T67" fmla="*/ 387 h 829"/>
                <a:gd name="T68" fmla="*/ 144 w 668"/>
                <a:gd name="T69" fmla="*/ 446 h 829"/>
                <a:gd name="T70" fmla="*/ 72 w 668"/>
                <a:gd name="T71" fmla="*/ 494 h 829"/>
                <a:gd name="T72" fmla="*/ 33 w 668"/>
                <a:gd name="T73" fmla="*/ 493 h 829"/>
                <a:gd name="T74" fmla="*/ 59 w 668"/>
                <a:gd name="T75" fmla="*/ 551 h 829"/>
                <a:gd name="T76" fmla="*/ 99 w 668"/>
                <a:gd name="T77" fmla="*/ 555 h 829"/>
                <a:gd name="T78" fmla="*/ 83 w 668"/>
                <a:gd name="T79" fmla="*/ 566 h 829"/>
                <a:gd name="T80" fmla="*/ 72 w 668"/>
                <a:gd name="T81" fmla="*/ 598 h 829"/>
                <a:gd name="T82" fmla="*/ 65 w 668"/>
                <a:gd name="T83" fmla="*/ 619 h 829"/>
                <a:gd name="T84" fmla="*/ 67 w 668"/>
                <a:gd name="T85" fmla="*/ 650 h 829"/>
                <a:gd name="T86" fmla="*/ 125 w 668"/>
                <a:gd name="T87" fmla="*/ 683 h 829"/>
                <a:gd name="T88" fmla="*/ 81 w 668"/>
                <a:gd name="T89" fmla="*/ 678 h 829"/>
                <a:gd name="T90" fmla="*/ 41 w 668"/>
                <a:gd name="T91" fmla="*/ 697 h 829"/>
                <a:gd name="T92" fmla="*/ 22 w 668"/>
                <a:gd name="T93" fmla="*/ 73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68" h="829">
                  <a:moveTo>
                    <a:pt x="22" y="751"/>
                  </a:moveTo>
                  <a:cubicBezTo>
                    <a:pt x="16" y="756"/>
                    <a:pt x="0" y="755"/>
                    <a:pt x="4" y="758"/>
                  </a:cubicBezTo>
                  <a:cubicBezTo>
                    <a:pt x="8" y="762"/>
                    <a:pt x="35" y="793"/>
                    <a:pt x="40" y="784"/>
                  </a:cubicBezTo>
                  <a:cubicBezTo>
                    <a:pt x="46" y="776"/>
                    <a:pt x="51" y="770"/>
                    <a:pt x="64" y="761"/>
                  </a:cubicBezTo>
                  <a:cubicBezTo>
                    <a:pt x="77" y="751"/>
                    <a:pt x="90" y="741"/>
                    <a:pt x="101" y="744"/>
                  </a:cubicBezTo>
                  <a:cubicBezTo>
                    <a:pt x="111" y="748"/>
                    <a:pt x="121" y="758"/>
                    <a:pt x="114" y="760"/>
                  </a:cubicBezTo>
                  <a:cubicBezTo>
                    <a:pt x="108" y="761"/>
                    <a:pt x="97" y="748"/>
                    <a:pt x="93" y="752"/>
                  </a:cubicBezTo>
                  <a:cubicBezTo>
                    <a:pt x="90" y="756"/>
                    <a:pt x="82" y="766"/>
                    <a:pt x="76" y="769"/>
                  </a:cubicBezTo>
                  <a:cubicBezTo>
                    <a:pt x="70" y="772"/>
                    <a:pt x="62" y="774"/>
                    <a:pt x="60" y="779"/>
                  </a:cubicBezTo>
                  <a:cubicBezTo>
                    <a:pt x="58" y="784"/>
                    <a:pt x="46" y="788"/>
                    <a:pt x="51" y="797"/>
                  </a:cubicBezTo>
                  <a:cubicBezTo>
                    <a:pt x="55" y="807"/>
                    <a:pt x="59" y="813"/>
                    <a:pt x="58" y="815"/>
                  </a:cubicBezTo>
                  <a:cubicBezTo>
                    <a:pt x="56" y="817"/>
                    <a:pt x="45" y="825"/>
                    <a:pt x="55" y="826"/>
                  </a:cubicBezTo>
                  <a:cubicBezTo>
                    <a:pt x="65" y="827"/>
                    <a:pt x="87" y="825"/>
                    <a:pt x="90" y="819"/>
                  </a:cubicBezTo>
                  <a:cubicBezTo>
                    <a:pt x="94" y="813"/>
                    <a:pt x="107" y="804"/>
                    <a:pt x="115" y="806"/>
                  </a:cubicBezTo>
                  <a:cubicBezTo>
                    <a:pt x="123" y="808"/>
                    <a:pt x="145" y="829"/>
                    <a:pt x="155" y="824"/>
                  </a:cubicBezTo>
                  <a:cubicBezTo>
                    <a:pt x="166" y="819"/>
                    <a:pt x="163" y="811"/>
                    <a:pt x="159" y="808"/>
                  </a:cubicBezTo>
                  <a:cubicBezTo>
                    <a:pt x="154" y="805"/>
                    <a:pt x="161" y="792"/>
                    <a:pt x="165" y="796"/>
                  </a:cubicBezTo>
                  <a:cubicBezTo>
                    <a:pt x="168" y="800"/>
                    <a:pt x="172" y="819"/>
                    <a:pt x="178" y="822"/>
                  </a:cubicBezTo>
                  <a:cubicBezTo>
                    <a:pt x="185" y="824"/>
                    <a:pt x="196" y="826"/>
                    <a:pt x="207" y="821"/>
                  </a:cubicBezTo>
                  <a:cubicBezTo>
                    <a:pt x="207" y="821"/>
                    <a:pt x="221" y="814"/>
                    <a:pt x="226" y="812"/>
                  </a:cubicBezTo>
                  <a:cubicBezTo>
                    <a:pt x="232" y="809"/>
                    <a:pt x="230" y="797"/>
                    <a:pt x="231" y="787"/>
                  </a:cubicBezTo>
                  <a:cubicBezTo>
                    <a:pt x="233" y="776"/>
                    <a:pt x="251" y="751"/>
                    <a:pt x="247" y="746"/>
                  </a:cubicBezTo>
                  <a:cubicBezTo>
                    <a:pt x="243" y="741"/>
                    <a:pt x="233" y="736"/>
                    <a:pt x="231" y="730"/>
                  </a:cubicBezTo>
                  <a:cubicBezTo>
                    <a:pt x="229" y="724"/>
                    <a:pt x="224" y="714"/>
                    <a:pt x="221" y="714"/>
                  </a:cubicBezTo>
                  <a:cubicBezTo>
                    <a:pt x="217" y="713"/>
                    <a:pt x="195" y="709"/>
                    <a:pt x="198" y="705"/>
                  </a:cubicBezTo>
                  <a:cubicBezTo>
                    <a:pt x="201" y="700"/>
                    <a:pt x="227" y="700"/>
                    <a:pt x="230" y="705"/>
                  </a:cubicBezTo>
                  <a:cubicBezTo>
                    <a:pt x="234" y="710"/>
                    <a:pt x="237" y="732"/>
                    <a:pt x="244" y="726"/>
                  </a:cubicBezTo>
                  <a:cubicBezTo>
                    <a:pt x="251" y="720"/>
                    <a:pt x="249" y="702"/>
                    <a:pt x="244" y="694"/>
                  </a:cubicBezTo>
                  <a:cubicBezTo>
                    <a:pt x="239" y="687"/>
                    <a:pt x="206" y="640"/>
                    <a:pt x="215" y="644"/>
                  </a:cubicBezTo>
                  <a:cubicBezTo>
                    <a:pt x="224" y="647"/>
                    <a:pt x="225" y="660"/>
                    <a:pt x="235" y="667"/>
                  </a:cubicBezTo>
                  <a:cubicBezTo>
                    <a:pt x="244" y="674"/>
                    <a:pt x="264" y="676"/>
                    <a:pt x="264" y="668"/>
                  </a:cubicBezTo>
                  <a:cubicBezTo>
                    <a:pt x="264" y="660"/>
                    <a:pt x="249" y="654"/>
                    <a:pt x="254" y="644"/>
                  </a:cubicBezTo>
                  <a:cubicBezTo>
                    <a:pt x="259" y="633"/>
                    <a:pt x="270" y="622"/>
                    <a:pt x="261" y="611"/>
                  </a:cubicBezTo>
                  <a:cubicBezTo>
                    <a:pt x="252" y="599"/>
                    <a:pt x="227" y="575"/>
                    <a:pt x="236" y="576"/>
                  </a:cubicBezTo>
                  <a:cubicBezTo>
                    <a:pt x="245" y="577"/>
                    <a:pt x="262" y="593"/>
                    <a:pt x="268" y="586"/>
                  </a:cubicBezTo>
                  <a:cubicBezTo>
                    <a:pt x="275" y="579"/>
                    <a:pt x="278" y="570"/>
                    <a:pt x="272" y="565"/>
                  </a:cubicBezTo>
                  <a:cubicBezTo>
                    <a:pt x="265" y="560"/>
                    <a:pt x="260" y="564"/>
                    <a:pt x="261" y="553"/>
                  </a:cubicBezTo>
                  <a:cubicBezTo>
                    <a:pt x="262" y="543"/>
                    <a:pt x="262" y="536"/>
                    <a:pt x="270" y="540"/>
                  </a:cubicBezTo>
                  <a:cubicBezTo>
                    <a:pt x="279" y="543"/>
                    <a:pt x="304" y="564"/>
                    <a:pt x="307" y="557"/>
                  </a:cubicBezTo>
                  <a:cubicBezTo>
                    <a:pt x="311" y="550"/>
                    <a:pt x="305" y="543"/>
                    <a:pt x="302" y="542"/>
                  </a:cubicBezTo>
                  <a:cubicBezTo>
                    <a:pt x="298" y="540"/>
                    <a:pt x="293" y="531"/>
                    <a:pt x="301" y="531"/>
                  </a:cubicBezTo>
                  <a:cubicBezTo>
                    <a:pt x="310" y="531"/>
                    <a:pt x="318" y="540"/>
                    <a:pt x="325" y="534"/>
                  </a:cubicBezTo>
                  <a:cubicBezTo>
                    <a:pt x="331" y="528"/>
                    <a:pt x="335" y="514"/>
                    <a:pt x="331" y="511"/>
                  </a:cubicBezTo>
                  <a:cubicBezTo>
                    <a:pt x="328" y="508"/>
                    <a:pt x="323" y="501"/>
                    <a:pt x="333" y="498"/>
                  </a:cubicBezTo>
                  <a:cubicBezTo>
                    <a:pt x="342" y="495"/>
                    <a:pt x="356" y="486"/>
                    <a:pt x="352" y="482"/>
                  </a:cubicBezTo>
                  <a:cubicBezTo>
                    <a:pt x="349" y="477"/>
                    <a:pt x="331" y="463"/>
                    <a:pt x="335" y="457"/>
                  </a:cubicBezTo>
                  <a:cubicBezTo>
                    <a:pt x="338" y="451"/>
                    <a:pt x="344" y="445"/>
                    <a:pt x="346" y="449"/>
                  </a:cubicBezTo>
                  <a:cubicBezTo>
                    <a:pt x="347" y="453"/>
                    <a:pt x="347" y="463"/>
                    <a:pt x="353" y="460"/>
                  </a:cubicBezTo>
                  <a:cubicBezTo>
                    <a:pt x="358" y="458"/>
                    <a:pt x="374" y="438"/>
                    <a:pt x="379" y="429"/>
                  </a:cubicBezTo>
                  <a:cubicBezTo>
                    <a:pt x="383" y="419"/>
                    <a:pt x="381" y="412"/>
                    <a:pt x="389" y="406"/>
                  </a:cubicBezTo>
                  <a:cubicBezTo>
                    <a:pt x="397" y="400"/>
                    <a:pt x="402" y="393"/>
                    <a:pt x="400" y="386"/>
                  </a:cubicBezTo>
                  <a:cubicBezTo>
                    <a:pt x="399" y="380"/>
                    <a:pt x="401" y="374"/>
                    <a:pt x="411" y="371"/>
                  </a:cubicBezTo>
                  <a:cubicBezTo>
                    <a:pt x="421" y="367"/>
                    <a:pt x="427" y="358"/>
                    <a:pt x="431" y="342"/>
                  </a:cubicBezTo>
                  <a:cubicBezTo>
                    <a:pt x="435" y="326"/>
                    <a:pt x="433" y="318"/>
                    <a:pt x="443" y="315"/>
                  </a:cubicBezTo>
                  <a:cubicBezTo>
                    <a:pt x="453" y="313"/>
                    <a:pt x="464" y="313"/>
                    <a:pt x="485" y="290"/>
                  </a:cubicBezTo>
                  <a:cubicBezTo>
                    <a:pt x="505" y="267"/>
                    <a:pt x="522" y="249"/>
                    <a:pt x="536" y="242"/>
                  </a:cubicBezTo>
                  <a:cubicBezTo>
                    <a:pt x="550" y="234"/>
                    <a:pt x="563" y="220"/>
                    <a:pt x="576" y="218"/>
                  </a:cubicBezTo>
                  <a:cubicBezTo>
                    <a:pt x="588" y="216"/>
                    <a:pt x="600" y="209"/>
                    <a:pt x="611" y="193"/>
                  </a:cubicBezTo>
                  <a:cubicBezTo>
                    <a:pt x="621" y="178"/>
                    <a:pt x="628" y="166"/>
                    <a:pt x="640" y="166"/>
                  </a:cubicBezTo>
                  <a:cubicBezTo>
                    <a:pt x="652" y="166"/>
                    <a:pt x="665" y="167"/>
                    <a:pt x="663" y="158"/>
                  </a:cubicBezTo>
                  <a:cubicBezTo>
                    <a:pt x="662" y="148"/>
                    <a:pt x="655" y="141"/>
                    <a:pt x="659" y="135"/>
                  </a:cubicBezTo>
                  <a:cubicBezTo>
                    <a:pt x="662" y="129"/>
                    <a:pt x="664" y="121"/>
                    <a:pt x="663" y="116"/>
                  </a:cubicBezTo>
                  <a:cubicBezTo>
                    <a:pt x="662" y="111"/>
                    <a:pt x="668" y="94"/>
                    <a:pt x="659" y="93"/>
                  </a:cubicBezTo>
                  <a:cubicBezTo>
                    <a:pt x="651" y="92"/>
                    <a:pt x="646" y="97"/>
                    <a:pt x="646" y="86"/>
                  </a:cubicBezTo>
                  <a:cubicBezTo>
                    <a:pt x="646" y="75"/>
                    <a:pt x="658" y="62"/>
                    <a:pt x="653" y="52"/>
                  </a:cubicBezTo>
                  <a:cubicBezTo>
                    <a:pt x="648" y="43"/>
                    <a:pt x="631" y="47"/>
                    <a:pt x="629" y="41"/>
                  </a:cubicBezTo>
                  <a:cubicBezTo>
                    <a:pt x="628" y="35"/>
                    <a:pt x="623" y="31"/>
                    <a:pt x="619" y="31"/>
                  </a:cubicBezTo>
                  <a:cubicBezTo>
                    <a:pt x="614" y="31"/>
                    <a:pt x="604" y="31"/>
                    <a:pt x="601" y="22"/>
                  </a:cubicBezTo>
                  <a:cubicBezTo>
                    <a:pt x="599" y="13"/>
                    <a:pt x="600" y="0"/>
                    <a:pt x="594" y="1"/>
                  </a:cubicBezTo>
                  <a:cubicBezTo>
                    <a:pt x="589" y="2"/>
                    <a:pt x="578" y="20"/>
                    <a:pt x="569" y="18"/>
                  </a:cubicBezTo>
                  <a:cubicBezTo>
                    <a:pt x="560" y="17"/>
                    <a:pt x="552" y="7"/>
                    <a:pt x="548" y="9"/>
                  </a:cubicBezTo>
                  <a:cubicBezTo>
                    <a:pt x="545" y="11"/>
                    <a:pt x="518" y="24"/>
                    <a:pt x="517" y="30"/>
                  </a:cubicBezTo>
                  <a:cubicBezTo>
                    <a:pt x="517" y="37"/>
                    <a:pt x="519" y="42"/>
                    <a:pt x="511" y="47"/>
                  </a:cubicBezTo>
                  <a:cubicBezTo>
                    <a:pt x="504" y="52"/>
                    <a:pt x="493" y="49"/>
                    <a:pt x="487" y="55"/>
                  </a:cubicBezTo>
                  <a:cubicBezTo>
                    <a:pt x="482" y="61"/>
                    <a:pt x="491" y="68"/>
                    <a:pt x="486" y="73"/>
                  </a:cubicBezTo>
                  <a:cubicBezTo>
                    <a:pt x="480" y="78"/>
                    <a:pt x="472" y="77"/>
                    <a:pt x="474" y="86"/>
                  </a:cubicBezTo>
                  <a:cubicBezTo>
                    <a:pt x="475" y="95"/>
                    <a:pt x="487" y="116"/>
                    <a:pt x="483" y="117"/>
                  </a:cubicBezTo>
                  <a:cubicBezTo>
                    <a:pt x="478" y="118"/>
                    <a:pt x="463" y="113"/>
                    <a:pt x="462" y="119"/>
                  </a:cubicBezTo>
                  <a:cubicBezTo>
                    <a:pt x="460" y="126"/>
                    <a:pt x="461" y="134"/>
                    <a:pt x="457" y="140"/>
                  </a:cubicBezTo>
                  <a:cubicBezTo>
                    <a:pt x="452" y="145"/>
                    <a:pt x="436" y="161"/>
                    <a:pt x="427" y="166"/>
                  </a:cubicBezTo>
                  <a:cubicBezTo>
                    <a:pt x="419" y="171"/>
                    <a:pt x="416" y="176"/>
                    <a:pt x="407" y="176"/>
                  </a:cubicBezTo>
                  <a:cubicBezTo>
                    <a:pt x="398" y="175"/>
                    <a:pt x="389" y="175"/>
                    <a:pt x="383" y="184"/>
                  </a:cubicBezTo>
                  <a:cubicBezTo>
                    <a:pt x="377" y="192"/>
                    <a:pt x="368" y="210"/>
                    <a:pt x="360" y="210"/>
                  </a:cubicBezTo>
                  <a:cubicBezTo>
                    <a:pt x="351" y="209"/>
                    <a:pt x="343" y="186"/>
                    <a:pt x="341" y="191"/>
                  </a:cubicBezTo>
                  <a:cubicBezTo>
                    <a:pt x="339" y="196"/>
                    <a:pt x="343" y="226"/>
                    <a:pt x="337" y="224"/>
                  </a:cubicBezTo>
                  <a:cubicBezTo>
                    <a:pt x="331" y="222"/>
                    <a:pt x="321" y="200"/>
                    <a:pt x="318" y="200"/>
                  </a:cubicBezTo>
                  <a:cubicBezTo>
                    <a:pt x="315" y="200"/>
                    <a:pt x="244" y="210"/>
                    <a:pt x="248" y="222"/>
                  </a:cubicBezTo>
                  <a:cubicBezTo>
                    <a:pt x="251" y="233"/>
                    <a:pt x="265" y="257"/>
                    <a:pt x="261" y="259"/>
                  </a:cubicBezTo>
                  <a:cubicBezTo>
                    <a:pt x="257" y="261"/>
                    <a:pt x="245" y="282"/>
                    <a:pt x="241" y="276"/>
                  </a:cubicBezTo>
                  <a:cubicBezTo>
                    <a:pt x="237" y="270"/>
                    <a:pt x="250" y="258"/>
                    <a:pt x="247" y="251"/>
                  </a:cubicBezTo>
                  <a:cubicBezTo>
                    <a:pt x="244" y="244"/>
                    <a:pt x="235" y="246"/>
                    <a:pt x="232" y="252"/>
                  </a:cubicBezTo>
                  <a:cubicBezTo>
                    <a:pt x="229" y="258"/>
                    <a:pt x="226" y="266"/>
                    <a:pt x="220" y="269"/>
                  </a:cubicBezTo>
                  <a:cubicBezTo>
                    <a:pt x="215" y="273"/>
                    <a:pt x="208" y="275"/>
                    <a:pt x="212" y="279"/>
                  </a:cubicBezTo>
                  <a:cubicBezTo>
                    <a:pt x="216" y="284"/>
                    <a:pt x="224" y="284"/>
                    <a:pt x="221" y="288"/>
                  </a:cubicBezTo>
                  <a:cubicBezTo>
                    <a:pt x="218" y="293"/>
                    <a:pt x="210" y="306"/>
                    <a:pt x="203" y="307"/>
                  </a:cubicBezTo>
                  <a:cubicBezTo>
                    <a:pt x="196" y="308"/>
                    <a:pt x="186" y="308"/>
                    <a:pt x="184" y="313"/>
                  </a:cubicBezTo>
                  <a:cubicBezTo>
                    <a:pt x="182" y="319"/>
                    <a:pt x="170" y="324"/>
                    <a:pt x="168" y="328"/>
                  </a:cubicBezTo>
                  <a:cubicBezTo>
                    <a:pt x="165" y="332"/>
                    <a:pt x="152" y="336"/>
                    <a:pt x="154" y="342"/>
                  </a:cubicBezTo>
                  <a:cubicBezTo>
                    <a:pt x="155" y="348"/>
                    <a:pt x="148" y="359"/>
                    <a:pt x="154" y="363"/>
                  </a:cubicBezTo>
                  <a:cubicBezTo>
                    <a:pt x="160" y="367"/>
                    <a:pt x="169" y="367"/>
                    <a:pt x="166" y="370"/>
                  </a:cubicBezTo>
                  <a:cubicBezTo>
                    <a:pt x="162" y="374"/>
                    <a:pt x="154" y="378"/>
                    <a:pt x="146" y="378"/>
                  </a:cubicBezTo>
                  <a:cubicBezTo>
                    <a:pt x="138" y="378"/>
                    <a:pt x="122" y="375"/>
                    <a:pt x="122" y="387"/>
                  </a:cubicBezTo>
                  <a:cubicBezTo>
                    <a:pt x="121" y="399"/>
                    <a:pt x="118" y="419"/>
                    <a:pt x="125" y="418"/>
                  </a:cubicBezTo>
                  <a:cubicBezTo>
                    <a:pt x="133" y="416"/>
                    <a:pt x="144" y="411"/>
                    <a:pt x="144" y="416"/>
                  </a:cubicBezTo>
                  <a:cubicBezTo>
                    <a:pt x="145" y="422"/>
                    <a:pt x="151" y="441"/>
                    <a:pt x="144" y="446"/>
                  </a:cubicBezTo>
                  <a:cubicBezTo>
                    <a:pt x="136" y="450"/>
                    <a:pt x="114" y="439"/>
                    <a:pt x="108" y="442"/>
                  </a:cubicBezTo>
                  <a:cubicBezTo>
                    <a:pt x="102" y="445"/>
                    <a:pt x="86" y="451"/>
                    <a:pt x="86" y="461"/>
                  </a:cubicBezTo>
                  <a:cubicBezTo>
                    <a:pt x="86" y="472"/>
                    <a:pt x="82" y="489"/>
                    <a:pt x="72" y="494"/>
                  </a:cubicBezTo>
                  <a:cubicBezTo>
                    <a:pt x="62" y="499"/>
                    <a:pt x="52" y="498"/>
                    <a:pt x="51" y="489"/>
                  </a:cubicBezTo>
                  <a:cubicBezTo>
                    <a:pt x="49" y="480"/>
                    <a:pt x="48" y="471"/>
                    <a:pt x="43" y="471"/>
                  </a:cubicBezTo>
                  <a:cubicBezTo>
                    <a:pt x="39" y="472"/>
                    <a:pt x="31" y="484"/>
                    <a:pt x="33" y="493"/>
                  </a:cubicBezTo>
                  <a:cubicBezTo>
                    <a:pt x="36" y="503"/>
                    <a:pt x="35" y="520"/>
                    <a:pt x="47" y="520"/>
                  </a:cubicBezTo>
                  <a:cubicBezTo>
                    <a:pt x="59" y="521"/>
                    <a:pt x="65" y="516"/>
                    <a:pt x="65" y="523"/>
                  </a:cubicBezTo>
                  <a:cubicBezTo>
                    <a:pt x="66" y="529"/>
                    <a:pt x="50" y="545"/>
                    <a:pt x="59" y="551"/>
                  </a:cubicBezTo>
                  <a:cubicBezTo>
                    <a:pt x="69" y="557"/>
                    <a:pt x="69" y="564"/>
                    <a:pt x="72" y="560"/>
                  </a:cubicBezTo>
                  <a:cubicBezTo>
                    <a:pt x="74" y="556"/>
                    <a:pt x="81" y="545"/>
                    <a:pt x="84" y="549"/>
                  </a:cubicBezTo>
                  <a:cubicBezTo>
                    <a:pt x="87" y="552"/>
                    <a:pt x="90" y="556"/>
                    <a:pt x="99" y="555"/>
                  </a:cubicBezTo>
                  <a:cubicBezTo>
                    <a:pt x="107" y="553"/>
                    <a:pt x="116" y="545"/>
                    <a:pt x="118" y="549"/>
                  </a:cubicBezTo>
                  <a:cubicBezTo>
                    <a:pt x="121" y="552"/>
                    <a:pt x="122" y="562"/>
                    <a:pt x="111" y="564"/>
                  </a:cubicBezTo>
                  <a:cubicBezTo>
                    <a:pt x="100" y="566"/>
                    <a:pt x="85" y="563"/>
                    <a:pt x="83" y="566"/>
                  </a:cubicBezTo>
                  <a:cubicBezTo>
                    <a:pt x="80" y="568"/>
                    <a:pt x="78" y="575"/>
                    <a:pt x="74" y="574"/>
                  </a:cubicBezTo>
                  <a:cubicBezTo>
                    <a:pt x="70" y="573"/>
                    <a:pt x="60" y="570"/>
                    <a:pt x="61" y="577"/>
                  </a:cubicBezTo>
                  <a:cubicBezTo>
                    <a:pt x="61" y="583"/>
                    <a:pt x="59" y="591"/>
                    <a:pt x="72" y="598"/>
                  </a:cubicBezTo>
                  <a:cubicBezTo>
                    <a:pt x="86" y="605"/>
                    <a:pt x="106" y="600"/>
                    <a:pt x="105" y="604"/>
                  </a:cubicBezTo>
                  <a:cubicBezTo>
                    <a:pt x="104" y="607"/>
                    <a:pt x="103" y="614"/>
                    <a:pt x="97" y="615"/>
                  </a:cubicBezTo>
                  <a:cubicBezTo>
                    <a:pt x="91" y="616"/>
                    <a:pt x="73" y="616"/>
                    <a:pt x="65" y="619"/>
                  </a:cubicBezTo>
                  <a:cubicBezTo>
                    <a:pt x="57" y="623"/>
                    <a:pt x="47" y="633"/>
                    <a:pt x="58" y="635"/>
                  </a:cubicBezTo>
                  <a:cubicBezTo>
                    <a:pt x="69" y="638"/>
                    <a:pt x="96" y="637"/>
                    <a:pt x="94" y="640"/>
                  </a:cubicBezTo>
                  <a:cubicBezTo>
                    <a:pt x="92" y="644"/>
                    <a:pt x="67" y="646"/>
                    <a:pt x="67" y="650"/>
                  </a:cubicBezTo>
                  <a:cubicBezTo>
                    <a:pt x="68" y="654"/>
                    <a:pt x="64" y="664"/>
                    <a:pt x="75" y="663"/>
                  </a:cubicBezTo>
                  <a:cubicBezTo>
                    <a:pt x="85" y="661"/>
                    <a:pt x="92" y="662"/>
                    <a:pt x="98" y="666"/>
                  </a:cubicBezTo>
                  <a:cubicBezTo>
                    <a:pt x="105" y="671"/>
                    <a:pt x="125" y="678"/>
                    <a:pt x="125" y="683"/>
                  </a:cubicBezTo>
                  <a:cubicBezTo>
                    <a:pt x="126" y="688"/>
                    <a:pt x="129" y="695"/>
                    <a:pt x="126" y="694"/>
                  </a:cubicBezTo>
                  <a:cubicBezTo>
                    <a:pt x="124" y="694"/>
                    <a:pt x="111" y="678"/>
                    <a:pt x="105" y="678"/>
                  </a:cubicBezTo>
                  <a:cubicBezTo>
                    <a:pt x="99" y="678"/>
                    <a:pt x="84" y="683"/>
                    <a:pt x="81" y="678"/>
                  </a:cubicBezTo>
                  <a:cubicBezTo>
                    <a:pt x="78" y="673"/>
                    <a:pt x="65" y="665"/>
                    <a:pt x="61" y="669"/>
                  </a:cubicBezTo>
                  <a:cubicBezTo>
                    <a:pt x="58" y="673"/>
                    <a:pt x="52" y="682"/>
                    <a:pt x="50" y="685"/>
                  </a:cubicBezTo>
                  <a:cubicBezTo>
                    <a:pt x="49" y="688"/>
                    <a:pt x="38" y="692"/>
                    <a:pt x="41" y="697"/>
                  </a:cubicBezTo>
                  <a:cubicBezTo>
                    <a:pt x="43" y="703"/>
                    <a:pt x="52" y="707"/>
                    <a:pt x="49" y="712"/>
                  </a:cubicBezTo>
                  <a:cubicBezTo>
                    <a:pt x="45" y="717"/>
                    <a:pt x="29" y="715"/>
                    <a:pt x="28" y="720"/>
                  </a:cubicBezTo>
                  <a:cubicBezTo>
                    <a:pt x="27" y="725"/>
                    <a:pt x="24" y="732"/>
                    <a:pt x="22" y="734"/>
                  </a:cubicBezTo>
                  <a:cubicBezTo>
                    <a:pt x="19" y="737"/>
                    <a:pt x="27" y="746"/>
                    <a:pt x="22" y="7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AA7E1024-0A34-4C63-A2DC-24EE90F4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309" y="1766192"/>
              <a:ext cx="15759" cy="11819"/>
            </a:xfrm>
            <a:custGeom>
              <a:avLst/>
              <a:gdLst>
                <a:gd name="T0" fmla="*/ 10 w 54"/>
                <a:gd name="T1" fmla="*/ 36 h 37"/>
                <a:gd name="T2" fmla="*/ 28 w 54"/>
                <a:gd name="T3" fmla="*/ 26 h 37"/>
                <a:gd name="T4" fmla="*/ 48 w 54"/>
                <a:gd name="T5" fmla="*/ 4 h 37"/>
                <a:gd name="T6" fmla="*/ 19 w 54"/>
                <a:gd name="T7" fmla="*/ 15 h 37"/>
                <a:gd name="T8" fmla="*/ 10 w 54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7">
                  <a:moveTo>
                    <a:pt x="10" y="36"/>
                  </a:moveTo>
                  <a:cubicBezTo>
                    <a:pt x="20" y="37"/>
                    <a:pt x="20" y="34"/>
                    <a:pt x="28" y="26"/>
                  </a:cubicBezTo>
                  <a:cubicBezTo>
                    <a:pt x="28" y="26"/>
                    <a:pt x="54" y="8"/>
                    <a:pt x="48" y="4"/>
                  </a:cubicBezTo>
                  <a:cubicBezTo>
                    <a:pt x="42" y="0"/>
                    <a:pt x="28" y="9"/>
                    <a:pt x="19" y="15"/>
                  </a:cubicBezTo>
                  <a:cubicBezTo>
                    <a:pt x="10" y="20"/>
                    <a:pt x="0" y="35"/>
                    <a:pt x="10" y="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1189EA8-7FFD-4B93-83C7-E73A3C30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880" y="1868623"/>
              <a:ext cx="34144" cy="35457"/>
            </a:xfrm>
            <a:custGeom>
              <a:avLst/>
              <a:gdLst>
                <a:gd name="T0" fmla="*/ 16 w 115"/>
                <a:gd name="T1" fmla="*/ 68 h 116"/>
                <a:gd name="T2" fmla="*/ 19 w 115"/>
                <a:gd name="T3" fmla="*/ 102 h 116"/>
                <a:gd name="T4" fmla="*/ 36 w 115"/>
                <a:gd name="T5" fmla="*/ 111 h 116"/>
                <a:gd name="T6" fmla="*/ 37 w 115"/>
                <a:gd name="T7" fmla="*/ 93 h 116"/>
                <a:gd name="T8" fmla="*/ 52 w 115"/>
                <a:gd name="T9" fmla="*/ 108 h 116"/>
                <a:gd name="T10" fmla="*/ 73 w 115"/>
                <a:gd name="T11" fmla="*/ 100 h 116"/>
                <a:gd name="T12" fmla="*/ 95 w 115"/>
                <a:gd name="T13" fmla="*/ 77 h 116"/>
                <a:gd name="T14" fmla="*/ 110 w 115"/>
                <a:gd name="T15" fmla="*/ 63 h 116"/>
                <a:gd name="T16" fmla="*/ 78 w 115"/>
                <a:gd name="T17" fmla="*/ 34 h 116"/>
                <a:gd name="T18" fmla="*/ 52 w 115"/>
                <a:gd name="T19" fmla="*/ 4 h 116"/>
                <a:gd name="T20" fmla="*/ 31 w 115"/>
                <a:gd name="T21" fmla="*/ 17 h 116"/>
                <a:gd name="T22" fmla="*/ 0 w 115"/>
                <a:gd name="T23" fmla="*/ 33 h 116"/>
                <a:gd name="T24" fmla="*/ 16 w 115"/>
                <a:gd name="T25" fmla="*/ 6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16">
                  <a:moveTo>
                    <a:pt x="16" y="68"/>
                  </a:moveTo>
                  <a:cubicBezTo>
                    <a:pt x="14" y="76"/>
                    <a:pt x="11" y="96"/>
                    <a:pt x="19" y="102"/>
                  </a:cubicBezTo>
                  <a:cubicBezTo>
                    <a:pt x="27" y="108"/>
                    <a:pt x="36" y="116"/>
                    <a:pt x="36" y="111"/>
                  </a:cubicBezTo>
                  <a:cubicBezTo>
                    <a:pt x="35" y="106"/>
                    <a:pt x="31" y="90"/>
                    <a:pt x="37" y="93"/>
                  </a:cubicBezTo>
                  <a:cubicBezTo>
                    <a:pt x="43" y="96"/>
                    <a:pt x="45" y="108"/>
                    <a:pt x="52" y="108"/>
                  </a:cubicBezTo>
                  <a:cubicBezTo>
                    <a:pt x="52" y="108"/>
                    <a:pt x="67" y="108"/>
                    <a:pt x="73" y="100"/>
                  </a:cubicBezTo>
                  <a:cubicBezTo>
                    <a:pt x="78" y="91"/>
                    <a:pt x="85" y="80"/>
                    <a:pt x="95" y="77"/>
                  </a:cubicBezTo>
                  <a:cubicBezTo>
                    <a:pt x="106" y="75"/>
                    <a:pt x="115" y="72"/>
                    <a:pt x="110" y="63"/>
                  </a:cubicBezTo>
                  <a:cubicBezTo>
                    <a:pt x="105" y="53"/>
                    <a:pt x="81" y="42"/>
                    <a:pt x="78" y="34"/>
                  </a:cubicBezTo>
                  <a:cubicBezTo>
                    <a:pt x="75" y="26"/>
                    <a:pt x="64" y="0"/>
                    <a:pt x="52" y="4"/>
                  </a:cubicBezTo>
                  <a:cubicBezTo>
                    <a:pt x="41" y="7"/>
                    <a:pt x="41" y="15"/>
                    <a:pt x="31" y="17"/>
                  </a:cubicBezTo>
                  <a:cubicBezTo>
                    <a:pt x="22" y="20"/>
                    <a:pt x="1" y="22"/>
                    <a:pt x="0" y="33"/>
                  </a:cubicBezTo>
                  <a:cubicBezTo>
                    <a:pt x="0" y="43"/>
                    <a:pt x="18" y="61"/>
                    <a:pt x="16" y="6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DA1B947-67E2-4A4D-B498-7F86DD4E9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8800" y="1382732"/>
              <a:ext cx="95865" cy="116877"/>
            </a:xfrm>
            <a:custGeom>
              <a:avLst/>
              <a:gdLst>
                <a:gd name="T0" fmla="*/ 11 w 318"/>
                <a:gd name="T1" fmla="*/ 96 h 391"/>
                <a:gd name="T2" fmla="*/ 35 w 318"/>
                <a:gd name="T3" fmla="*/ 108 h 391"/>
                <a:gd name="T4" fmla="*/ 50 w 318"/>
                <a:gd name="T5" fmla="*/ 163 h 391"/>
                <a:gd name="T6" fmla="*/ 75 w 318"/>
                <a:gd name="T7" fmla="*/ 179 h 391"/>
                <a:gd name="T8" fmla="*/ 50 w 318"/>
                <a:gd name="T9" fmla="*/ 199 h 391"/>
                <a:gd name="T10" fmla="*/ 61 w 318"/>
                <a:gd name="T11" fmla="*/ 245 h 391"/>
                <a:gd name="T12" fmla="*/ 64 w 318"/>
                <a:gd name="T13" fmla="*/ 282 h 391"/>
                <a:gd name="T14" fmla="*/ 75 w 318"/>
                <a:gd name="T15" fmla="*/ 300 h 391"/>
                <a:gd name="T16" fmla="*/ 77 w 318"/>
                <a:gd name="T17" fmla="*/ 343 h 391"/>
                <a:gd name="T18" fmla="*/ 100 w 318"/>
                <a:gd name="T19" fmla="*/ 367 h 391"/>
                <a:gd name="T20" fmla="*/ 110 w 318"/>
                <a:gd name="T21" fmla="*/ 391 h 391"/>
                <a:gd name="T22" fmla="*/ 132 w 318"/>
                <a:gd name="T23" fmla="*/ 380 h 391"/>
                <a:gd name="T24" fmla="*/ 169 w 318"/>
                <a:gd name="T25" fmla="*/ 343 h 391"/>
                <a:gd name="T26" fmla="*/ 176 w 318"/>
                <a:gd name="T27" fmla="*/ 309 h 391"/>
                <a:gd name="T28" fmla="*/ 213 w 318"/>
                <a:gd name="T29" fmla="*/ 289 h 391"/>
                <a:gd name="T30" fmla="*/ 233 w 318"/>
                <a:gd name="T31" fmla="*/ 297 h 391"/>
                <a:gd name="T32" fmla="*/ 254 w 318"/>
                <a:gd name="T33" fmla="*/ 269 h 391"/>
                <a:gd name="T34" fmla="*/ 315 w 318"/>
                <a:gd name="T35" fmla="*/ 202 h 391"/>
                <a:gd name="T36" fmla="*/ 288 w 318"/>
                <a:gd name="T37" fmla="*/ 146 h 391"/>
                <a:gd name="T38" fmla="*/ 276 w 318"/>
                <a:gd name="T39" fmla="*/ 116 h 391"/>
                <a:gd name="T40" fmla="*/ 238 w 318"/>
                <a:gd name="T41" fmla="*/ 101 h 391"/>
                <a:gd name="T42" fmla="*/ 186 w 318"/>
                <a:gd name="T43" fmla="*/ 71 h 391"/>
                <a:gd name="T44" fmla="*/ 164 w 318"/>
                <a:gd name="T45" fmla="*/ 71 h 391"/>
                <a:gd name="T46" fmla="*/ 148 w 318"/>
                <a:gd name="T47" fmla="*/ 49 h 391"/>
                <a:gd name="T48" fmla="*/ 134 w 318"/>
                <a:gd name="T49" fmla="*/ 61 h 391"/>
                <a:gd name="T50" fmla="*/ 110 w 318"/>
                <a:gd name="T51" fmla="*/ 36 h 391"/>
                <a:gd name="T52" fmla="*/ 115 w 318"/>
                <a:gd name="T53" fmla="*/ 69 h 391"/>
                <a:gd name="T54" fmla="*/ 103 w 318"/>
                <a:gd name="T55" fmla="*/ 90 h 391"/>
                <a:gd name="T56" fmla="*/ 89 w 318"/>
                <a:gd name="T57" fmla="*/ 28 h 391"/>
                <a:gd name="T58" fmla="*/ 26 w 318"/>
                <a:gd name="T59" fmla="*/ 9 h 391"/>
                <a:gd name="T60" fmla="*/ 32 w 318"/>
                <a:gd name="T61" fmla="*/ 44 h 391"/>
                <a:gd name="T62" fmla="*/ 53 w 318"/>
                <a:gd name="T63" fmla="*/ 61 h 391"/>
                <a:gd name="T64" fmla="*/ 31 w 318"/>
                <a:gd name="T65" fmla="*/ 62 h 391"/>
                <a:gd name="T66" fmla="*/ 13 w 318"/>
                <a:gd name="T67" fmla="*/ 47 h 391"/>
                <a:gd name="T68" fmla="*/ 13 w 318"/>
                <a:gd name="T69" fmla="*/ 73 h 391"/>
                <a:gd name="T70" fmla="*/ 11 w 318"/>
                <a:gd name="T71" fmla="*/ 9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8" h="391">
                  <a:moveTo>
                    <a:pt x="11" y="96"/>
                  </a:moveTo>
                  <a:cubicBezTo>
                    <a:pt x="22" y="101"/>
                    <a:pt x="34" y="101"/>
                    <a:pt x="35" y="108"/>
                  </a:cubicBezTo>
                  <a:cubicBezTo>
                    <a:pt x="36" y="115"/>
                    <a:pt x="40" y="153"/>
                    <a:pt x="50" y="163"/>
                  </a:cubicBezTo>
                  <a:cubicBezTo>
                    <a:pt x="60" y="173"/>
                    <a:pt x="78" y="175"/>
                    <a:pt x="75" y="179"/>
                  </a:cubicBezTo>
                  <a:cubicBezTo>
                    <a:pt x="72" y="182"/>
                    <a:pt x="53" y="187"/>
                    <a:pt x="50" y="199"/>
                  </a:cubicBezTo>
                  <a:cubicBezTo>
                    <a:pt x="47" y="211"/>
                    <a:pt x="55" y="233"/>
                    <a:pt x="61" y="245"/>
                  </a:cubicBezTo>
                  <a:cubicBezTo>
                    <a:pt x="67" y="257"/>
                    <a:pt x="59" y="277"/>
                    <a:pt x="64" y="282"/>
                  </a:cubicBezTo>
                  <a:cubicBezTo>
                    <a:pt x="69" y="287"/>
                    <a:pt x="75" y="290"/>
                    <a:pt x="75" y="300"/>
                  </a:cubicBezTo>
                  <a:cubicBezTo>
                    <a:pt x="75" y="310"/>
                    <a:pt x="68" y="332"/>
                    <a:pt x="77" y="343"/>
                  </a:cubicBezTo>
                  <a:cubicBezTo>
                    <a:pt x="86" y="354"/>
                    <a:pt x="98" y="359"/>
                    <a:pt x="100" y="367"/>
                  </a:cubicBezTo>
                  <a:cubicBezTo>
                    <a:pt x="102" y="375"/>
                    <a:pt x="95" y="388"/>
                    <a:pt x="110" y="391"/>
                  </a:cubicBezTo>
                  <a:cubicBezTo>
                    <a:pt x="110" y="391"/>
                    <a:pt x="124" y="391"/>
                    <a:pt x="132" y="380"/>
                  </a:cubicBezTo>
                  <a:cubicBezTo>
                    <a:pt x="140" y="369"/>
                    <a:pt x="163" y="347"/>
                    <a:pt x="169" y="343"/>
                  </a:cubicBezTo>
                  <a:cubicBezTo>
                    <a:pt x="175" y="339"/>
                    <a:pt x="159" y="319"/>
                    <a:pt x="176" y="309"/>
                  </a:cubicBezTo>
                  <a:cubicBezTo>
                    <a:pt x="193" y="299"/>
                    <a:pt x="206" y="282"/>
                    <a:pt x="213" y="289"/>
                  </a:cubicBezTo>
                  <a:cubicBezTo>
                    <a:pt x="220" y="296"/>
                    <a:pt x="229" y="303"/>
                    <a:pt x="233" y="297"/>
                  </a:cubicBezTo>
                  <a:cubicBezTo>
                    <a:pt x="237" y="291"/>
                    <a:pt x="239" y="271"/>
                    <a:pt x="254" y="269"/>
                  </a:cubicBezTo>
                  <a:cubicBezTo>
                    <a:pt x="269" y="267"/>
                    <a:pt x="312" y="226"/>
                    <a:pt x="315" y="202"/>
                  </a:cubicBezTo>
                  <a:cubicBezTo>
                    <a:pt x="318" y="178"/>
                    <a:pt x="288" y="157"/>
                    <a:pt x="288" y="146"/>
                  </a:cubicBezTo>
                  <a:cubicBezTo>
                    <a:pt x="288" y="135"/>
                    <a:pt x="288" y="124"/>
                    <a:pt x="276" y="116"/>
                  </a:cubicBezTo>
                  <a:cubicBezTo>
                    <a:pt x="264" y="108"/>
                    <a:pt x="253" y="106"/>
                    <a:pt x="238" y="101"/>
                  </a:cubicBezTo>
                  <a:cubicBezTo>
                    <a:pt x="223" y="96"/>
                    <a:pt x="197" y="70"/>
                    <a:pt x="186" y="71"/>
                  </a:cubicBezTo>
                  <a:cubicBezTo>
                    <a:pt x="175" y="72"/>
                    <a:pt x="166" y="77"/>
                    <a:pt x="164" y="71"/>
                  </a:cubicBezTo>
                  <a:cubicBezTo>
                    <a:pt x="162" y="65"/>
                    <a:pt x="153" y="47"/>
                    <a:pt x="148" y="49"/>
                  </a:cubicBezTo>
                  <a:cubicBezTo>
                    <a:pt x="143" y="51"/>
                    <a:pt x="139" y="64"/>
                    <a:pt x="134" y="61"/>
                  </a:cubicBezTo>
                  <a:cubicBezTo>
                    <a:pt x="129" y="58"/>
                    <a:pt x="115" y="31"/>
                    <a:pt x="110" y="36"/>
                  </a:cubicBezTo>
                  <a:cubicBezTo>
                    <a:pt x="105" y="41"/>
                    <a:pt x="117" y="65"/>
                    <a:pt x="115" y="69"/>
                  </a:cubicBezTo>
                  <a:cubicBezTo>
                    <a:pt x="113" y="73"/>
                    <a:pt x="108" y="94"/>
                    <a:pt x="103" y="90"/>
                  </a:cubicBezTo>
                  <a:cubicBezTo>
                    <a:pt x="98" y="86"/>
                    <a:pt x="97" y="33"/>
                    <a:pt x="89" y="28"/>
                  </a:cubicBezTo>
                  <a:cubicBezTo>
                    <a:pt x="81" y="23"/>
                    <a:pt x="27" y="0"/>
                    <a:pt x="26" y="9"/>
                  </a:cubicBezTo>
                  <a:cubicBezTo>
                    <a:pt x="25" y="18"/>
                    <a:pt x="18" y="38"/>
                    <a:pt x="32" y="44"/>
                  </a:cubicBezTo>
                  <a:cubicBezTo>
                    <a:pt x="46" y="50"/>
                    <a:pt x="62" y="58"/>
                    <a:pt x="53" y="61"/>
                  </a:cubicBezTo>
                  <a:cubicBezTo>
                    <a:pt x="44" y="64"/>
                    <a:pt x="39" y="70"/>
                    <a:pt x="31" y="62"/>
                  </a:cubicBezTo>
                  <a:cubicBezTo>
                    <a:pt x="23" y="54"/>
                    <a:pt x="16" y="41"/>
                    <a:pt x="13" y="47"/>
                  </a:cubicBezTo>
                  <a:cubicBezTo>
                    <a:pt x="10" y="53"/>
                    <a:pt x="11" y="66"/>
                    <a:pt x="13" y="73"/>
                  </a:cubicBezTo>
                  <a:cubicBezTo>
                    <a:pt x="15" y="80"/>
                    <a:pt x="0" y="91"/>
                    <a:pt x="11" y="9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8F88F4F-5E66-43F8-AA3E-C1E0E2DE8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852" y="1351214"/>
              <a:ext cx="127383" cy="103745"/>
            </a:xfrm>
            <a:custGeom>
              <a:avLst/>
              <a:gdLst>
                <a:gd name="T0" fmla="*/ 54 w 428"/>
                <a:gd name="T1" fmla="*/ 63 h 344"/>
                <a:gd name="T2" fmla="*/ 50 w 428"/>
                <a:gd name="T3" fmla="*/ 86 h 344"/>
                <a:gd name="T4" fmla="*/ 26 w 428"/>
                <a:gd name="T5" fmla="*/ 91 h 344"/>
                <a:gd name="T6" fmla="*/ 18 w 428"/>
                <a:gd name="T7" fmla="*/ 137 h 344"/>
                <a:gd name="T8" fmla="*/ 46 w 428"/>
                <a:gd name="T9" fmla="*/ 154 h 344"/>
                <a:gd name="T10" fmla="*/ 23 w 428"/>
                <a:gd name="T11" fmla="*/ 178 h 344"/>
                <a:gd name="T12" fmla="*/ 28 w 428"/>
                <a:gd name="T13" fmla="*/ 213 h 344"/>
                <a:gd name="T14" fmla="*/ 5 w 428"/>
                <a:gd name="T15" fmla="*/ 235 h 344"/>
                <a:gd name="T16" fmla="*/ 28 w 428"/>
                <a:gd name="T17" fmla="*/ 257 h 344"/>
                <a:gd name="T18" fmla="*/ 40 w 428"/>
                <a:gd name="T19" fmla="*/ 233 h 344"/>
                <a:gd name="T20" fmla="*/ 56 w 428"/>
                <a:gd name="T21" fmla="*/ 247 h 344"/>
                <a:gd name="T22" fmla="*/ 85 w 428"/>
                <a:gd name="T23" fmla="*/ 243 h 344"/>
                <a:gd name="T24" fmla="*/ 102 w 428"/>
                <a:gd name="T25" fmla="*/ 268 h 344"/>
                <a:gd name="T26" fmla="*/ 114 w 428"/>
                <a:gd name="T27" fmla="*/ 299 h 344"/>
                <a:gd name="T28" fmla="*/ 138 w 428"/>
                <a:gd name="T29" fmla="*/ 302 h 344"/>
                <a:gd name="T30" fmla="*/ 166 w 428"/>
                <a:gd name="T31" fmla="*/ 315 h 344"/>
                <a:gd name="T32" fmla="*/ 210 w 428"/>
                <a:gd name="T33" fmla="*/ 302 h 344"/>
                <a:gd name="T34" fmla="*/ 256 w 428"/>
                <a:gd name="T35" fmla="*/ 322 h 344"/>
                <a:gd name="T36" fmla="*/ 321 w 428"/>
                <a:gd name="T37" fmla="*/ 321 h 344"/>
                <a:gd name="T38" fmla="*/ 348 w 428"/>
                <a:gd name="T39" fmla="*/ 341 h 344"/>
                <a:gd name="T40" fmla="*/ 367 w 428"/>
                <a:gd name="T41" fmla="*/ 326 h 344"/>
                <a:gd name="T42" fmla="*/ 398 w 428"/>
                <a:gd name="T43" fmla="*/ 305 h 344"/>
                <a:gd name="T44" fmla="*/ 428 w 428"/>
                <a:gd name="T45" fmla="*/ 279 h 344"/>
                <a:gd name="T46" fmla="*/ 407 w 428"/>
                <a:gd name="T47" fmla="*/ 242 h 344"/>
                <a:gd name="T48" fmla="*/ 387 w 428"/>
                <a:gd name="T49" fmla="*/ 232 h 344"/>
                <a:gd name="T50" fmla="*/ 361 w 428"/>
                <a:gd name="T51" fmla="*/ 218 h 344"/>
                <a:gd name="T52" fmla="*/ 338 w 428"/>
                <a:gd name="T53" fmla="*/ 199 h 344"/>
                <a:gd name="T54" fmla="*/ 351 w 428"/>
                <a:gd name="T55" fmla="*/ 189 h 344"/>
                <a:gd name="T56" fmla="*/ 372 w 428"/>
                <a:gd name="T57" fmla="*/ 186 h 344"/>
                <a:gd name="T58" fmla="*/ 346 w 428"/>
                <a:gd name="T59" fmla="*/ 148 h 344"/>
                <a:gd name="T60" fmla="*/ 338 w 428"/>
                <a:gd name="T61" fmla="*/ 119 h 344"/>
                <a:gd name="T62" fmla="*/ 325 w 428"/>
                <a:gd name="T63" fmla="*/ 92 h 344"/>
                <a:gd name="T64" fmla="*/ 313 w 428"/>
                <a:gd name="T65" fmla="*/ 66 h 344"/>
                <a:gd name="T66" fmla="*/ 276 w 428"/>
                <a:gd name="T67" fmla="*/ 38 h 344"/>
                <a:gd name="T68" fmla="*/ 237 w 428"/>
                <a:gd name="T69" fmla="*/ 20 h 344"/>
                <a:gd name="T70" fmla="*/ 194 w 428"/>
                <a:gd name="T71" fmla="*/ 28 h 344"/>
                <a:gd name="T72" fmla="*/ 218 w 428"/>
                <a:gd name="T73" fmla="*/ 70 h 344"/>
                <a:gd name="T74" fmla="*/ 213 w 428"/>
                <a:gd name="T75" fmla="*/ 95 h 344"/>
                <a:gd name="T76" fmla="*/ 194 w 428"/>
                <a:gd name="T77" fmla="*/ 147 h 344"/>
                <a:gd name="T78" fmla="*/ 188 w 428"/>
                <a:gd name="T79" fmla="*/ 151 h 344"/>
                <a:gd name="T80" fmla="*/ 194 w 428"/>
                <a:gd name="T81" fmla="*/ 125 h 344"/>
                <a:gd name="T82" fmla="*/ 199 w 428"/>
                <a:gd name="T83" fmla="*/ 104 h 344"/>
                <a:gd name="T84" fmla="*/ 197 w 428"/>
                <a:gd name="T85" fmla="*/ 86 h 344"/>
                <a:gd name="T86" fmla="*/ 195 w 428"/>
                <a:gd name="T87" fmla="*/ 60 h 344"/>
                <a:gd name="T88" fmla="*/ 141 w 428"/>
                <a:gd name="T89" fmla="*/ 10 h 344"/>
                <a:gd name="T90" fmla="*/ 116 w 428"/>
                <a:gd name="T91" fmla="*/ 10 h 344"/>
                <a:gd name="T92" fmla="*/ 100 w 428"/>
                <a:gd name="T93" fmla="*/ 39 h 344"/>
                <a:gd name="T94" fmla="*/ 54 w 428"/>
                <a:gd name="T95" fmla="*/ 6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8" h="344">
                  <a:moveTo>
                    <a:pt x="54" y="63"/>
                  </a:moveTo>
                  <a:cubicBezTo>
                    <a:pt x="54" y="72"/>
                    <a:pt x="55" y="87"/>
                    <a:pt x="50" y="86"/>
                  </a:cubicBezTo>
                  <a:cubicBezTo>
                    <a:pt x="44" y="84"/>
                    <a:pt x="30" y="85"/>
                    <a:pt x="26" y="91"/>
                  </a:cubicBezTo>
                  <a:cubicBezTo>
                    <a:pt x="22" y="97"/>
                    <a:pt x="8" y="134"/>
                    <a:pt x="18" y="137"/>
                  </a:cubicBezTo>
                  <a:cubicBezTo>
                    <a:pt x="28" y="140"/>
                    <a:pt x="54" y="150"/>
                    <a:pt x="46" y="154"/>
                  </a:cubicBezTo>
                  <a:cubicBezTo>
                    <a:pt x="38" y="159"/>
                    <a:pt x="21" y="167"/>
                    <a:pt x="23" y="178"/>
                  </a:cubicBezTo>
                  <a:cubicBezTo>
                    <a:pt x="25" y="189"/>
                    <a:pt x="36" y="205"/>
                    <a:pt x="28" y="213"/>
                  </a:cubicBezTo>
                  <a:cubicBezTo>
                    <a:pt x="20" y="220"/>
                    <a:pt x="0" y="228"/>
                    <a:pt x="5" y="235"/>
                  </a:cubicBezTo>
                  <a:cubicBezTo>
                    <a:pt x="10" y="241"/>
                    <a:pt x="22" y="263"/>
                    <a:pt x="28" y="257"/>
                  </a:cubicBezTo>
                  <a:cubicBezTo>
                    <a:pt x="33" y="251"/>
                    <a:pt x="32" y="231"/>
                    <a:pt x="40" y="233"/>
                  </a:cubicBezTo>
                  <a:cubicBezTo>
                    <a:pt x="49" y="235"/>
                    <a:pt x="48" y="247"/>
                    <a:pt x="56" y="247"/>
                  </a:cubicBezTo>
                  <a:cubicBezTo>
                    <a:pt x="64" y="247"/>
                    <a:pt x="79" y="239"/>
                    <a:pt x="85" y="243"/>
                  </a:cubicBezTo>
                  <a:cubicBezTo>
                    <a:pt x="91" y="248"/>
                    <a:pt x="100" y="259"/>
                    <a:pt x="102" y="268"/>
                  </a:cubicBezTo>
                  <a:cubicBezTo>
                    <a:pt x="103" y="277"/>
                    <a:pt x="103" y="301"/>
                    <a:pt x="114" y="299"/>
                  </a:cubicBezTo>
                  <a:cubicBezTo>
                    <a:pt x="124" y="297"/>
                    <a:pt x="138" y="302"/>
                    <a:pt x="138" y="302"/>
                  </a:cubicBezTo>
                  <a:cubicBezTo>
                    <a:pt x="138" y="302"/>
                    <a:pt x="148" y="319"/>
                    <a:pt x="166" y="315"/>
                  </a:cubicBezTo>
                  <a:cubicBezTo>
                    <a:pt x="183" y="311"/>
                    <a:pt x="199" y="293"/>
                    <a:pt x="210" y="302"/>
                  </a:cubicBezTo>
                  <a:cubicBezTo>
                    <a:pt x="221" y="311"/>
                    <a:pt x="235" y="320"/>
                    <a:pt x="256" y="322"/>
                  </a:cubicBezTo>
                  <a:cubicBezTo>
                    <a:pt x="277" y="324"/>
                    <a:pt x="315" y="309"/>
                    <a:pt x="321" y="321"/>
                  </a:cubicBezTo>
                  <a:cubicBezTo>
                    <a:pt x="328" y="332"/>
                    <a:pt x="335" y="344"/>
                    <a:pt x="348" y="341"/>
                  </a:cubicBezTo>
                  <a:cubicBezTo>
                    <a:pt x="361" y="337"/>
                    <a:pt x="367" y="326"/>
                    <a:pt x="367" y="326"/>
                  </a:cubicBezTo>
                  <a:cubicBezTo>
                    <a:pt x="367" y="326"/>
                    <a:pt x="387" y="305"/>
                    <a:pt x="398" y="305"/>
                  </a:cubicBezTo>
                  <a:cubicBezTo>
                    <a:pt x="408" y="305"/>
                    <a:pt x="428" y="294"/>
                    <a:pt x="428" y="279"/>
                  </a:cubicBezTo>
                  <a:cubicBezTo>
                    <a:pt x="428" y="263"/>
                    <a:pt x="416" y="245"/>
                    <a:pt x="407" y="242"/>
                  </a:cubicBezTo>
                  <a:cubicBezTo>
                    <a:pt x="398" y="239"/>
                    <a:pt x="391" y="240"/>
                    <a:pt x="387" y="232"/>
                  </a:cubicBezTo>
                  <a:cubicBezTo>
                    <a:pt x="384" y="224"/>
                    <a:pt x="370" y="219"/>
                    <a:pt x="361" y="218"/>
                  </a:cubicBezTo>
                  <a:cubicBezTo>
                    <a:pt x="353" y="217"/>
                    <a:pt x="335" y="210"/>
                    <a:pt x="338" y="199"/>
                  </a:cubicBezTo>
                  <a:cubicBezTo>
                    <a:pt x="341" y="189"/>
                    <a:pt x="337" y="183"/>
                    <a:pt x="351" y="189"/>
                  </a:cubicBezTo>
                  <a:cubicBezTo>
                    <a:pt x="364" y="195"/>
                    <a:pt x="373" y="200"/>
                    <a:pt x="372" y="186"/>
                  </a:cubicBezTo>
                  <a:cubicBezTo>
                    <a:pt x="371" y="173"/>
                    <a:pt x="355" y="154"/>
                    <a:pt x="346" y="148"/>
                  </a:cubicBezTo>
                  <a:cubicBezTo>
                    <a:pt x="337" y="143"/>
                    <a:pt x="339" y="130"/>
                    <a:pt x="338" y="119"/>
                  </a:cubicBezTo>
                  <a:cubicBezTo>
                    <a:pt x="337" y="108"/>
                    <a:pt x="331" y="94"/>
                    <a:pt x="325" y="92"/>
                  </a:cubicBezTo>
                  <a:cubicBezTo>
                    <a:pt x="319" y="89"/>
                    <a:pt x="323" y="70"/>
                    <a:pt x="313" y="66"/>
                  </a:cubicBezTo>
                  <a:cubicBezTo>
                    <a:pt x="304" y="61"/>
                    <a:pt x="286" y="54"/>
                    <a:pt x="276" y="38"/>
                  </a:cubicBezTo>
                  <a:cubicBezTo>
                    <a:pt x="266" y="22"/>
                    <a:pt x="251" y="20"/>
                    <a:pt x="237" y="20"/>
                  </a:cubicBezTo>
                  <a:cubicBezTo>
                    <a:pt x="223" y="20"/>
                    <a:pt x="196" y="18"/>
                    <a:pt x="194" y="28"/>
                  </a:cubicBezTo>
                  <a:cubicBezTo>
                    <a:pt x="192" y="38"/>
                    <a:pt x="219" y="60"/>
                    <a:pt x="218" y="70"/>
                  </a:cubicBezTo>
                  <a:cubicBezTo>
                    <a:pt x="217" y="81"/>
                    <a:pt x="213" y="83"/>
                    <a:pt x="213" y="95"/>
                  </a:cubicBezTo>
                  <a:cubicBezTo>
                    <a:pt x="213" y="107"/>
                    <a:pt x="197" y="144"/>
                    <a:pt x="194" y="147"/>
                  </a:cubicBezTo>
                  <a:cubicBezTo>
                    <a:pt x="191" y="149"/>
                    <a:pt x="189" y="157"/>
                    <a:pt x="188" y="151"/>
                  </a:cubicBezTo>
                  <a:cubicBezTo>
                    <a:pt x="187" y="145"/>
                    <a:pt x="189" y="134"/>
                    <a:pt x="194" y="125"/>
                  </a:cubicBezTo>
                  <a:cubicBezTo>
                    <a:pt x="199" y="116"/>
                    <a:pt x="202" y="110"/>
                    <a:pt x="199" y="104"/>
                  </a:cubicBezTo>
                  <a:cubicBezTo>
                    <a:pt x="195" y="98"/>
                    <a:pt x="193" y="95"/>
                    <a:pt x="197" y="86"/>
                  </a:cubicBezTo>
                  <a:cubicBezTo>
                    <a:pt x="201" y="78"/>
                    <a:pt x="206" y="75"/>
                    <a:pt x="195" y="60"/>
                  </a:cubicBezTo>
                  <a:cubicBezTo>
                    <a:pt x="183" y="44"/>
                    <a:pt x="154" y="10"/>
                    <a:pt x="141" y="10"/>
                  </a:cubicBezTo>
                  <a:cubicBezTo>
                    <a:pt x="127" y="10"/>
                    <a:pt x="119" y="0"/>
                    <a:pt x="116" y="10"/>
                  </a:cubicBezTo>
                  <a:cubicBezTo>
                    <a:pt x="112" y="20"/>
                    <a:pt x="114" y="33"/>
                    <a:pt x="100" y="39"/>
                  </a:cubicBezTo>
                  <a:cubicBezTo>
                    <a:pt x="86" y="45"/>
                    <a:pt x="55" y="54"/>
                    <a:pt x="54" y="6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3B8F762-78C1-4F9E-8EEC-672B5EBE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4444" y="1284240"/>
              <a:ext cx="93239" cy="101118"/>
            </a:xfrm>
            <a:custGeom>
              <a:avLst/>
              <a:gdLst>
                <a:gd name="T0" fmla="*/ 35 w 314"/>
                <a:gd name="T1" fmla="*/ 237 h 341"/>
                <a:gd name="T2" fmla="*/ 15 w 314"/>
                <a:gd name="T3" fmla="*/ 313 h 341"/>
                <a:gd name="T4" fmla="*/ 59 w 314"/>
                <a:gd name="T5" fmla="*/ 297 h 341"/>
                <a:gd name="T6" fmla="*/ 94 w 314"/>
                <a:gd name="T7" fmla="*/ 332 h 341"/>
                <a:gd name="T8" fmla="*/ 117 w 314"/>
                <a:gd name="T9" fmla="*/ 323 h 341"/>
                <a:gd name="T10" fmla="*/ 161 w 314"/>
                <a:gd name="T11" fmla="*/ 339 h 341"/>
                <a:gd name="T12" fmla="*/ 189 w 314"/>
                <a:gd name="T13" fmla="*/ 332 h 341"/>
                <a:gd name="T14" fmla="*/ 215 w 314"/>
                <a:gd name="T15" fmla="*/ 309 h 341"/>
                <a:gd name="T16" fmla="*/ 232 w 314"/>
                <a:gd name="T17" fmla="*/ 273 h 341"/>
                <a:gd name="T18" fmla="*/ 292 w 314"/>
                <a:gd name="T19" fmla="*/ 210 h 341"/>
                <a:gd name="T20" fmla="*/ 232 w 314"/>
                <a:gd name="T21" fmla="*/ 141 h 341"/>
                <a:gd name="T22" fmla="*/ 237 w 314"/>
                <a:gd name="T23" fmla="*/ 100 h 341"/>
                <a:gd name="T24" fmla="*/ 153 w 314"/>
                <a:gd name="T25" fmla="*/ 86 h 341"/>
                <a:gd name="T26" fmla="*/ 94 w 314"/>
                <a:gd name="T27" fmla="*/ 24 h 341"/>
                <a:gd name="T28" fmla="*/ 49 w 314"/>
                <a:gd name="T29" fmla="*/ 7 h 341"/>
                <a:gd name="T30" fmla="*/ 46 w 314"/>
                <a:gd name="T31" fmla="*/ 57 h 341"/>
                <a:gd name="T32" fmla="*/ 2 w 314"/>
                <a:gd name="T33" fmla="*/ 136 h 341"/>
                <a:gd name="T34" fmla="*/ 14 w 314"/>
                <a:gd name="T35" fmla="*/ 208 h 341"/>
                <a:gd name="T36" fmla="*/ 35 w 314"/>
                <a:gd name="T37" fmla="*/ 237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4" h="341">
                  <a:moveTo>
                    <a:pt x="35" y="237"/>
                  </a:moveTo>
                  <a:cubicBezTo>
                    <a:pt x="32" y="250"/>
                    <a:pt x="2" y="303"/>
                    <a:pt x="15" y="313"/>
                  </a:cubicBezTo>
                  <a:cubicBezTo>
                    <a:pt x="28" y="323"/>
                    <a:pt x="52" y="285"/>
                    <a:pt x="59" y="297"/>
                  </a:cubicBezTo>
                  <a:cubicBezTo>
                    <a:pt x="66" y="310"/>
                    <a:pt x="81" y="336"/>
                    <a:pt x="94" y="332"/>
                  </a:cubicBezTo>
                  <a:cubicBezTo>
                    <a:pt x="107" y="328"/>
                    <a:pt x="105" y="317"/>
                    <a:pt x="117" y="323"/>
                  </a:cubicBezTo>
                  <a:cubicBezTo>
                    <a:pt x="129" y="328"/>
                    <a:pt x="148" y="341"/>
                    <a:pt x="161" y="339"/>
                  </a:cubicBezTo>
                  <a:cubicBezTo>
                    <a:pt x="175" y="336"/>
                    <a:pt x="189" y="332"/>
                    <a:pt x="189" y="332"/>
                  </a:cubicBezTo>
                  <a:cubicBezTo>
                    <a:pt x="189" y="332"/>
                    <a:pt x="212" y="323"/>
                    <a:pt x="215" y="309"/>
                  </a:cubicBezTo>
                  <a:cubicBezTo>
                    <a:pt x="219" y="295"/>
                    <a:pt x="208" y="287"/>
                    <a:pt x="232" y="273"/>
                  </a:cubicBezTo>
                  <a:cubicBezTo>
                    <a:pt x="256" y="260"/>
                    <a:pt x="314" y="227"/>
                    <a:pt x="292" y="210"/>
                  </a:cubicBezTo>
                  <a:cubicBezTo>
                    <a:pt x="270" y="193"/>
                    <a:pt x="226" y="177"/>
                    <a:pt x="232" y="141"/>
                  </a:cubicBezTo>
                  <a:cubicBezTo>
                    <a:pt x="238" y="106"/>
                    <a:pt x="247" y="104"/>
                    <a:pt x="237" y="100"/>
                  </a:cubicBezTo>
                  <a:cubicBezTo>
                    <a:pt x="227" y="95"/>
                    <a:pt x="168" y="100"/>
                    <a:pt x="153" y="86"/>
                  </a:cubicBezTo>
                  <a:cubicBezTo>
                    <a:pt x="139" y="72"/>
                    <a:pt x="115" y="39"/>
                    <a:pt x="94" y="24"/>
                  </a:cubicBezTo>
                  <a:cubicBezTo>
                    <a:pt x="75" y="10"/>
                    <a:pt x="56" y="0"/>
                    <a:pt x="49" y="7"/>
                  </a:cubicBezTo>
                  <a:cubicBezTo>
                    <a:pt x="42" y="14"/>
                    <a:pt x="56" y="42"/>
                    <a:pt x="46" y="57"/>
                  </a:cubicBezTo>
                  <a:cubicBezTo>
                    <a:pt x="36" y="72"/>
                    <a:pt x="2" y="115"/>
                    <a:pt x="2" y="136"/>
                  </a:cubicBezTo>
                  <a:cubicBezTo>
                    <a:pt x="2" y="157"/>
                    <a:pt x="0" y="196"/>
                    <a:pt x="14" y="208"/>
                  </a:cubicBezTo>
                  <a:cubicBezTo>
                    <a:pt x="27" y="220"/>
                    <a:pt x="38" y="225"/>
                    <a:pt x="35" y="2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A10098A-F334-4EA1-8028-0B23C344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4949" y="1389297"/>
              <a:ext cx="49902" cy="32831"/>
            </a:xfrm>
            <a:custGeom>
              <a:avLst/>
              <a:gdLst>
                <a:gd name="T0" fmla="*/ 64 w 167"/>
                <a:gd name="T1" fmla="*/ 79 h 114"/>
                <a:gd name="T2" fmla="*/ 111 w 167"/>
                <a:gd name="T3" fmla="*/ 84 h 114"/>
                <a:gd name="T4" fmla="*/ 80 w 167"/>
                <a:gd name="T5" fmla="*/ 93 h 114"/>
                <a:gd name="T6" fmla="*/ 65 w 167"/>
                <a:gd name="T7" fmla="*/ 101 h 114"/>
                <a:gd name="T8" fmla="*/ 84 w 167"/>
                <a:gd name="T9" fmla="*/ 113 h 114"/>
                <a:gd name="T10" fmla="*/ 109 w 167"/>
                <a:gd name="T11" fmla="*/ 107 h 114"/>
                <a:gd name="T12" fmla="*/ 136 w 167"/>
                <a:gd name="T13" fmla="*/ 85 h 114"/>
                <a:gd name="T14" fmla="*/ 153 w 167"/>
                <a:gd name="T15" fmla="*/ 49 h 114"/>
                <a:gd name="T16" fmla="*/ 153 w 167"/>
                <a:gd name="T17" fmla="*/ 22 h 114"/>
                <a:gd name="T18" fmla="*/ 93 w 167"/>
                <a:gd name="T19" fmla="*/ 2 h 114"/>
                <a:gd name="T20" fmla="*/ 60 w 167"/>
                <a:gd name="T21" fmla="*/ 14 h 114"/>
                <a:gd name="T22" fmla="*/ 36 w 167"/>
                <a:gd name="T23" fmla="*/ 5 h 114"/>
                <a:gd name="T24" fmla="*/ 20 w 167"/>
                <a:gd name="T25" fmla="*/ 20 h 114"/>
                <a:gd name="T26" fmla="*/ 0 w 167"/>
                <a:gd name="T27" fmla="*/ 23 h 114"/>
                <a:gd name="T28" fmla="*/ 23 w 167"/>
                <a:gd name="T29" fmla="*/ 43 h 114"/>
                <a:gd name="T30" fmla="*/ 41 w 167"/>
                <a:gd name="T31" fmla="*/ 57 h 114"/>
                <a:gd name="T32" fmla="*/ 64 w 167"/>
                <a:gd name="T33" fmla="*/ 7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114">
                  <a:moveTo>
                    <a:pt x="64" y="79"/>
                  </a:moveTo>
                  <a:cubicBezTo>
                    <a:pt x="81" y="79"/>
                    <a:pt x="119" y="79"/>
                    <a:pt x="111" y="84"/>
                  </a:cubicBezTo>
                  <a:cubicBezTo>
                    <a:pt x="104" y="89"/>
                    <a:pt x="91" y="93"/>
                    <a:pt x="80" y="93"/>
                  </a:cubicBezTo>
                  <a:cubicBezTo>
                    <a:pt x="69" y="93"/>
                    <a:pt x="59" y="96"/>
                    <a:pt x="65" y="101"/>
                  </a:cubicBezTo>
                  <a:cubicBezTo>
                    <a:pt x="70" y="107"/>
                    <a:pt x="84" y="113"/>
                    <a:pt x="84" y="113"/>
                  </a:cubicBezTo>
                  <a:cubicBezTo>
                    <a:pt x="84" y="113"/>
                    <a:pt x="101" y="114"/>
                    <a:pt x="109" y="107"/>
                  </a:cubicBezTo>
                  <a:cubicBezTo>
                    <a:pt x="116" y="99"/>
                    <a:pt x="125" y="90"/>
                    <a:pt x="136" y="85"/>
                  </a:cubicBezTo>
                  <a:cubicBezTo>
                    <a:pt x="147" y="79"/>
                    <a:pt x="146" y="55"/>
                    <a:pt x="153" y="49"/>
                  </a:cubicBezTo>
                  <a:cubicBezTo>
                    <a:pt x="159" y="43"/>
                    <a:pt x="167" y="34"/>
                    <a:pt x="153" y="22"/>
                  </a:cubicBezTo>
                  <a:cubicBezTo>
                    <a:pt x="139" y="10"/>
                    <a:pt x="111" y="0"/>
                    <a:pt x="93" y="2"/>
                  </a:cubicBezTo>
                  <a:cubicBezTo>
                    <a:pt x="76" y="4"/>
                    <a:pt x="66" y="16"/>
                    <a:pt x="60" y="14"/>
                  </a:cubicBezTo>
                  <a:cubicBezTo>
                    <a:pt x="54" y="11"/>
                    <a:pt x="45" y="1"/>
                    <a:pt x="36" y="5"/>
                  </a:cubicBezTo>
                  <a:cubicBezTo>
                    <a:pt x="26" y="9"/>
                    <a:pt x="28" y="19"/>
                    <a:pt x="20" y="20"/>
                  </a:cubicBezTo>
                  <a:cubicBezTo>
                    <a:pt x="11" y="20"/>
                    <a:pt x="0" y="15"/>
                    <a:pt x="0" y="23"/>
                  </a:cubicBezTo>
                  <a:cubicBezTo>
                    <a:pt x="0" y="31"/>
                    <a:pt x="19" y="34"/>
                    <a:pt x="23" y="43"/>
                  </a:cubicBezTo>
                  <a:cubicBezTo>
                    <a:pt x="27" y="52"/>
                    <a:pt x="33" y="52"/>
                    <a:pt x="41" y="57"/>
                  </a:cubicBezTo>
                  <a:cubicBezTo>
                    <a:pt x="49" y="63"/>
                    <a:pt x="47" y="79"/>
                    <a:pt x="64" y="7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5FFB77B-97B4-4F96-B335-670A19413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915" y="1309191"/>
              <a:ext cx="21012" cy="14446"/>
            </a:xfrm>
            <a:custGeom>
              <a:avLst/>
              <a:gdLst>
                <a:gd name="T0" fmla="*/ 42 w 70"/>
                <a:gd name="T1" fmla="*/ 43 h 50"/>
                <a:gd name="T2" fmla="*/ 62 w 70"/>
                <a:gd name="T3" fmla="*/ 30 h 50"/>
                <a:gd name="T4" fmla="*/ 66 w 70"/>
                <a:gd name="T5" fmla="*/ 12 h 50"/>
                <a:gd name="T6" fmla="*/ 54 w 70"/>
                <a:gd name="T7" fmla="*/ 3 h 50"/>
                <a:gd name="T8" fmla="*/ 21 w 70"/>
                <a:gd name="T9" fmla="*/ 14 h 50"/>
                <a:gd name="T10" fmla="*/ 1 w 70"/>
                <a:gd name="T11" fmla="*/ 35 h 50"/>
                <a:gd name="T12" fmla="*/ 42 w 70"/>
                <a:gd name="T13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50">
                  <a:moveTo>
                    <a:pt x="42" y="43"/>
                  </a:moveTo>
                  <a:cubicBezTo>
                    <a:pt x="42" y="43"/>
                    <a:pt x="61" y="36"/>
                    <a:pt x="62" y="30"/>
                  </a:cubicBezTo>
                  <a:cubicBezTo>
                    <a:pt x="64" y="24"/>
                    <a:pt x="61" y="16"/>
                    <a:pt x="66" y="12"/>
                  </a:cubicBezTo>
                  <a:cubicBezTo>
                    <a:pt x="70" y="9"/>
                    <a:pt x="62" y="6"/>
                    <a:pt x="54" y="3"/>
                  </a:cubicBezTo>
                  <a:cubicBezTo>
                    <a:pt x="46" y="0"/>
                    <a:pt x="25" y="7"/>
                    <a:pt x="21" y="14"/>
                  </a:cubicBezTo>
                  <a:cubicBezTo>
                    <a:pt x="17" y="22"/>
                    <a:pt x="0" y="28"/>
                    <a:pt x="1" y="35"/>
                  </a:cubicBezTo>
                  <a:cubicBezTo>
                    <a:pt x="2" y="42"/>
                    <a:pt x="14" y="50"/>
                    <a:pt x="42" y="4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FC6DB42-FEB2-407E-A427-904B9F66D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5260" y="1733361"/>
              <a:ext cx="17072" cy="14446"/>
            </a:xfrm>
            <a:custGeom>
              <a:avLst/>
              <a:gdLst>
                <a:gd name="T0" fmla="*/ 19 w 59"/>
                <a:gd name="T1" fmla="*/ 20 h 48"/>
                <a:gd name="T2" fmla="*/ 1 w 59"/>
                <a:gd name="T3" fmla="*/ 11 h 48"/>
                <a:gd name="T4" fmla="*/ 13 w 59"/>
                <a:gd name="T5" fmla="*/ 34 h 48"/>
                <a:gd name="T6" fmla="*/ 32 w 59"/>
                <a:gd name="T7" fmla="*/ 33 h 48"/>
                <a:gd name="T8" fmla="*/ 49 w 59"/>
                <a:gd name="T9" fmla="*/ 42 h 48"/>
                <a:gd name="T10" fmla="*/ 45 w 59"/>
                <a:gd name="T11" fmla="*/ 30 h 48"/>
                <a:gd name="T12" fmla="*/ 56 w 59"/>
                <a:gd name="T13" fmla="*/ 20 h 48"/>
                <a:gd name="T14" fmla="*/ 40 w 59"/>
                <a:gd name="T15" fmla="*/ 4 h 48"/>
                <a:gd name="T16" fmla="*/ 22 w 59"/>
                <a:gd name="T17" fmla="*/ 4 h 48"/>
                <a:gd name="T18" fmla="*/ 19 w 59"/>
                <a:gd name="T19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8">
                  <a:moveTo>
                    <a:pt x="19" y="20"/>
                  </a:moveTo>
                  <a:cubicBezTo>
                    <a:pt x="15" y="18"/>
                    <a:pt x="2" y="8"/>
                    <a:pt x="1" y="11"/>
                  </a:cubicBezTo>
                  <a:cubicBezTo>
                    <a:pt x="0" y="14"/>
                    <a:pt x="4" y="33"/>
                    <a:pt x="13" y="34"/>
                  </a:cubicBezTo>
                  <a:cubicBezTo>
                    <a:pt x="23" y="34"/>
                    <a:pt x="27" y="29"/>
                    <a:pt x="32" y="33"/>
                  </a:cubicBezTo>
                  <a:cubicBezTo>
                    <a:pt x="32" y="33"/>
                    <a:pt x="46" y="48"/>
                    <a:pt x="49" y="42"/>
                  </a:cubicBezTo>
                  <a:cubicBezTo>
                    <a:pt x="51" y="36"/>
                    <a:pt x="45" y="35"/>
                    <a:pt x="45" y="30"/>
                  </a:cubicBezTo>
                  <a:cubicBezTo>
                    <a:pt x="45" y="25"/>
                    <a:pt x="59" y="24"/>
                    <a:pt x="56" y="20"/>
                  </a:cubicBezTo>
                  <a:cubicBezTo>
                    <a:pt x="54" y="16"/>
                    <a:pt x="48" y="5"/>
                    <a:pt x="40" y="4"/>
                  </a:cubicBezTo>
                  <a:cubicBezTo>
                    <a:pt x="32" y="3"/>
                    <a:pt x="22" y="0"/>
                    <a:pt x="22" y="4"/>
                  </a:cubicBezTo>
                  <a:cubicBezTo>
                    <a:pt x="22" y="8"/>
                    <a:pt x="23" y="21"/>
                    <a:pt x="19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9F6E8B5-EEC2-4BF1-8235-FC23F980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875" y="1749119"/>
              <a:ext cx="13132" cy="7879"/>
            </a:xfrm>
            <a:custGeom>
              <a:avLst/>
              <a:gdLst>
                <a:gd name="T0" fmla="*/ 30 w 42"/>
                <a:gd name="T1" fmla="*/ 2 h 30"/>
                <a:gd name="T2" fmla="*/ 16 w 42"/>
                <a:gd name="T3" fmla="*/ 9 h 30"/>
                <a:gd name="T4" fmla="*/ 5 w 42"/>
                <a:gd name="T5" fmla="*/ 14 h 30"/>
                <a:gd name="T6" fmla="*/ 26 w 42"/>
                <a:gd name="T7" fmla="*/ 19 h 30"/>
                <a:gd name="T8" fmla="*/ 33 w 42"/>
                <a:gd name="T9" fmla="*/ 27 h 30"/>
                <a:gd name="T10" fmla="*/ 42 w 42"/>
                <a:gd name="T11" fmla="*/ 16 h 30"/>
                <a:gd name="T12" fmla="*/ 30 w 42"/>
                <a:gd name="T13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0">
                  <a:moveTo>
                    <a:pt x="30" y="2"/>
                  </a:moveTo>
                  <a:cubicBezTo>
                    <a:pt x="26" y="3"/>
                    <a:pt x="19" y="8"/>
                    <a:pt x="16" y="9"/>
                  </a:cubicBezTo>
                  <a:cubicBezTo>
                    <a:pt x="13" y="9"/>
                    <a:pt x="0" y="10"/>
                    <a:pt x="5" y="14"/>
                  </a:cubicBezTo>
                  <a:cubicBezTo>
                    <a:pt x="10" y="19"/>
                    <a:pt x="25" y="16"/>
                    <a:pt x="26" y="19"/>
                  </a:cubicBezTo>
                  <a:cubicBezTo>
                    <a:pt x="28" y="22"/>
                    <a:pt x="28" y="30"/>
                    <a:pt x="33" y="27"/>
                  </a:cubicBezTo>
                  <a:cubicBezTo>
                    <a:pt x="36" y="25"/>
                    <a:pt x="41" y="24"/>
                    <a:pt x="42" y="16"/>
                  </a:cubicBezTo>
                  <a:cubicBezTo>
                    <a:pt x="42" y="7"/>
                    <a:pt x="34" y="0"/>
                    <a:pt x="3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8585718-47F0-402F-A12F-57A6D740A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007" y="1764878"/>
              <a:ext cx="9193" cy="7879"/>
            </a:xfrm>
            <a:custGeom>
              <a:avLst/>
              <a:gdLst>
                <a:gd name="T0" fmla="*/ 19 w 29"/>
                <a:gd name="T1" fmla="*/ 1 h 26"/>
                <a:gd name="T2" fmla="*/ 1 w 29"/>
                <a:gd name="T3" fmla="*/ 8 h 26"/>
                <a:gd name="T4" fmla="*/ 14 w 29"/>
                <a:gd name="T5" fmla="*/ 24 h 26"/>
                <a:gd name="T6" fmla="*/ 24 w 29"/>
                <a:gd name="T7" fmla="*/ 15 h 26"/>
                <a:gd name="T8" fmla="*/ 19 w 29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19" y="1"/>
                  </a:moveTo>
                  <a:cubicBezTo>
                    <a:pt x="10" y="0"/>
                    <a:pt x="0" y="3"/>
                    <a:pt x="1" y="8"/>
                  </a:cubicBezTo>
                  <a:cubicBezTo>
                    <a:pt x="2" y="14"/>
                    <a:pt x="5" y="26"/>
                    <a:pt x="14" y="24"/>
                  </a:cubicBezTo>
                  <a:cubicBezTo>
                    <a:pt x="14" y="24"/>
                    <a:pt x="26" y="21"/>
                    <a:pt x="24" y="15"/>
                  </a:cubicBezTo>
                  <a:cubicBezTo>
                    <a:pt x="23" y="8"/>
                    <a:pt x="29" y="1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5CEA478-9E86-4CCC-81C0-C7BBC99F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9200" y="1762251"/>
              <a:ext cx="9193" cy="10506"/>
            </a:xfrm>
            <a:custGeom>
              <a:avLst/>
              <a:gdLst>
                <a:gd name="T0" fmla="*/ 26 w 28"/>
                <a:gd name="T1" fmla="*/ 11 h 35"/>
                <a:gd name="T2" fmla="*/ 14 w 28"/>
                <a:gd name="T3" fmla="*/ 2 h 35"/>
                <a:gd name="T4" fmla="*/ 7 w 28"/>
                <a:gd name="T5" fmla="*/ 17 h 35"/>
                <a:gd name="T6" fmla="*/ 9 w 28"/>
                <a:gd name="T7" fmla="*/ 34 h 35"/>
                <a:gd name="T8" fmla="*/ 26 w 28"/>
                <a:gd name="T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6" y="11"/>
                  </a:moveTo>
                  <a:cubicBezTo>
                    <a:pt x="24" y="1"/>
                    <a:pt x="17" y="0"/>
                    <a:pt x="14" y="2"/>
                  </a:cubicBezTo>
                  <a:cubicBezTo>
                    <a:pt x="11" y="3"/>
                    <a:pt x="8" y="13"/>
                    <a:pt x="7" y="17"/>
                  </a:cubicBezTo>
                  <a:cubicBezTo>
                    <a:pt x="7" y="22"/>
                    <a:pt x="0" y="35"/>
                    <a:pt x="9" y="34"/>
                  </a:cubicBezTo>
                  <a:cubicBezTo>
                    <a:pt x="9" y="34"/>
                    <a:pt x="28" y="21"/>
                    <a:pt x="26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6095595-DF5F-44A6-838C-5C91771F4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5562" y="1768818"/>
              <a:ext cx="11819" cy="13132"/>
            </a:xfrm>
            <a:custGeom>
              <a:avLst/>
              <a:gdLst>
                <a:gd name="T0" fmla="*/ 28 w 38"/>
                <a:gd name="T1" fmla="*/ 14 h 43"/>
                <a:gd name="T2" fmla="*/ 34 w 38"/>
                <a:gd name="T3" fmla="*/ 1 h 43"/>
                <a:gd name="T4" fmla="*/ 16 w 38"/>
                <a:gd name="T5" fmla="*/ 6 h 43"/>
                <a:gd name="T6" fmla="*/ 7 w 38"/>
                <a:gd name="T7" fmla="*/ 24 h 43"/>
                <a:gd name="T8" fmla="*/ 23 w 38"/>
                <a:gd name="T9" fmla="*/ 27 h 43"/>
                <a:gd name="T10" fmla="*/ 28 w 38"/>
                <a:gd name="T11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3">
                  <a:moveTo>
                    <a:pt x="28" y="14"/>
                  </a:moveTo>
                  <a:cubicBezTo>
                    <a:pt x="35" y="13"/>
                    <a:pt x="38" y="2"/>
                    <a:pt x="34" y="1"/>
                  </a:cubicBezTo>
                  <a:cubicBezTo>
                    <a:pt x="30" y="0"/>
                    <a:pt x="20" y="3"/>
                    <a:pt x="16" y="6"/>
                  </a:cubicBezTo>
                  <a:cubicBezTo>
                    <a:pt x="13" y="9"/>
                    <a:pt x="0" y="16"/>
                    <a:pt x="7" y="24"/>
                  </a:cubicBezTo>
                  <a:cubicBezTo>
                    <a:pt x="13" y="31"/>
                    <a:pt x="23" y="43"/>
                    <a:pt x="23" y="27"/>
                  </a:cubicBezTo>
                  <a:cubicBezTo>
                    <a:pt x="22" y="26"/>
                    <a:pt x="21" y="15"/>
                    <a:pt x="28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6394025-D31B-427C-825D-E8F35334C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0513" y="1785889"/>
              <a:ext cx="9193" cy="6567"/>
            </a:xfrm>
            <a:custGeom>
              <a:avLst/>
              <a:gdLst>
                <a:gd name="T0" fmla="*/ 1 w 29"/>
                <a:gd name="T1" fmla="*/ 11 h 21"/>
                <a:gd name="T2" fmla="*/ 15 w 29"/>
                <a:gd name="T3" fmla="*/ 21 h 21"/>
                <a:gd name="T4" fmla="*/ 25 w 29"/>
                <a:gd name="T5" fmla="*/ 8 h 21"/>
                <a:gd name="T6" fmla="*/ 8 w 29"/>
                <a:gd name="T7" fmla="*/ 1 h 21"/>
                <a:gd name="T8" fmla="*/ 1 w 29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1">
                  <a:moveTo>
                    <a:pt x="1" y="11"/>
                  </a:moveTo>
                  <a:cubicBezTo>
                    <a:pt x="2" y="18"/>
                    <a:pt x="6" y="21"/>
                    <a:pt x="15" y="21"/>
                  </a:cubicBezTo>
                  <a:cubicBezTo>
                    <a:pt x="15" y="21"/>
                    <a:pt x="29" y="14"/>
                    <a:pt x="25" y="8"/>
                  </a:cubicBezTo>
                  <a:cubicBezTo>
                    <a:pt x="22" y="3"/>
                    <a:pt x="12" y="0"/>
                    <a:pt x="8" y="1"/>
                  </a:cubicBezTo>
                  <a:cubicBezTo>
                    <a:pt x="4" y="1"/>
                    <a:pt x="0" y="3"/>
                    <a:pt x="1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23EBDA2-E8CD-42B4-95D1-AF7A6413A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7585" y="1795082"/>
              <a:ext cx="11819" cy="10506"/>
            </a:xfrm>
            <a:custGeom>
              <a:avLst/>
              <a:gdLst>
                <a:gd name="T0" fmla="*/ 35 w 40"/>
                <a:gd name="T1" fmla="*/ 16 h 33"/>
                <a:gd name="T2" fmla="*/ 16 w 40"/>
                <a:gd name="T3" fmla="*/ 0 h 33"/>
                <a:gd name="T4" fmla="*/ 19 w 40"/>
                <a:gd name="T5" fmla="*/ 25 h 33"/>
                <a:gd name="T6" fmla="*/ 35 w 40"/>
                <a:gd name="T7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35" y="16"/>
                  </a:moveTo>
                  <a:cubicBezTo>
                    <a:pt x="40" y="11"/>
                    <a:pt x="17" y="0"/>
                    <a:pt x="16" y="0"/>
                  </a:cubicBezTo>
                  <a:cubicBezTo>
                    <a:pt x="0" y="2"/>
                    <a:pt x="13" y="18"/>
                    <a:pt x="19" y="25"/>
                  </a:cubicBezTo>
                  <a:cubicBezTo>
                    <a:pt x="25" y="33"/>
                    <a:pt x="29" y="21"/>
                    <a:pt x="35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5560BAE-2DDD-4018-8AFC-86E080597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501" y="1801648"/>
              <a:ext cx="10506" cy="5253"/>
            </a:xfrm>
            <a:custGeom>
              <a:avLst/>
              <a:gdLst>
                <a:gd name="T0" fmla="*/ 30 w 35"/>
                <a:gd name="T1" fmla="*/ 11 h 18"/>
                <a:gd name="T2" fmla="*/ 25 w 35"/>
                <a:gd name="T3" fmla="*/ 3 h 18"/>
                <a:gd name="T4" fmla="*/ 0 w 35"/>
                <a:gd name="T5" fmla="*/ 11 h 18"/>
                <a:gd name="T6" fmla="*/ 30 w 35"/>
                <a:gd name="T7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30" y="11"/>
                  </a:moveTo>
                  <a:cubicBezTo>
                    <a:pt x="30" y="11"/>
                    <a:pt x="35" y="6"/>
                    <a:pt x="25" y="3"/>
                  </a:cubicBezTo>
                  <a:cubicBezTo>
                    <a:pt x="15" y="0"/>
                    <a:pt x="0" y="8"/>
                    <a:pt x="0" y="11"/>
                  </a:cubicBezTo>
                  <a:cubicBezTo>
                    <a:pt x="1" y="15"/>
                    <a:pt x="18" y="18"/>
                    <a:pt x="30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E4BB5A7-9FB6-4BDA-9BCF-A43E9193C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8490" y="1795082"/>
              <a:ext cx="14446" cy="7879"/>
            </a:xfrm>
            <a:custGeom>
              <a:avLst/>
              <a:gdLst>
                <a:gd name="T0" fmla="*/ 12 w 45"/>
                <a:gd name="T1" fmla="*/ 4 h 24"/>
                <a:gd name="T2" fmla="*/ 4 w 45"/>
                <a:gd name="T3" fmla="*/ 17 h 24"/>
                <a:gd name="T4" fmla="*/ 25 w 45"/>
                <a:gd name="T5" fmla="*/ 21 h 24"/>
                <a:gd name="T6" fmla="*/ 36 w 45"/>
                <a:gd name="T7" fmla="*/ 4 h 24"/>
                <a:gd name="T8" fmla="*/ 12 w 45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12" y="4"/>
                  </a:moveTo>
                  <a:cubicBezTo>
                    <a:pt x="3" y="9"/>
                    <a:pt x="0" y="15"/>
                    <a:pt x="4" y="17"/>
                  </a:cubicBezTo>
                  <a:cubicBezTo>
                    <a:pt x="9" y="20"/>
                    <a:pt x="18" y="24"/>
                    <a:pt x="25" y="21"/>
                  </a:cubicBezTo>
                  <a:cubicBezTo>
                    <a:pt x="25" y="21"/>
                    <a:pt x="45" y="9"/>
                    <a:pt x="36" y="4"/>
                  </a:cubicBezTo>
                  <a:cubicBezTo>
                    <a:pt x="27" y="0"/>
                    <a:pt x="21" y="0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01660FA-067F-4475-9CB8-4DF60A8E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358" y="1797709"/>
              <a:ext cx="11819" cy="10506"/>
            </a:xfrm>
            <a:custGeom>
              <a:avLst/>
              <a:gdLst>
                <a:gd name="T0" fmla="*/ 20 w 39"/>
                <a:gd name="T1" fmla="*/ 2 h 32"/>
                <a:gd name="T2" fmla="*/ 6 w 39"/>
                <a:gd name="T3" fmla="*/ 16 h 32"/>
                <a:gd name="T4" fmla="*/ 22 w 39"/>
                <a:gd name="T5" fmla="*/ 30 h 32"/>
                <a:gd name="T6" fmla="*/ 29 w 39"/>
                <a:gd name="T7" fmla="*/ 21 h 32"/>
                <a:gd name="T8" fmla="*/ 35 w 39"/>
                <a:gd name="T9" fmla="*/ 9 h 32"/>
                <a:gd name="T10" fmla="*/ 20 w 39"/>
                <a:gd name="T1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32">
                  <a:moveTo>
                    <a:pt x="20" y="2"/>
                  </a:moveTo>
                  <a:cubicBezTo>
                    <a:pt x="12" y="4"/>
                    <a:pt x="0" y="7"/>
                    <a:pt x="6" y="16"/>
                  </a:cubicBezTo>
                  <a:cubicBezTo>
                    <a:pt x="12" y="25"/>
                    <a:pt x="18" y="32"/>
                    <a:pt x="22" y="30"/>
                  </a:cubicBezTo>
                  <a:cubicBezTo>
                    <a:pt x="26" y="28"/>
                    <a:pt x="26" y="23"/>
                    <a:pt x="29" y="21"/>
                  </a:cubicBezTo>
                  <a:cubicBezTo>
                    <a:pt x="29" y="21"/>
                    <a:pt x="39" y="15"/>
                    <a:pt x="35" y="9"/>
                  </a:cubicBezTo>
                  <a:cubicBezTo>
                    <a:pt x="32" y="2"/>
                    <a:pt x="28" y="0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6683B32-A3C3-4907-9498-2FA92402D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154" y="1862056"/>
              <a:ext cx="23638" cy="30204"/>
            </a:xfrm>
            <a:custGeom>
              <a:avLst/>
              <a:gdLst>
                <a:gd name="T0" fmla="*/ 69 w 79"/>
                <a:gd name="T1" fmla="*/ 91 h 102"/>
                <a:gd name="T2" fmla="*/ 72 w 79"/>
                <a:gd name="T3" fmla="*/ 71 h 102"/>
                <a:gd name="T4" fmla="*/ 65 w 79"/>
                <a:gd name="T5" fmla="*/ 49 h 102"/>
                <a:gd name="T6" fmla="*/ 56 w 79"/>
                <a:gd name="T7" fmla="*/ 25 h 102"/>
                <a:gd name="T8" fmla="*/ 37 w 79"/>
                <a:gd name="T9" fmla="*/ 2 h 102"/>
                <a:gd name="T10" fmla="*/ 18 w 79"/>
                <a:gd name="T11" fmla="*/ 20 h 102"/>
                <a:gd name="T12" fmla="*/ 18 w 79"/>
                <a:gd name="T13" fmla="*/ 49 h 102"/>
                <a:gd name="T14" fmla="*/ 7 w 79"/>
                <a:gd name="T15" fmla="*/ 69 h 102"/>
                <a:gd name="T16" fmla="*/ 30 w 79"/>
                <a:gd name="T17" fmla="*/ 78 h 102"/>
                <a:gd name="T18" fmla="*/ 40 w 79"/>
                <a:gd name="T19" fmla="*/ 88 h 102"/>
                <a:gd name="T20" fmla="*/ 69 w 79"/>
                <a:gd name="T21" fmla="*/ 9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2">
                  <a:moveTo>
                    <a:pt x="69" y="91"/>
                  </a:moveTo>
                  <a:cubicBezTo>
                    <a:pt x="69" y="91"/>
                    <a:pt x="79" y="81"/>
                    <a:pt x="72" y="71"/>
                  </a:cubicBezTo>
                  <a:cubicBezTo>
                    <a:pt x="66" y="60"/>
                    <a:pt x="65" y="59"/>
                    <a:pt x="65" y="49"/>
                  </a:cubicBezTo>
                  <a:cubicBezTo>
                    <a:pt x="65" y="38"/>
                    <a:pt x="63" y="31"/>
                    <a:pt x="56" y="25"/>
                  </a:cubicBezTo>
                  <a:cubicBezTo>
                    <a:pt x="49" y="19"/>
                    <a:pt x="41" y="4"/>
                    <a:pt x="37" y="2"/>
                  </a:cubicBezTo>
                  <a:cubicBezTo>
                    <a:pt x="34" y="0"/>
                    <a:pt x="18" y="9"/>
                    <a:pt x="18" y="20"/>
                  </a:cubicBezTo>
                  <a:cubicBezTo>
                    <a:pt x="18" y="31"/>
                    <a:pt x="22" y="46"/>
                    <a:pt x="18" y="49"/>
                  </a:cubicBezTo>
                  <a:cubicBezTo>
                    <a:pt x="13" y="53"/>
                    <a:pt x="0" y="63"/>
                    <a:pt x="7" y="69"/>
                  </a:cubicBezTo>
                  <a:cubicBezTo>
                    <a:pt x="14" y="75"/>
                    <a:pt x="27" y="74"/>
                    <a:pt x="30" y="78"/>
                  </a:cubicBezTo>
                  <a:cubicBezTo>
                    <a:pt x="33" y="83"/>
                    <a:pt x="28" y="87"/>
                    <a:pt x="40" y="88"/>
                  </a:cubicBezTo>
                  <a:cubicBezTo>
                    <a:pt x="52" y="88"/>
                    <a:pt x="56" y="102"/>
                    <a:pt x="69" y="9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393E102-11BE-4D25-A996-DF949022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08" y="1897513"/>
              <a:ext cx="26264" cy="23638"/>
            </a:xfrm>
            <a:custGeom>
              <a:avLst/>
              <a:gdLst>
                <a:gd name="T0" fmla="*/ 30 w 87"/>
                <a:gd name="T1" fmla="*/ 72 h 78"/>
                <a:gd name="T2" fmla="*/ 52 w 87"/>
                <a:gd name="T3" fmla="*/ 50 h 78"/>
                <a:gd name="T4" fmla="*/ 53 w 87"/>
                <a:gd name="T5" fmla="*/ 49 h 78"/>
                <a:gd name="T6" fmla="*/ 65 w 87"/>
                <a:gd name="T7" fmla="*/ 39 h 78"/>
                <a:gd name="T8" fmla="*/ 81 w 87"/>
                <a:gd name="T9" fmla="*/ 8 h 78"/>
                <a:gd name="T10" fmla="*/ 41 w 87"/>
                <a:gd name="T11" fmla="*/ 8 h 78"/>
                <a:gd name="T12" fmla="*/ 29 w 87"/>
                <a:gd name="T13" fmla="*/ 27 h 78"/>
                <a:gd name="T14" fmla="*/ 23 w 87"/>
                <a:gd name="T15" fmla="*/ 45 h 78"/>
                <a:gd name="T16" fmla="*/ 7 w 87"/>
                <a:gd name="T17" fmla="*/ 72 h 78"/>
                <a:gd name="T18" fmla="*/ 30 w 87"/>
                <a:gd name="T19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78">
                  <a:moveTo>
                    <a:pt x="30" y="72"/>
                  </a:moveTo>
                  <a:cubicBezTo>
                    <a:pt x="41" y="67"/>
                    <a:pt x="52" y="51"/>
                    <a:pt x="52" y="50"/>
                  </a:cubicBezTo>
                  <a:lnTo>
                    <a:pt x="53" y="49"/>
                  </a:lnTo>
                  <a:cubicBezTo>
                    <a:pt x="55" y="47"/>
                    <a:pt x="59" y="42"/>
                    <a:pt x="65" y="39"/>
                  </a:cubicBezTo>
                  <a:cubicBezTo>
                    <a:pt x="73" y="35"/>
                    <a:pt x="87" y="15"/>
                    <a:pt x="81" y="8"/>
                  </a:cubicBezTo>
                  <a:cubicBezTo>
                    <a:pt x="74" y="0"/>
                    <a:pt x="52" y="6"/>
                    <a:pt x="41" y="8"/>
                  </a:cubicBezTo>
                  <a:cubicBezTo>
                    <a:pt x="30" y="9"/>
                    <a:pt x="26" y="20"/>
                    <a:pt x="29" y="27"/>
                  </a:cubicBezTo>
                  <a:cubicBezTo>
                    <a:pt x="31" y="34"/>
                    <a:pt x="30" y="40"/>
                    <a:pt x="23" y="45"/>
                  </a:cubicBezTo>
                  <a:cubicBezTo>
                    <a:pt x="17" y="51"/>
                    <a:pt x="0" y="66"/>
                    <a:pt x="7" y="72"/>
                  </a:cubicBezTo>
                  <a:cubicBezTo>
                    <a:pt x="14" y="78"/>
                    <a:pt x="19" y="76"/>
                    <a:pt x="30" y="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CC344A8-E08A-46EB-8E46-575EED11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921" y="1990752"/>
              <a:ext cx="5253" cy="7879"/>
            </a:xfrm>
            <a:custGeom>
              <a:avLst/>
              <a:gdLst>
                <a:gd name="T0" fmla="*/ 12 w 18"/>
                <a:gd name="T1" fmla="*/ 27 h 27"/>
                <a:gd name="T2" fmla="*/ 16 w 18"/>
                <a:gd name="T3" fmla="*/ 16 h 27"/>
                <a:gd name="T4" fmla="*/ 6 w 18"/>
                <a:gd name="T5" fmla="*/ 2 h 27"/>
                <a:gd name="T6" fmla="*/ 3 w 18"/>
                <a:gd name="T7" fmla="*/ 17 h 27"/>
                <a:gd name="T8" fmla="*/ 12 w 18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7">
                  <a:moveTo>
                    <a:pt x="12" y="27"/>
                  </a:moveTo>
                  <a:cubicBezTo>
                    <a:pt x="12" y="27"/>
                    <a:pt x="18" y="24"/>
                    <a:pt x="16" y="16"/>
                  </a:cubicBezTo>
                  <a:cubicBezTo>
                    <a:pt x="15" y="8"/>
                    <a:pt x="10" y="0"/>
                    <a:pt x="6" y="2"/>
                  </a:cubicBezTo>
                  <a:cubicBezTo>
                    <a:pt x="3" y="4"/>
                    <a:pt x="0" y="14"/>
                    <a:pt x="3" y="17"/>
                  </a:cubicBezTo>
                  <a:cubicBezTo>
                    <a:pt x="5" y="21"/>
                    <a:pt x="12" y="27"/>
                    <a:pt x="12" y="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0E3888F-A7C7-48F7-AC07-3F27530EB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3042" y="1977619"/>
              <a:ext cx="6567" cy="23638"/>
            </a:xfrm>
            <a:custGeom>
              <a:avLst/>
              <a:gdLst>
                <a:gd name="T0" fmla="*/ 7 w 22"/>
                <a:gd name="T1" fmla="*/ 0 h 78"/>
                <a:gd name="T2" fmla="*/ 4 w 22"/>
                <a:gd name="T3" fmla="*/ 34 h 78"/>
                <a:gd name="T4" fmla="*/ 9 w 22"/>
                <a:gd name="T5" fmla="*/ 59 h 78"/>
                <a:gd name="T6" fmla="*/ 13 w 22"/>
                <a:gd name="T7" fmla="*/ 74 h 78"/>
                <a:gd name="T8" fmla="*/ 20 w 22"/>
                <a:gd name="T9" fmla="*/ 58 h 78"/>
                <a:gd name="T10" fmla="*/ 13 w 22"/>
                <a:gd name="T11" fmla="*/ 28 h 78"/>
                <a:gd name="T12" fmla="*/ 7 w 2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8">
                  <a:moveTo>
                    <a:pt x="7" y="0"/>
                  </a:moveTo>
                  <a:cubicBezTo>
                    <a:pt x="1" y="1"/>
                    <a:pt x="0" y="24"/>
                    <a:pt x="4" y="34"/>
                  </a:cubicBezTo>
                  <a:cubicBezTo>
                    <a:pt x="9" y="43"/>
                    <a:pt x="9" y="53"/>
                    <a:pt x="9" y="59"/>
                  </a:cubicBezTo>
                  <a:cubicBezTo>
                    <a:pt x="9" y="65"/>
                    <a:pt x="5" y="78"/>
                    <a:pt x="13" y="74"/>
                  </a:cubicBezTo>
                  <a:cubicBezTo>
                    <a:pt x="13" y="74"/>
                    <a:pt x="22" y="69"/>
                    <a:pt x="20" y="58"/>
                  </a:cubicBezTo>
                  <a:cubicBezTo>
                    <a:pt x="17" y="46"/>
                    <a:pt x="11" y="33"/>
                    <a:pt x="13" y="28"/>
                  </a:cubicBezTo>
                  <a:cubicBezTo>
                    <a:pt x="16" y="22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DD97DE23-C40D-41F8-8909-FE214DB84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476" y="1967114"/>
              <a:ext cx="6567" cy="7879"/>
            </a:xfrm>
            <a:custGeom>
              <a:avLst/>
              <a:gdLst>
                <a:gd name="T0" fmla="*/ 15 w 22"/>
                <a:gd name="T1" fmla="*/ 27 h 28"/>
                <a:gd name="T2" fmla="*/ 17 w 22"/>
                <a:gd name="T3" fmla="*/ 16 h 28"/>
                <a:gd name="T4" fmla="*/ 1 w 22"/>
                <a:gd name="T5" fmla="*/ 5 h 28"/>
                <a:gd name="T6" fmla="*/ 15 w 22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8">
                  <a:moveTo>
                    <a:pt x="15" y="27"/>
                  </a:moveTo>
                  <a:cubicBezTo>
                    <a:pt x="15" y="27"/>
                    <a:pt x="22" y="22"/>
                    <a:pt x="17" y="16"/>
                  </a:cubicBezTo>
                  <a:cubicBezTo>
                    <a:pt x="13" y="11"/>
                    <a:pt x="2" y="0"/>
                    <a:pt x="1" y="5"/>
                  </a:cubicBezTo>
                  <a:cubicBezTo>
                    <a:pt x="0" y="11"/>
                    <a:pt x="8" y="28"/>
                    <a:pt x="15" y="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51D0831-C041-4E40-B4BC-186F9E27B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8579" y="2090556"/>
              <a:ext cx="10506" cy="9193"/>
            </a:xfrm>
            <a:custGeom>
              <a:avLst/>
              <a:gdLst>
                <a:gd name="T0" fmla="*/ 19 w 35"/>
                <a:gd name="T1" fmla="*/ 30 h 32"/>
                <a:gd name="T2" fmla="*/ 31 w 35"/>
                <a:gd name="T3" fmla="*/ 16 h 32"/>
                <a:gd name="T4" fmla="*/ 18 w 35"/>
                <a:gd name="T5" fmla="*/ 2 h 32"/>
                <a:gd name="T6" fmla="*/ 4 w 35"/>
                <a:gd name="T7" fmla="*/ 20 h 32"/>
                <a:gd name="T8" fmla="*/ 19 w 35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19" y="30"/>
                  </a:moveTo>
                  <a:cubicBezTo>
                    <a:pt x="19" y="30"/>
                    <a:pt x="35" y="24"/>
                    <a:pt x="31" y="16"/>
                  </a:cubicBezTo>
                  <a:cubicBezTo>
                    <a:pt x="27" y="8"/>
                    <a:pt x="25" y="0"/>
                    <a:pt x="18" y="2"/>
                  </a:cubicBezTo>
                  <a:cubicBezTo>
                    <a:pt x="11" y="3"/>
                    <a:pt x="0" y="15"/>
                    <a:pt x="4" y="20"/>
                  </a:cubicBezTo>
                  <a:cubicBezTo>
                    <a:pt x="8" y="25"/>
                    <a:pt x="9" y="32"/>
                    <a:pt x="19" y="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CA49DD1-B3D5-40EB-BC9E-F27E5DCB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8987" y="1881755"/>
              <a:ext cx="14446" cy="19699"/>
            </a:xfrm>
            <a:custGeom>
              <a:avLst/>
              <a:gdLst>
                <a:gd name="T0" fmla="*/ 36 w 46"/>
                <a:gd name="T1" fmla="*/ 19 h 64"/>
                <a:gd name="T2" fmla="*/ 30 w 46"/>
                <a:gd name="T3" fmla="*/ 3 h 64"/>
                <a:gd name="T4" fmla="*/ 5 w 46"/>
                <a:gd name="T5" fmla="*/ 11 h 64"/>
                <a:gd name="T6" fmla="*/ 9 w 46"/>
                <a:gd name="T7" fmla="*/ 45 h 64"/>
                <a:gd name="T8" fmla="*/ 28 w 46"/>
                <a:gd name="T9" fmla="*/ 55 h 64"/>
                <a:gd name="T10" fmla="*/ 43 w 46"/>
                <a:gd name="T11" fmla="*/ 58 h 64"/>
                <a:gd name="T12" fmla="*/ 41 w 46"/>
                <a:gd name="T13" fmla="*/ 42 h 64"/>
                <a:gd name="T14" fmla="*/ 30 w 46"/>
                <a:gd name="T15" fmla="*/ 30 h 64"/>
                <a:gd name="T16" fmla="*/ 36 w 46"/>
                <a:gd name="T17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4">
                  <a:moveTo>
                    <a:pt x="36" y="19"/>
                  </a:moveTo>
                  <a:cubicBezTo>
                    <a:pt x="40" y="16"/>
                    <a:pt x="39" y="6"/>
                    <a:pt x="30" y="3"/>
                  </a:cubicBezTo>
                  <a:cubicBezTo>
                    <a:pt x="21" y="1"/>
                    <a:pt x="6" y="0"/>
                    <a:pt x="5" y="11"/>
                  </a:cubicBezTo>
                  <a:cubicBezTo>
                    <a:pt x="4" y="21"/>
                    <a:pt x="0" y="44"/>
                    <a:pt x="9" y="45"/>
                  </a:cubicBezTo>
                  <a:cubicBezTo>
                    <a:pt x="18" y="46"/>
                    <a:pt x="27" y="52"/>
                    <a:pt x="28" y="55"/>
                  </a:cubicBezTo>
                  <a:cubicBezTo>
                    <a:pt x="29" y="58"/>
                    <a:pt x="42" y="64"/>
                    <a:pt x="43" y="58"/>
                  </a:cubicBezTo>
                  <a:cubicBezTo>
                    <a:pt x="44" y="52"/>
                    <a:pt x="46" y="46"/>
                    <a:pt x="41" y="42"/>
                  </a:cubicBezTo>
                  <a:cubicBezTo>
                    <a:pt x="35" y="38"/>
                    <a:pt x="28" y="42"/>
                    <a:pt x="30" y="30"/>
                  </a:cubicBezTo>
                  <a:cubicBezTo>
                    <a:pt x="30" y="30"/>
                    <a:pt x="31" y="22"/>
                    <a:pt x="36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4E6B4E2-9F52-4A01-A699-098566A2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938" y="1868623"/>
              <a:ext cx="15759" cy="7879"/>
            </a:xfrm>
            <a:custGeom>
              <a:avLst/>
              <a:gdLst>
                <a:gd name="T0" fmla="*/ 20 w 53"/>
                <a:gd name="T1" fmla="*/ 22 h 27"/>
                <a:gd name="T2" fmla="*/ 46 w 53"/>
                <a:gd name="T3" fmla="*/ 22 h 27"/>
                <a:gd name="T4" fmla="*/ 46 w 53"/>
                <a:gd name="T5" fmla="*/ 12 h 27"/>
                <a:gd name="T6" fmla="*/ 25 w 53"/>
                <a:gd name="T7" fmla="*/ 10 h 27"/>
                <a:gd name="T8" fmla="*/ 4 w 53"/>
                <a:gd name="T9" fmla="*/ 5 h 27"/>
                <a:gd name="T10" fmla="*/ 20 w 53"/>
                <a:gd name="T11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7">
                  <a:moveTo>
                    <a:pt x="20" y="22"/>
                  </a:moveTo>
                  <a:cubicBezTo>
                    <a:pt x="20" y="22"/>
                    <a:pt x="44" y="27"/>
                    <a:pt x="46" y="22"/>
                  </a:cubicBezTo>
                  <a:cubicBezTo>
                    <a:pt x="48" y="18"/>
                    <a:pt x="53" y="13"/>
                    <a:pt x="46" y="12"/>
                  </a:cubicBezTo>
                  <a:cubicBezTo>
                    <a:pt x="39" y="11"/>
                    <a:pt x="29" y="13"/>
                    <a:pt x="25" y="10"/>
                  </a:cubicBezTo>
                  <a:cubicBezTo>
                    <a:pt x="22" y="6"/>
                    <a:pt x="7" y="0"/>
                    <a:pt x="4" y="5"/>
                  </a:cubicBezTo>
                  <a:cubicBezTo>
                    <a:pt x="0" y="9"/>
                    <a:pt x="5" y="20"/>
                    <a:pt x="20" y="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4E968C12-9621-422A-8001-E7278EA2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2926" y="1850238"/>
              <a:ext cx="15759" cy="17072"/>
            </a:xfrm>
            <a:custGeom>
              <a:avLst/>
              <a:gdLst>
                <a:gd name="T0" fmla="*/ 7 w 54"/>
                <a:gd name="T1" fmla="*/ 49 h 57"/>
                <a:gd name="T2" fmla="*/ 23 w 54"/>
                <a:gd name="T3" fmla="*/ 38 h 57"/>
                <a:gd name="T4" fmla="*/ 38 w 54"/>
                <a:gd name="T5" fmla="*/ 34 h 57"/>
                <a:gd name="T6" fmla="*/ 41 w 54"/>
                <a:gd name="T7" fmla="*/ 14 h 57"/>
                <a:gd name="T8" fmla="*/ 49 w 54"/>
                <a:gd name="T9" fmla="*/ 3 h 57"/>
                <a:gd name="T10" fmla="*/ 23 w 54"/>
                <a:gd name="T11" fmla="*/ 10 h 57"/>
                <a:gd name="T12" fmla="*/ 2 w 54"/>
                <a:gd name="T13" fmla="*/ 32 h 57"/>
                <a:gd name="T14" fmla="*/ 7 w 54"/>
                <a:gd name="T15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7">
                  <a:moveTo>
                    <a:pt x="7" y="49"/>
                  </a:moveTo>
                  <a:cubicBezTo>
                    <a:pt x="7" y="49"/>
                    <a:pt x="16" y="33"/>
                    <a:pt x="23" y="38"/>
                  </a:cubicBezTo>
                  <a:cubicBezTo>
                    <a:pt x="31" y="42"/>
                    <a:pt x="34" y="40"/>
                    <a:pt x="38" y="34"/>
                  </a:cubicBezTo>
                  <a:cubicBezTo>
                    <a:pt x="42" y="29"/>
                    <a:pt x="35" y="18"/>
                    <a:pt x="41" y="14"/>
                  </a:cubicBezTo>
                  <a:cubicBezTo>
                    <a:pt x="46" y="10"/>
                    <a:pt x="54" y="5"/>
                    <a:pt x="49" y="3"/>
                  </a:cubicBezTo>
                  <a:cubicBezTo>
                    <a:pt x="44" y="0"/>
                    <a:pt x="30" y="5"/>
                    <a:pt x="23" y="10"/>
                  </a:cubicBezTo>
                  <a:cubicBezTo>
                    <a:pt x="16" y="16"/>
                    <a:pt x="2" y="23"/>
                    <a:pt x="2" y="32"/>
                  </a:cubicBezTo>
                  <a:cubicBezTo>
                    <a:pt x="3" y="41"/>
                    <a:pt x="0" y="57"/>
                    <a:pt x="7" y="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A0A43C0-5B50-4BAD-AC21-783A6BCE6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1010" y="1776697"/>
              <a:ext cx="13132" cy="10506"/>
            </a:xfrm>
            <a:custGeom>
              <a:avLst/>
              <a:gdLst>
                <a:gd name="T0" fmla="*/ 40 w 47"/>
                <a:gd name="T1" fmla="*/ 1 h 35"/>
                <a:gd name="T2" fmla="*/ 7 w 47"/>
                <a:gd name="T3" fmla="*/ 10 h 35"/>
                <a:gd name="T4" fmla="*/ 21 w 47"/>
                <a:gd name="T5" fmla="*/ 21 h 35"/>
                <a:gd name="T6" fmla="*/ 34 w 47"/>
                <a:gd name="T7" fmla="*/ 34 h 35"/>
                <a:gd name="T8" fmla="*/ 45 w 47"/>
                <a:gd name="T9" fmla="*/ 29 h 35"/>
                <a:gd name="T10" fmla="*/ 42 w 47"/>
                <a:gd name="T11" fmla="*/ 16 h 35"/>
                <a:gd name="T12" fmla="*/ 40 w 47"/>
                <a:gd name="T13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5">
                  <a:moveTo>
                    <a:pt x="40" y="1"/>
                  </a:moveTo>
                  <a:cubicBezTo>
                    <a:pt x="32" y="0"/>
                    <a:pt x="0" y="4"/>
                    <a:pt x="7" y="10"/>
                  </a:cubicBezTo>
                  <a:cubicBezTo>
                    <a:pt x="13" y="17"/>
                    <a:pt x="20" y="15"/>
                    <a:pt x="21" y="21"/>
                  </a:cubicBezTo>
                  <a:cubicBezTo>
                    <a:pt x="22" y="28"/>
                    <a:pt x="18" y="35"/>
                    <a:pt x="34" y="34"/>
                  </a:cubicBezTo>
                  <a:cubicBezTo>
                    <a:pt x="34" y="34"/>
                    <a:pt x="45" y="34"/>
                    <a:pt x="45" y="29"/>
                  </a:cubicBezTo>
                  <a:cubicBezTo>
                    <a:pt x="45" y="25"/>
                    <a:pt x="40" y="21"/>
                    <a:pt x="42" y="16"/>
                  </a:cubicBezTo>
                  <a:cubicBezTo>
                    <a:pt x="44" y="12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3C27F46-50B0-4505-8E5C-59755F132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846" y="2329562"/>
              <a:ext cx="9193" cy="14446"/>
            </a:xfrm>
            <a:custGeom>
              <a:avLst/>
              <a:gdLst>
                <a:gd name="T0" fmla="*/ 22 w 30"/>
                <a:gd name="T1" fmla="*/ 2 h 50"/>
                <a:gd name="T2" fmla="*/ 0 w 30"/>
                <a:gd name="T3" fmla="*/ 15 h 50"/>
                <a:gd name="T4" fmla="*/ 21 w 30"/>
                <a:gd name="T5" fmla="*/ 42 h 50"/>
                <a:gd name="T6" fmla="*/ 26 w 30"/>
                <a:gd name="T7" fmla="*/ 30 h 50"/>
                <a:gd name="T8" fmla="*/ 18 w 30"/>
                <a:gd name="T9" fmla="*/ 19 h 50"/>
                <a:gd name="T10" fmla="*/ 22 w 30"/>
                <a:gd name="T1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50">
                  <a:moveTo>
                    <a:pt x="22" y="2"/>
                  </a:moveTo>
                  <a:cubicBezTo>
                    <a:pt x="15" y="0"/>
                    <a:pt x="0" y="6"/>
                    <a:pt x="0" y="15"/>
                  </a:cubicBezTo>
                  <a:cubicBezTo>
                    <a:pt x="0" y="25"/>
                    <a:pt x="7" y="50"/>
                    <a:pt x="21" y="42"/>
                  </a:cubicBezTo>
                  <a:cubicBezTo>
                    <a:pt x="21" y="42"/>
                    <a:pt x="30" y="34"/>
                    <a:pt x="26" y="30"/>
                  </a:cubicBezTo>
                  <a:cubicBezTo>
                    <a:pt x="22" y="26"/>
                    <a:pt x="13" y="23"/>
                    <a:pt x="18" y="19"/>
                  </a:cubicBezTo>
                  <a:cubicBezTo>
                    <a:pt x="23" y="14"/>
                    <a:pt x="28" y="4"/>
                    <a:pt x="22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476C2AE1-F2E1-4FA2-8431-26F26546D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2288" y="2256022"/>
              <a:ext cx="6567" cy="7879"/>
            </a:xfrm>
            <a:custGeom>
              <a:avLst/>
              <a:gdLst>
                <a:gd name="T0" fmla="*/ 7 w 22"/>
                <a:gd name="T1" fmla="*/ 18 h 25"/>
                <a:gd name="T2" fmla="*/ 19 w 22"/>
                <a:gd name="T3" fmla="*/ 21 h 25"/>
                <a:gd name="T4" fmla="*/ 17 w 22"/>
                <a:gd name="T5" fmla="*/ 8 h 25"/>
                <a:gd name="T6" fmla="*/ 4 w 22"/>
                <a:gd name="T7" fmla="*/ 4 h 25"/>
                <a:gd name="T8" fmla="*/ 7 w 22"/>
                <a:gd name="T9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5">
                  <a:moveTo>
                    <a:pt x="7" y="18"/>
                  </a:moveTo>
                  <a:cubicBezTo>
                    <a:pt x="7" y="18"/>
                    <a:pt x="16" y="25"/>
                    <a:pt x="19" y="21"/>
                  </a:cubicBezTo>
                  <a:cubicBezTo>
                    <a:pt x="22" y="16"/>
                    <a:pt x="19" y="10"/>
                    <a:pt x="17" y="8"/>
                  </a:cubicBezTo>
                  <a:cubicBezTo>
                    <a:pt x="15" y="5"/>
                    <a:pt x="7" y="0"/>
                    <a:pt x="4" y="4"/>
                  </a:cubicBezTo>
                  <a:cubicBezTo>
                    <a:pt x="2" y="7"/>
                    <a:pt x="0" y="14"/>
                    <a:pt x="7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828147C-2B14-4367-B6CC-A08F7287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95" y="2126014"/>
              <a:ext cx="39397" cy="39397"/>
            </a:xfrm>
            <a:custGeom>
              <a:avLst/>
              <a:gdLst>
                <a:gd name="T0" fmla="*/ 115 w 131"/>
                <a:gd name="T1" fmla="*/ 84 h 134"/>
                <a:gd name="T2" fmla="*/ 130 w 131"/>
                <a:gd name="T3" fmla="*/ 59 h 134"/>
                <a:gd name="T4" fmla="*/ 117 w 131"/>
                <a:gd name="T5" fmla="*/ 39 h 134"/>
                <a:gd name="T6" fmla="*/ 73 w 131"/>
                <a:gd name="T7" fmla="*/ 15 h 134"/>
                <a:gd name="T8" fmla="*/ 28 w 131"/>
                <a:gd name="T9" fmla="*/ 4 h 134"/>
                <a:gd name="T10" fmla="*/ 4 w 131"/>
                <a:gd name="T11" fmla="*/ 36 h 134"/>
                <a:gd name="T12" fmla="*/ 4 w 131"/>
                <a:gd name="T13" fmla="*/ 86 h 134"/>
                <a:gd name="T14" fmla="*/ 13 w 131"/>
                <a:gd name="T15" fmla="*/ 101 h 134"/>
                <a:gd name="T16" fmla="*/ 16 w 131"/>
                <a:gd name="T17" fmla="*/ 117 h 134"/>
                <a:gd name="T18" fmla="*/ 31 w 131"/>
                <a:gd name="T19" fmla="*/ 123 h 134"/>
                <a:gd name="T20" fmla="*/ 35 w 131"/>
                <a:gd name="T21" fmla="*/ 134 h 134"/>
                <a:gd name="T22" fmla="*/ 50 w 131"/>
                <a:gd name="T23" fmla="*/ 123 h 134"/>
                <a:gd name="T24" fmla="*/ 57 w 131"/>
                <a:gd name="T25" fmla="*/ 124 h 134"/>
                <a:gd name="T26" fmla="*/ 85 w 131"/>
                <a:gd name="T27" fmla="*/ 113 h 134"/>
                <a:gd name="T28" fmla="*/ 103 w 131"/>
                <a:gd name="T29" fmla="*/ 81 h 134"/>
                <a:gd name="T30" fmla="*/ 112 w 131"/>
                <a:gd name="T31" fmla="*/ 52 h 134"/>
                <a:gd name="T32" fmla="*/ 117 w 131"/>
                <a:gd name="T33" fmla="*/ 68 h 134"/>
                <a:gd name="T34" fmla="*/ 115 w 131"/>
                <a:gd name="T35" fmla="*/ 8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4">
                  <a:moveTo>
                    <a:pt x="115" y="84"/>
                  </a:moveTo>
                  <a:cubicBezTo>
                    <a:pt x="122" y="80"/>
                    <a:pt x="131" y="67"/>
                    <a:pt x="130" y="59"/>
                  </a:cubicBezTo>
                  <a:cubicBezTo>
                    <a:pt x="130" y="51"/>
                    <a:pt x="125" y="44"/>
                    <a:pt x="117" y="39"/>
                  </a:cubicBezTo>
                  <a:cubicBezTo>
                    <a:pt x="110" y="33"/>
                    <a:pt x="81" y="19"/>
                    <a:pt x="73" y="15"/>
                  </a:cubicBezTo>
                  <a:cubicBezTo>
                    <a:pt x="64" y="10"/>
                    <a:pt x="35" y="0"/>
                    <a:pt x="28" y="4"/>
                  </a:cubicBezTo>
                  <a:cubicBezTo>
                    <a:pt x="21" y="8"/>
                    <a:pt x="5" y="25"/>
                    <a:pt x="4" y="36"/>
                  </a:cubicBezTo>
                  <a:cubicBezTo>
                    <a:pt x="4" y="47"/>
                    <a:pt x="0" y="81"/>
                    <a:pt x="4" y="86"/>
                  </a:cubicBezTo>
                  <a:cubicBezTo>
                    <a:pt x="9" y="92"/>
                    <a:pt x="12" y="96"/>
                    <a:pt x="13" y="101"/>
                  </a:cubicBezTo>
                  <a:cubicBezTo>
                    <a:pt x="14" y="107"/>
                    <a:pt x="10" y="115"/>
                    <a:pt x="16" y="117"/>
                  </a:cubicBezTo>
                  <a:cubicBezTo>
                    <a:pt x="21" y="118"/>
                    <a:pt x="32" y="118"/>
                    <a:pt x="31" y="123"/>
                  </a:cubicBezTo>
                  <a:cubicBezTo>
                    <a:pt x="31" y="127"/>
                    <a:pt x="28" y="134"/>
                    <a:pt x="35" y="134"/>
                  </a:cubicBezTo>
                  <a:cubicBezTo>
                    <a:pt x="43" y="133"/>
                    <a:pt x="47" y="125"/>
                    <a:pt x="50" y="123"/>
                  </a:cubicBezTo>
                  <a:cubicBezTo>
                    <a:pt x="53" y="122"/>
                    <a:pt x="52" y="125"/>
                    <a:pt x="57" y="124"/>
                  </a:cubicBezTo>
                  <a:cubicBezTo>
                    <a:pt x="57" y="124"/>
                    <a:pt x="76" y="123"/>
                    <a:pt x="85" y="113"/>
                  </a:cubicBezTo>
                  <a:cubicBezTo>
                    <a:pt x="94" y="103"/>
                    <a:pt x="103" y="92"/>
                    <a:pt x="103" y="81"/>
                  </a:cubicBezTo>
                  <a:cubicBezTo>
                    <a:pt x="103" y="70"/>
                    <a:pt x="108" y="49"/>
                    <a:pt x="112" y="52"/>
                  </a:cubicBezTo>
                  <a:cubicBezTo>
                    <a:pt x="116" y="55"/>
                    <a:pt x="119" y="61"/>
                    <a:pt x="117" y="68"/>
                  </a:cubicBezTo>
                  <a:cubicBezTo>
                    <a:pt x="115" y="75"/>
                    <a:pt x="109" y="88"/>
                    <a:pt x="115" y="8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139EEE8-F190-4101-9674-D5AD381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125" y="2107629"/>
              <a:ext cx="11819" cy="14446"/>
            </a:xfrm>
            <a:custGeom>
              <a:avLst/>
              <a:gdLst>
                <a:gd name="T0" fmla="*/ 35 w 40"/>
                <a:gd name="T1" fmla="*/ 24 h 50"/>
                <a:gd name="T2" fmla="*/ 14 w 40"/>
                <a:gd name="T3" fmla="*/ 13 h 50"/>
                <a:gd name="T4" fmla="*/ 2 w 40"/>
                <a:gd name="T5" fmla="*/ 3 h 50"/>
                <a:gd name="T6" fmla="*/ 9 w 40"/>
                <a:gd name="T7" fmla="*/ 20 h 50"/>
                <a:gd name="T8" fmla="*/ 39 w 40"/>
                <a:gd name="T9" fmla="*/ 44 h 50"/>
                <a:gd name="T10" fmla="*/ 39 w 40"/>
                <a:gd name="T11" fmla="*/ 35 h 50"/>
                <a:gd name="T12" fmla="*/ 35 w 40"/>
                <a:gd name="T13" fmla="*/ 2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0">
                  <a:moveTo>
                    <a:pt x="35" y="24"/>
                  </a:moveTo>
                  <a:cubicBezTo>
                    <a:pt x="30" y="22"/>
                    <a:pt x="19" y="19"/>
                    <a:pt x="14" y="13"/>
                  </a:cubicBezTo>
                  <a:cubicBezTo>
                    <a:pt x="9" y="6"/>
                    <a:pt x="3" y="0"/>
                    <a:pt x="2" y="3"/>
                  </a:cubicBezTo>
                  <a:cubicBezTo>
                    <a:pt x="0" y="5"/>
                    <a:pt x="2" y="12"/>
                    <a:pt x="9" y="20"/>
                  </a:cubicBezTo>
                  <a:cubicBezTo>
                    <a:pt x="16" y="27"/>
                    <a:pt x="34" y="50"/>
                    <a:pt x="39" y="44"/>
                  </a:cubicBezTo>
                  <a:cubicBezTo>
                    <a:pt x="39" y="44"/>
                    <a:pt x="39" y="39"/>
                    <a:pt x="39" y="35"/>
                  </a:cubicBezTo>
                  <a:cubicBezTo>
                    <a:pt x="39" y="30"/>
                    <a:pt x="40" y="27"/>
                    <a:pt x="35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B34AD34-0E27-4247-9BC0-E19A9294A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570" y="2122074"/>
              <a:ext cx="3940" cy="5253"/>
            </a:xfrm>
            <a:custGeom>
              <a:avLst/>
              <a:gdLst>
                <a:gd name="T0" fmla="*/ 2 w 13"/>
                <a:gd name="T1" fmla="*/ 3 h 14"/>
                <a:gd name="T2" fmla="*/ 7 w 13"/>
                <a:gd name="T3" fmla="*/ 13 h 14"/>
                <a:gd name="T4" fmla="*/ 12 w 13"/>
                <a:gd name="T5" fmla="*/ 5 h 14"/>
                <a:gd name="T6" fmla="*/ 2 w 13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4">
                  <a:moveTo>
                    <a:pt x="2" y="3"/>
                  </a:moveTo>
                  <a:cubicBezTo>
                    <a:pt x="0" y="7"/>
                    <a:pt x="1" y="14"/>
                    <a:pt x="7" y="13"/>
                  </a:cubicBezTo>
                  <a:cubicBezTo>
                    <a:pt x="7" y="13"/>
                    <a:pt x="13" y="9"/>
                    <a:pt x="12" y="5"/>
                  </a:cubicBezTo>
                  <a:cubicBezTo>
                    <a:pt x="10" y="1"/>
                    <a:pt x="3" y="0"/>
                    <a:pt x="2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2A980C7-D591-4D24-A153-5E8A28D81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246" y="2102376"/>
              <a:ext cx="3940" cy="6567"/>
            </a:xfrm>
            <a:custGeom>
              <a:avLst/>
              <a:gdLst>
                <a:gd name="T0" fmla="*/ 5 w 12"/>
                <a:gd name="T1" fmla="*/ 2 h 22"/>
                <a:gd name="T2" fmla="*/ 5 w 12"/>
                <a:gd name="T3" fmla="*/ 22 h 22"/>
                <a:gd name="T4" fmla="*/ 10 w 12"/>
                <a:gd name="T5" fmla="*/ 15 h 22"/>
                <a:gd name="T6" fmla="*/ 5 w 12"/>
                <a:gd name="T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2">
                  <a:moveTo>
                    <a:pt x="5" y="2"/>
                  </a:moveTo>
                  <a:cubicBezTo>
                    <a:pt x="0" y="5"/>
                    <a:pt x="0" y="22"/>
                    <a:pt x="5" y="22"/>
                  </a:cubicBezTo>
                  <a:cubicBezTo>
                    <a:pt x="5" y="22"/>
                    <a:pt x="12" y="20"/>
                    <a:pt x="10" y="15"/>
                  </a:cubicBezTo>
                  <a:cubicBezTo>
                    <a:pt x="9" y="10"/>
                    <a:pt x="9" y="0"/>
                    <a:pt x="5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0CA6D8D-9FB7-4A08-BB6F-C056DAB68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00" y="2139146"/>
              <a:ext cx="13132" cy="10506"/>
            </a:xfrm>
            <a:custGeom>
              <a:avLst/>
              <a:gdLst>
                <a:gd name="T0" fmla="*/ 25 w 45"/>
                <a:gd name="T1" fmla="*/ 3 h 33"/>
                <a:gd name="T2" fmla="*/ 2 w 45"/>
                <a:gd name="T3" fmla="*/ 24 h 33"/>
                <a:gd name="T4" fmla="*/ 9 w 45"/>
                <a:gd name="T5" fmla="*/ 30 h 33"/>
                <a:gd name="T6" fmla="*/ 25 w 45"/>
                <a:gd name="T7" fmla="*/ 19 h 33"/>
                <a:gd name="T8" fmla="*/ 43 w 45"/>
                <a:gd name="T9" fmla="*/ 9 h 33"/>
                <a:gd name="T10" fmla="*/ 25 w 45"/>
                <a:gd name="T11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25" y="3"/>
                  </a:moveTo>
                  <a:cubicBezTo>
                    <a:pt x="20" y="5"/>
                    <a:pt x="0" y="19"/>
                    <a:pt x="2" y="24"/>
                  </a:cubicBezTo>
                  <a:cubicBezTo>
                    <a:pt x="4" y="29"/>
                    <a:pt x="6" y="33"/>
                    <a:pt x="9" y="30"/>
                  </a:cubicBezTo>
                  <a:cubicBezTo>
                    <a:pt x="12" y="28"/>
                    <a:pt x="18" y="21"/>
                    <a:pt x="25" y="19"/>
                  </a:cubicBezTo>
                  <a:cubicBezTo>
                    <a:pt x="25" y="19"/>
                    <a:pt x="45" y="14"/>
                    <a:pt x="43" y="9"/>
                  </a:cubicBezTo>
                  <a:cubicBezTo>
                    <a:pt x="41" y="4"/>
                    <a:pt x="30" y="0"/>
                    <a:pt x="25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B7249007-705A-4572-8B2C-AFD7B961C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0788" y="2140459"/>
              <a:ext cx="5253" cy="6567"/>
            </a:xfrm>
            <a:custGeom>
              <a:avLst/>
              <a:gdLst>
                <a:gd name="T0" fmla="*/ 19 w 21"/>
                <a:gd name="T1" fmla="*/ 16 h 22"/>
                <a:gd name="T2" fmla="*/ 13 w 21"/>
                <a:gd name="T3" fmla="*/ 3 h 22"/>
                <a:gd name="T4" fmla="*/ 4 w 21"/>
                <a:gd name="T5" fmla="*/ 12 h 22"/>
                <a:gd name="T6" fmla="*/ 19 w 21"/>
                <a:gd name="T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9" y="16"/>
                  </a:moveTo>
                  <a:cubicBezTo>
                    <a:pt x="21" y="10"/>
                    <a:pt x="20" y="7"/>
                    <a:pt x="13" y="3"/>
                  </a:cubicBezTo>
                  <a:cubicBezTo>
                    <a:pt x="6" y="0"/>
                    <a:pt x="0" y="2"/>
                    <a:pt x="4" y="12"/>
                  </a:cubicBezTo>
                  <a:cubicBezTo>
                    <a:pt x="4" y="12"/>
                    <a:pt x="16" y="22"/>
                    <a:pt x="19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70A6B7E-2226-48FD-9DFB-9A60E6C4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030" y="2139146"/>
              <a:ext cx="11819" cy="6567"/>
            </a:xfrm>
            <a:custGeom>
              <a:avLst/>
              <a:gdLst>
                <a:gd name="T0" fmla="*/ 16 w 39"/>
                <a:gd name="T1" fmla="*/ 1 h 24"/>
                <a:gd name="T2" fmla="*/ 8 w 39"/>
                <a:gd name="T3" fmla="*/ 8 h 24"/>
                <a:gd name="T4" fmla="*/ 24 w 39"/>
                <a:gd name="T5" fmla="*/ 24 h 24"/>
                <a:gd name="T6" fmla="*/ 37 w 39"/>
                <a:gd name="T7" fmla="*/ 14 h 24"/>
                <a:gd name="T8" fmla="*/ 16 w 39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16" y="1"/>
                  </a:moveTo>
                  <a:cubicBezTo>
                    <a:pt x="10" y="1"/>
                    <a:pt x="0" y="2"/>
                    <a:pt x="8" y="8"/>
                  </a:cubicBezTo>
                  <a:cubicBezTo>
                    <a:pt x="15" y="14"/>
                    <a:pt x="22" y="14"/>
                    <a:pt x="24" y="24"/>
                  </a:cubicBezTo>
                  <a:cubicBezTo>
                    <a:pt x="24" y="24"/>
                    <a:pt x="39" y="24"/>
                    <a:pt x="37" y="14"/>
                  </a:cubicBezTo>
                  <a:cubicBezTo>
                    <a:pt x="35" y="4"/>
                    <a:pt x="21" y="0"/>
                    <a:pt x="16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C315681-76C8-404E-BCAA-BF1DCD7F2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9777" y="2140459"/>
              <a:ext cx="5253" cy="5253"/>
            </a:xfrm>
            <a:custGeom>
              <a:avLst/>
              <a:gdLst>
                <a:gd name="T0" fmla="*/ 15 w 20"/>
                <a:gd name="T1" fmla="*/ 1 h 18"/>
                <a:gd name="T2" fmla="*/ 1 w 20"/>
                <a:gd name="T3" fmla="*/ 5 h 18"/>
                <a:gd name="T4" fmla="*/ 10 w 20"/>
                <a:gd name="T5" fmla="*/ 13 h 18"/>
                <a:gd name="T6" fmla="*/ 15 w 20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8">
                  <a:moveTo>
                    <a:pt x="15" y="1"/>
                  </a:moveTo>
                  <a:cubicBezTo>
                    <a:pt x="10" y="0"/>
                    <a:pt x="1" y="0"/>
                    <a:pt x="1" y="5"/>
                  </a:cubicBezTo>
                  <a:cubicBezTo>
                    <a:pt x="0" y="10"/>
                    <a:pt x="3" y="18"/>
                    <a:pt x="10" y="13"/>
                  </a:cubicBezTo>
                  <a:cubicBezTo>
                    <a:pt x="10" y="13"/>
                    <a:pt x="20" y="3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6490680-85B6-4CAC-80FA-1DD41ECEE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524" y="2162784"/>
              <a:ext cx="6567" cy="10506"/>
            </a:xfrm>
            <a:custGeom>
              <a:avLst/>
              <a:gdLst>
                <a:gd name="T0" fmla="*/ 9 w 24"/>
                <a:gd name="T1" fmla="*/ 5 h 33"/>
                <a:gd name="T2" fmla="*/ 3 w 24"/>
                <a:gd name="T3" fmla="*/ 17 h 33"/>
                <a:gd name="T4" fmla="*/ 13 w 24"/>
                <a:gd name="T5" fmla="*/ 25 h 33"/>
                <a:gd name="T6" fmla="*/ 23 w 24"/>
                <a:gd name="T7" fmla="*/ 9 h 33"/>
                <a:gd name="T8" fmla="*/ 9 w 24"/>
                <a:gd name="T9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3">
                  <a:moveTo>
                    <a:pt x="9" y="5"/>
                  </a:moveTo>
                  <a:cubicBezTo>
                    <a:pt x="3" y="10"/>
                    <a:pt x="0" y="12"/>
                    <a:pt x="3" y="17"/>
                  </a:cubicBezTo>
                  <a:cubicBezTo>
                    <a:pt x="6" y="22"/>
                    <a:pt x="7" y="33"/>
                    <a:pt x="13" y="25"/>
                  </a:cubicBezTo>
                  <a:cubicBezTo>
                    <a:pt x="13" y="25"/>
                    <a:pt x="24" y="16"/>
                    <a:pt x="23" y="9"/>
                  </a:cubicBezTo>
                  <a:cubicBezTo>
                    <a:pt x="22" y="2"/>
                    <a:pt x="16" y="0"/>
                    <a:pt x="9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B2FE185-7CA9-46D9-B004-D9D745E0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958" y="2166723"/>
              <a:ext cx="6567" cy="5253"/>
            </a:xfrm>
            <a:custGeom>
              <a:avLst/>
              <a:gdLst>
                <a:gd name="T0" fmla="*/ 3 w 21"/>
                <a:gd name="T1" fmla="*/ 8 h 19"/>
                <a:gd name="T2" fmla="*/ 9 w 21"/>
                <a:gd name="T3" fmla="*/ 14 h 19"/>
                <a:gd name="T4" fmla="*/ 15 w 21"/>
                <a:gd name="T5" fmla="*/ 2 h 19"/>
                <a:gd name="T6" fmla="*/ 3 w 21"/>
                <a:gd name="T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3" y="8"/>
                  </a:moveTo>
                  <a:cubicBezTo>
                    <a:pt x="2" y="13"/>
                    <a:pt x="0" y="19"/>
                    <a:pt x="9" y="14"/>
                  </a:cubicBezTo>
                  <a:cubicBezTo>
                    <a:pt x="9" y="14"/>
                    <a:pt x="21" y="4"/>
                    <a:pt x="15" y="2"/>
                  </a:cubicBezTo>
                  <a:cubicBezTo>
                    <a:pt x="9" y="0"/>
                    <a:pt x="3" y="3"/>
                    <a:pt x="3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8F202A6-6E1C-4298-98B0-5A3DE4420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671" y="2032775"/>
              <a:ext cx="22325" cy="22325"/>
            </a:xfrm>
            <a:custGeom>
              <a:avLst/>
              <a:gdLst>
                <a:gd name="T0" fmla="*/ 74 w 78"/>
                <a:gd name="T1" fmla="*/ 25 h 75"/>
                <a:gd name="T2" fmla="*/ 49 w 78"/>
                <a:gd name="T3" fmla="*/ 10 h 75"/>
                <a:gd name="T4" fmla="*/ 31 w 78"/>
                <a:gd name="T5" fmla="*/ 2 h 75"/>
                <a:gd name="T6" fmla="*/ 10 w 78"/>
                <a:gd name="T7" fmla="*/ 21 h 75"/>
                <a:gd name="T8" fmla="*/ 44 w 78"/>
                <a:gd name="T9" fmla="*/ 29 h 75"/>
                <a:gd name="T10" fmla="*/ 49 w 78"/>
                <a:gd name="T11" fmla="*/ 46 h 75"/>
                <a:gd name="T12" fmla="*/ 62 w 78"/>
                <a:gd name="T13" fmla="*/ 50 h 75"/>
                <a:gd name="T14" fmla="*/ 76 w 78"/>
                <a:gd name="T15" fmla="*/ 61 h 75"/>
                <a:gd name="T16" fmla="*/ 72 w 78"/>
                <a:gd name="T17" fmla="*/ 49 h 75"/>
                <a:gd name="T18" fmla="*/ 74 w 78"/>
                <a:gd name="T19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5">
                  <a:moveTo>
                    <a:pt x="74" y="25"/>
                  </a:moveTo>
                  <a:cubicBezTo>
                    <a:pt x="70" y="20"/>
                    <a:pt x="50" y="15"/>
                    <a:pt x="49" y="10"/>
                  </a:cubicBezTo>
                  <a:cubicBezTo>
                    <a:pt x="49" y="4"/>
                    <a:pt x="40" y="0"/>
                    <a:pt x="31" y="2"/>
                  </a:cubicBezTo>
                  <a:cubicBezTo>
                    <a:pt x="22" y="3"/>
                    <a:pt x="0" y="17"/>
                    <a:pt x="10" y="21"/>
                  </a:cubicBezTo>
                  <a:cubicBezTo>
                    <a:pt x="20" y="25"/>
                    <a:pt x="42" y="21"/>
                    <a:pt x="44" y="29"/>
                  </a:cubicBezTo>
                  <a:cubicBezTo>
                    <a:pt x="46" y="38"/>
                    <a:pt x="43" y="47"/>
                    <a:pt x="49" y="46"/>
                  </a:cubicBezTo>
                  <a:cubicBezTo>
                    <a:pt x="55" y="46"/>
                    <a:pt x="59" y="45"/>
                    <a:pt x="62" y="50"/>
                  </a:cubicBezTo>
                  <a:cubicBezTo>
                    <a:pt x="66" y="55"/>
                    <a:pt x="73" y="75"/>
                    <a:pt x="76" y="61"/>
                  </a:cubicBezTo>
                  <a:cubicBezTo>
                    <a:pt x="76" y="60"/>
                    <a:pt x="75" y="59"/>
                    <a:pt x="72" y="49"/>
                  </a:cubicBezTo>
                  <a:cubicBezTo>
                    <a:pt x="70" y="40"/>
                    <a:pt x="78" y="30"/>
                    <a:pt x="74" y="2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5309F6C-D46F-4364-9ECD-EE2595F7D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7878" y="2206120"/>
              <a:ext cx="14446" cy="9193"/>
            </a:xfrm>
            <a:custGeom>
              <a:avLst/>
              <a:gdLst>
                <a:gd name="T0" fmla="*/ 41 w 50"/>
                <a:gd name="T1" fmla="*/ 2 h 32"/>
                <a:gd name="T2" fmla="*/ 19 w 50"/>
                <a:gd name="T3" fmla="*/ 5 h 32"/>
                <a:gd name="T4" fmla="*/ 0 w 50"/>
                <a:gd name="T5" fmla="*/ 2 h 32"/>
                <a:gd name="T6" fmla="*/ 13 w 50"/>
                <a:gd name="T7" fmla="*/ 16 h 32"/>
                <a:gd name="T8" fmla="*/ 30 w 50"/>
                <a:gd name="T9" fmla="*/ 30 h 32"/>
                <a:gd name="T10" fmla="*/ 47 w 50"/>
                <a:gd name="T11" fmla="*/ 17 h 32"/>
                <a:gd name="T12" fmla="*/ 41 w 50"/>
                <a:gd name="T13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32">
                  <a:moveTo>
                    <a:pt x="41" y="2"/>
                  </a:moveTo>
                  <a:cubicBezTo>
                    <a:pt x="33" y="1"/>
                    <a:pt x="23" y="6"/>
                    <a:pt x="19" y="5"/>
                  </a:cubicBezTo>
                  <a:cubicBezTo>
                    <a:pt x="15" y="4"/>
                    <a:pt x="0" y="0"/>
                    <a:pt x="0" y="2"/>
                  </a:cubicBezTo>
                  <a:cubicBezTo>
                    <a:pt x="0" y="4"/>
                    <a:pt x="12" y="13"/>
                    <a:pt x="13" y="16"/>
                  </a:cubicBezTo>
                  <a:cubicBezTo>
                    <a:pt x="14" y="19"/>
                    <a:pt x="17" y="32"/>
                    <a:pt x="30" y="30"/>
                  </a:cubicBezTo>
                  <a:cubicBezTo>
                    <a:pt x="30" y="30"/>
                    <a:pt x="50" y="24"/>
                    <a:pt x="47" y="17"/>
                  </a:cubicBezTo>
                  <a:cubicBezTo>
                    <a:pt x="45" y="10"/>
                    <a:pt x="50" y="3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F1051A1-CC12-4D33-9310-93683D1E3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8115" y="2588267"/>
              <a:ext cx="7879" cy="11819"/>
            </a:xfrm>
            <a:custGeom>
              <a:avLst/>
              <a:gdLst>
                <a:gd name="T0" fmla="*/ 14 w 27"/>
                <a:gd name="T1" fmla="*/ 4 h 38"/>
                <a:gd name="T2" fmla="*/ 1 w 27"/>
                <a:gd name="T3" fmla="*/ 15 h 38"/>
                <a:gd name="T4" fmla="*/ 14 w 27"/>
                <a:gd name="T5" fmla="*/ 32 h 38"/>
                <a:gd name="T6" fmla="*/ 25 w 27"/>
                <a:gd name="T7" fmla="*/ 21 h 38"/>
                <a:gd name="T8" fmla="*/ 14 w 27"/>
                <a:gd name="T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14" y="4"/>
                  </a:moveTo>
                  <a:cubicBezTo>
                    <a:pt x="9" y="0"/>
                    <a:pt x="2" y="7"/>
                    <a:pt x="1" y="15"/>
                  </a:cubicBezTo>
                  <a:cubicBezTo>
                    <a:pt x="0" y="23"/>
                    <a:pt x="14" y="32"/>
                    <a:pt x="14" y="32"/>
                  </a:cubicBezTo>
                  <a:cubicBezTo>
                    <a:pt x="22" y="38"/>
                    <a:pt x="24" y="27"/>
                    <a:pt x="25" y="21"/>
                  </a:cubicBezTo>
                  <a:cubicBezTo>
                    <a:pt x="27" y="16"/>
                    <a:pt x="19" y="8"/>
                    <a:pt x="14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C06A671-EECD-4423-B9CF-1A0E4764F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5789" y="2589580"/>
              <a:ext cx="9193" cy="9193"/>
            </a:xfrm>
            <a:custGeom>
              <a:avLst/>
              <a:gdLst>
                <a:gd name="T0" fmla="*/ 27 w 28"/>
                <a:gd name="T1" fmla="*/ 17 h 30"/>
                <a:gd name="T2" fmla="*/ 17 w 28"/>
                <a:gd name="T3" fmla="*/ 0 h 30"/>
                <a:gd name="T4" fmla="*/ 1 w 28"/>
                <a:gd name="T5" fmla="*/ 9 h 30"/>
                <a:gd name="T6" fmla="*/ 17 w 28"/>
                <a:gd name="T7" fmla="*/ 25 h 30"/>
                <a:gd name="T8" fmla="*/ 27 w 28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7" y="17"/>
                  </a:moveTo>
                  <a:cubicBezTo>
                    <a:pt x="26" y="12"/>
                    <a:pt x="23" y="0"/>
                    <a:pt x="17" y="0"/>
                  </a:cubicBezTo>
                  <a:cubicBezTo>
                    <a:pt x="10" y="0"/>
                    <a:pt x="2" y="1"/>
                    <a:pt x="1" y="9"/>
                  </a:cubicBezTo>
                  <a:cubicBezTo>
                    <a:pt x="0" y="17"/>
                    <a:pt x="2" y="30"/>
                    <a:pt x="17" y="25"/>
                  </a:cubicBezTo>
                  <a:cubicBezTo>
                    <a:pt x="17" y="25"/>
                    <a:pt x="28" y="22"/>
                    <a:pt x="27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0250BA0-6CC0-41D8-BE0F-C91AE980C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1042" y="2593520"/>
              <a:ext cx="21012" cy="39397"/>
            </a:xfrm>
            <a:custGeom>
              <a:avLst/>
              <a:gdLst>
                <a:gd name="T0" fmla="*/ 39 w 73"/>
                <a:gd name="T1" fmla="*/ 0 h 130"/>
                <a:gd name="T2" fmla="*/ 41 w 73"/>
                <a:gd name="T3" fmla="*/ 37 h 130"/>
                <a:gd name="T4" fmla="*/ 30 w 73"/>
                <a:gd name="T5" fmla="*/ 54 h 130"/>
                <a:gd name="T6" fmla="*/ 21 w 73"/>
                <a:gd name="T7" fmla="*/ 66 h 130"/>
                <a:gd name="T8" fmla="*/ 6 w 73"/>
                <a:gd name="T9" fmla="*/ 75 h 130"/>
                <a:gd name="T10" fmla="*/ 12 w 73"/>
                <a:gd name="T11" fmla="*/ 91 h 130"/>
                <a:gd name="T12" fmla="*/ 12 w 73"/>
                <a:gd name="T13" fmla="*/ 108 h 130"/>
                <a:gd name="T14" fmla="*/ 23 w 73"/>
                <a:gd name="T15" fmla="*/ 114 h 130"/>
                <a:gd name="T16" fmla="*/ 32 w 73"/>
                <a:gd name="T17" fmla="*/ 125 h 130"/>
                <a:gd name="T18" fmla="*/ 39 w 73"/>
                <a:gd name="T19" fmla="*/ 95 h 130"/>
                <a:gd name="T20" fmla="*/ 55 w 73"/>
                <a:gd name="T21" fmla="*/ 81 h 130"/>
                <a:gd name="T22" fmla="*/ 61 w 73"/>
                <a:gd name="T23" fmla="*/ 49 h 130"/>
                <a:gd name="T24" fmla="*/ 70 w 73"/>
                <a:gd name="T25" fmla="*/ 34 h 130"/>
                <a:gd name="T26" fmla="*/ 52 w 73"/>
                <a:gd name="T27" fmla="*/ 9 h 130"/>
                <a:gd name="T28" fmla="*/ 39 w 73"/>
                <a:gd name="T2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130">
                  <a:moveTo>
                    <a:pt x="39" y="0"/>
                  </a:moveTo>
                  <a:cubicBezTo>
                    <a:pt x="31" y="2"/>
                    <a:pt x="39" y="22"/>
                    <a:pt x="41" y="37"/>
                  </a:cubicBezTo>
                  <a:cubicBezTo>
                    <a:pt x="42" y="52"/>
                    <a:pt x="37" y="53"/>
                    <a:pt x="30" y="54"/>
                  </a:cubicBezTo>
                  <a:cubicBezTo>
                    <a:pt x="23" y="56"/>
                    <a:pt x="25" y="59"/>
                    <a:pt x="21" y="66"/>
                  </a:cubicBezTo>
                  <a:cubicBezTo>
                    <a:pt x="17" y="72"/>
                    <a:pt x="13" y="72"/>
                    <a:pt x="6" y="75"/>
                  </a:cubicBezTo>
                  <a:cubicBezTo>
                    <a:pt x="0" y="77"/>
                    <a:pt x="8" y="86"/>
                    <a:pt x="12" y="91"/>
                  </a:cubicBezTo>
                  <a:cubicBezTo>
                    <a:pt x="16" y="95"/>
                    <a:pt x="15" y="103"/>
                    <a:pt x="12" y="108"/>
                  </a:cubicBezTo>
                  <a:cubicBezTo>
                    <a:pt x="10" y="114"/>
                    <a:pt x="16" y="115"/>
                    <a:pt x="23" y="114"/>
                  </a:cubicBezTo>
                  <a:cubicBezTo>
                    <a:pt x="30" y="114"/>
                    <a:pt x="27" y="121"/>
                    <a:pt x="32" y="125"/>
                  </a:cubicBezTo>
                  <a:cubicBezTo>
                    <a:pt x="37" y="130"/>
                    <a:pt x="38" y="99"/>
                    <a:pt x="39" y="95"/>
                  </a:cubicBezTo>
                  <a:cubicBezTo>
                    <a:pt x="40" y="91"/>
                    <a:pt x="49" y="88"/>
                    <a:pt x="55" y="81"/>
                  </a:cubicBezTo>
                  <a:cubicBezTo>
                    <a:pt x="61" y="73"/>
                    <a:pt x="61" y="55"/>
                    <a:pt x="61" y="49"/>
                  </a:cubicBezTo>
                  <a:cubicBezTo>
                    <a:pt x="61" y="43"/>
                    <a:pt x="68" y="41"/>
                    <a:pt x="70" y="34"/>
                  </a:cubicBezTo>
                  <a:cubicBezTo>
                    <a:pt x="73" y="27"/>
                    <a:pt x="57" y="15"/>
                    <a:pt x="52" y="9"/>
                  </a:cubicBezTo>
                  <a:cubicBezTo>
                    <a:pt x="48" y="3"/>
                    <a:pt x="39" y="0"/>
                    <a:pt x="3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6275AD6-C464-4370-95D3-92D249F3A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730" y="2644735"/>
              <a:ext cx="9193" cy="14446"/>
            </a:xfrm>
            <a:custGeom>
              <a:avLst/>
              <a:gdLst>
                <a:gd name="T0" fmla="*/ 15 w 29"/>
                <a:gd name="T1" fmla="*/ 2 h 47"/>
                <a:gd name="T2" fmla="*/ 9 w 29"/>
                <a:gd name="T3" fmla="*/ 23 h 47"/>
                <a:gd name="T4" fmla="*/ 18 w 29"/>
                <a:gd name="T5" fmla="*/ 43 h 47"/>
                <a:gd name="T6" fmla="*/ 25 w 29"/>
                <a:gd name="T7" fmla="*/ 33 h 47"/>
                <a:gd name="T8" fmla="*/ 18 w 29"/>
                <a:gd name="T9" fmla="*/ 19 h 47"/>
                <a:gd name="T10" fmla="*/ 15 w 29"/>
                <a:gd name="T1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7">
                  <a:moveTo>
                    <a:pt x="15" y="2"/>
                  </a:moveTo>
                  <a:cubicBezTo>
                    <a:pt x="11" y="4"/>
                    <a:pt x="12" y="19"/>
                    <a:pt x="9" y="23"/>
                  </a:cubicBezTo>
                  <a:cubicBezTo>
                    <a:pt x="6" y="27"/>
                    <a:pt x="0" y="47"/>
                    <a:pt x="18" y="43"/>
                  </a:cubicBezTo>
                  <a:cubicBezTo>
                    <a:pt x="18" y="43"/>
                    <a:pt x="29" y="41"/>
                    <a:pt x="25" y="33"/>
                  </a:cubicBezTo>
                  <a:cubicBezTo>
                    <a:pt x="21" y="26"/>
                    <a:pt x="17" y="26"/>
                    <a:pt x="18" y="19"/>
                  </a:cubicBezTo>
                  <a:cubicBezTo>
                    <a:pt x="19" y="11"/>
                    <a:pt x="18" y="0"/>
                    <a:pt x="15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D2C60AC-F79C-42FA-BB43-DBFFEEFF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3669" y="2661807"/>
              <a:ext cx="6567" cy="7879"/>
            </a:xfrm>
            <a:custGeom>
              <a:avLst/>
              <a:gdLst>
                <a:gd name="T0" fmla="*/ 16 w 23"/>
                <a:gd name="T1" fmla="*/ 6 h 26"/>
                <a:gd name="T2" fmla="*/ 0 w 23"/>
                <a:gd name="T3" fmla="*/ 6 h 26"/>
                <a:gd name="T4" fmla="*/ 16 w 23"/>
                <a:gd name="T5" fmla="*/ 19 h 26"/>
                <a:gd name="T6" fmla="*/ 16 w 23"/>
                <a:gd name="T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6">
                  <a:moveTo>
                    <a:pt x="16" y="6"/>
                  </a:moveTo>
                  <a:cubicBezTo>
                    <a:pt x="9" y="2"/>
                    <a:pt x="0" y="0"/>
                    <a:pt x="0" y="6"/>
                  </a:cubicBezTo>
                  <a:cubicBezTo>
                    <a:pt x="0" y="12"/>
                    <a:pt x="8" y="26"/>
                    <a:pt x="16" y="19"/>
                  </a:cubicBezTo>
                  <a:cubicBezTo>
                    <a:pt x="16" y="19"/>
                    <a:pt x="23" y="11"/>
                    <a:pt x="16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F647B8A-16CE-4234-B5A5-F8E97BEE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163" y="2670999"/>
              <a:ext cx="6567" cy="5253"/>
            </a:xfrm>
            <a:custGeom>
              <a:avLst/>
              <a:gdLst>
                <a:gd name="T0" fmla="*/ 14 w 18"/>
                <a:gd name="T1" fmla="*/ 1 h 18"/>
                <a:gd name="T2" fmla="*/ 2 w 18"/>
                <a:gd name="T3" fmla="*/ 7 h 18"/>
                <a:gd name="T4" fmla="*/ 17 w 18"/>
                <a:gd name="T5" fmla="*/ 12 h 18"/>
                <a:gd name="T6" fmla="*/ 14 w 18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4" y="1"/>
                  </a:moveTo>
                  <a:cubicBezTo>
                    <a:pt x="9" y="1"/>
                    <a:pt x="0" y="0"/>
                    <a:pt x="2" y="7"/>
                  </a:cubicBezTo>
                  <a:cubicBezTo>
                    <a:pt x="4" y="14"/>
                    <a:pt x="11" y="18"/>
                    <a:pt x="17" y="12"/>
                  </a:cubicBezTo>
                  <a:cubicBezTo>
                    <a:pt x="17" y="1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18355660-D559-42C4-9988-2DDE4FEF7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1042" y="2676252"/>
              <a:ext cx="5253" cy="9193"/>
            </a:xfrm>
            <a:custGeom>
              <a:avLst/>
              <a:gdLst>
                <a:gd name="T0" fmla="*/ 8 w 19"/>
                <a:gd name="T1" fmla="*/ 0 h 33"/>
                <a:gd name="T2" fmla="*/ 4 w 19"/>
                <a:gd name="T3" fmla="*/ 30 h 33"/>
                <a:gd name="T4" fmla="*/ 18 w 19"/>
                <a:gd name="T5" fmla="*/ 9 h 33"/>
                <a:gd name="T6" fmla="*/ 8 w 19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3">
                  <a:moveTo>
                    <a:pt x="8" y="0"/>
                  </a:moveTo>
                  <a:cubicBezTo>
                    <a:pt x="1" y="1"/>
                    <a:pt x="0" y="27"/>
                    <a:pt x="4" y="30"/>
                  </a:cubicBezTo>
                  <a:cubicBezTo>
                    <a:pt x="8" y="33"/>
                    <a:pt x="16" y="15"/>
                    <a:pt x="18" y="9"/>
                  </a:cubicBezTo>
                  <a:cubicBezTo>
                    <a:pt x="19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06F5890-6C4F-4C58-983A-A73399C2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3163" y="2710396"/>
              <a:ext cx="3940" cy="5253"/>
            </a:xfrm>
            <a:custGeom>
              <a:avLst/>
              <a:gdLst>
                <a:gd name="T0" fmla="*/ 2 w 10"/>
                <a:gd name="T1" fmla="*/ 4 h 19"/>
                <a:gd name="T2" fmla="*/ 9 w 10"/>
                <a:gd name="T3" fmla="*/ 15 h 19"/>
                <a:gd name="T4" fmla="*/ 9 w 10"/>
                <a:gd name="T5" fmla="*/ 6 h 19"/>
                <a:gd name="T6" fmla="*/ 2 w 10"/>
                <a:gd name="T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9">
                  <a:moveTo>
                    <a:pt x="2" y="4"/>
                  </a:moveTo>
                  <a:cubicBezTo>
                    <a:pt x="0" y="7"/>
                    <a:pt x="0" y="19"/>
                    <a:pt x="9" y="15"/>
                  </a:cubicBezTo>
                  <a:cubicBezTo>
                    <a:pt x="9" y="15"/>
                    <a:pt x="10" y="9"/>
                    <a:pt x="9" y="6"/>
                  </a:cubicBezTo>
                  <a:cubicBezTo>
                    <a:pt x="8" y="2"/>
                    <a:pt x="3" y="0"/>
                    <a:pt x="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1314839-ED69-4FE4-A009-FD73BEFD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850" y="2723528"/>
              <a:ext cx="3940" cy="6567"/>
            </a:xfrm>
            <a:custGeom>
              <a:avLst/>
              <a:gdLst>
                <a:gd name="T0" fmla="*/ 10 w 10"/>
                <a:gd name="T1" fmla="*/ 17 h 23"/>
                <a:gd name="T2" fmla="*/ 7 w 10"/>
                <a:gd name="T3" fmla="*/ 1 h 23"/>
                <a:gd name="T4" fmla="*/ 1 w 10"/>
                <a:gd name="T5" fmla="*/ 11 h 23"/>
                <a:gd name="T6" fmla="*/ 10 w 10"/>
                <a:gd name="T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3">
                  <a:moveTo>
                    <a:pt x="10" y="17"/>
                  </a:moveTo>
                  <a:cubicBezTo>
                    <a:pt x="10" y="17"/>
                    <a:pt x="10" y="0"/>
                    <a:pt x="7" y="1"/>
                  </a:cubicBezTo>
                  <a:cubicBezTo>
                    <a:pt x="3" y="2"/>
                    <a:pt x="0" y="8"/>
                    <a:pt x="1" y="11"/>
                  </a:cubicBezTo>
                  <a:cubicBezTo>
                    <a:pt x="3" y="15"/>
                    <a:pt x="6" y="23"/>
                    <a:pt x="10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398F55C-F05D-4212-B738-2CF88CBB8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1850" y="2732721"/>
              <a:ext cx="3940" cy="3940"/>
            </a:xfrm>
            <a:custGeom>
              <a:avLst/>
              <a:gdLst>
                <a:gd name="T0" fmla="*/ 10 w 14"/>
                <a:gd name="T1" fmla="*/ 0 h 15"/>
                <a:gd name="T2" fmla="*/ 4 w 14"/>
                <a:gd name="T3" fmla="*/ 8 h 15"/>
                <a:gd name="T4" fmla="*/ 13 w 14"/>
                <a:gd name="T5" fmla="*/ 8 h 15"/>
                <a:gd name="T6" fmla="*/ 10 w 14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10" y="0"/>
                  </a:moveTo>
                  <a:cubicBezTo>
                    <a:pt x="5" y="1"/>
                    <a:pt x="0" y="6"/>
                    <a:pt x="4" y="8"/>
                  </a:cubicBezTo>
                  <a:cubicBezTo>
                    <a:pt x="8" y="10"/>
                    <a:pt x="10" y="15"/>
                    <a:pt x="13" y="8"/>
                  </a:cubicBezTo>
                  <a:cubicBezTo>
                    <a:pt x="13" y="8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602D4F9-ABD4-4CB6-8445-85D030FEB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910" y="2737974"/>
              <a:ext cx="5253" cy="5253"/>
            </a:xfrm>
            <a:custGeom>
              <a:avLst/>
              <a:gdLst>
                <a:gd name="T0" fmla="*/ 3 w 16"/>
                <a:gd name="T1" fmla="*/ 4 h 16"/>
                <a:gd name="T2" fmla="*/ 8 w 16"/>
                <a:gd name="T3" fmla="*/ 16 h 16"/>
                <a:gd name="T4" fmla="*/ 14 w 16"/>
                <a:gd name="T5" fmla="*/ 9 h 16"/>
                <a:gd name="T6" fmla="*/ 3 w 16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3" y="4"/>
                  </a:moveTo>
                  <a:cubicBezTo>
                    <a:pt x="0" y="8"/>
                    <a:pt x="2" y="16"/>
                    <a:pt x="8" y="16"/>
                  </a:cubicBezTo>
                  <a:cubicBezTo>
                    <a:pt x="8" y="16"/>
                    <a:pt x="16" y="14"/>
                    <a:pt x="14" y="9"/>
                  </a:cubicBezTo>
                  <a:cubicBezTo>
                    <a:pt x="11" y="5"/>
                    <a:pt x="6" y="0"/>
                    <a:pt x="3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A039701-27FE-4EF8-928A-5E738A8CD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344" y="2749792"/>
              <a:ext cx="6567" cy="13132"/>
            </a:xfrm>
            <a:custGeom>
              <a:avLst/>
              <a:gdLst>
                <a:gd name="T0" fmla="*/ 18 w 21"/>
                <a:gd name="T1" fmla="*/ 0 h 43"/>
                <a:gd name="T2" fmla="*/ 11 w 21"/>
                <a:gd name="T3" fmla="*/ 10 h 43"/>
                <a:gd name="T4" fmla="*/ 6 w 21"/>
                <a:gd name="T5" fmla="*/ 36 h 43"/>
                <a:gd name="T6" fmla="*/ 18 w 21"/>
                <a:gd name="T7" fmla="*/ 36 h 43"/>
                <a:gd name="T8" fmla="*/ 18 w 21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3">
                  <a:moveTo>
                    <a:pt x="18" y="0"/>
                  </a:moveTo>
                  <a:cubicBezTo>
                    <a:pt x="14" y="0"/>
                    <a:pt x="11" y="2"/>
                    <a:pt x="11" y="10"/>
                  </a:cubicBezTo>
                  <a:cubicBezTo>
                    <a:pt x="10" y="18"/>
                    <a:pt x="0" y="33"/>
                    <a:pt x="6" y="36"/>
                  </a:cubicBezTo>
                  <a:cubicBezTo>
                    <a:pt x="6" y="36"/>
                    <a:pt x="15" y="43"/>
                    <a:pt x="18" y="36"/>
                  </a:cubicBezTo>
                  <a:cubicBezTo>
                    <a:pt x="21" y="28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3EA5BD5-72E4-4158-B085-785B27BE3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948" y="2785250"/>
              <a:ext cx="23638" cy="28891"/>
            </a:xfrm>
            <a:custGeom>
              <a:avLst/>
              <a:gdLst>
                <a:gd name="T0" fmla="*/ 73 w 81"/>
                <a:gd name="T1" fmla="*/ 3 h 93"/>
                <a:gd name="T2" fmla="*/ 48 w 81"/>
                <a:gd name="T3" fmla="*/ 12 h 93"/>
                <a:gd name="T4" fmla="*/ 38 w 81"/>
                <a:gd name="T5" fmla="*/ 36 h 93"/>
                <a:gd name="T6" fmla="*/ 23 w 81"/>
                <a:gd name="T7" fmla="*/ 59 h 93"/>
                <a:gd name="T8" fmla="*/ 15 w 81"/>
                <a:gd name="T9" fmla="*/ 93 h 93"/>
                <a:gd name="T10" fmla="*/ 34 w 81"/>
                <a:gd name="T11" fmla="*/ 81 h 93"/>
                <a:gd name="T12" fmla="*/ 60 w 81"/>
                <a:gd name="T13" fmla="*/ 46 h 93"/>
                <a:gd name="T14" fmla="*/ 60 w 81"/>
                <a:gd name="T15" fmla="*/ 22 h 93"/>
                <a:gd name="T16" fmla="*/ 73 w 81"/>
                <a:gd name="T17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93">
                  <a:moveTo>
                    <a:pt x="73" y="3"/>
                  </a:moveTo>
                  <a:cubicBezTo>
                    <a:pt x="64" y="0"/>
                    <a:pt x="51" y="3"/>
                    <a:pt x="48" y="12"/>
                  </a:cubicBezTo>
                  <a:cubicBezTo>
                    <a:pt x="46" y="20"/>
                    <a:pt x="41" y="32"/>
                    <a:pt x="38" y="36"/>
                  </a:cubicBezTo>
                  <a:cubicBezTo>
                    <a:pt x="35" y="41"/>
                    <a:pt x="25" y="53"/>
                    <a:pt x="23" y="59"/>
                  </a:cubicBezTo>
                  <a:cubicBezTo>
                    <a:pt x="22" y="64"/>
                    <a:pt x="0" y="92"/>
                    <a:pt x="15" y="93"/>
                  </a:cubicBezTo>
                  <a:cubicBezTo>
                    <a:pt x="30" y="93"/>
                    <a:pt x="28" y="87"/>
                    <a:pt x="34" y="81"/>
                  </a:cubicBezTo>
                  <a:cubicBezTo>
                    <a:pt x="34" y="81"/>
                    <a:pt x="60" y="56"/>
                    <a:pt x="60" y="46"/>
                  </a:cubicBezTo>
                  <a:cubicBezTo>
                    <a:pt x="60" y="37"/>
                    <a:pt x="53" y="30"/>
                    <a:pt x="60" y="22"/>
                  </a:cubicBezTo>
                  <a:cubicBezTo>
                    <a:pt x="67" y="14"/>
                    <a:pt x="81" y="5"/>
                    <a:pt x="73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E762347-F534-4258-BB5D-3D566D059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611" y="2815453"/>
              <a:ext cx="36770" cy="48590"/>
            </a:xfrm>
            <a:custGeom>
              <a:avLst/>
              <a:gdLst>
                <a:gd name="T0" fmla="*/ 114 w 125"/>
                <a:gd name="T1" fmla="*/ 2 h 163"/>
                <a:gd name="T2" fmla="*/ 93 w 125"/>
                <a:gd name="T3" fmla="*/ 21 h 163"/>
                <a:gd name="T4" fmla="*/ 82 w 125"/>
                <a:gd name="T5" fmla="*/ 33 h 163"/>
                <a:gd name="T6" fmla="*/ 56 w 125"/>
                <a:gd name="T7" fmla="*/ 42 h 163"/>
                <a:gd name="T8" fmla="*/ 49 w 125"/>
                <a:gd name="T9" fmla="*/ 29 h 163"/>
                <a:gd name="T10" fmla="*/ 42 w 125"/>
                <a:gd name="T11" fmla="*/ 49 h 163"/>
                <a:gd name="T12" fmla="*/ 41 w 125"/>
                <a:gd name="T13" fmla="*/ 66 h 163"/>
                <a:gd name="T14" fmla="*/ 26 w 125"/>
                <a:gd name="T15" fmla="*/ 87 h 163"/>
                <a:gd name="T16" fmla="*/ 22 w 125"/>
                <a:gd name="T17" fmla="*/ 104 h 163"/>
                <a:gd name="T18" fmla="*/ 7 w 125"/>
                <a:gd name="T19" fmla="*/ 115 h 163"/>
                <a:gd name="T20" fmla="*/ 12 w 125"/>
                <a:gd name="T21" fmla="*/ 132 h 163"/>
                <a:gd name="T22" fmla="*/ 7 w 125"/>
                <a:gd name="T23" fmla="*/ 160 h 163"/>
                <a:gd name="T24" fmla="*/ 20 w 125"/>
                <a:gd name="T25" fmla="*/ 157 h 163"/>
                <a:gd name="T26" fmla="*/ 29 w 125"/>
                <a:gd name="T27" fmla="*/ 138 h 163"/>
                <a:gd name="T28" fmla="*/ 38 w 125"/>
                <a:gd name="T29" fmla="*/ 127 h 163"/>
                <a:gd name="T30" fmla="*/ 43 w 125"/>
                <a:gd name="T31" fmla="*/ 94 h 163"/>
                <a:gd name="T32" fmla="*/ 65 w 125"/>
                <a:gd name="T33" fmla="*/ 93 h 163"/>
                <a:gd name="T34" fmla="*/ 93 w 125"/>
                <a:gd name="T35" fmla="*/ 46 h 163"/>
                <a:gd name="T36" fmla="*/ 125 w 125"/>
                <a:gd name="T37" fmla="*/ 33 h 163"/>
                <a:gd name="T38" fmla="*/ 114 w 125"/>
                <a:gd name="T39" fmla="*/ 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5" h="163">
                  <a:moveTo>
                    <a:pt x="114" y="2"/>
                  </a:moveTo>
                  <a:cubicBezTo>
                    <a:pt x="106" y="4"/>
                    <a:pt x="97" y="15"/>
                    <a:pt x="93" y="21"/>
                  </a:cubicBezTo>
                  <a:cubicBezTo>
                    <a:pt x="89" y="26"/>
                    <a:pt x="88" y="31"/>
                    <a:pt x="82" y="33"/>
                  </a:cubicBezTo>
                  <a:cubicBezTo>
                    <a:pt x="76" y="36"/>
                    <a:pt x="56" y="51"/>
                    <a:pt x="56" y="42"/>
                  </a:cubicBezTo>
                  <a:cubicBezTo>
                    <a:pt x="56" y="33"/>
                    <a:pt x="52" y="24"/>
                    <a:pt x="49" y="29"/>
                  </a:cubicBezTo>
                  <a:cubicBezTo>
                    <a:pt x="45" y="35"/>
                    <a:pt x="39" y="43"/>
                    <a:pt x="42" y="49"/>
                  </a:cubicBezTo>
                  <a:cubicBezTo>
                    <a:pt x="46" y="55"/>
                    <a:pt x="45" y="61"/>
                    <a:pt x="41" y="66"/>
                  </a:cubicBezTo>
                  <a:cubicBezTo>
                    <a:pt x="38" y="70"/>
                    <a:pt x="26" y="80"/>
                    <a:pt x="26" y="87"/>
                  </a:cubicBezTo>
                  <a:cubicBezTo>
                    <a:pt x="26" y="95"/>
                    <a:pt x="26" y="102"/>
                    <a:pt x="22" y="104"/>
                  </a:cubicBezTo>
                  <a:cubicBezTo>
                    <a:pt x="18" y="107"/>
                    <a:pt x="6" y="109"/>
                    <a:pt x="7" y="115"/>
                  </a:cubicBezTo>
                  <a:cubicBezTo>
                    <a:pt x="9" y="120"/>
                    <a:pt x="16" y="128"/>
                    <a:pt x="12" y="132"/>
                  </a:cubicBezTo>
                  <a:cubicBezTo>
                    <a:pt x="9" y="137"/>
                    <a:pt x="0" y="156"/>
                    <a:pt x="7" y="160"/>
                  </a:cubicBezTo>
                  <a:cubicBezTo>
                    <a:pt x="15" y="163"/>
                    <a:pt x="20" y="163"/>
                    <a:pt x="20" y="157"/>
                  </a:cubicBezTo>
                  <a:cubicBezTo>
                    <a:pt x="21" y="152"/>
                    <a:pt x="22" y="140"/>
                    <a:pt x="29" y="138"/>
                  </a:cubicBezTo>
                  <a:cubicBezTo>
                    <a:pt x="35" y="136"/>
                    <a:pt x="38" y="133"/>
                    <a:pt x="38" y="127"/>
                  </a:cubicBezTo>
                  <a:cubicBezTo>
                    <a:pt x="37" y="122"/>
                    <a:pt x="37" y="94"/>
                    <a:pt x="43" y="94"/>
                  </a:cubicBezTo>
                  <a:cubicBezTo>
                    <a:pt x="49" y="93"/>
                    <a:pt x="61" y="99"/>
                    <a:pt x="65" y="93"/>
                  </a:cubicBezTo>
                  <a:cubicBezTo>
                    <a:pt x="68" y="87"/>
                    <a:pt x="83" y="44"/>
                    <a:pt x="93" y="46"/>
                  </a:cubicBezTo>
                  <a:cubicBezTo>
                    <a:pt x="103" y="47"/>
                    <a:pt x="122" y="50"/>
                    <a:pt x="125" y="33"/>
                  </a:cubicBezTo>
                  <a:cubicBezTo>
                    <a:pt x="125" y="33"/>
                    <a:pt x="123" y="0"/>
                    <a:pt x="114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05576BC-E18B-45D3-B84A-19D4931DD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6287" y="2862729"/>
              <a:ext cx="19699" cy="32831"/>
            </a:xfrm>
            <a:custGeom>
              <a:avLst/>
              <a:gdLst>
                <a:gd name="T0" fmla="*/ 56 w 64"/>
                <a:gd name="T1" fmla="*/ 11 h 112"/>
                <a:gd name="T2" fmla="*/ 35 w 64"/>
                <a:gd name="T3" fmla="*/ 11 h 112"/>
                <a:gd name="T4" fmla="*/ 24 w 64"/>
                <a:gd name="T5" fmla="*/ 4 h 112"/>
                <a:gd name="T6" fmla="*/ 16 w 64"/>
                <a:gd name="T7" fmla="*/ 37 h 112"/>
                <a:gd name="T8" fmla="*/ 11 w 64"/>
                <a:gd name="T9" fmla="*/ 69 h 112"/>
                <a:gd name="T10" fmla="*/ 3 w 64"/>
                <a:gd name="T11" fmla="*/ 82 h 112"/>
                <a:gd name="T12" fmla="*/ 20 w 64"/>
                <a:gd name="T13" fmla="*/ 101 h 112"/>
                <a:gd name="T14" fmla="*/ 32 w 64"/>
                <a:gd name="T15" fmla="*/ 48 h 112"/>
                <a:gd name="T16" fmla="*/ 56 w 64"/>
                <a:gd name="T17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12">
                  <a:moveTo>
                    <a:pt x="56" y="11"/>
                  </a:moveTo>
                  <a:cubicBezTo>
                    <a:pt x="48" y="13"/>
                    <a:pt x="38" y="17"/>
                    <a:pt x="35" y="11"/>
                  </a:cubicBezTo>
                  <a:cubicBezTo>
                    <a:pt x="32" y="6"/>
                    <a:pt x="31" y="0"/>
                    <a:pt x="24" y="4"/>
                  </a:cubicBezTo>
                  <a:cubicBezTo>
                    <a:pt x="17" y="8"/>
                    <a:pt x="19" y="29"/>
                    <a:pt x="16" y="37"/>
                  </a:cubicBezTo>
                  <a:cubicBezTo>
                    <a:pt x="12" y="46"/>
                    <a:pt x="16" y="64"/>
                    <a:pt x="11" y="69"/>
                  </a:cubicBezTo>
                  <a:cubicBezTo>
                    <a:pt x="5" y="73"/>
                    <a:pt x="0" y="75"/>
                    <a:pt x="3" y="82"/>
                  </a:cubicBezTo>
                  <a:cubicBezTo>
                    <a:pt x="6" y="88"/>
                    <a:pt x="19" y="112"/>
                    <a:pt x="20" y="101"/>
                  </a:cubicBezTo>
                  <a:cubicBezTo>
                    <a:pt x="20" y="101"/>
                    <a:pt x="22" y="57"/>
                    <a:pt x="32" y="48"/>
                  </a:cubicBezTo>
                  <a:cubicBezTo>
                    <a:pt x="43" y="39"/>
                    <a:pt x="64" y="9"/>
                    <a:pt x="56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2EF5620-50D6-4EC1-8BC7-65BA1AAEA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2551" y="2882428"/>
              <a:ext cx="7879" cy="7879"/>
            </a:xfrm>
            <a:custGeom>
              <a:avLst/>
              <a:gdLst>
                <a:gd name="T0" fmla="*/ 20 w 25"/>
                <a:gd name="T1" fmla="*/ 2 h 27"/>
                <a:gd name="T2" fmla="*/ 5 w 25"/>
                <a:gd name="T3" fmla="*/ 11 h 27"/>
                <a:gd name="T4" fmla="*/ 11 w 25"/>
                <a:gd name="T5" fmla="*/ 20 h 27"/>
                <a:gd name="T6" fmla="*/ 20 w 25"/>
                <a:gd name="T7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0" y="2"/>
                  </a:moveTo>
                  <a:cubicBezTo>
                    <a:pt x="15" y="0"/>
                    <a:pt x="10" y="7"/>
                    <a:pt x="5" y="11"/>
                  </a:cubicBezTo>
                  <a:cubicBezTo>
                    <a:pt x="0" y="15"/>
                    <a:pt x="2" y="27"/>
                    <a:pt x="11" y="20"/>
                  </a:cubicBezTo>
                  <a:cubicBezTo>
                    <a:pt x="11" y="20"/>
                    <a:pt x="25" y="4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224088D-909E-439A-8CD0-784C47DF1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4991" y="2350574"/>
              <a:ext cx="35457" cy="34144"/>
            </a:xfrm>
            <a:custGeom>
              <a:avLst/>
              <a:gdLst>
                <a:gd name="T0" fmla="*/ 113 w 123"/>
                <a:gd name="T1" fmla="*/ 78 h 115"/>
                <a:gd name="T2" fmla="*/ 84 w 123"/>
                <a:gd name="T3" fmla="*/ 65 h 115"/>
                <a:gd name="T4" fmla="*/ 70 w 123"/>
                <a:gd name="T5" fmla="*/ 45 h 115"/>
                <a:gd name="T6" fmla="*/ 45 w 123"/>
                <a:gd name="T7" fmla="*/ 28 h 115"/>
                <a:gd name="T8" fmla="*/ 45 w 123"/>
                <a:gd name="T9" fmla="*/ 9 h 115"/>
                <a:gd name="T10" fmla="*/ 10 w 123"/>
                <a:gd name="T11" fmla="*/ 9 h 115"/>
                <a:gd name="T12" fmla="*/ 10 w 123"/>
                <a:gd name="T13" fmla="*/ 37 h 115"/>
                <a:gd name="T14" fmla="*/ 37 w 123"/>
                <a:gd name="T15" fmla="*/ 45 h 115"/>
                <a:gd name="T16" fmla="*/ 45 w 123"/>
                <a:gd name="T17" fmla="*/ 65 h 115"/>
                <a:gd name="T18" fmla="*/ 65 w 123"/>
                <a:gd name="T19" fmla="*/ 75 h 115"/>
                <a:gd name="T20" fmla="*/ 76 w 123"/>
                <a:gd name="T21" fmla="*/ 89 h 115"/>
                <a:gd name="T22" fmla="*/ 91 w 123"/>
                <a:gd name="T23" fmla="*/ 87 h 115"/>
                <a:gd name="T24" fmla="*/ 119 w 123"/>
                <a:gd name="T25" fmla="*/ 101 h 115"/>
                <a:gd name="T26" fmla="*/ 113 w 123"/>
                <a:gd name="T27" fmla="*/ 7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15">
                  <a:moveTo>
                    <a:pt x="113" y="78"/>
                  </a:moveTo>
                  <a:cubicBezTo>
                    <a:pt x="102" y="75"/>
                    <a:pt x="91" y="76"/>
                    <a:pt x="84" y="65"/>
                  </a:cubicBezTo>
                  <a:cubicBezTo>
                    <a:pt x="77" y="55"/>
                    <a:pt x="79" y="49"/>
                    <a:pt x="70" y="45"/>
                  </a:cubicBezTo>
                  <a:cubicBezTo>
                    <a:pt x="61" y="40"/>
                    <a:pt x="50" y="38"/>
                    <a:pt x="45" y="28"/>
                  </a:cubicBezTo>
                  <a:cubicBezTo>
                    <a:pt x="41" y="18"/>
                    <a:pt x="49" y="14"/>
                    <a:pt x="45" y="9"/>
                  </a:cubicBezTo>
                  <a:cubicBezTo>
                    <a:pt x="41" y="5"/>
                    <a:pt x="18" y="0"/>
                    <a:pt x="10" y="9"/>
                  </a:cubicBezTo>
                  <a:cubicBezTo>
                    <a:pt x="2" y="19"/>
                    <a:pt x="0" y="37"/>
                    <a:pt x="10" y="37"/>
                  </a:cubicBezTo>
                  <a:cubicBezTo>
                    <a:pt x="20" y="37"/>
                    <a:pt x="37" y="39"/>
                    <a:pt x="37" y="45"/>
                  </a:cubicBezTo>
                  <a:cubicBezTo>
                    <a:pt x="37" y="50"/>
                    <a:pt x="39" y="59"/>
                    <a:pt x="45" y="65"/>
                  </a:cubicBezTo>
                  <a:cubicBezTo>
                    <a:pt x="52" y="71"/>
                    <a:pt x="63" y="71"/>
                    <a:pt x="65" y="75"/>
                  </a:cubicBezTo>
                  <a:cubicBezTo>
                    <a:pt x="67" y="80"/>
                    <a:pt x="69" y="89"/>
                    <a:pt x="76" y="89"/>
                  </a:cubicBezTo>
                  <a:cubicBezTo>
                    <a:pt x="83" y="88"/>
                    <a:pt x="87" y="83"/>
                    <a:pt x="91" y="87"/>
                  </a:cubicBezTo>
                  <a:cubicBezTo>
                    <a:pt x="95" y="92"/>
                    <a:pt x="113" y="115"/>
                    <a:pt x="119" y="101"/>
                  </a:cubicBezTo>
                  <a:cubicBezTo>
                    <a:pt x="119" y="101"/>
                    <a:pt x="123" y="81"/>
                    <a:pt x="113" y="7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386D31D-4411-4E40-ACC7-AB82C849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2267" y="2367646"/>
              <a:ext cx="27578" cy="17072"/>
            </a:xfrm>
            <a:custGeom>
              <a:avLst/>
              <a:gdLst>
                <a:gd name="T0" fmla="*/ 83 w 90"/>
                <a:gd name="T1" fmla="*/ 42 h 56"/>
                <a:gd name="T2" fmla="*/ 58 w 90"/>
                <a:gd name="T3" fmla="*/ 29 h 56"/>
                <a:gd name="T4" fmla="*/ 41 w 90"/>
                <a:gd name="T5" fmla="*/ 20 h 56"/>
                <a:gd name="T6" fmla="*/ 21 w 90"/>
                <a:gd name="T7" fmla="*/ 7 h 56"/>
                <a:gd name="T8" fmla="*/ 1 w 90"/>
                <a:gd name="T9" fmla="*/ 12 h 56"/>
                <a:gd name="T10" fmla="*/ 27 w 90"/>
                <a:gd name="T11" fmla="*/ 29 h 56"/>
                <a:gd name="T12" fmla="*/ 42 w 90"/>
                <a:gd name="T13" fmla="*/ 44 h 56"/>
                <a:gd name="T14" fmla="*/ 62 w 90"/>
                <a:gd name="T15" fmla="*/ 48 h 56"/>
                <a:gd name="T16" fmla="*/ 85 w 90"/>
                <a:gd name="T17" fmla="*/ 52 h 56"/>
                <a:gd name="T18" fmla="*/ 83 w 90"/>
                <a:gd name="T1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56">
                  <a:moveTo>
                    <a:pt x="83" y="42"/>
                  </a:moveTo>
                  <a:cubicBezTo>
                    <a:pt x="75" y="40"/>
                    <a:pt x="62" y="37"/>
                    <a:pt x="58" y="29"/>
                  </a:cubicBezTo>
                  <a:cubicBezTo>
                    <a:pt x="53" y="22"/>
                    <a:pt x="47" y="21"/>
                    <a:pt x="41" y="20"/>
                  </a:cubicBezTo>
                  <a:cubicBezTo>
                    <a:pt x="35" y="19"/>
                    <a:pt x="32" y="7"/>
                    <a:pt x="21" y="7"/>
                  </a:cubicBezTo>
                  <a:cubicBezTo>
                    <a:pt x="9" y="7"/>
                    <a:pt x="0" y="0"/>
                    <a:pt x="1" y="12"/>
                  </a:cubicBezTo>
                  <a:cubicBezTo>
                    <a:pt x="1" y="24"/>
                    <a:pt x="23" y="22"/>
                    <a:pt x="27" y="29"/>
                  </a:cubicBezTo>
                  <a:cubicBezTo>
                    <a:pt x="27" y="29"/>
                    <a:pt x="35" y="44"/>
                    <a:pt x="42" y="44"/>
                  </a:cubicBezTo>
                  <a:cubicBezTo>
                    <a:pt x="49" y="44"/>
                    <a:pt x="58" y="43"/>
                    <a:pt x="62" y="48"/>
                  </a:cubicBezTo>
                  <a:cubicBezTo>
                    <a:pt x="66" y="52"/>
                    <a:pt x="81" y="56"/>
                    <a:pt x="85" y="52"/>
                  </a:cubicBezTo>
                  <a:cubicBezTo>
                    <a:pt x="89" y="48"/>
                    <a:pt x="90" y="43"/>
                    <a:pt x="83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F4E23F7-2220-484E-8BC0-BA3F71430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6512" y="1483849"/>
              <a:ext cx="3037476" cy="1633645"/>
            </a:xfrm>
            <a:custGeom>
              <a:avLst/>
              <a:gdLst>
                <a:gd name="T0" fmla="*/ 814 w 10190"/>
                <a:gd name="T1" fmla="*/ 3628 h 5478"/>
                <a:gd name="T2" fmla="*/ 271 w 10190"/>
                <a:gd name="T3" fmla="*/ 3407 h 5478"/>
                <a:gd name="T4" fmla="*/ 10072 w 10190"/>
                <a:gd name="T5" fmla="*/ 442 h 5478"/>
                <a:gd name="T6" fmla="*/ 9779 w 10190"/>
                <a:gd name="T7" fmla="*/ 434 h 5478"/>
                <a:gd name="T8" fmla="*/ 9054 w 10190"/>
                <a:gd name="T9" fmla="*/ 176 h 5478"/>
                <a:gd name="T10" fmla="*/ 8484 w 10190"/>
                <a:gd name="T11" fmla="*/ 454 h 5478"/>
                <a:gd name="T12" fmla="*/ 7780 w 10190"/>
                <a:gd name="T13" fmla="*/ 407 h 5478"/>
                <a:gd name="T14" fmla="*/ 6763 w 10190"/>
                <a:gd name="T15" fmla="*/ 497 h 5478"/>
                <a:gd name="T16" fmla="*/ 6412 w 10190"/>
                <a:gd name="T17" fmla="*/ 490 h 5478"/>
                <a:gd name="T18" fmla="*/ 6094 w 10190"/>
                <a:gd name="T19" fmla="*/ 753 h 5478"/>
                <a:gd name="T20" fmla="*/ 5753 w 10190"/>
                <a:gd name="T21" fmla="*/ 672 h 5478"/>
                <a:gd name="T22" fmla="*/ 5324 w 10190"/>
                <a:gd name="T23" fmla="*/ 509 h 5478"/>
                <a:gd name="T24" fmla="*/ 4947 w 10190"/>
                <a:gd name="T25" fmla="*/ 650 h 5478"/>
                <a:gd name="T26" fmla="*/ 4455 w 10190"/>
                <a:gd name="T27" fmla="*/ 880 h 5478"/>
                <a:gd name="T28" fmla="*/ 4421 w 10190"/>
                <a:gd name="T29" fmla="*/ 306 h 5478"/>
                <a:gd name="T30" fmla="*/ 4010 w 10190"/>
                <a:gd name="T31" fmla="*/ 182 h 5478"/>
                <a:gd name="T32" fmla="*/ 3722 w 10190"/>
                <a:gd name="T33" fmla="*/ 13 h 5478"/>
                <a:gd name="T34" fmla="*/ 3668 w 10190"/>
                <a:gd name="T35" fmla="*/ 440 h 5478"/>
                <a:gd name="T36" fmla="*/ 3375 w 10190"/>
                <a:gd name="T37" fmla="*/ 583 h 5478"/>
                <a:gd name="T38" fmla="*/ 3102 w 10190"/>
                <a:gd name="T39" fmla="*/ 956 h 5478"/>
                <a:gd name="T40" fmla="*/ 3070 w 10190"/>
                <a:gd name="T41" fmla="*/ 1416 h 5478"/>
                <a:gd name="T42" fmla="*/ 3216 w 10190"/>
                <a:gd name="T43" fmla="*/ 1644 h 5478"/>
                <a:gd name="T44" fmla="*/ 2770 w 10190"/>
                <a:gd name="T45" fmla="*/ 1616 h 5478"/>
                <a:gd name="T46" fmla="*/ 2708 w 10190"/>
                <a:gd name="T47" fmla="*/ 1788 h 5478"/>
                <a:gd name="T48" fmla="*/ 2944 w 10190"/>
                <a:gd name="T49" fmla="*/ 2011 h 5478"/>
                <a:gd name="T50" fmla="*/ 2771 w 10190"/>
                <a:gd name="T51" fmla="*/ 2322 h 5478"/>
                <a:gd name="T52" fmla="*/ 2342 w 10190"/>
                <a:gd name="T53" fmla="*/ 1418 h 5478"/>
                <a:gd name="T54" fmla="*/ 2383 w 10190"/>
                <a:gd name="T55" fmla="*/ 2019 h 5478"/>
                <a:gd name="T56" fmla="*/ 1929 w 10190"/>
                <a:gd name="T57" fmla="*/ 2060 h 5478"/>
                <a:gd name="T58" fmla="*/ 1658 w 10190"/>
                <a:gd name="T59" fmla="*/ 2317 h 5478"/>
                <a:gd name="T60" fmla="*/ 1298 w 10190"/>
                <a:gd name="T61" fmla="*/ 2406 h 5478"/>
                <a:gd name="T62" fmla="*/ 985 w 10190"/>
                <a:gd name="T63" fmla="*/ 2507 h 5478"/>
                <a:gd name="T64" fmla="*/ 679 w 10190"/>
                <a:gd name="T65" fmla="*/ 2936 h 5478"/>
                <a:gd name="T66" fmla="*/ 310 w 10190"/>
                <a:gd name="T67" fmla="*/ 2592 h 5478"/>
                <a:gd name="T68" fmla="*/ 400 w 10190"/>
                <a:gd name="T69" fmla="*/ 2253 h 5478"/>
                <a:gd name="T70" fmla="*/ 56 w 10190"/>
                <a:gd name="T71" fmla="*/ 2278 h 5478"/>
                <a:gd name="T72" fmla="*/ 152 w 10190"/>
                <a:gd name="T73" fmla="*/ 3448 h 5478"/>
                <a:gd name="T74" fmla="*/ 284 w 10190"/>
                <a:gd name="T75" fmla="*/ 4026 h 5478"/>
                <a:gd name="T76" fmla="*/ 849 w 10190"/>
                <a:gd name="T77" fmla="*/ 4571 h 5478"/>
                <a:gd name="T78" fmla="*/ 986 w 10190"/>
                <a:gd name="T79" fmla="*/ 5061 h 5478"/>
                <a:gd name="T80" fmla="*/ 1589 w 10190"/>
                <a:gd name="T81" fmla="*/ 5443 h 5478"/>
                <a:gd name="T82" fmla="*/ 1759 w 10190"/>
                <a:gd name="T83" fmla="*/ 4969 h 5478"/>
                <a:gd name="T84" fmla="*/ 1870 w 10190"/>
                <a:gd name="T85" fmla="*/ 4438 h 5478"/>
                <a:gd name="T86" fmla="*/ 2534 w 10190"/>
                <a:gd name="T87" fmla="*/ 4360 h 5478"/>
                <a:gd name="T88" fmla="*/ 3177 w 10190"/>
                <a:gd name="T89" fmla="*/ 3920 h 5478"/>
                <a:gd name="T90" fmla="*/ 4445 w 10190"/>
                <a:gd name="T91" fmla="*/ 4448 h 5478"/>
                <a:gd name="T92" fmla="*/ 5537 w 10190"/>
                <a:gd name="T93" fmla="*/ 4250 h 5478"/>
                <a:gd name="T94" fmla="*/ 6812 w 10190"/>
                <a:gd name="T95" fmla="*/ 3878 h 5478"/>
                <a:gd name="T96" fmla="*/ 7698 w 10190"/>
                <a:gd name="T97" fmla="*/ 4219 h 5478"/>
                <a:gd name="T98" fmla="*/ 7918 w 10190"/>
                <a:gd name="T99" fmla="*/ 4645 h 5478"/>
                <a:gd name="T100" fmla="*/ 8337 w 10190"/>
                <a:gd name="T101" fmla="*/ 4442 h 5478"/>
                <a:gd name="T102" fmla="*/ 8073 w 10190"/>
                <a:gd name="T103" fmla="*/ 3443 h 5478"/>
                <a:gd name="T104" fmla="*/ 7802 w 10190"/>
                <a:gd name="T105" fmla="*/ 3119 h 5478"/>
                <a:gd name="T106" fmla="*/ 8329 w 10190"/>
                <a:gd name="T107" fmla="*/ 2512 h 5478"/>
                <a:gd name="T108" fmla="*/ 8683 w 10190"/>
                <a:gd name="T109" fmla="*/ 2305 h 5478"/>
                <a:gd name="T110" fmla="*/ 9052 w 10190"/>
                <a:gd name="T111" fmla="*/ 2046 h 5478"/>
                <a:gd name="T112" fmla="*/ 9137 w 10190"/>
                <a:gd name="T113" fmla="*/ 2322 h 5478"/>
                <a:gd name="T114" fmla="*/ 9492 w 10190"/>
                <a:gd name="T115" fmla="*/ 3436 h 5478"/>
                <a:gd name="T116" fmla="*/ 9462 w 10190"/>
                <a:gd name="T117" fmla="*/ 2663 h 5478"/>
                <a:gd name="T118" fmla="*/ 9608 w 10190"/>
                <a:gd name="T119" fmla="*/ 2031 h 5478"/>
                <a:gd name="T120" fmla="*/ 9912 w 10190"/>
                <a:gd name="T121" fmla="*/ 1544 h 5478"/>
                <a:gd name="T122" fmla="*/ 9568 w 10190"/>
                <a:gd name="T123" fmla="*/ 1094 h 5478"/>
                <a:gd name="T124" fmla="*/ 9886 w 10190"/>
                <a:gd name="T125" fmla="*/ 704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90" h="5478">
                  <a:moveTo>
                    <a:pt x="5929" y="3765"/>
                  </a:moveTo>
                  <a:cubicBezTo>
                    <a:pt x="5927" y="3775"/>
                    <a:pt x="5921" y="3791"/>
                    <a:pt x="5923" y="3799"/>
                  </a:cubicBezTo>
                  <a:cubicBezTo>
                    <a:pt x="5925" y="3807"/>
                    <a:pt x="5933" y="3845"/>
                    <a:pt x="5925" y="3839"/>
                  </a:cubicBezTo>
                  <a:cubicBezTo>
                    <a:pt x="5917" y="3833"/>
                    <a:pt x="5917" y="3795"/>
                    <a:pt x="5904" y="3799"/>
                  </a:cubicBezTo>
                  <a:cubicBezTo>
                    <a:pt x="5891" y="3803"/>
                    <a:pt x="5892" y="3820"/>
                    <a:pt x="5888" y="3828"/>
                  </a:cubicBezTo>
                  <a:cubicBezTo>
                    <a:pt x="5884" y="3836"/>
                    <a:pt x="5879" y="3852"/>
                    <a:pt x="5889" y="3848"/>
                  </a:cubicBezTo>
                  <a:cubicBezTo>
                    <a:pt x="5899" y="3844"/>
                    <a:pt x="5899" y="3832"/>
                    <a:pt x="5903" y="3836"/>
                  </a:cubicBezTo>
                  <a:cubicBezTo>
                    <a:pt x="5907" y="3840"/>
                    <a:pt x="5925" y="3854"/>
                    <a:pt x="5919" y="3860"/>
                  </a:cubicBezTo>
                  <a:cubicBezTo>
                    <a:pt x="5913" y="3866"/>
                    <a:pt x="5895" y="3866"/>
                    <a:pt x="5892" y="3875"/>
                  </a:cubicBezTo>
                  <a:cubicBezTo>
                    <a:pt x="5889" y="3884"/>
                    <a:pt x="5875" y="3931"/>
                    <a:pt x="5862" y="3942"/>
                  </a:cubicBezTo>
                  <a:cubicBezTo>
                    <a:pt x="5849" y="3953"/>
                    <a:pt x="5823" y="3973"/>
                    <a:pt x="5817" y="3981"/>
                  </a:cubicBezTo>
                  <a:cubicBezTo>
                    <a:pt x="5811" y="3989"/>
                    <a:pt x="5803" y="4005"/>
                    <a:pt x="5798" y="4007"/>
                  </a:cubicBezTo>
                  <a:cubicBezTo>
                    <a:pt x="5793" y="4009"/>
                    <a:pt x="5764" y="4008"/>
                    <a:pt x="5767" y="4019"/>
                  </a:cubicBezTo>
                  <a:cubicBezTo>
                    <a:pt x="5770" y="4031"/>
                    <a:pt x="5785" y="4060"/>
                    <a:pt x="5759" y="4082"/>
                  </a:cubicBezTo>
                  <a:cubicBezTo>
                    <a:pt x="5733" y="4104"/>
                    <a:pt x="5666" y="4130"/>
                    <a:pt x="5643" y="4124"/>
                  </a:cubicBezTo>
                  <a:cubicBezTo>
                    <a:pt x="5620" y="4118"/>
                    <a:pt x="5604" y="4112"/>
                    <a:pt x="5625" y="4105"/>
                  </a:cubicBezTo>
                  <a:cubicBezTo>
                    <a:pt x="5646" y="4098"/>
                    <a:pt x="5666" y="4087"/>
                    <a:pt x="5669" y="4076"/>
                  </a:cubicBezTo>
                  <a:cubicBezTo>
                    <a:pt x="5672" y="4065"/>
                    <a:pt x="5678" y="4057"/>
                    <a:pt x="5682" y="4061"/>
                  </a:cubicBezTo>
                  <a:cubicBezTo>
                    <a:pt x="5686" y="4066"/>
                    <a:pt x="5703" y="4085"/>
                    <a:pt x="5715" y="4061"/>
                  </a:cubicBezTo>
                  <a:cubicBezTo>
                    <a:pt x="5727" y="4037"/>
                    <a:pt x="5724" y="3993"/>
                    <a:pt x="5740" y="3986"/>
                  </a:cubicBezTo>
                  <a:cubicBezTo>
                    <a:pt x="5756" y="3979"/>
                    <a:pt x="5787" y="3932"/>
                    <a:pt x="5782" y="3928"/>
                  </a:cubicBezTo>
                  <a:cubicBezTo>
                    <a:pt x="5777" y="3924"/>
                    <a:pt x="5759" y="3910"/>
                    <a:pt x="5772" y="3907"/>
                  </a:cubicBezTo>
                  <a:cubicBezTo>
                    <a:pt x="5786" y="3904"/>
                    <a:pt x="5795" y="3900"/>
                    <a:pt x="5795" y="3893"/>
                  </a:cubicBezTo>
                  <a:cubicBezTo>
                    <a:pt x="5795" y="3886"/>
                    <a:pt x="5789" y="3869"/>
                    <a:pt x="5800" y="3862"/>
                  </a:cubicBezTo>
                  <a:cubicBezTo>
                    <a:pt x="5811" y="3855"/>
                    <a:pt x="5810" y="3828"/>
                    <a:pt x="5819" y="3817"/>
                  </a:cubicBezTo>
                  <a:cubicBezTo>
                    <a:pt x="5828" y="3806"/>
                    <a:pt x="5835" y="3788"/>
                    <a:pt x="5834" y="3770"/>
                  </a:cubicBezTo>
                  <a:cubicBezTo>
                    <a:pt x="5833" y="3752"/>
                    <a:pt x="5832" y="3748"/>
                    <a:pt x="5838" y="3732"/>
                  </a:cubicBezTo>
                  <a:cubicBezTo>
                    <a:pt x="5844" y="3716"/>
                    <a:pt x="5844" y="3706"/>
                    <a:pt x="5846" y="3683"/>
                  </a:cubicBezTo>
                  <a:cubicBezTo>
                    <a:pt x="5846" y="3683"/>
                    <a:pt x="5852" y="3633"/>
                    <a:pt x="5846" y="3620"/>
                  </a:cubicBezTo>
                  <a:cubicBezTo>
                    <a:pt x="5840" y="3607"/>
                    <a:pt x="5823" y="3594"/>
                    <a:pt x="5827" y="3578"/>
                  </a:cubicBezTo>
                  <a:cubicBezTo>
                    <a:pt x="5831" y="3562"/>
                    <a:pt x="5860" y="3547"/>
                    <a:pt x="5866" y="3556"/>
                  </a:cubicBezTo>
                  <a:cubicBezTo>
                    <a:pt x="5872" y="3565"/>
                    <a:pt x="5887" y="3580"/>
                    <a:pt x="5883" y="3589"/>
                  </a:cubicBezTo>
                  <a:cubicBezTo>
                    <a:pt x="5879" y="3598"/>
                    <a:pt x="5879" y="3614"/>
                    <a:pt x="5884" y="3624"/>
                  </a:cubicBezTo>
                  <a:cubicBezTo>
                    <a:pt x="5889" y="3634"/>
                    <a:pt x="5895" y="3673"/>
                    <a:pt x="5897" y="3683"/>
                  </a:cubicBezTo>
                  <a:cubicBezTo>
                    <a:pt x="5899" y="3693"/>
                    <a:pt x="5899" y="3739"/>
                    <a:pt x="5910" y="3745"/>
                  </a:cubicBezTo>
                  <a:cubicBezTo>
                    <a:pt x="5921" y="3751"/>
                    <a:pt x="5931" y="3755"/>
                    <a:pt x="5929" y="3765"/>
                  </a:cubicBezTo>
                  <a:close/>
                  <a:moveTo>
                    <a:pt x="881" y="3719"/>
                  </a:moveTo>
                  <a:cubicBezTo>
                    <a:pt x="875" y="3724"/>
                    <a:pt x="873" y="3733"/>
                    <a:pt x="873" y="3740"/>
                  </a:cubicBezTo>
                  <a:cubicBezTo>
                    <a:pt x="873" y="3747"/>
                    <a:pt x="864" y="3747"/>
                    <a:pt x="864" y="3747"/>
                  </a:cubicBezTo>
                  <a:cubicBezTo>
                    <a:pt x="847" y="3747"/>
                    <a:pt x="853" y="3731"/>
                    <a:pt x="853" y="3720"/>
                  </a:cubicBezTo>
                  <a:cubicBezTo>
                    <a:pt x="853" y="3709"/>
                    <a:pt x="841" y="3719"/>
                    <a:pt x="833" y="3719"/>
                  </a:cubicBezTo>
                  <a:cubicBezTo>
                    <a:pt x="825" y="3719"/>
                    <a:pt x="805" y="3700"/>
                    <a:pt x="798" y="3691"/>
                  </a:cubicBezTo>
                  <a:cubicBezTo>
                    <a:pt x="792" y="3683"/>
                    <a:pt x="774" y="3678"/>
                    <a:pt x="760" y="3670"/>
                  </a:cubicBezTo>
                  <a:cubicBezTo>
                    <a:pt x="746" y="3662"/>
                    <a:pt x="766" y="3658"/>
                    <a:pt x="770" y="3655"/>
                  </a:cubicBezTo>
                  <a:cubicBezTo>
                    <a:pt x="774" y="3653"/>
                    <a:pt x="784" y="3666"/>
                    <a:pt x="786" y="3671"/>
                  </a:cubicBezTo>
                  <a:cubicBezTo>
                    <a:pt x="787" y="3675"/>
                    <a:pt x="804" y="3673"/>
                    <a:pt x="814" y="3673"/>
                  </a:cubicBezTo>
                  <a:cubicBezTo>
                    <a:pt x="824" y="3672"/>
                    <a:pt x="831" y="3684"/>
                    <a:pt x="836" y="3679"/>
                  </a:cubicBezTo>
                  <a:cubicBezTo>
                    <a:pt x="840" y="3673"/>
                    <a:pt x="822" y="3663"/>
                    <a:pt x="818" y="3655"/>
                  </a:cubicBezTo>
                  <a:cubicBezTo>
                    <a:pt x="815" y="3646"/>
                    <a:pt x="804" y="3649"/>
                    <a:pt x="797" y="3651"/>
                  </a:cubicBezTo>
                  <a:cubicBezTo>
                    <a:pt x="790" y="3652"/>
                    <a:pt x="783" y="3645"/>
                    <a:pt x="787" y="3643"/>
                  </a:cubicBezTo>
                  <a:cubicBezTo>
                    <a:pt x="791" y="3640"/>
                    <a:pt x="793" y="3629"/>
                    <a:pt x="792" y="3623"/>
                  </a:cubicBezTo>
                  <a:cubicBezTo>
                    <a:pt x="790" y="3617"/>
                    <a:pt x="798" y="3609"/>
                    <a:pt x="802" y="3611"/>
                  </a:cubicBezTo>
                  <a:cubicBezTo>
                    <a:pt x="806" y="3613"/>
                    <a:pt x="809" y="3626"/>
                    <a:pt x="814" y="3628"/>
                  </a:cubicBezTo>
                  <a:cubicBezTo>
                    <a:pt x="820" y="3630"/>
                    <a:pt x="830" y="3637"/>
                    <a:pt x="836" y="3647"/>
                  </a:cubicBezTo>
                  <a:cubicBezTo>
                    <a:pt x="841" y="3656"/>
                    <a:pt x="866" y="3671"/>
                    <a:pt x="878" y="3677"/>
                  </a:cubicBezTo>
                  <a:cubicBezTo>
                    <a:pt x="890" y="3683"/>
                    <a:pt x="899" y="3689"/>
                    <a:pt x="901" y="3697"/>
                  </a:cubicBezTo>
                  <a:cubicBezTo>
                    <a:pt x="903" y="3706"/>
                    <a:pt x="887" y="3715"/>
                    <a:pt x="881" y="3719"/>
                  </a:cubicBezTo>
                  <a:close/>
                  <a:moveTo>
                    <a:pt x="744" y="3467"/>
                  </a:moveTo>
                  <a:cubicBezTo>
                    <a:pt x="744" y="3459"/>
                    <a:pt x="755" y="3460"/>
                    <a:pt x="769" y="3460"/>
                  </a:cubicBezTo>
                  <a:cubicBezTo>
                    <a:pt x="783" y="3461"/>
                    <a:pt x="786" y="3471"/>
                    <a:pt x="784" y="3478"/>
                  </a:cubicBezTo>
                  <a:cubicBezTo>
                    <a:pt x="781" y="3484"/>
                    <a:pt x="793" y="3489"/>
                    <a:pt x="794" y="3494"/>
                  </a:cubicBezTo>
                  <a:cubicBezTo>
                    <a:pt x="796" y="3498"/>
                    <a:pt x="760" y="3494"/>
                    <a:pt x="760" y="3494"/>
                  </a:cubicBezTo>
                  <a:cubicBezTo>
                    <a:pt x="745" y="3492"/>
                    <a:pt x="743" y="3475"/>
                    <a:pt x="744" y="3467"/>
                  </a:cubicBezTo>
                  <a:close/>
                  <a:moveTo>
                    <a:pt x="647" y="3379"/>
                  </a:moveTo>
                  <a:cubicBezTo>
                    <a:pt x="640" y="3380"/>
                    <a:pt x="640" y="3390"/>
                    <a:pt x="638" y="3396"/>
                  </a:cubicBezTo>
                  <a:cubicBezTo>
                    <a:pt x="636" y="3403"/>
                    <a:pt x="607" y="3402"/>
                    <a:pt x="607" y="3402"/>
                  </a:cubicBezTo>
                  <a:cubicBezTo>
                    <a:pt x="590" y="3403"/>
                    <a:pt x="587" y="3387"/>
                    <a:pt x="587" y="3387"/>
                  </a:cubicBezTo>
                  <a:cubicBezTo>
                    <a:pt x="580" y="3382"/>
                    <a:pt x="568" y="3386"/>
                    <a:pt x="555" y="3380"/>
                  </a:cubicBezTo>
                  <a:cubicBezTo>
                    <a:pt x="543" y="3374"/>
                    <a:pt x="558" y="3365"/>
                    <a:pt x="568" y="3361"/>
                  </a:cubicBezTo>
                  <a:cubicBezTo>
                    <a:pt x="578" y="3356"/>
                    <a:pt x="594" y="3380"/>
                    <a:pt x="605" y="3382"/>
                  </a:cubicBezTo>
                  <a:cubicBezTo>
                    <a:pt x="616" y="3384"/>
                    <a:pt x="605" y="3370"/>
                    <a:pt x="607" y="3361"/>
                  </a:cubicBezTo>
                  <a:cubicBezTo>
                    <a:pt x="609" y="3353"/>
                    <a:pt x="594" y="3340"/>
                    <a:pt x="589" y="3336"/>
                  </a:cubicBezTo>
                  <a:cubicBezTo>
                    <a:pt x="583" y="3332"/>
                    <a:pt x="576" y="3325"/>
                    <a:pt x="566" y="3324"/>
                  </a:cubicBezTo>
                  <a:cubicBezTo>
                    <a:pt x="556" y="3322"/>
                    <a:pt x="539" y="3312"/>
                    <a:pt x="533" y="3304"/>
                  </a:cubicBezTo>
                  <a:cubicBezTo>
                    <a:pt x="526" y="3296"/>
                    <a:pt x="528" y="3287"/>
                    <a:pt x="531" y="3277"/>
                  </a:cubicBezTo>
                  <a:cubicBezTo>
                    <a:pt x="533" y="3268"/>
                    <a:pt x="514" y="3259"/>
                    <a:pt x="510" y="3256"/>
                  </a:cubicBezTo>
                  <a:cubicBezTo>
                    <a:pt x="505" y="3253"/>
                    <a:pt x="501" y="3243"/>
                    <a:pt x="507" y="3245"/>
                  </a:cubicBezTo>
                  <a:cubicBezTo>
                    <a:pt x="513" y="3246"/>
                    <a:pt x="520" y="3243"/>
                    <a:pt x="520" y="3234"/>
                  </a:cubicBezTo>
                  <a:cubicBezTo>
                    <a:pt x="520" y="3225"/>
                    <a:pt x="494" y="3211"/>
                    <a:pt x="491" y="3199"/>
                  </a:cubicBezTo>
                  <a:cubicBezTo>
                    <a:pt x="488" y="3187"/>
                    <a:pt x="510" y="3204"/>
                    <a:pt x="518" y="3206"/>
                  </a:cubicBezTo>
                  <a:cubicBezTo>
                    <a:pt x="527" y="3208"/>
                    <a:pt x="545" y="3246"/>
                    <a:pt x="552" y="3250"/>
                  </a:cubicBezTo>
                  <a:cubicBezTo>
                    <a:pt x="559" y="3254"/>
                    <a:pt x="557" y="3244"/>
                    <a:pt x="555" y="3237"/>
                  </a:cubicBezTo>
                  <a:cubicBezTo>
                    <a:pt x="553" y="3231"/>
                    <a:pt x="580" y="3238"/>
                    <a:pt x="584" y="3227"/>
                  </a:cubicBezTo>
                  <a:cubicBezTo>
                    <a:pt x="589" y="3217"/>
                    <a:pt x="567" y="3198"/>
                    <a:pt x="560" y="3193"/>
                  </a:cubicBezTo>
                  <a:cubicBezTo>
                    <a:pt x="553" y="3188"/>
                    <a:pt x="530" y="3181"/>
                    <a:pt x="523" y="3183"/>
                  </a:cubicBezTo>
                  <a:cubicBezTo>
                    <a:pt x="516" y="3185"/>
                    <a:pt x="504" y="3159"/>
                    <a:pt x="502" y="3154"/>
                  </a:cubicBezTo>
                  <a:cubicBezTo>
                    <a:pt x="501" y="3148"/>
                    <a:pt x="539" y="3161"/>
                    <a:pt x="544" y="3165"/>
                  </a:cubicBezTo>
                  <a:cubicBezTo>
                    <a:pt x="548" y="3169"/>
                    <a:pt x="563" y="3175"/>
                    <a:pt x="569" y="3182"/>
                  </a:cubicBezTo>
                  <a:cubicBezTo>
                    <a:pt x="576" y="3188"/>
                    <a:pt x="595" y="3199"/>
                    <a:pt x="602" y="3203"/>
                  </a:cubicBezTo>
                  <a:cubicBezTo>
                    <a:pt x="609" y="3207"/>
                    <a:pt x="609" y="3248"/>
                    <a:pt x="610" y="3261"/>
                  </a:cubicBezTo>
                  <a:cubicBezTo>
                    <a:pt x="612" y="3275"/>
                    <a:pt x="636" y="3303"/>
                    <a:pt x="643" y="3311"/>
                  </a:cubicBezTo>
                  <a:cubicBezTo>
                    <a:pt x="650" y="3319"/>
                    <a:pt x="654" y="3340"/>
                    <a:pt x="657" y="3353"/>
                  </a:cubicBezTo>
                  <a:cubicBezTo>
                    <a:pt x="660" y="3366"/>
                    <a:pt x="654" y="3377"/>
                    <a:pt x="647" y="3379"/>
                  </a:cubicBezTo>
                  <a:close/>
                  <a:moveTo>
                    <a:pt x="441" y="3452"/>
                  </a:moveTo>
                  <a:cubicBezTo>
                    <a:pt x="440" y="3460"/>
                    <a:pt x="432" y="3456"/>
                    <a:pt x="420" y="3457"/>
                  </a:cubicBezTo>
                  <a:cubicBezTo>
                    <a:pt x="408" y="3458"/>
                    <a:pt x="420" y="3475"/>
                    <a:pt x="420" y="3482"/>
                  </a:cubicBezTo>
                  <a:cubicBezTo>
                    <a:pt x="420" y="3489"/>
                    <a:pt x="414" y="3494"/>
                    <a:pt x="412" y="3499"/>
                  </a:cubicBezTo>
                  <a:cubicBezTo>
                    <a:pt x="410" y="3504"/>
                    <a:pt x="388" y="3491"/>
                    <a:pt x="378" y="3488"/>
                  </a:cubicBezTo>
                  <a:cubicBezTo>
                    <a:pt x="368" y="3485"/>
                    <a:pt x="376" y="3510"/>
                    <a:pt x="378" y="3517"/>
                  </a:cubicBezTo>
                  <a:cubicBezTo>
                    <a:pt x="380" y="3524"/>
                    <a:pt x="362" y="3522"/>
                    <a:pt x="362" y="3522"/>
                  </a:cubicBezTo>
                  <a:cubicBezTo>
                    <a:pt x="355" y="3516"/>
                    <a:pt x="347" y="3524"/>
                    <a:pt x="338" y="3522"/>
                  </a:cubicBezTo>
                  <a:cubicBezTo>
                    <a:pt x="329" y="3520"/>
                    <a:pt x="333" y="3510"/>
                    <a:pt x="338" y="3499"/>
                  </a:cubicBezTo>
                  <a:cubicBezTo>
                    <a:pt x="343" y="3488"/>
                    <a:pt x="313" y="3475"/>
                    <a:pt x="308" y="3468"/>
                  </a:cubicBezTo>
                  <a:cubicBezTo>
                    <a:pt x="303" y="3461"/>
                    <a:pt x="296" y="3454"/>
                    <a:pt x="290" y="3452"/>
                  </a:cubicBezTo>
                  <a:cubicBezTo>
                    <a:pt x="284" y="3450"/>
                    <a:pt x="288" y="3437"/>
                    <a:pt x="291" y="3431"/>
                  </a:cubicBezTo>
                  <a:cubicBezTo>
                    <a:pt x="294" y="3425"/>
                    <a:pt x="284" y="3412"/>
                    <a:pt x="271" y="3407"/>
                  </a:cubicBezTo>
                  <a:cubicBezTo>
                    <a:pt x="258" y="3402"/>
                    <a:pt x="257" y="3393"/>
                    <a:pt x="257" y="3388"/>
                  </a:cubicBezTo>
                  <a:cubicBezTo>
                    <a:pt x="257" y="3383"/>
                    <a:pt x="246" y="3377"/>
                    <a:pt x="237" y="3373"/>
                  </a:cubicBezTo>
                  <a:cubicBezTo>
                    <a:pt x="228" y="3369"/>
                    <a:pt x="249" y="3366"/>
                    <a:pt x="263" y="3361"/>
                  </a:cubicBezTo>
                  <a:cubicBezTo>
                    <a:pt x="277" y="3356"/>
                    <a:pt x="262" y="3342"/>
                    <a:pt x="263" y="3338"/>
                  </a:cubicBezTo>
                  <a:cubicBezTo>
                    <a:pt x="264" y="3334"/>
                    <a:pt x="277" y="3329"/>
                    <a:pt x="285" y="3321"/>
                  </a:cubicBezTo>
                  <a:cubicBezTo>
                    <a:pt x="294" y="3313"/>
                    <a:pt x="289" y="3286"/>
                    <a:pt x="288" y="3278"/>
                  </a:cubicBezTo>
                  <a:cubicBezTo>
                    <a:pt x="287" y="3271"/>
                    <a:pt x="283" y="3261"/>
                    <a:pt x="288" y="3262"/>
                  </a:cubicBezTo>
                  <a:cubicBezTo>
                    <a:pt x="293" y="3263"/>
                    <a:pt x="300" y="3296"/>
                    <a:pt x="305" y="3305"/>
                  </a:cubicBezTo>
                  <a:cubicBezTo>
                    <a:pt x="310" y="3314"/>
                    <a:pt x="320" y="3305"/>
                    <a:pt x="320" y="3305"/>
                  </a:cubicBezTo>
                  <a:cubicBezTo>
                    <a:pt x="320" y="3305"/>
                    <a:pt x="328" y="3320"/>
                    <a:pt x="332" y="3326"/>
                  </a:cubicBezTo>
                  <a:cubicBezTo>
                    <a:pt x="336" y="3332"/>
                    <a:pt x="345" y="3335"/>
                    <a:pt x="349" y="3339"/>
                  </a:cubicBezTo>
                  <a:cubicBezTo>
                    <a:pt x="353" y="3343"/>
                    <a:pt x="365" y="3350"/>
                    <a:pt x="362" y="3354"/>
                  </a:cubicBezTo>
                  <a:cubicBezTo>
                    <a:pt x="359" y="3358"/>
                    <a:pt x="385" y="3367"/>
                    <a:pt x="402" y="3373"/>
                  </a:cubicBezTo>
                  <a:cubicBezTo>
                    <a:pt x="418" y="3379"/>
                    <a:pt x="414" y="3390"/>
                    <a:pt x="414" y="3398"/>
                  </a:cubicBezTo>
                  <a:cubicBezTo>
                    <a:pt x="414" y="3406"/>
                    <a:pt x="429" y="3422"/>
                    <a:pt x="429" y="3429"/>
                  </a:cubicBezTo>
                  <a:cubicBezTo>
                    <a:pt x="429" y="3436"/>
                    <a:pt x="442" y="3444"/>
                    <a:pt x="441" y="3452"/>
                  </a:cubicBezTo>
                  <a:close/>
                  <a:moveTo>
                    <a:pt x="10184" y="714"/>
                  </a:moveTo>
                  <a:cubicBezTo>
                    <a:pt x="10184" y="712"/>
                    <a:pt x="10184" y="704"/>
                    <a:pt x="10179" y="705"/>
                  </a:cubicBezTo>
                  <a:cubicBezTo>
                    <a:pt x="10174" y="705"/>
                    <a:pt x="10159" y="705"/>
                    <a:pt x="10158" y="701"/>
                  </a:cubicBezTo>
                  <a:cubicBezTo>
                    <a:pt x="10157" y="697"/>
                    <a:pt x="10148" y="688"/>
                    <a:pt x="10154" y="687"/>
                  </a:cubicBezTo>
                  <a:cubicBezTo>
                    <a:pt x="10159" y="686"/>
                    <a:pt x="10165" y="680"/>
                    <a:pt x="10169" y="684"/>
                  </a:cubicBezTo>
                  <a:cubicBezTo>
                    <a:pt x="10172" y="689"/>
                    <a:pt x="10177" y="692"/>
                    <a:pt x="10181" y="690"/>
                  </a:cubicBezTo>
                  <a:cubicBezTo>
                    <a:pt x="10186" y="689"/>
                    <a:pt x="10190" y="678"/>
                    <a:pt x="10186" y="672"/>
                  </a:cubicBezTo>
                  <a:cubicBezTo>
                    <a:pt x="10182" y="665"/>
                    <a:pt x="10174" y="665"/>
                    <a:pt x="10171" y="663"/>
                  </a:cubicBezTo>
                  <a:cubicBezTo>
                    <a:pt x="10168" y="660"/>
                    <a:pt x="10161" y="657"/>
                    <a:pt x="10157" y="658"/>
                  </a:cubicBezTo>
                  <a:cubicBezTo>
                    <a:pt x="10152" y="659"/>
                    <a:pt x="10153" y="676"/>
                    <a:pt x="10149" y="675"/>
                  </a:cubicBezTo>
                  <a:cubicBezTo>
                    <a:pt x="10144" y="673"/>
                    <a:pt x="10145" y="667"/>
                    <a:pt x="10141" y="667"/>
                  </a:cubicBezTo>
                  <a:cubicBezTo>
                    <a:pt x="10136" y="667"/>
                    <a:pt x="10126" y="674"/>
                    <a:pt x="10126" y="669"/>
                  </a:cubicBezTo>
                  <a:cubicBezTo>
                    <a:pt x="10126" y="664"/>
                    <a:pt x="10130" y="648"/>
                    <a:pt x="10126" y="646"/>
                  </a:cubicBezTo>
                  <a:cubicBezTo>
                    <a:pt x="10121" y="644"/>
                    <a:pt x="10120" y="639"/>
                    <a:pt x="10114" y="640"/>
                  </a:cubicBezTo>
                  <a:cubicBezTo>
                    <a:pt x="10108" y="641"/>
                    <a:pt x="10105" y="654"/>
                    <a:pt x="10101" y="653"/>
                  </a:cubicBezTo>
                  <a:cubicBezTo>
                    <a:pt x="10098" y="652"/>
                    <a:pt x="10094" y="636"/>
                    <a:pt x="10098" y="635"/>
                  </a:cubicBezTo>
                  <a:cubicBezTo>
                    <a:pt x="10103" y="633"/>
                    <a:pt x="10109" y="634"/>
                    <a:pt x="10111" y="632"/>
                  </a:cubicBezTo>
                  <a:cubicBezTo>
                    <a:pt x="10113" y="629"/>
                    <a:pt x="10118" y="623"/>
                    <a:pt x="10116" y="616"/>
                  </a:cubicBezTo>
                  <a:cubicBezTo>
                    <a:pt x="10113" y="610"/>
                    <a:pt x="10100" y="603"/>
                    <a:pt x="10105" y="600"/>
                  </a:cubicBezTo>
                  <a:cubicBezTo>
                    <a:pt x="10110" y="596"/>
                    <a:pt x="10120" y="591"/>
                    <a:pt x="10118" y="586"/>
                  </a:cubicBezTo>
                  <a:cubicBezTo>
                    <a:pt x="10117" y="581"/>
                    <a:pt x="10109" y="575"/>
                    <a:pt x="10110" y="569"/>
                  </a:cubicBezTo>
                  <a:cubicBezTo>
                    <a:pt x="10111" y="562"/>
                    <a:pt x="10112" y="557"/>
                    <a:pt x="10106" y="552"/>
                  </a:cubicBezTo>
                  <a:cubicBezTo>
                    <a:pt x="10100" y="547"/>
                    <a:pt x="10090" y="537"/>
                    <a:pt x="10082" y="538"/>
                  </a:cubicBezTo>
                  <a:cubicBezTo>
                    <a:pt x="10074" y="539"/>
                    <a:pt x="10056" y="559"/>
                    <a:pt x="10055" y="557"/>
                  </a:cubicBezTo>
                  <a:cubicBezTo>
                    <a:pt x="10054" y="555"/>
                    <a:pt x="10054" y="531"/>
                    <a:pt x="10058" y="532"/>
                  </a:cubicBezTo>
                  <a:cubicBezTo>
                    <a:pt x="10062" y="533"/>
                    <a:pt x="10067" y="529"/>
                    <a:pt x="10066" y="526"/>
                  </a:cubicBezTo>
                  <a:cubicBezTo>
                    <a:pt x="10066" y="523"/>
                    <a:pt x="10061" y="519"/>
                    <a:pt x="10060" y="515"/>
                  </a:cubicBezTo>
                  <a:cubicBezTo>
                    <a:pt x="10058" y="512"/>
                    <a:pt x="10058" y="500"/>
                    <a:pt x="10054" y="497"/>
                  </a:cubicBezTo>
                  <a:cubicBezTo>
                    <a:pt x="10049" y="493"/>
                    <a:pt x="10038" y="507"/>
                    <a:pt x="10034" y="505"/>
                  </a:cubicBezTo>
                  <a:cubicBezTo>
                    <a:pt x="10029" y="503"/>
                    <a:pt x="10029" y="493"/>
                    <a:pt x="10023" y="492"/>
                  </a:cubicBezTo>
                  <a:cubicBezTo>
                    <a:pt x="10017" y="491"/>
                    <a:pt x="10015" y="488"/>
                    <a:pt x="10011" y="488"/>
                  </a:cubicBezTo>
                  <a:cubicBezTo>
                    <a:pt x="10007" y="488"/>
                    <a:pt x="9993" y="490"/>
                    <a:pt x="9995" y="488"/>
                  </a:cubicBezTo>
                  <a:cubicBezTo>
                    <a:pt x="9997" y="485"/>
                    <a:pt x="10006" y="476"/>
                    <a:pt x="10012" y="477"/>
                  </a:cubicBezTo>
                  <a:cubicBezTo>
                    <a:pt x="10018" y="479"/>
                    <a:pt x="10028" y="478"/>
                    <a:pt x="10032" y="477"/>
                  </a:cubicBezTo>
                  <a:cubicBezTo>
                    <a:pt x="10036" y="476"/>
                    <a:pt x="10043" y="461"/>
                    <a:pt x="10046" y="463"/>
                  </a:cubicBezTo>
                  <a:lnTo>
                    <a:pt x="10054" y="470"/>
                  </a:lnTo>
                  <a:cubicBezTo>
                    <a:pt x="10056" y="470"/>
                    <a:pt x="10067" y="441"/>
                    <a:pt x="10072" y="442"/>
                  </a:cubicBezTo>
                  <a:cubicBezTo>
                    <a:pt x="10077" y="443"/>
                    <a:pt x="10085" y="443"/>
                    <a:pt x="10087" y="436"/>
                  </a:cubicBezTo>
                  <a:cubicBezTo>
                    <a:pt x="10089" y="430"/>
                    <a:pt x="10094" y="424"/>
                    <a:pt x="10085" y="419"/>
                  </a:cubicBezTo>
                  <a:cubicBezTo>
                    <a:pt x="10076" y="415"/>
                    <a:pt x="10056" y="412"/>
                    <a:pt x="10055" y="410"/>
                  </a:cubicBezTo>
                  <a:cubicBezTo>
                    <a:pt x="10054" y="407"/>
                    <a:pt x="10046" y="404"/>
                    <a:pt x="10052" y="403"/>
                  </a:cubicBezTo>
                  <a:cubicBezTo>
                    <a:pt x="10057" y="402"/>
                    <a:pt x="10098" y="405"/>
                    <a:pt x="10100" y="399"/>
                  </a:cubicBezTo>
                  <a:cubicBezTo>
                    <a:pt x="10102" y="392"/>
                    <a:pt x="10103" y="382"/>
                    <a:pt x="10098" y="380"/>
                  </a:cubicBezTo>
                  <a:cubicBezTo>
                    <a:pt x="10095" y="378"/>
                    <a:pt x="10079" y="369"/>
                    <a:pt x="10077" y="365"/>
                  </a:cubicBezTo>
                  <a:cubicBezTo>
                    <a:pt x="10076" y="361"/>
                    <a:pt x="10075" y="357"/>
                    <a:pt x="10068" y="356"/>
                  </a:cubicBezTo>
                  <a:cubicBezTo>
                    <a:pt x="10062" y="355"/>
                    <a:pt x="10055" y="358"/>
                    <a:pt x="10055" y="351"/>
                  </a:cubicBezTo>
                  <a:cubicBezTo>
                    <a:pt x="10055" y="344"/>
                    <a:pt x="10061" y="337"/>
                    <a:pt x="10061" y="330"/>
                  </a:cubicBezTo>
                  <a:cubicBezTo>
                    <a:pt x="10061" y="323"/>
                    <a:pt x="10047" y="300"/>
                    <a:pt x="10047" y="292"/>
                  </a:cubicBezTo>
                  <a:cubicBezTo>
                    <a:pt x="10047" y="285"/>
                    <a:pt x="10061" y="270"/>
                    <a:pt x="10059" y="262"/>
                  </a:cubicBezTo>
                  <a:cubicBezTo>
                    <a:pt x="10058" y="255"/>
                    <a:pt x="10050" y="248"/>
                    <a:pt x="10046" y="249"/>
                  </a:cubicBezTo>
                  <a:cubicBezTo>
                    <a:pt x="10042" y="250"/>
                    <a:pt x="10022" y="277"/>
                    <a:pt x="10018" y="273"/>
                  </a:cubicBezTo>
                  <a:cubicBezTo>
                    <a:pt x="10015" y="270"/>
                    <a:pt x="10017" y="254"/>
                    <a:pt x="10012" y="254"/>
                  </a:cubicBezTo>
                  <a:cubicBezTo>
                    <a:pt x="10007" y="254"/>
                    <a:pt x="10003" y="267"/>
                    <a:pt x="9998" y="267"/>
                  </a:cubicBezTo>
                  <a:cubicBezTo>
                    <a:pt x="9994" y="267"/>
                    <a:pt x="9993" y="243"/>
                    <a:pt x="9989" y="242"/>
                  </a:cubicBezTo>
                  <a:cubicBezTo>
                    <a:pt x="9984" y="242"/>
                    <a:pt x="9957" y="236"/>
                    <a:pt x="9949" y="235"/>
                  </a:cubicBezTo>
                  <a:cubicBezTo>
                    <a:pt x="9941" y="235"/>
                    <a:pt x="9927" y="248"/>
                    <a:pt x="9920" y="244"/>
                  </a:cubicBezTo>
                  <a:cubicBezTo>
                    <a:pt x="9912" y="240"/>
                    <a:pt x="9898" y="216"/>
                    <a:pt x="9892" y="215"/>
                  </a:cubicBezTo>
                  <a:cubicBezTo>
                    <a:pt x="9886" y="214"/>
                    <a:pt x="9876" y="220"/>
                    <a:pt x="9873" y="215"/>
                  </a:cubicBezTo>
                  <a:cubicBezTo>
                    <a:pt x="9869" y="211"/>
                    <a:pt x="9861" y="203"/>
                    <a:pt x="9857" y="206"/>
                  </a:cubicBezTo>
                  <a:cubicBezTo>
                    <a:pt x="9853" y="209"/>
                    <a:pt x="9847" y="230"/>
                    <a:pt x="9842" y="231"/>
                  </a:cubicBezTo>
                  <a:cubicBezTo>
                    <a:pt x="9837" y="231"/>
                    <a:pt x="9814" y="235"/>
                    <a:pt x="9816" y="239"/>
                  </a:cubicBezTo>
                  <a:cubicBezTo>
                    <a:pt x="9818" y="243"/>
                    <a:pt x="9833" y="243"/>
                    <a:pt x="9829" y="248"/>
                  </a:cubicBezTo>
                  <a:cubicBezTo>
                    <a:pt x="9825" y="252"/>
                    <a:pt x="9817" y="267"/>
                    <a:pt x="9812" y="266"/>
                  </a:cubicBezTo>
                  <a:cubicBezTo>
                    <a:pt x="9808" y="264"/>
                    <a:pt x="9795" y="267"/>
                    <a:pt x="9797" y="269"/>
                  </a:cubicBezTo>
                  <a:cubicBezTo>
                    <a:pt x="9800" y="272"/>
                    <a:pt x="9820" y="290"/>
                    <a:pt x="9816" y="294"/>
                  </a:cubicBezTo>
                  <a:cubicBezTo>
                    <a:pt x="9813" y="298"/>
                    <a:pt x="9806" y="302"/>
                    <a:pt x="9800" y="297"/>
                  </a:cubicBezTo>
                  <a:cubicBezTo>
                    <a:pt x="9794" y="292"/>
                    <a:pt x="9791" y="262"/>
                    <a:pt x="9787" y="258"/>
                  </a:cubicBezTo>
                  <a:cubicBezTo>
                    <a:pt x="9784" y="254"/>
                    <a:pt x="9777" y="257"/>
                    <a:pt x="9775" y="263"/>
                  </a:cubicBezTo>
                  <a:cubicBezTo>
                    <a:pt x="9773" y="268"/>
                    <a:pt x="9753" y="290"/>
                    <a:pt x="9753" y="294"/>
                  </a:cubicBezTo>
                  <a:cubicBezTo>
                    <a:pt x="9753" y="298"/>
                    <a:pt x="9753" y="305"/>
                    <a:pt x="9750" y="307"/>
                  </a:cubicBezTo>
                  <a:cubicBezTo>
                    <a:pt x="9746" y="310"/>
                    <a:pt x="9729" y="327"/>
                    <a:pt x="9733" y="329"/>
                  </a:cubicBezTo>
                  <a:cubicBezTo>
                    <a:pt x="9737" y="331"/>
                    <a:pt x="9757" y="311"/>
                    <a:pt x="9762" y="316"/>
                  </a:cubicBezTo>
                  <a:cubicBezTo>
                    <a:pt x="9768" y="320"/>
                    <a:pt x="9775" y="336"/>
                    <a:pt x="9778" y="338"/>
                  </a:cubicBezTo>
                  <a:cubicBezTo>
                    <a:pt x="9782" y="340"/>
                    <a:pt x="9814" y="359"/>
                    <a:pt x="9815" y="367"/>
                  </a:cubicBezTo>
                  <a:cubicBezTo>
                    <a:pt x="9816" y="374"/>
                    <a:pt x="9824" y="385"/>
                    <a:pt x="9817" y="387"/>
                  </a:cubicBezTo>
                  <a:cubicBezTo>
                    <a:pt x="9810" y="389"/>
                    <a:pt x="9806" y="395"/>
                    <a:pt x="9810" y="400"/>
                  </a:cubicBezTo>
                  <a:cubicBezTo>
                    <a:pt x="9814" y="405"/>
                    <a:pt x="9828" y="405"/>
                    <a:pt x="9832" y="403"/>
                  </a:cubicBezTo>
                  <a:cubicBezTo>
                    <a:pt x="9837" y="400"/>
                    <a:pt x="9848" y="389"/>
                    <a:pt x="9850" y="392"/>
                  </a:cubicBezTo>
                  <a:cubicBezTo>
                    <a:pt x="9852" y="394"/>
                    <a:pt x="9853" y="400"/>
                    <a:pt x="9857" y="401"/>
                  </a:cubicBezTo>
                  <a:cubicBezTo>
                    <a:pt x="9860" y="402"/>
                    <a:pt x="9863" y="403"/>
                    <a:pt x="9863" y="410"/>
                  </a:cubicBezTo>
                  <a:cubicBezTo>
                    <a:pt x="9863" y="417"/>
                    <a:pt x="9870" y="429"/>
                    <a:pt x="9871" y="434"/>
                  </a:cubicBezTo>
                  <a:cubicBezTo>
                    <a:pt x="9872" y="438"/>
                    <a:pt x="9878" y="450"/>
                    <a:pt x="9874" y="449"/>
                  </a:cubicBezTo>
                  <a:cubicBezTo>
                    <a:pt x="9871" y="448"/>
                    <a:pt x="9856" y="436"/>
                    <a:pt x="9855" y="429"/>
                  </a:cubicBezTo>
                  <a:cubicBezTo>
                    <a:pt x="9853" y="422"/>
                    <a:pt x="9846" y="410"/>
                    <a:pt x="9842" y="412"/>
                  </a:cubicBezTo>
                  <a:cubicBezTo>
                    <a:pt x="9838" y="414"/>
                    <a:pt x="9832" y="421"/>
                    <a:pt x="9835" y="426"/>
                  </a:cubicBezTo>
                  <a:cubicBezTo>
                    <a:pt x="9838" y="431"/>
                    <a:pt x="9848" y="451"/>
                    <a:pt x="9842" y="451"/>
                  </a:cubicBezTo>
                  <a:cubicBezTo>
                    <a:pt x="9835" y="451"/>
                    <a:pt x="9824" y="447"/>
                    <a:pt x="9821" y="439"/>
                  </a:cubicBezTo>
                  <a:cubicBezTo>
                    <a:pt x="9819" y="432"/>
                    <a:pt x="9816" y="422"/>
                    <a:pt x="9810" y="422"/>
                  </a:cubicBezTo>
                  <a:cubicBezTo>
                    <a:pt x="9803" y="421"/>
                    <a:pt x="9798" y="419"/>
                    <a:pt x="9795" y="423"/>
                  </a:cubicBezTo>
                  <a:cubicBezTo>
                    <a:pt x="9792" y="426"/>
                    <a:pt x="9785" y="435"/>
                    <a:pt x="9779" y="434"/>
                  </a:cubicBezTo>
                  <a:cubicBezTo>
                    <a:pt x="9773" y="434"/>
                    <a:pt x="9760" y="426"/>
                    <a:pt x="9763" y="418"/>
                  </a:cubicBezTo>
                  <a:cubicBezTo>
                    <a:pt x="9767" y="410"/>
                    <a:pt x="9770" y="403"/>
                    <a:pt x="9765" y="398"/>
                  </a:cubicBezTo>
                  <a:cubicBezTo>
                    <a:pt x="9760" y="392"/>
                    <a:pt x="9742" y="376"/>
                    <a:pt x="9742" y="369"/>
                  </a:cubicBezTo>
                  <a:cubicBezTo>
                    <a:pt x="9742" y="362"/>
                    <a:pt x="9742" y="357"/>
                    <a:pt x="9736" y="357"/>
                  </a:cubicBezTo>
                  <a:cubicBezTo>
                    <a:pt x="9729" y="356"/>
                    <a:pt x="9718" y="357"/>
                    <a:pt x="9713" y="348"/>
                  </a:cubicBezTo>
                  <a:cubicBezTo>
                    <a:pt x="9707" y="338"/>
                    <a:pt x="9705" y="323"/>
                    <a:pt x="9697" y="314"/>
                  </a:cubicBezTo>
                  <a:cubicBezTo>
                    <a:pt x="9689" y="305"/>
                    <a:pt x="9677" y="298"/>
                    <a:pt x="9676" y="291"/>
                  </a:cubicBezTo>
                  <a:cubicBezTo>
                    <a:pt x="9675" y="283"/>
                    <a:pt x="9673" y="273"/>
                    <a:pt x="9667" y="272"/>
                  </a:cubicBezTo>
                  <a:cubicBezTo>
                    <a:pt x="9661" y="271"/>
                    <a:pt x="9661" y="275"/>
                    <a:pt x="9660" y="279"/>
                  </a:cubicBezTo>
                  <a:cubicBezTo>
                    <a:pt x="9658" y="282"/>
                    <a:pt x="9653" y="292"/>
                    <a:pt x="9651" y="289"/>
                  </a:cubicBezTo>
                  <a:cubicBezTo>
                    <a:pt x="9648" y="286"/>
                    <a:pt x="9646" y="272"/>
                    <a:pt x="9639" y="269"/>
                  </a:cubicBezTo>
                  <a:cubicBezTo>
                    <a:pt x="9632" y="265"/>
                    <a:pt x="9622" y="252"/>
                    <a:pt x="9610" y="251"/>
                  </a:cubicBezTo>
                  <a:cubicBezTo>
                    <a:pt x="9600" y="250"/>
                    <a:pt x="9582" y="249"/>
                    <a:pt x="9581" y="253"/>
                  </a:cubicBezTo>
                  <a:cubicBezTo>
                    <a:pt x="9580" y="256"/>
                    <a:pt x="9577" y="261"/>
                    <a:pt x="9581" y="263"/>
                  </a:cubicBezTo>
                  <a:cubicBezTo>
                    <a:pt x="9584" y="264"/>
                    <a:pt x="9595" y="273"/>
                    <a:pt x="9600" y="274"/>
                  </a:cubicBezTo>
                  <a:cubicBezTo>
                    <a:pt x="9606" y="275"/>
                    <a:pt x="9624" y="280"/>
                    <a:pt x="9621" y="281"/>
                  </a:cubicBezTo>
                  <a:lnTo>
                    <a:pt x="9612" y="283"/>
                  </a:lnTo>
                  <a:cubicBezTo>
                    <a:pt x="9611" y="286"/>
                    <a:pt x="9603" y="293"/>
                    <a:pt x="9599" y="292"/>
                  </a:cubicBezTo>
                  <a:cubicBezTo>
                    <a:pt x="9595" y="290"/>
                    <a:pt x="9593" y="283"/>
                    <a:pt x="9585" y="281"/>
                  </a:cubicBezTo>
                  <a:cubicBezTo>
                    <a:pt x="9577" y="279"/>
                    <a:pt x="9565" y="276"/>
                    <a:pt x="9563" y="269"/>
                  </a:cubicBezTo>
                  <a:cubicBezTo>
                    <a:pt x="9562" y="261"/>
                    <a:pt x="9565" y="251"/>
                    <a:pt x="9560" y="249"/>
                  </a:cubicBezTo>
                  <a:cubicBezTo>
                    <a:pt x="9555" y="246"/>
                    <a:pt x="9539" y="244"/>
                    <a:pt x="9536" y="247"/>
                  </a:cubicBezTo>
                  <a:lnTo>
                    <a:pt x="9539" y="257"/>
                  </a:lnTo>
                  <a:cubicBezTo>
                    <a:pt x="9536" y="260"/>
                    <a:pt x="9529" y="257"/>
                    <a:pt x="9526" y="261"/>
                  </a:cubicBezTo>
                  <a:cubicBezTo>
                    <a:pt x="9523" y="265"/>
                    <a:pt x="9518" y="271"/>
                    <a:pt x="9514" y="267"/>
                  </a:cubicBezTo>
                  <a:cubicBezTo>
                    <a:pt x="9509" y="264"/>
                    <a:pt x="9504" y="252"/>
                    <a:pt x="9508" y="250"/>
                  </a:cubicBezTo>
                  <a:cubicBezTo>
                    <a:pt x="9512" y="249"/>
                    <a:pt x="9514" y="245"/>
                    <a:pt x="9510" y="243"/>
                  </a:cubicBezTo>
                  <a:cubicBezTo>
                    <a:pt x="9506" y="240"/>
                    <a:pt x="9503" y="237"/>
                    <a:pt x="9494" y="238"/>
                  </a:cubicBezTo>
                  <a:cubicBezTo>
                    <a:pt x="9485" y="239"/>
                    <a:pt x="9475" y="242"/>
                    <a:pt x="9477" y="244"/>
                  </a:cubicBezTo>
                  <a:lnTo>
                    <a:pt x="9479" y="251"/>
                  </a:lnTo>
                  <a:cubicBezTo>
                    <a:pt x="9476" y="251"/>
                    <a:pt x="9468" y="252"/>
                    <a:pt x="9467" y="249"/>
                  </a:cubicBezTo>
                  <a:cubicBezTo>
                    <a:pt x="9465" y="245"/>
                    <a:pt x="9470" y="238"/>
                    <a:pt x="9463" y="238"/>
                  </a:cubicBezTo>
                  <a:cubicBezTo>
                    <a:pt x="9457" y="238"/>
                    <a:pt x="9441" y="236"/>
                    <a:pt x="9442" y="239"/>
                  </a:cubicBezTo>
                  <a:cubicBezTo>
                    <a:pt x="9443" y="242"/>
                    <a:pt x="9452" y="250"/>
                    <a:pt x="9444" y="250"/>
                  </a:cubicBezTo>
                  <a:cubicBezTo>
                    <a:pt x="9436" y="251"/>
                    <a:pt x="9427" y="242"/>
                    <a:pt x="9417" y="243"/>
                  </a:cubicBezTo>
                  <a:cubicBezTo>
                    <a:pt x="9406" y="243"/>
                    <a:pt x="9401" y="238"/>
                    <a:pt x="9394" y="238"/>
                  </a:cubicBezTo>
                  <a:cubicBezTo>
                    <a:pt x="9386" y="238"/>
                    <a:pt x="9378" y="243"/>
                    <a:pt x="9371" y="243"/>
                  </a:cubicBezTo>
                  <a:cubicBezTo>
                    <a:pt x="9363" y="243"/>
                    <a:pt x="9343" y="242"/>
                    <a:pt x="9340" y="237"/>
                  </a:cubicBezTo>
                  <a:cubicBezTo>
                    <a:pt x="9337" y="231"/>
                    <a:pt x="9339" y="222"/>
                    <a:pt x="9330" y="221"/>
                  </a:cubicBezTo>
                  <a:cubicBezTo>
                    <a:pt x="9321" y="221"/>
                    <a:pt x="9319" y="228"/>
                    <a:pt x="9311" y="228"/>
                  </a:cubicBezTo>
                  <a:cubicBezTo>
                    <a:pt x="9304" y="228"/>
                    <a:pt x="9299" y="223"/>
                    <a:pt x="9294" y="222"/>
                  </a:cubicBezTo>
                  <a:cubicBezTo>
                    <a:pt x="9289" y="222"/>
                    <a:pt x="9284" y="215"/>
                    <a:pt x="9277" y="211"/>
                  </a:cubicBezTo>
                  <a:cubicBezTo>
                    <a:pt x="9270" y="207"/>
                    <a:pt x="9268" y="212"/>
                    <a:pt x="9268" y="215"/>
                  </a:cubicBezTo>
                  <a:cubicBezTo>
                    <a:pt x="9269" y="218"/>
                    <a:pt x="9271" y="226"/>
                    <a:pt x="9266" y="226"/>
                  </a:cubicBezTo>
                  <a:cubicBezTo>
                    <a:pt x="9261" y="227"/>
                    <a:pt x="9230" y="225"/>
                    <a:pt x="9228" y="230"/>
                  </a:cubicBezTo>
                  <a:cubicBezTo>
                    <a:pt x="9226" y="235"/>
                    <a:pt x="9222" y="242"/>
                    <a:pt x="9212" y="242"/>
                  </a:cubicBezTo>
                  <a:cubicBezTo>
                    <a:pt x="9201" y="242"/>
                    <a:pt x="9153" y="228"/>
                    <a:pt x="9154" y="224"/>
                  </a:cubicBezTo>
                  <a:cubicBezTo>
                    <a:pt x="9155" y="219"/>
                    <a:pt x="9196" y="236"/>
                    <a:pt x="9198" y="233"/>
                  </a:cubicBezTo>
                  <a:cubicBezTo>
                    <a:pt x="9199" y="230"/>
                    <a:pt x="9164" y="195"/>
                    <a:pt x="9149" y="193"/>
                  </a:cubicBezTo>
                  <a:cubicBezTo>
                    <a:pt x="9135" y="192"/>
                    <a:pt x="9093" y="189"/>
                    <a:pt x="9087" y="193"/>
                  </a:cubicBezTo>
                  <a:cubicBezTo>
                    <a:pt x="9081" y="197"/>
                    <a:pt x="9073" y="203"/>
                    <a:pt x="9072" y="197"/>
                  </a:cubicBezTo>
                  <a:cubicBezTo>
                    <a:pt x="9070" y="190"/>
                    <a:pt x="9080" y="179"/>
                    <a:pt x="9072" y="176"/>
                  </a:cubicBezTo>
                  <a:cubicBezTo>
                    <a:pt x="9063" y="174"/>
                    <a:pt x="9056" y="171"/>
                    <a:pt x="9054" y="176"/>
                  </a:cubicBezTo>
                  <a:cubicBezTo>
                    <a:pt x="9051" y="181"/>
                    <a:pt x="9048" y="191"/>
                    <a:pt x="9042" y="188"/>
                  </a:cubicBezTo>
                  <a:cubicBezTo>
                    <a:pt x="9036" y="184"/>
                    <a:pt x="9002" y="165"/>
                    <a:pt x="8988" y="164"/>
                  </a:cubicBezTo>
                  <a:cubicBezTo>
                    <a:pt x="8973" y="164"/>
                    <a:pt x="8949" y="180"/>
                    <a:pt x="8943" y="177"/>
                  </a:cubicBezTo>
                  <a:cubicBezTo>
                    <a:pt x="8937" y="175"/>
                    <a:pt x="8929" y="161"/>
                    <a:pt x="8921" y="162"/>
                  </a:cubicBezTo>
                  <a:cubicBezTo>
                    <a:pt x="8913" y="163"/>
                    <a:pt x="8903" y="173"/>
                    <a:pt x="8892" y="170"/>
                  </a:cubicBezTo>
                  <a:cubicBezTo>
                    <a:pt x="8882" y="168"/>
                    <a:pt x="8875" y="154"/>
                    <a:pt x="8868" y="155"/>
                  </a:cubicBezTo>
                  <a:cubicBezTo>
                    <a:pt x="8861" y="156"/>
                    <a:pt x="8855" y="163"/>
                    <a:pt x="8847" y="162"/>
                  </a:cubicBezTo>
                  <a:cubicBezTo>
                    <a:pt x="8839" y="162"/>
                    <a:pt x="8832" y="157"/>
                    <a:pt x="8828" y="160"/>
                  </a:cubicBezTo>
                  <a:cubicBezTo>
                    <a:pt x="8824" y="163"/>
                    <a:pt x="8820" y="185"/>
                    <a:pt x="8815" y="183"/>
                  </a:cubicBezTo>
                  <a:cubicBezTo>
                    <a:pt x="8810" y="180"/>
                    <a:pt x="8814" y="170"/>
                    <a:pt x="8805" y="169"/>
                  </a:cubicBezTo>
                  <a:cubicBezTo>
                    <a:pt x="8795" y="169"/>
                    <a:pt x="8782" y="183"/>
                    <a:pt x="8773" y="181"/>
                  </a:cubicBezTo>
                  <a:cubicBezTo>
                    <a:pt x="8764" y="178"/>
                    <a:pt x="8751" y="178"/>
                    <a:pt x="8748" y="182"/>
                  </a:cubicBezTo>
                  <a:cubicBezTo>
                    <a:pt x="8746" y="187"/>
                    <a:pt x="8749" y="201"/>
                    <a:pt x="8744" y="201"/>
                  </a:cubicBezTo>
                  <a:cubicBezTo>
                    <a:pt x="8739" y="201"/>
                    <a:pt x="8739" y="192"/>
                    <a:pt x="8735" y="195"/>
                  </a:cubicBezTo>
                  <a:cubicBezTo>
                    <a:pt x="8730" y="198"/>
                    <a:pt x="8728" y="216"/>
                    <a:pt x="8722" y="215"/>
                  </a:cubicBezTo>
                  <a:cubicBezTo>
                    <a:pt x="8717" y="215"/>
                    <a:pt x="8719" y="201"/>
                    <a:pt x="8713" y="202"/>
                  </a:cubicBezTo>
                  <a:cubicBezTo>
                    <a:pt x="8706" y="202"/>
                    <a:pt x="8694" y="202"/>
                    <a:pt x="8692" y="205"/>
                  </a:cubicBezTo>
                  <a:cubicBezTo>
                    <a:pt x="8691" y="209"/>
                    <a:pt x="8690" y="219"/>
                    <a:pt x="8686" y="219"/>
                  </a:cubicBezTo>
                  <a:cubicBezTo>
                    <a:pt x="8682" y="219"/>
                    <a:pt x="8676" y="218"/>
                    <a:pt x="8674" y="221"/>
                  </a:cubicBezTo>
                  <a:cubicBezTo>
                    <a:pt x="8672" y="223"/>
                    <a:pt x="8670" y="230"/>
                    <a:pt x="8665" y="226"/>
                  </a:cubicBezTo>
                  <a:cubicBezTo>
                    <a:pt x="8660" y="222"/>
                    <a:pt x="8654" y="211"/>
                    <a:pt x="8649" y="210"/>
                  </a:cubicBezTo>
                  <a:cubicBezTo>
                    <a:pt x="8645" y="210"/>
                    <a:pt x="8631" y="217"/>
                    <a:pt x="8629" y="221"/>
                  </a:cubicBezTo>
                  <a:cubicBezTo>
                    <a:pt x="8628" y="224"/>
                    <a:pt x="8628" y="233"/>
                    <a:pt x="8618" y="230"/>
                  </a:cubicBezTo>
                  <a:cubicBezTo>
                    <a:pt x="8608" y="227"/>
                    <a:pt x="8570" y="231"/>
                    <a:pt x="8559" y="233"/>
                  </a:cubicBezTo>
                  <a:cubicBezTo>
                    <a:pt x="8548" y="234"/>
                    <a:pt x="8551" y="229"/>
                    <a:pt x="8543" y="227"/>
                  </a:cubicBezTo>
                  <a:cubicBezTo>
                    <a:pt x="8535" y="226"/>
                    <a:pt x="8525" y="226"/>
                    <a:pt x="8520" y="229"/>
                  </a:cubicBezTo>
                  <a:cubicBezTo>
                    <a:pt x="8514" y="231"/>
                    <a:pt x="8499" y="231"/>
                    <a:pt x="8503" y="236"/>
                  </a:cubicBezTo>
                  <a:cubicBezTo>
                    <a:pt x="8507" y="242"/>
                    <a:pt x="8524" y="249"/>
                    <a:pt x="8525" y="258"/>
                  </a:cubicBezTo>
                  <a:cubicBezTo>
                    <a:pt x="8527" y="267"/>
                    <a:pt x="8528" y="273"/>
                    <a:pt x="8532" y="276"/>
                  </a:cubicBezTo>
                  <a:cubicBezTo>
                    <a:pt x="8537" y="279"/>
                    <a:pt x="8545" y="285"/>
                    <a:pt x="8545" y="290"/>
                  </a:cubicBezTo>
                  <a:cubicBezTo>
                    <a:pt x="8546" y="295"/>
                    <a:pt x="8543" y="302"/>
                    <a:pt x="8547" y="305"/>
                  </a:cubicBezTo>
                  <a:cubicBezTo>
                    <a:pt x="8552" y="308"/>
                    <a:pt x="8559" y="312"/>
                    <a:pt x="8558" y="318"/>
                  </a:cubicBezTo>
                  <a:cubicBezTo>
                    <a:pt x="8556" y="324"/>
                    <a:pt x="8548" y="327"/>
                    <a:pt x="8551" y="339"/>
                  </a:cubicBezTo>
                  <a:cubicBezTo>
                    <a:pt x="8554" y="350"/>
                    <a:pt x="8552" y="360"/>
                    <a:pt x="8560" y="355"/>
                  </a:cubicBezTo>
                  <a:cubicBezTo>
                    <a:pt x="8568" y="351"/>
                    <a:pt x="8577" y="336"/>
                    <a:pt x="8582" y="342"/>
                  </a:cubicBezTo>
                  <a:cubicBezTo>
                    <a:pt x="8587" y="348"/>
                    <a:pt x="8601" y="350"/>
                    <a:pt x="8604" y="355"/>
                  </a:cubicBezTo>
                  <a:cubicBezTo>
                    <a:pt x="8606" y="361"/>
                    <a:pt x="8605" y="367"/>
                    <a:pt x="8612" y="368"/>
                  </a:cubicBezTo>
                  <a:cubicBezTo>
                    <a:pt x="8618" y="370"/>
                    <a:pt x="8625" y="369"/>
                    <a:pt x="8633" y="378"/>
                  </a:cubicBezTo>
                  <a:cubicBezTo>
                    <a:pt x="8641" y="388"/>
                    <a:pt x="8647" y="416"/>
                    <a:pt x="8651" y="420"/>
                  </a:cubicBezTo>
                  <a:cubicBezTo>
                    <a:pt x="8656" y="423"/>
                    <a:pt x="8694" y="436"/>
                    <a:pt x="8692" y="445"/>
                  </a:cubicBezTo>
                  <a:cubicBezTo>
                    <a:pt x="8692" y="453"/>
                    <a:pt x="8683" y="461"/>
                    <a:pt x="8688" y="464"/>
                  </a:cubicBezTo>
                  <a:cubicBezTo>
                    <a:pt x="8692" y="466"/>
                    <a:pt x="8692" y="472"/>
                    <a:pt x="8689" y="474"/>
                  </a:cubicBezTo>
                  <a:cubicBezTo>
                    <a:pt x="8686" y="477"/>
                    <a:pt x="8705" y="490"/>
                    <a:pt x="8698" y="492"/>
                  </a:cubicBezTo>
                  <a:cubicBezTo>
                    <a:pt x="8690" y="494"/>
                    <a:pt x="8674" y="490"/>
                    <a:pt x="8669" y="495"/>
                  </a:cubicBezTo>
                  <a:cubicBezTo>
                    <a:pt x="8664" y="499"/>
                    <a:pt x="8668" y="516"/>
                    <a:pt x="8662" y="516"/>
                  </a:cubicBezTo>
                  <a:cubicBezTo>
                    <a:pt x="8655" y="515"/>
                    <a:pt x="8647" y="513"/>
                    <a:pt x="8642" y="518"/>
                  </a:cubicBezTo>
                  <a:cubicBezTo>
                    <a:pt x="8637" y="522"/>
                    <a:pt x="8631" y="532"/>
                    <a:pt x="8621" y="528"/>
                  </a:cubicBezTo>
                  <a:cubicBezTo>
                    <a:pt x="8610" y="524"/>
                    <a:pt x="8598" y="521"/>
                    <a:pt x="8599" y="512"/>
                  </a:cubicBezTo>
                  <a:cubicBezTo>
                    <a:pt x="8601" y="502"/>
                    <a:pt x="8600" y="492"/>
                    <a:pt x="8595" y="486"/>
                  </a:cubicBezTo>
                  <a:cubicBezTo>
                    <a:pt x="8590" y="480"/>
                    <a:pt x="8576" y="457"/>
                    <a:pt x="8569" y="458"/>
                  </a:cubicBezTo>
                  <a:cubicBezTo>
                    <a:pt x="8563" y="459"/>
                    <a:pt x="8554" y="466"/>
                    <a:pt x="8549" y="463"/>
                  </a:cubicBezTo>
                  <a:cubicBezTo>
                    <a:pt x="8544" y="461"/>
                    <a:pt x="8527" y="456"/>
                    <a:pt x="8516" y="456"/>
                  </a:cubicBezTo>
                  <a:cubicBezTo>
                    <a:pt x="8506" y="456"/>
                    <a:pt x="8490" y="464"/>
                    <a:pt x="8484" y="454"/>
                  </a:cubicBezTo>
                  <a:cubicBezTo>
                    <a:pt x="8478" y="444"/>
                    <a:pt x="8461" y="432"/>
                    <a:pt x="8465" y="424"/>
                  </a:cubicBezTo>
                  <a:cubicBezTo>
                    <a:pt x="8470" y="415"/>
                    <a:pt x="8466" y="408"/>
                    <a:pt x="8460" y="403"/>
                  </a:cubicBezTo>
                  <a:cubicBezTo>
                    <a:pt x="8453" y="397"/>
                    <a:pt x="8427" y="398"/>
                    <a:pt x="8427" y="392"/>
                  </a:cubicBezTo>
                  <a:cubicBezTo>
                    <a:pt x="8426" y="386"/>
                    <a:pt x="8423" y="372"/>
                    <a:pt x="8416" y="369"/>
                  </a:cubicBezTo>
                  <a:cubicBezTo>
                    <a:pt x="8409" y="367"/>
                    <a:pt x="8402" y="361"/>
                    <a:pt x="8396" y="362"/>
                  </a:cubicBezTo>
                  <a:cubicBezTo>
                    <a:pt x="8390" y="364"/>
                    <a:pt x="8381" y="368"/>
                    <a:pt x="8382" y="371"/>
                  </a:cubicBezTo>
                  <a:cubicBezTo>
                    <a:pt x="8383" y="374"/>
                    <a:pt x="8390" y="417"/>
                    <a:pt x="8385" y="422"/>
                  </a:cubicBezTo>
                  <a:cubicBezTo>
                    <a:pt x="8381" y="426"/>
                    <a:pt x="8377" y="428"/>
                    <a:pt x="8373" y="432"/>
                  </a:cubicBezTo>
                  <a:cubicBezTo>
                    <a:pt x="8370" y="438"/>
                    <a:pt x="8368" y="457"/>
                    <a:pt x="8364" y="457"/>
                  </a:cubicBezTo>
                  <a:cubicBezTo>
                    <a:pt x="8359" y="457"/>
                    <a:pt x="8355" y="457"/>
                    <a:pt x="8354" y="452"/>
                  </a:cubicBezTo>
                  <a:cubicBezTo>
                    <a:pt x="8353" y="446"/>
                    <a:pt x="8349" y="438"/>
                    <a:pt x="8345" y="439"/>
                  </a:cubicBezTo>
                  <a:cubicBezTo>
                    <a:pt x="8342" y="439"/>
                    <a:pt x="8336" y="451"/>
                    <a:pt x="8329" y="451"/>
                  </a:cubicBezTo>
                  <a:cubicBezTo>
                    <a:pt x="8321" y="451"/>
                    <a:pt x="8296" y="444"/>
                    <a:pt x="8289" y="447"/>
                  </a:cubicBezTo>
                  <a:cubicBezTo>
                    <a:pt x="8283" y="449"/>
                    <a:pt x="8279" y="459"/>
                    <a:pt x="8273" y="458"/>
                  </a:cubicBezTo>
                  <a:cubicBezTo>
                    <a:pt x="8267" y="456"/>
                    <a:pt x="8262" y="451"/>
                    <a:pt x="8255" y="455"/>
                  </a:cubicBezTo>
                  <a:cubicBezTo>
                    <a:pt x="8247" y="458"/>
                    <a:pt x="8231" y="478"/>
                    <a:pt x="8222" y="476"/>
                  </a:cubicBezTo>
                  <a:cubicBezTo>
                    <a:pt x="8214" y="476"/>
                    <a:pt x="8184" y="451"/>
                    <a:pt x="8177" y="452"/>
                  </a:cubicBezTo>
                  <a:cubicBezTo>
                    <a:pt x="8170" y="454"/>
                    <a:pt x="8175" y="470"/>
                    <a:pt x="8168" y="474"/>
                  </a:cubicBezTo>
                  <a:cubicBezTo>
                    <a:pt x="8161" y="479"/>
                    <a:pt x="8148" y="480"/>
                    <a:pt x="8140" y="486"/>
                  </a:cubicBezTo>
                  <a:cubicBezTo>
                    <a:pt x="8132" y="492"/>
                    <a:pt x="8132" y="500"/>
                    <a:pt x="8123" y="499"/>
                  </a:cubicBezTo>
                  <a:cubicBezTo>
                    <a:pt x="8113" y="498"/>
                    <a:pt x="8100" y="494"/>
                    <a:pt x="8094" y="499"/>
                  </a:cubicBezTo>
                  <a:cubicBezTo>
                    <a:pt x="8089" y="504"/>
                    <a:pt x="8080" y="518"/>
                    <a:pt x="8081" y="525"/>
                  </a:cubicBezTo>
                  <a:cubicBezTo>
                    <a:pt x="8082" y="531"/>
                    <a:pt x="8087" y="578"/>
                    <a:pt x="8086" y="584"/>
                  </a:cubicBezTo>
                  <a:cubicBezTo>
                    <a:pt x="8086" y="590"/>
                    <a:pt x="8084" y="594"/>
                    <a:pt x="8089" y="600"/>
                  </a:cubicBezTo>
                  <a:cubicBezTo>
                    <a:pt x="8094" y="606"/>
                    <a:pt x="8113" y="628"/>
                    <a:pt x="8111" y="634"/>
                  </a:cubicBezTo>
                  <a:cubicBezTo>
                    <a:pt x="8109" y="640"/>
                    <a:pt x="8110" y="652"/>
                    <a:pt x="8106" y="647"/>
                  </a:cubicBezTo>
                  <a:cubicBezTo>
                    <a:pt x="8103" y="642"/>
                    <a:pt x="8081" y="605"/>
                    <a:pt x="8074" y="605"/>
                  </a:cubicBezTo>
                  <a:cubicBezTo>
                    <a:pt x="8068" y="606"/>
                    <a:pt x="8060" y="607"/>
                    <a:pt x="8056" y="603"/>
                  </a:cubicBezTo>
                  <a:cubicBezTo>
                    <a:pt x="8052" y="600"/>
                    <a:pt x="8048" y="593"/>
                    <a:pt x="8046" y="595"/>
                  </a:cubicBezTo>
                  <a:cubicBezTo>
                    <a:pt x="8044" y="597"/>
                    <a:pt x="8044" y="612"/>
                    <a:pt x="8052" y="615"/>
                  </a:cubicBezTo>
                  <a:cubicBezTo>
                    <a:pt x="8061" y="619"/>
                    <a:pt x="8067" y="625"/>
                    <a:pt x="8068" y="630"/>
                  </a:cubicBezTo>
                  <a:cubicBezTo>
                    <a:pt x="8070" y="635"/>
                    <a:pt x="8075" y="654"/>
                    <a:pt x="8070" y="650"/>
                  </a:cubicBezTo>
                  <a:cubicBezTo>
                    <a:pt x="8064" y="646"/>
                    <a:pt x="8054" y="624"/>
                    <a:pt x="8048" y="623"/>
                  </a:cubicBezTo>
                  <a:cubicBezTo>
                    <a:pt x="8042" y="621"/>
                    <a:pt x="8033" y="626"/>
                    <a:pt x="8032" y="616"/>
                  </a:cubicBezTo>
                  <a:cubicBezTo>
                    <a:pt x="8032" y="607"/>
                    <a:pt x="8034" y="597"/>
                    <a:pt x="8027" y="590"/>
                  </a:cubicBezTo>
                  <a:cubicBezTo>
                    <a:pt x="8021" y="583"/>
                    <a:pt x="8002" y="575"/>
                    <a:pt x="7999" y="566"/>
                  </a:cubicBezTo>
                  <a:cubicBezTo>
                    <a:pt x="7997" y="557"/>
                    <a:pt x="7992" y="547"/>
                    <a:pt x="7987" y="547"/>
                  </a:cubicBezTo>
                  <a:cubicBezTo>
                    <a:pt x="7981" y="547"/>
                    <a:pt x="7979" y="549"/>
                    <a:pt x="7980" y="553"/>
                  </a:cubicBezTo>
                  <a:cubicBezTo>
                    <a:pt x="7982" y="558"/>
                    <a:pt x="7985" y="570"/>
                    <a:pt x="7985" y="576"/>
                  </a:cubicBezTo>
                  <a:cubicBezTo>
                    <a:pt x="7985" y="582"/>
                    <a:pt x="7982" y="592"/>
                    <a:pt x="7980" y="588"/>
                  </a:cubicBezTo>
                  <a:cubicBezTo>
                    <a:pt x="7978" y="584"/>
                    <a:pt x="7975" y="564"/>
                    <a:pt x="7963" y="564"/>
                  </a:cubicBezTo>
                  <a:cubicBezTo>
                    <a:pt x="7951" y="563"/>
                    <a:pt x="7937" y="560"/>
                    <a:pt x="7936" y="563"/>
                  </a:cubicBezTo>
                  <a:cubicBezTo>
                    <a:pt x="7936" y="565"/>
                    <a:pt x="7942" y="579"/>
                    <a:pt x="7936" y="576"/>
                  </a:cubicBezTo>
                  <a:cubicBezTo>
                    <a:pt x="7931" y="573"/>
                    <a:pt x="7928" y="563"/>
                    <a:pt x="7924" y="563"/>
                  </a:cubicBezTo>
                  <a:cubicBezTo>
                    <a:pt x="7920" y="563"/>
                    <a:pt x="7909" y="565"/>
                    <a:pt x="7904" y="570"/>
                  </a:cubicBezTo>
                  <a:cubicBezTo>
                    <a:pt x="7899" y="575"/>
                    <a:pt x="7886" y="595"/>
                    <a:pt x="7882" y="592"/>
                  </a:cubicBezTo>
                  <a:cubicBezTo>
                    <a:pt x="7878" y="588"/>
                    <a:pt x="7872" y="583"/>
                    <a:pt x="7875" y="581"/>
                  </a:cubicBezTo>
                  <a:cubicBezTo>
                    <a:pt x="7878" y="579"/>
                    <a:pt x="7887" y="568"/>
                    <a:pt x="7882" y="561"/>
                  </a:cubicBezTo>
                  <a:cubicBezTo>
                    <a:pt x="7878" y="554"/>
                    <a:pt x="7866" y="543"/>
                    <a:pt x="7866" y="535"/>
                  </a:cubicBezTo>
                  <a:cubicBezTo>
                    <a:pt x="7866" y="527"/>
                    <a:pt x="7869" y="513"/>
                    <a:pt x="7864" y="507"/>
                  </a:cubicBezTo>
                  <a:cubicBezTo>
                    <a:pt x="7859" y="502"/>
                    <a:pt x="7856" y="491"/>
                    <a:pt x="7855" y="483"/>
                  </a:cubicBezTo>
                  <a:cubicBezTo>
                    <a:pt x="7855" y="476"/>
                    <a:pt x="7842" y="453"/>
                    <a:pt x="7826" y="438"/>
                  </a:cubicBezTo>
                  <a:cubicBezTo>
                    <a:pt x="7809" y="422"/>
                    <a:pt x="7786" y="415"/>
                    <a:pt x="7780" y="407"/>
                  </a:cubicBezTo>
                  <a:cubicBezTo>
                    <a:pt x="7773" y="400"/>
                    <a:pt x="7760" y="378"/>
                    <a:pt x="7746" y="372"/>
                  </a:cubicBezTo>
                  <a:cubicBezTo>
                    <a:pt x="7733" y="366"/>
                    <a:pt x="7704" y="361"/>
                    <a:pt x="7692" y="354"/>
                  </a:cubicBezTo>
                  <a:cubicBezTo>
                    <a:pt x="7681" y="348"/>
                    <a:pt x="7665" y="345"/>
                    <a:pt x="7649" y="347"/>
                  </a:cubicBezTo>
                  <a:cubicBezTo>
                    <a:pt x="7633" y="349"/>
                    <a:pt x="7616" y="350"/>
                    <a:pt x="7606" y="358"/>
                  </a:cubicBezTo>
                  <a:cubicBezTo>
                    <a:pt x="7597" y="366"/>
                    <a:pt x="7587" y="383"/>
                    <a:pt x="7579" y="381"/>
                  </a:cubicBezTo>
                  <a:cubicBezTo>
                    <a:pt x="7570" y="380"/>
                    <a:pt x="7566" y="375"/>
                    <a:pt x="7554" y="379"/>
                  </a:cubicBezTo>
                  <a:cubicBezTo>
                    <a:pt x="7543" y="383"/>
                    <a:pt x="7490" y="417"/>
                    <a:pt x="7478" y="417"/>
                  </a:cubicBezTo>
                  <a:cubicBezTo>
                    <a:pt x="7466" y="417"/>
                    <a:pt x="7456" y="415"/>
                    <a:pt x="7450" y="421"/>
                  </a:cubicBezTo>
                  <a:cubicBezTo>
                    <a:pt x="7444" y="427"/>
                    <a:pt x="7434" y="444"/>
                    <a:pt x="7426" y="447"/>
                  </a:cubicBezTo>
                  <a:cubicBezTo>
                    <a:pt x="7417" y="449"/>
                    <a:pt x="7393" y="467"/>
                    <a:pt x="7387" y="474"/>
                  </a:cubicBezTo>
                  <a:cubicBezTo>
                    <a:pt x="7382" y="480"/>
                    <a:pt x="7360" y="490"/>
                    <a:pt x="7355" y="496"/>
                  </a:cubicBezTo>
                  <a:cubicBezTo>
                    <a:pt x="7350" y="501"/>
                    <a:pt x="7341" y="511"/>
                    <a:pt x="7331" y="508"/>
                  </a:cubicBezTo>
                  <a:cubicBezTo>
                    <a:pt x="7321" y="506"/>
                    <a:pt x="7309" y="499"/>
                    <a:pt x="7299" y="501"/>
                  </a:cubicBezTo>
                  <a:cubicBezTo>
                    <a:pt x="7289" y="503"/>
                    <a:pt x="7251" y="519"/>
                    <a:pt x="7251" y="517"/>
                  </a:cubicBezTo>
                  <a:cubicBezTo>
                    <a:pt x="7251" y="515"/>
                    <a:pt x="7270" y="496"/>
                    <a:pt x="7279" y="494"/>
                  </a:cubicBezTo>
                  <a:cubicBezTo>
                    <a:pt x="7288" y="492"/>
                    <a:pt x="7296" y="484"/>
                    <a:pt x="7291" y="474"/>
                  </a:cubicBezTo>
                  <a:cubicBezTo>
                    <a:pt x="7285" y="463"/>
                    <a:pt x="7279" y="446"/>
                    <a:pt x="7267" y="444"/>
                  </a:cubicBezTo>
                  <a:cubicBezTo>
                    <a:pt x="7256" y="442"/>
                    <a:pt x="7228" y="442"/>
                    <a:pt x="7224" y="436"/>
                  </a:cubicBezTo>
                  <a:cubicBezTo>
                    <a:pt x="7221" y="429"/>
                    <a:pt x="7185" y="403"/>
                    <a:pt x="7180" y="407"/>
                  </a:cubicBezTo>
                  <a:cubicBezTo>
                    <a:pt x="7176" y="412"/>
                    <a:pt x="7173" y="424"/>
                    <a:pt x="7170" y="429"/>
                  </a:cubicBezTo>
                  <a:cubicBezTo>
                    <a:pt x="7166" y="433"/>
                    <a:pt x="7158" y="436"/>
                    <a:pt x="7160" y="442"/>
                  </a:cubicBezTo>
                  <a:cubicBezTo>
                    <a:pt x="7161" y="449"/>
                    <a:pt x="7161" y="464"/>
                    <a:pt x="7159" y="463"/>
                  </a:cubicBezTo>
                  <a:lnTo>
                    <a:pt x="7148" y="452"/>
                  </a:lnTo>
                  <a:cubicBezTo>
                    <a:pt x="7145" y="455"/>
                    <a:pt x="7137" y="481"/>
                    <a:pt x="7132" y="481"/>
                  </a:cubicBezTo>
                  <a:cubicBezTo>
                    <a:pt x="7128" y="480"/>
                    <a:pt x="7121" y="476"/>
                    <a:pt x="7124" y="467"/>
                  </a:cubicBezTo>
                  <a:cubicBezTo>
                    <a:pt x="7127" y="458"/>
                    <a:pt x="7138" y="448"/>
                    <a:pt x="7136" y="440"/>
                  </a:cubicBezTo>
                  <a:cubicBezTo>
                    <a:pt x="7134" y="431"/>
                    <a:pt x="7124" y="415"/>
                    <a:pt x="7117" y="413"/>
                  </a:cubicBezTo>
                  <a:cubicBezTo>
                    <a:pt x="7110" y="410"/>
                    <a:pt x="7107" y="417"/>
                    <a:pt x="7103" y="419"/>
                  </a:cubicBezTo>
                  <a:cubicBezTo>
                    <a:pt x="7099" y="422"/>
                    <a:pt x="7089" y="424"/>
                    <a:pt x="7091" y="430"/>
                  </a:cubicBezTo>
                  <a:cubicBezTo>
                    <a:pt x="7093" y="436"/>
                    <a:pt x="7087" y="458"/>
                    <a:pt x="7084" y="455"/>
                  </a:cubicBezTo>
                  <a:cubicBezTo>
                    <a:pt x="7080" y="452"/>
                    <a:pt x="7078" y="429"/>
                    <a:pt x="7074" y="421"/>
                  </a:cubicBezTo>
                  <a:cubicBezTo>
                    <a:pt x="7069" y="414"/>
                    <a:pt x="7060" y="409"/>
                    <a:pt x="7059" y="403"/>
                  </a:cubicBezTo>
                  <a:cubicBezTo>
                    <a:pt x="7058" y="397"/>
                    <a:pt x="7063" y="386"/>
                    <a:pt x="7055" y="386"/>
                  </a:cubicBezTo>
                  <a:cubicBezTo>
                    <a:pt x="7047" y="386"/>
                    <a:pt x="7048" y="404"/>
                    <a:pt x="7037" y="403"/>
                  </a:cubicBezTo>
                  <a:cubicBezTo>
                    <a:pt x="7027" y="403"/>
                    <a:pt x="7019" y="401"/>
                    <a:pt x="7014" y="404"/>
                  </a:cubicBezTo>
                  <a:cubicBezTo>
                    <a:pt x="7008" y="407"/>
                    <a:pt x="6992" y="420"/>
                    <a:pt x="6992" y="413"/>
                  </a:cubicBezTo>
                  <a:cubicBezTo>
                    <a:pt x="6992" y="406"/>
                    <a:pt x="7003" y="403"/>
                    <a:pt x="7002" y="397"/>
                  </a:cubicBezTo>
                  <a:cubicBezTo>
                    <a:pt x="7001" y="391"/>
                    <a:pt x="6992" y="370"/>
                    <a:pt x="6992" y="362"/>
                  </a:cubicBezTo>
                  <a:cubicBezTo>
                    <a:pt x="6992" y="354"/>
                    <a:pt x="6996" y="346"/>
                    <a:pt x="7000" y="353"/>
                  </a:cubicBezTo>
                  <a:cubicBezTo>
                    <a:pt x="7004" y="359"/>
                    <a:pt x="7018" y="373"/>
                    <a:pt x="7026" y="370"/>
                  </a:cubicBezTo>
                  <a:cubicBezTo>
                    <a:pt x="7033" y="366"/>
                    <a:pt x="7040" y="359"/>
                    <a:pt x="7037" y="348"/>
                  </a:cubicBezTo>
                  <a:cubicBezTo>
                    <a:pt x="7033" y="337"/>
                    <a:pt x="7021" y="327"/>
                    <a:pt x="7017" y="319"/>
                  </a:cubicBezTo>
                  <a:cubicBezTo>
                    <a:pt x="7014" y="312"/>
                    <a:pt x="6999" y="306"/>
                    <a:pt x="6985" y="299"/>
                  </a:cubicBezTo>
                  <a:cubicBezTo>
                    <a:pt x="6970" y="293"/>
                    <a:pt x="6937" y="285"/>
                    <a:pt x="6919" y="287"/>
                  </a:cubicBezTo>
                  <a:cubicBezTo>
                    <a:pt x="6901" y="289"/>
                    <a:pt x="6880" y="303"/>
                    <a:pt x="6867" y="303"/>
                  </a:cubicBezTo>
                  <a:cubicBezTo>
                    <a:pt x="6855" y="303"/>
                    <a:pt x="6840" y="301"/>
                    <a:pt x="6833" y="305"/>
                  </a:cubicBezTo>
                  <a:cubicBezTo>
                    <a:pt x="6827" y="309"/>
                    <a:pt x="6805" y="324"/>
                    <a:pt x="6807" y="332"/>
                  </a:cubicBezTo>
                  <a:cubicBezTo>
                    <a:pt x="6808" y="339"/>
                    <a:pt x="6806" y="376"/>
                    <a:pt x="6810" y="385"/>
                  </a:cubicBezTo>
                  <a:cubicBezTo>
                    <a:pt x="6813" y="394"/>
                    <a:pt x="6816" y="417"/>
                    <a:pt x="6814" y="422"/>
                  </a:cubicBezTo>
                  <a:cubicBezTo>
                    <a:pt x="6811" y="427"/>
                    <a:pt x="6822" y="444"/>
                    <a:pt x="6815" y="449"/>
                  </a:cubicBezTo>
                  <a:cubicBezTo>
                    <a:pt x="6808" y="454"/>
                    <a:pt x="6798" y="460"/>
                    <a:pt x="6798" y="469"/>
                  </a:cubicBezTo>
                  <a:cubicBezTo>
                    <a:pt x="6798" y="477"/>
                    <a:pt x="6800" y="492"/>
                    <a:pt x="6789" y="497"/>
                  </a:cubicBezTo>
                  <a:cubicBezTo>
                    <a:pt x="6779" y="503"/>
                    <a:pt x="6764" y="507"/>
                    <a:pt x="6763" y="497"/>
                  </a:cubicBezTo>
                  <a:cubicBezTo>
                    <a:pt x="6762" y="488"/>
                    <a:pt x="6766" y="484"/>
                    <a:pt x="6760" y="480"/>
                  </a:cubicBezTo>
                  <a:cubicBezTo>
                    <a:pt x="6754" y="477"/>
                    <a:pt x="6740" y="472"/>
                    <a:pt x="6746" y="469"/>
                  </a:cubicBezTo>
                  <a:cubicBezTo>
                    <a:pt x="6752" y="466"/>
                    <a:pt x="6764" y="471"/>
                    <a:pt x="6766" y="466"/>
                  </a:cubicBezTo>
                  <a:cubicBezTo>
                    <a:pt x="6769" y="460"/>
                    <a:pt x="6780" y="447"/>
                    <a:pt x="6777" y="436"/>
                  </a:cubicBezTo>
                  <a:cubicBezTo>
                    <a:pt x="6774" y="426"/>
                    <a:pt x="6776" y="412"/>
                    <a:pt x="6769" y="409"/>
                  </a:cubicBezTo>
                  <a:cubicBezTo>
                    <a:pt x="6761" y="406"/>
                    <a:pt x="6750" y="402"/>
                    <a:pt x="6751" y="395"/>
                  </a:cubicBezTo>
                  <a:cubicBezTo>
                    <a:pt x="6752" y="389"/>
                    <a:pt x="6736" y="380"/>
                    <a:pt x="6745" y="379"/>
                  </a:cubicBezTo>
                  <a:cubicBezTo>
                    <a:pt x="6753" y="379"/>
                    <a:pt x="6756" y="384"/>
                    <a:pt x="6760" y="381"/>
                  </a:cubicBezTo>
                  <a:cubicBezTo>
                    <a:pt x="6764" y="377"/>
                    <a:pt x="6767" y="365"/>
                    <a:pt x="6770" y="370"/>
                  </a:cubicBezTo>
                  <a:cubicBezTo>
                    <a:pt x="6773" y="374"/>
                    <a:pt x="6766" y="380"/>
                    <a:pt x="6773" y="384"/>
                  </a:cubicBezTo>
                  <a:cubicBezTo>
                    <a:pt x="6779" y="389"/>
                    <a:pt x="6795" y="402"/>
                    <a:pt x="6794" y="408"/>
                  </a:cubicBezTo>
                  <a:cubicBezTo>
                    <a:pt x="6792" y="413"/>
                    <a:pt x="6793" y="419"/>
                    <a:pt x="6796" y="419"/>
                  </a:cubicBezTo>
                  <a:cubicBezTo>
                    <a:pt x="6799" y="419"/>
                    <a:pt x="6804" y="379"/>
                    <a:pt x="6800" y="369"/>
                  </a:cubicBezTo>
                  <a:cubicBezTo>
                    <a:pt x="6797" y="359"/>
                    <a:pt x="6794" y="344"/>
                    <a:pt x="6789" y="346"/>
                  </a:cubicBezTo>
                  <a:cubicBezTo>
                    <a:pt x="6784" y="349"/>
                    <a:pt x="6772" y="357"/>
                    <a:pt x="6764" y="357"/>
                  </a:cubicBezTo>
                  <a:cubicBezTo>
                    <a:pt x="6757" y="357"/>
                    <a:pt x="6752" y="358"/>
                    <a:pt x="6742" y="364"/>
                  </a:cubicBezTo>
                  <a:cubicBezTo>
                    <a:pt x="6733" y="370"/>
                    <a:pt x="6698" y="388"/>
                    <a:pt x="6698" y="395"/>
                  </a:cubicBezTo>
                  <a:cubicBezTo>
                    <a:pt x="6698" y="402"/>
                    <a:pt x="6708" y="411"/>
                    <a:pt x="6698" y="413"/>
                  </a:cubicBezTo>
                  <a:cubicBezTo>
                    <a:pt x="6689" y="415"/>
                    <a:pt x="6686" y="416"/>
                    <a:pt x="6683" y="420"/>
                  </a:cubicBezTo>
                  <a:cubicBezTo>
                    <a:pt x="6681" y="424"/>
                    <a:pt x="6677" y="433"/>
                    <a:pt x="6671" y="429"/>
                  </a:cubicBezTo>
                  <a:cubicBezTo>
                    <a:pt x="6665" y="424"/>
                    <a:pt x="6657" y="407"/>
                    <a:pt x="6666" y="406"/>
                  </a:cubicBezTo>
                  <a:cubicBezTo>
                    <a:pt x="6674" y="405"/>
                    <a:pt x="6681" y="400"/>
                    <a:pt x="6678" y="396"/>
                  </a:cubicBezTo>
                  <a:cubicBezTo>
                    <a:pt x="6674" y="393"/>
                    <a:pt x="6660" y="383"/>
                    <a:pt x="6664" y="376"/>
                  </a:cubicBezTo>
                  <a:cubicBezTo>
                    <a:pt x="6668" y="369"/>
                    <a:pt x="6671" y="349"/>
                    <a:pt x="6674" y="354"/>
                  </a:cubicBezTo>
                  <a:cubicBezTo>
                    <a:pt x="6677" y="359"/>
                    <a:pt x="6683" y="361"/>
                    <a:pt x="6688" y="360"/>
                  </a:cubicBezTo>
                  <a:cubicBezTo>
                    <a:pt x="6693" y="358"/>
                    <a:pt x="6700" y="353"/>
                    <a:pt x="6702" y="357"/>
                  </a:cubicBezTo>
                  <a:cubicBezTo>
                    <a:pt x="6705" y="361"/>
                    <a:pt x="6717" y="365"/>
                    <a:pt x="6723" y="361"/>
                  </a:cubicBezTo>
                  <a:cubicBezTo>
                    <a:pt x="6729" y="357"/>
                    <a:pt x="6753" y="342"/>
                    <a:pt x="6761" y="342"/>
                  </a:cubicBezTo>
                  <a:cubicBezTo>
                    <a:pt x="6770" y="342"/>
                    <a:pt x="6782" y="339"/>
                    <a:pt x="6781" y="335"/>
                  </a:cubicBezTo>
                  <a:cubicBezTo>
                    <a:pt x="6780" y="332"/>
                    <a:pt x="6751" y="330"/>
                    <a:pt x="6743" y="332"/>
                  </a:cubicBezTo>
                  <a:cubicBezTo>
                    <a:pt x="6734" y="334"/>
                    <a:pt x="6720" y="336"/>
                    <a:pt x="6714" y="335"/>
                  </a:cubicBezTo>
                  <a:cubicBezTo>
                    <a:pt x="6707" y="334"/>
                    <a:pt x="6694" y="332"/>
                    <a:pt x="6683" y="332"/>
                  </a:cubicBezTo>
                  <a:cubicBezTo>
                    <a:pt x="6672" y="332"/>
                    <a:pt x="6634" y="330"/>
                    <a:pt x="6626" y="335"/>
                  </a:cubicBezTo>
                  <a:cubicBezTo>
                    <a:pt x="6619" y="341"/>
                    <a:pt x="6613" y="346"/>
                    <a:pt x="6600" y="346"/>
                  </a:cubicBezTo>
                  <a:cubicBezTo>
                    <a:pt x="6586" y="346"/>
                    <a:pt x="6518" y="345"/>
                    <a:pt x="6501" y="348"/>
                  </a:cubicBezTo>
                  <a:cubicBezTo>
                    <a:pt x="6484" y="350"/>
                    <a:pt x="6443" y="362"/>
                    <a:pt x="6438" y="358"/>
                  </a:cubicBezTo>
                  <a:cubicBezTo>
                    <a:pt x="6433" y="355"/>
                    <a:pt x="6412" y="337"/>
                    <a:pt x="6404" y="339"/>
                  </a:cubicBezTo>
                  <a:cubicBezTo>
                    <a:pt x="6397" y="340"/>
                    <a:pt x="6381" y="349"/>
                    <a:pt x="6371" y="350"/>
                  </a:cubicBezTo>
                  <a:cubicBezTo>
                    <a:pt x="6361" y="352"/>
                    <a:pt x="6350" y="349"/>
                    <a:pt x="6354" y="357"/>
                  </a:cubicBezTo>
                  <a:cubicBezTo>
                    <a:pt x="6358" y="366"/>
                    <a:pt x="6362" y="378"/>
                    <a:pt x="6370" y="378"/>
                  </a:cubicBezTo>
                  <a:cubicBezTo>
                    <a:pt x="6378" y="378"/>
                    <a:pt x="6392" y="375"/>
                    <a:pt x="6399" y="380"/>
                  </a:cubicBezTo>
                  <a:cubicBezTo>
                    <a:pt x="6406" y="386"/>
                    <a:pt x="6409" y="386"/>
                    <a:pt x="6413" y="386"/>
                  </a:cubicBezTo>
                  <a:cubicBezTo>
                    <a:pt x="6418" y="385"/>
                    <a:pt x="6427" y="381"/>
                    <a:pt x="6430" y="387"/>
                  </a:cubicBezTo>
                  <a:cubicBezTo>
                    <a:pt x="6433" y="394"/>
                    <a:pt x="6445" y="404"/>
                    <a:pt x="6439" y="409"/>
                  </a:cubicBezTo>
                  <a:cubicBezTo>
                    <a:pt x="6432" y="414"/>
                    <a:pt x="6425" y="418"/>
                    <a:pt x="6421" y="422"/>
                  </a:cubicBezTo>
                  <a:cubicBezTo>
                    <a:pt x="6417" y="427"/>
                    <a:pt x="6419" y="437"/>
                    <a:pt x="6410" y="437"/>
                  </a:cubicBezTo>
                  <a:cubicBezTo>
                    <a:pt x="6402" y="436"/>
                    <a:pt x="6392" y="431"/>
                    <a:pt x="6385" y="435"/>
                  </a:cubicBezTo>
                  <a:cubicBezTo>
                    <a:pt x="6378" y="438"/>
                    <a:pt x="6365" y="444"/>
                    <a:pt x="6365" y="444"/>
                  </a:cubicBezTo>
                  <a:cubicBezTo>
                    <a:pt x="6365" y="444"/>
                    <a:pt x="6368" y="465"/>
                    <a:pt x="6364" y="470"/>
                  </a:cubicBezTo>
                  <a:cubicBezTo>
                    <a:pt x="6359" y="474"/>
                    <a:pt x="6354" y="477"/>
                    <a:pt x="6358" y="483"/>
                  </a:cubicBezTo>
                  <a:cubicBezTo>
                    <a:pt x="6362" y="489"/>
                    <a:pt x="6370" y="507"/>
                    <a:pt x="6377" y="510"/>
                  </a:cubicBezTo>
                  <a:cubicBezTo>
                    <a:pt x="6385" y="514"/>
                    <a:pt x="6401" y="520"/>
                    <a:pt x="6403" y="515"/>
                  </a:cubicBezTo>
                  <a:cubicBezTo>
                    <a:pt x="6404" y="510"/>
                    <a:pt x="6403" y="495"/>
                    <a:pt x="6412" y="490"/>
                  </a:cubicBezTo>
                  <a:cubicBezTo>
                    <a:pt x="6421" y="485"/>
                    <a:pt x="6445" y="472"/>
                    <a:pt x="6447" y="479"/>
                  </a:cubicBezTo>
                  <a:cubicBezTo>
                    <a:pt x="6450" y="486"/>
                    <a:pt x="6451" y="503"/>
                    <a:pt x="6446" y="503"/>
                  </a:cubicBezTo>
                  <a:cubicBezTo>
                    <a:pt x="6441" y="502"/>
                    <a:pt x="6421" y="498"/>
                    <a:pt x="6420" y="503"/>
                  </a:cubicBezTo>
                  <a:cubicBezTo>
                    <a:pt x="6419" y="508"/>
                    <a:pt x="6429" y="515"/>
                    <a:pt x="6429" y="520"/>
                  </a:cubicBezTo>
                  <a:cubicBezTo>
                    <a:pt x="6429" y="524"/>
                    <a:pt x="6429" y="528"/>
                    <a:pt x="6429" y="531"/>
                  </a:cubicBezTo>
                  <a:cubicBezTo>
                    <a:pt x="6431" y="534"/>
                    <a:pt x="6435" y="543"/>
                    <a:pt x="6429" y="544"/>
                  </a:cubicBezTo>
                  <a:cubicBezTo>
                    <a:pt x="6423" y="544"/>
                    <a:pt x="6415" y="550"/>
                    <a:pt x="6415" y="550"/>
                  </a:cubicBezTo>
                  <a:cubicBezTo>
                    <a:pt x="6415" y="550"/>
                    <a:pt x="6425" y="554"/>
                    <a:pt x="6429" y="555"/>
                  </a:cubicBezTo>
                  <a:cubicBezTo>
                    <a:pt x="6435" y="555"/>
                    <a:pt x="6447" y="545"/>
                    <a:pt x="6449" y="551"/>
                  </a:cubicBezTo>
                  <a:cubicBezTo>
                    <a:pt x="6452" y="557"/>
                    <a:pt x="6449" y="573"/>
                    <a:pt x="6453" y="578"/>
                  </a:cubicBezTo>
                  <a:cubicBezTo>
                    <a:pt x="6457" y="583"/>
                    <a:pt x="6470" y="601"/>
                    <a:pt x="6476" y="600"/>
                  </a:cubicBezTo>
                  <a:cubicBezTo>
                    <a:pt x="6482" y="599"/>
                    <a:pt x="6490" y="592"/>
                    <a:pt x="6491" y="598"/>
                  </a:cubicBezTo>
                  <a:cubicBezTo>
                    <a:pt x="6492" y="603"/>
                    <a:pt x="6493" y="608"/>
                    <a:pt x="6499" y="614"/>
                  </a:cubicBezTo>
                  <a:cubicBezTo>
                    <a:pt x="6505" y="619"/>
                    <a:pt x="6519" y="636"/>
                    <a:pt x="6512" y="636"/>
                  </a:cubicBezTo>
                  <a:cubicBezTo>
                    <a:pt x="6505" y="637"/>
                    <a:pt x="6500" y="629"/>
                    <a:pt x="6493" y="632"/>
                  </a:cubicBezTo>
                  <a:cubicBezTo>
                    <a:pt x="6487" y="635"/>
                    <a:pt x="6475" y="641"/>
                    <a:pt x="6479" y="645"/>
                  </a:cubicBezTo>
                  <a:cubicBezTo>
                    <a:pt x="6483" y="649"/>
                    <a:pt x="6486" y="661"/>
                    <a:pt x="6481" y="662"/>
                  </a:cubicBezTo>
                  <a:cubicBezTo>
                    <a:pt x="6475" y="663"/>
                    <a:pt x="6473" y="656"/>
                    <a:pt x="6469" y="656"/>
                  </a:cubicBezTo>
                  <a:cubicBezTo>
                    <a:pt x="6465" y="655"/>
                    <a:pt x="6454" y="659"/>
                    <a:pt x="6453" y="653"/>
                  </a:cubicBezTo>
                  <a:cubicBezTo>
                    <a:pt x="6453" y="646"/>
                    <a:pt x="6452" y="642"/>
                    <a:pt x="6446" y="636"/>
                  </a:cubicBezTo>
                  <a:cubicBezTo>
                    <a:pt x="6440" y="630"/>
                    <a:pt x="6432" y="621"/>
                    <a:pt x="6426" y="622"/>
                  </a:cubicBezTo>
                  <a:cubicBezTo>
                    <a:pt x="6421" y="623"/>
                    <a:pt x="6413" y="624"/>
                    <a:pt x="6415" y="628"/>
                  </a:cubicBezTo>
                  <a:cubicBezTo>
                    <a:pt x="6418" y="634"/>
                    <a:pt x="6427" y="640"/>
                    <a:pt x="6422" y="642"/>
                  </a:cubicBezTo>
                  <a:cubicBezTo>
                    <a:pt x="6417" y="645"/>
                    <a:pt x="6414" y="652"/>
                    <a:pt x="6410" y="648"/>
                  </a:cubicBezTo>
                  <a:cubicBezTo>
                    <a:pt x="6406" y="643"/>
                    <a:pt x="6400" y="634"/>
                    <a:pt x="6397" y="638"/>
                  </a:cubicBezTo>
                  <a:cubicBezTo>
                    <a:pt x="6393" y="642"/>
                    <a:pt x="6388" y="650"/>
                    <a:pt x="6393" y="654"/>
                  </a:cubicBezTo>
                  <a:cubicBezTo>
                    <a:pt x="6399" y="659"/>
                    <a:pt x="6401" y="663"/>
                    <a:pt x="6399" y="670"/>
                  </a:cubicBezTo>
                  <a:cubicBezTo>
                    <a:pt x="6398" y="677"/>
                    <a:pt x="6398" y="690"/>
                    <a:pt x="6404" y="693"/>
                  </a:cubicBezTo>
                  <a:cubicBezTo>
                    <a:pt x="6411" y="695"/>
                    <a:pt x="6419" y="698"/>
                    <a:pt x="6422" y="695"/>
                  </a:cubicBezTo>
                  <a:cubicBezTo>
                    <a:pt x="6424" y="692"/>
                    <a:pt x="6434" y="682"/>
                    <a:pt x="6440" y="686"/>
                  </a:cubicBezTo>
                  <a:cubicBezTo>
                    <a:pt x="6446" y="689"/>
                    <a:pt x="6457" y="699"/>
                    <a:pt x="6450" y="700"/>
                  </a:cubicBezTo>
                  <a:cubicBezTo>
                    <a:pt x="6443" y="701"/>
                    <a:pt x="6435" y="703"/>
                    <a:pt x="6439" y="707"/>
                  </a:cubicBezTo>
                  <a:cubicBezTo>
                    <a:pt x="6443" y="711"/>
                    <a:pt x="6461" y="716"/>
                    <a:pt x="6454" y="720"/>
                  </a:cubicBezTo>
                  <a:cubicBezTo>
                    <a:pt x="6447" y="724"/>
                    <a:pt x="6423" y="718"/>
                    <a:pt x="6422" y="723"/>
                  </a:cubicBezTo>
                  <a:cubicBezTo>
                    <a:pt x="6420" y="729"/>
                    <a:pt x="6441" y="740"/>
                    <a:pt x="6433" y="740"/>
                  </a:cubicBezTo>
                  <a:cubicBezTo>
                    <a:pt x="6427" y="741"/>
                    <a:pt x="6403" y="743"/>
                    <a:pt x="6402" y="737"/>
                  </a:cubicBezTo>
                  <a:cubicBezTo>
                    <a:pt x="6401" y="732"/>
                    <a:pt x="6401" y="722"/>
                    <a:pt x="6397" y="722"/>
                  </a:cubicBezTo>
                  <a:cubicBezTo>
                    <a:pt x="6391" y="722"/>
                    <a:pt x="6371" y="726"/>
                    <a:pt x="6369" y="720"/>
                  </a:cubicBezTo>
                  <a:cubicBezTo>
                    <a:pt x="6367" y="713"/>
                    <a:pt x="6368" y="707"/>
                    <a:pt x="6361" y="706"/>
                  </a:cubicBezTo>
                  <a:cubicBezTo>
                    <a:pt x="6355" y="706"/>
                    <a:pt x="6340" y="703"/>
                    <a:pt x="6336" y="695"/>
                  </a:cubicBezTo>
                  <a:cubicBezTo>
                    <a:pt x="6331" y="687"/>
                    <a:pt x="6326" y="681"/>
                    <a:pt x="6321" y="681"/>
                  </a:cubicBezTo>
                  <a:cubicBezTo>
                    <a:pt x="6316" y="681"/>
                    <a:pt x="6298" y="688"/>
                    <a:pt x="6295" y="683"/>
                  </a:cubicBezTo>
                  <a:cubicBezTo>
                    <a:pt x="6291" y="677"/>
                    <a:pt x="6278" y="672"/>
                    <a:pt x="6269" y="675"/>
                  </a:cubicBezTo>
                  <a:cubicBezTo>
                    <a:pt x="6261" y="677"/>
                    <a:pt x="6218" y="692"/>
                    <a:pt x="6216" y="698"/>
                  </a:cubicBezTo>
                  <a:cubicBezTo>
                    <a:pt x="6214" y="704"/>
                    <a:pt x="6216" y="713"/>
                    <a:pt x="6211" y="715"/>
                  </a:cubicBezTo>
                  <a:cubicBezTo>
                    <a:pt x="6206" y="717"/>
                    <a:pt x="6210" y="721"/>
                    <a:pt x="6211" y="724"/>
                  </a:cubicBezTo>
                  <a:cubicBezTo>
                    <a:pt x="6212" y="728"/>
                    <a:pt x="6220" y="734"/>
                    <a:pt x="6218" y="739"/>
                  </a:cubicBezTo>
                  <a:cubicBezTo>
                    <a:pt x="6216" y="743"/>
                    <a:pt x="6232" y="761"/>
                    <a:pt x="6227" y="762"/>
                  </a:cubicBezTo>
                  <a:cubicBezTo>
                    <a:pt x="6223" y="762"/>
                    <a:pt x="6209" y="744"/>
                    <a:pt x="6205" y="747"/>
                  </a:cubicBezTo>
                  <a:cubicBezTo>
                    <a:pt x="6200" y="750"/>
                    <a:pt x="6200" y="758"/>
                    <a:pt x="6196" y="756"/>
                  </a:cubicBezTo>
                  <a:cubicBezTo>
                    <a:pt x="6192" y="755"/>
                    <a:pt x="6179" y="747"/>
                    <a:pt x="6172" y="749"/>
                  </a:cubicBezTo>
                  <a:cubicBezTo>
                    <a:pt x="6172" y="749"/>
                    <a:pt x="6131" y="759"/>
                    <a:pt x="6121" y="758"/>
                  </a:cubicBezTo>
                  <a:cubicBezTo>
                    <a:pt x="6110" y="757"/>
                    <a:pt x="6096" y="757"/>
                    <a:pt x="6094" y="753"/>
                  </a:cubicBezTo>
                  <a:cubicBezTo>
                    <a:pt x="6092" y="750"/>
                    <a:pt x="6087" y="735"/>
                    <a:pt x="6079" y="734"/>
                  </a:cubicBezTo>
                  <a:cubicBezTo>
                    <a:pt x="6070" y="733"/>
                    <a:pt x="6059" y="733"/>
                    <a:pt x="6055" y="727"/>
                  </a:cubicBezTo>
                  <a:cubicBezTo>
                    <a:pt x="6051" y="722"/>
                    <a:pt x="6039" y="703"/>
                    <a:pt x="6037" y="700"/>
                  </a:cubicBezTo>
                  <a:cubicBezTo>
                    <a:pt x="6035" y="696"/>
                    <a:pt x="6028" y="694"/>
                    <a:pt x="6026" y="692"/>
                  </a:cubicBezTo>
                  <a:lnTo>
                    <a:pt x="6017" y="683"/>
                  </a:lnTo>
                  <a:cubicBezTo>
                    <a:pt x="6016" y="686"/>
                    <a:pt x="6019" y="704"/>
                    <a:pt x="6022" y="708"/>
                  </a:cubicBezTo>
                  <a:cubicBezTo>
                    <a:pt x="6026" y="712"/>
                    <a:pt x="6033" y="719"/>
                    <a:pt x="6033" y="725"/>
                  </a:cubicBezTo>
                  <a:cubicBezTo>
                    <a:pt x="6034" y="732"/>
                    <a:pt x="6032" y="763"/>
                    <a:pt x="6037" y="771"/>
                  </a:cubicBezTo>
                  <a:cubicBezTo>
                    <a:pt x="6042" y="779"/>
                    <a:pt x="6062" y="818"/>
                    <a:pt x="6068" y="831"/>
                  </a:cubicBezTo>
                  <a:cubicBezTo>
                    <a:pt x="6073" y="843"/>
                    <a:pt x="6077" y="870"/>
                    <a:pt x="6079" y="876"/>
                  </a:cubicBezTo>
                  <a:cubicBezTo>
                    <a:pt x="6082" y="882"/>
                    <a:pt x="6089" y="913"/>
                    <a:pt x="6089" y="920"/>
                  </a:cubicBezTo>
                  <a:cubicBezTo>
                    <a:pt x="6089" y="927"/>
                    <a:pt x="6088" y="952"/>
                    <a:pt x="6084" y="950"/>
                  </a:cubicBezTo>
                  <a:cubicBezTo>
                    <a:pt x="6080" y="948"/>
                    <a:pt x="6071" y="940"/>
                    <a:pt x="6068" y="931"/>
                  </a:cubicBezTo>
                  <a:cubicBezTo>
                    <a:pt x="6065" y="923"/>
                    <a:pt x="6064" y="919"/>
                    <a:pt x="6062" y="917"/>
                  </a:cubicBezTo>
                  <a:lnTo>
                    <a:pt x="6048" y="907"/>
                  </a:lnTo>
                  <a:cubicBezTo>
                    <a:pt x="6046" y="908"/>
                    <a:pt x="6046" y="919"/>
                    <a:pt x="6048" y="924"/>
                  </a:cubicBezTo>
                  <a:cubicBezTo>
                    <a:pt x="6050" y="928"/>
                    <a:pt x="6047" y="938"/>
                    <a:pt x="6042" y="936"/>
                  </a:cubicBezTo>
                  <a:cubicBezTo>
                    <a:pt x="6036" y="933"/>
                    <a:pt x="6020" y="932"/>
                    <a:pt x="6014" y="923"/>
                  </a:cubicBezTo>
                  <a:cubicBezTo>
                    <a:pt x="6008" y="914"/>
                    <a:pt x="6006" y="901"/>
                    <a:pt x="5998" y="901"/>
                  </a:cubicBezTo>
                  <a:cubicBezTo>
                    <a:pt x="5990" y="901"/>
                    <a:pt x="5964" y="905"/>
                    <a:pt x="5961" y="899"/>
                  </a:cubicBezTo>
                  <a:cubicBezTo>
                    <a:pt x="5957" y="893"/>
                    <a:pt x="5953" y="887"/>
                    <a:pt x="5948" y="883"/>
                  </a:cubicBezTo>
                  <a:cubicBezTo>
                    <a:pt x="5944" y="879"/>
                    <a:pt x="5901" y="847"/>
                    <a:pt x="5894" y="841"/>
                  </a:cubicBezTo>
                  <a:cubicBezTo>
                    <a:pt x="5888" y="835"/>
                    <a:pt x="5882" y="825"/>
                    <a:pt x="5877" y="827"/>
                  </a:cubicBezTo>
                  <a:cubicBezTo>
                    <a:pt x="5872" y="828"/>
                    <a:pt x="5861" y="838"/>
                    <a:pt x="5858" y="836"/>
                  </a:cubicBezTo>
                  <a:cubicBezTo>
                    <a:pt x="5854" y="835"/>
                    <a:pt x="5838" y="828"/>
                    <a:pt x="5846" y="822"/>
                  </a:cubicBezTo>
                  <a:cubicBezTo>
                    <a:pt x="5853" y="816"/>
                    <a:pt x="5867" y="795"/>
                    <a:pt x="5873" y="796"/>
                  </a:cubicBezTo>
                  <a:cubicBezTo>
                    <a:pt x="5878" y="797"/>
                    <a:pt x="5886" y="797"/>
                    <a:pt x="5884" y="793"/>
                  </a:cubicBezTo>
                  <a:cubicBezTo>
                    <a:pt x="5882" y="788"/>
                    <a:pt x="5871" y="787"/>
                    <a:pt x="5862" y="781"/>
                  </a:cubicBezTo>
                  <a:cubicBezTo>
                    <a:pt x="5852" y="775"/>
                    <a:pt x="5841" y="760"/>
                    <a:pt x="5838" y="761"/>
                  </a:cubicBezTo>
                  <a:cubicBezTo>
                    <a:pt x="5834" y="762"/>
                    <a:pt x="5834" y="769"/>
                    <a:pt x="5836" y="770"/>
                  </a:cubicBezTo>
                  <a:lnTo>
                    <a:pt x="5852" y="791"/>
                  </a:lnTo>
                  <a:lnTo>
                    <a:pt x="5841" y="806"/>
                  </a:lnTo>
                  <a:lnTo>
                    <a:pt x="5827" y="816"/>
                  </a:lnTo>
                  <a:cubicBezTo>
                    <a:pt x="5825" y="813"/>
                    <a:pt x="5821" y="809"/>
                    <a:pt x="5814" y="808"/>
                  </a:cubicBezTo>
                  <a:cubicBezTo>
                    <a:pt x="5806" y="807"/>
                    <a:pt x="5792" y="800"/>
                    <a:pt x="5786" y="794"/>
                  </a:cubicBezTo>
                  <a:cubicBezTo>
                    <a:pt x="5781" y="789"/>
                    <a:pt x="5778" y="773"/>
                    <a:pt x="5771" y="772"/>
                  </a:cubicBezTo>
                  <a:cubicBezTo>
                    <a:pt x="5763" y="771"/>
                    <a:pt x="5738" y="773"/>
                    <a:pt x="5738" y="770"/>
                  </a:cubicBezTo>
                  <a:cubicBezTo>
                    <a:pt x="5739" y="766"/>
                    <a:pt x="5742" y="762"/>
                    <a:pt x="5738" y="758"/>
                  </a:cubicBezTo>
                  <a:cubicBezTo>
                    <a:pt x="5734" y="755"/>
                    <a:pt x="5721" y="745"/>
                    <a:pt x="5729" y="745"/>
                  </a:cubicBezTo>
                  <a:cubicBezTo>
                    <a:pt x="5736" y="746"/>
                    <a:pt x="5760" y="744"/>
                    <a:pt x="5762" y="748"/>
                  </a:cubicBezTo>
                  <a:cubicBezTo>
                    <a:pt x="5765" y="752"/>
                    <a:pt x="5769" y="756"/>
                    <a:pt x="5772" y="756"/>
                  </a:cubicBezTo>
                  <a:cubicBezTo>
                    <a:pt x="5776" y="755"/>
                    <a:pt x="5784" y="751"/>
                    <a:pt x="5787" y="754"/>
                  </a:cubicBezTo>
                  <a:cubicBezTo>
                    <a:pt x="5792" y="758"/>
                    <a:pt x="5795" y="764"/>
                    <a:pt x="5802" y="763"/>
                  </a:cubicBezTo>
                  <a:cubicBezTo>
                    <a:pt x="5809" y="761"/>
                    <a:pt x="5816" y="751"/>
                    <a:pt x="5822" y="747"/>
                  </a:cubicBezTo>
                  <a:cubicBezTo>
                    <a:pt x="5827" y="742"/>
                    <a:pt x="5836" y="731"/>
                    <a:pt x="5833" y="726"/>
                  </a:cubicBezTo>
                  <a:cubicBezTo>
                    <a:pt x="5831" y="720"/>
                    <a:pt x="5819" y="726"/>
                    <a:pt x="5817" y="723"/>
                  </a:cubicBezTo>
                  <a:cubicBezTo>
                    <a:pt x="5815" y="721"/>
                    <a:pt x="5819" y="714"/>
                    <a:pt x="5812" y="714"/>
                  </a:cubicBezTo>
                  <a:cubicBezTo>
                    <a:pt x="5805" y="714"/>
                    <a:pt x="5794" y="717"/>
                    <a:pt x="5798" y="711"/>
                  </a:cubicBezTo>
                  <a:cubicBezTo>
                    <a:pt x="5802" y="705"/>
                    <a:pt x="5809" y="694"/>
                    <a:pt x="5804" y="690"/>
                  </a:cubicBezTo>
                  <a:cubicBezTo>
                    <a:pt x="5799" y="687"/>
                    <a:pt x="5799" y="674"/>
                    <a:pt x="5791" y="673"/>
                  </a:cubicBezTo>
                  <a:cubicBezTo>
                    <a:pt x="5783" y="673"/>
                    <a:pt x="5775" y="678"/>
                    <a:pt x="5775" y="674"/>
                  </a:cubicBezTo>
                  <a:cubicBezTo>
                    <a:pt x="5775" y="670"/>
                    <a:pt x="5770" y="660"/>
                    <a:pt x="5767" y="661"/>
                  </a:cubicBezTo>
                  <a:cubicBezTo>
                    <a:pt x="5764" y="662"/>
                    <a:pt x="5757" y="672"/>
                    <a:pt x="5753" y="672"/>
                  </a:cubicBezTo>
                  <a:cubicBezTo>
                    <a:pt x="5749" y="672"/>
                    <a:pt x="5747" y="675"/>
                    <a:pt x="5744" y="677"/>
                  </a:cubicBezTo>
                  <a:cubicBezTo>
                    <a:pt x="5740" y="679"/>
                    <a:pt x="5722" y="681"/>
                    <a:pt x="5721" y="674"/>
                  </a:cubicBezTo>
                  <a:cubicBezTo>
                    <a:pt x="5720" y="668"/>
                    <a:pt x="5716" y="657"/>
                    <a:pt x="5723" y="652"/>
                  </a:cubicBezTo>
                  <a:cubicBezTo>
                    <a:pt x="5731" y="648"/>
                    <a:pt x="5746" y="636"/>
                    <a:pt x="5746" y="627"/>
                  </a:cubicBezTo>
                  <a:cubicBezTo>
                    <a:pt x="5746" y="617"/>
                    <a:pt x="5745" y="611"/>
                    <a:pt x="5740" y="612"/>
                  </a:cubicBezTo>
                  <a:cubicBezTo>
                    <a:pt x="5735" y="613"/>
                    <a:pt x="5730" y="622"/>
                    <a:pt x="5727" y="624"/>
                  </a:cubicBezTo>
                  <a:lnTo>
                    <a:pt x="5719" y="631"/>
                  </a:lnTo>
                  <a:cubicBezTo>
                    <a:pt x="5718" y="633"/>
                    <a:pt x="5712" y="640"/>
                    <a:pt x="5711" y="636"/>
                  </a:cubicBezTo>
                  <a:cubicBezTo>
                    <a:pt x="5710" y="632"/>
                    <a:pt x="5706" y="617"/>
                    <a:pt x="5711" y="615"/>
                  </a:cubicBezTo>
                  <a:cubicBezTo>
                    <a:pt x="5717" y="613"/>
                    <a:pt x="5723" y="609"/>
                    <a:pt x="5722" y="605"/>
                  </a:cubicBezTo>
                  <a:cubicBezTo>
                    <a:pt x="5722" y="601"/>
                    <a:pt x="5723" y="589"/>
                    <a:pt x="5720" y="589"/>
                  </a:cubicBezTo>
                  <a:cubicBezTo>
                    <a:pt x="5716" y="589"/>
                    <a:pt x="5703" y="596"/>
                    <a:pt x="5702" y="591"/>
                  </a:cubicBezTo>
                  <a:cubicBezTo>
                    <a:pt x="5702" y="586"/>
                    <a:pt x="5704" y="582"/>
                    <a:pt x="5698" y="581"/>
                  </a:cubicBezTo>
                  <a:cubicBezTo>
                    <a:pt x="5692" y="580"/>
                    <a:pt x="5682" y="579"/>
                    <a:pt x="5682" y="576"/>
                  </a:cubicBezTo>
                  <a:cubicBezTo>
                    <a:pt x="5682" y="572"/>
                    <a:pt x="5686" y="571"/>
                    <a:pt x="5682" y="569"/>
                  </a:cubicBezTo>
                  <a:cubicBezTo>
                    <a:pt x="5678" y="568"/>
                    <a:pt x="5668" y="566"/>
                    <a:pt x="5671" y="560"/>
                  </a:cubicBezTo>
                  <a:cubicBezTo>
                    <a:pt x="5674" y="555"/>
                    <a:pt x="5681" y="552"/>
                    <a:pt x="5681" y="548"/>
                  </a:cubicBezTo>
                  <a:cubicBezTo>
                    <a:pt x="5680" y="544"/>
                    <a:pt x="5674" y="538"/>
                    <a:pt x="5671" y="540"/>
                  </a:cubicBezTo>
                  <a:cubicBezTo>
                    <a:pt x="5667" y="541"/>
                    <a:pt x="5650" y="567"/>
                    <a:pt x="5649" y="562"/>
                  </a:cubicBezTo>
                  <a:cubicBezTo>
                    <a:pt x="5648" y="557"/>
                    <a:pt x="5652" y="537"/>
                    <a:pt x="5647" y="534"/>
                  </a:cubicBezTo>
                  <a:cubicBezTo>
                    <a:pt x="5642" y="531"/>
                    <a:pt x="5633" y="520"/>
                    <a:pt x="5630" y="521"/>
                  </a:cubicBezTo>
                  <a:cubicBezTo>
                    <a:pt x="5627" y="522"/>
                    <a:pt x="5613" y="541"/>
                    <a:pt x="5610" y="536"/>
                  </a:cubicBezTo>
                  <a:cubicBezTo>
                    <a:pt x="5608" y="532"/>
                    <a:pt x="5608" y="516"/>
                    <a:pt x="5605" y="515"/>
                  </a:cubicBezTo>
                  <a:cubicBezTo>
                    <a:pt x="5602" y="513"/>
                    <a:pt x="5595" y="515"/>
                    <a:pt x="5594" y="517"/>
                  </a:cubicBezTo>
                  <a:cubicBezTo>
                    <a:pt x="5593" y="519"/>
                    <a:pt x="5582" y="536"/>
                    <a:pt x="5579" y="532"/>
                  </a:cubicBezTo>
                  <a:cubicBezTo>
                    <a:pt x="5576" y="527"/>
                    <a:pt x="5573" y="518"/>
                    <a:pt x="5576" y="515"/>
                  </a:cubicBezTo>
                  <a:cubicBezTo>
                    <a:pt x="5579" y="512"/>
                    <a:pt x="5578" y="503"/>
                    <a:pt x="5575" y="501"/>
                  </a:cubicBezTo>
                  <a:cubicBezTo>
                    <a:pt x="5572" y="499"/>
                    <a:pt x="5551" y="499"/>
                    <a:pt x="5549" y="502"/>
                  </a:cubicBezTo>
                  <a:cubicBezTo>
                    <a:pt x="5546" y="505"/>
                    <a:pt x="5544" y="519"/>
                    <a:pt x="5542" y="514"/>
                  </a:cubicBezTo>
                  <a:cubicBezTo>
                    <a:pt x="5540" y="509"/>
                    <a:pt x="5536" y="497"/>
                    <a:pt x="5534" y="498"/>
                  </a:cubicBezTo>
                  <a:lnTo>
                    <a:pt x="5519" y="506"/>
                  </a:lnTo>
                  <a:cubicBezTo>
                    <a:pt x="5517" y="506"/>
                    <a:pt x="5492" y="505"/>
                    <a:pt x="5493" y="509"/>
                  </a:cubicBezTo>
                  <a:cubicBezTo>
                    <a:pt x="5493" y="513"/>
                    <a:pt x="5500" y="518"/>
                    <a:pt x="5502" y="522"/>
                  </a:cubicBezTo>
                  <a:cubicBezTo>
                    <a:pt x="5504" y="526"/>
                    <a:pt x="5512" y="539"/>
                    <a:pt x="5507" y="538"/>
                  </a:cubicBezTo>
                  <a:cubicBezTo>
                    <a:pt x="5502" y="537"/>
                    <a:pt x="5494" y="534"/>
                    <a:pt x="5492" y="537"/>
                  </a:cubicBezTo>
                  <a:cubicBezTo>
                    <a:pt x="5491" y="541"/>
                    <a:pt x="5496" y="554"/>
                    <a:pt x="5488" y="553"/>
                  </a:cubicBezTo>
                  <a:cubicBezTo>
                    <a:pt x="5479" y="551"/>
                    <a:pt x="5464" y="556"/>
                    <a:pt x="5466" y="548"/>
                  </a:cubicBezTo>
                  <a:cubicBezTo>
                    <a:pt x="5468" y="540"/>
                    <a:pt x="5479" y="534"/>
                    <a:pt x="5479" y="529"/>
                  </a:cubicBezTo>
                  <a:cubicBezTo>
                    <a:pt x="5479" y="525"/>
                    <a:pt x="5473" y="520"/>
                    <a:pt x="5472" y="516"/>
                  </a:cubicBezTo>
                  <a:cubicBezTo>
                    <a:pt x="5472" y="512"/>
                    <a:pt x="5471" y="506"/>
                    <a:pt x="5466" y="506"/>
                  </a:cubicBezTo>
                  <a:cubicBezTo>
                    <a:pt x="5461" y="507"/>
                    <a:pt x="5455" y="510"/>
                    <a:pt x="5456" y="513"/>
                  </a:cubicBezTo>
                  <a:lnTo>
                    <a:pt x="5456" y="527"/>
                  </a:lnTo>
                  <a:cubicBezTo>
                    <a:pt x="5454" y="529"/>
                    <a:pt x="5448" y="534"/>
                    <a:pt x="5446" y="530"/>
                  </a:cubicBezTo>
                  <a:cubicBezTo>
                    <a:pt x="5444" y="526"/>
                    <a:pt x="5444" y="519"/>
                    <a:pt x="5438" y="517"/>
                  </a:cubicBezTo>
                  <a:cubicBezTo>
                    <a:pt x="5432" y="515"/>
                    <a:pt x="5419" y="516"/>
                    <a:pt x="5419" y="512"/>
                  </a:cubicBezTo>
                  <a:cubicBezTo>
                    <a:pt x="5420" y="507"/>
                    <a:pt x="5417" y="499"/>
                    <a:pt x="5414" y="499"/>
                  </a:cubicBezTo>
                  <a:cubicBezTo>
                    <a:pt x="5410" y="499"/>
                    <a:pt x="5409" y="508"/>
                    <a:pt x="5405" y="510"/>
                  </a:cubicBezTo>
                  <a:cubicBezTo>
                    <a:pt x="5400" y="513"/>
                    <a:pt x="5381" y="520"/>
                    <a:pt x="5378" y="514"/>
                  </a:cubicBezTo>
                  <a:cubicBezTo>
                    <a:pt x="5375" y="509"/>
                    <a:pt x="5373" y="500"/>
                    <a:pt x="5371" y="502"/>
                  </a:cubicBezTo>
                  <a:cubicBezTo>
                    <a:pt x="5369" y="504"/>
                    <a:pt x="5363" y="524"/>
                    <a:pt x="5360" y="523"/>
                  </a:cubicBezTo>
                  <a:cubicBezTo>
                    <a:pt x="5357" y="522"/>
                    <a:pt x="5348" y="519"/>
                    <a:pt x="5349" y="515"/>
                  </a:cubicBezTo>
                  <a:cubicBezTo>
                    <a:pt x="5350" y="511"/>
                    <a:pt x="5347" y="506"/>
                    <a:pt x="5342" y="507"/>
                  </a:cubicBezTo>
                  <a:cubicBezTo>
                    <a:pt x="5337" y="507"/>
                    <a:pt x="5320" y="505"/>
                    <a:pt x="5324" y="509"/>
                  </a:cubicBezTo>
                  <a:cubicBezTo>
                    <a:pt x="5327" y="513"/>
                    <a:pt x="5329" y="516"/>
                    <a:pt x="5329" y="518"/>
                  </a:cubicBezTo>
                  <a:lnTo>
                    <a:pt x="5331" y="526"/>
                  </a:lnTo>
                  <a:cubicBezTo>
                    <a:pt x="5334" y="526"/>
                    <a:pt x="5336" y="530"/>
                    <a:pt x="5332" y="532"/>
                  </a:cubicBezTo>
                  <a:cubicBezTo>
                    <a:pt x="5329" y="533"/>
                    <a:pt x="5321" y="530"/>
                    <a:pt x="5321" y="533"/>
                  </a:cubicBezTo>
                  <a:lnTo>
                    <a:pt x="5316" y="544"/>
                  </a:lnTo>
                  <a:lnTo>
                    <a:pt x="5309" y="530"/>
                  </a:lnTo>
                  <a:cubicBezTo>
                    <a:pt x="5307" y="530"/>
                    <a:pt x="5301" y="533"/>
                    <a:pt x="5301" y="536"/>
                  </a:cubicBezTo>
                  <a:cubicBezTo>
                    <a:pt x="5301" y="539"/>
                    <a:pt x="5294" y="538"/>
                    <a:pt x="5296" y="543"/>
                  </a:cubicBezTo>
                  <a:cubicBezTo>
                    <a:pt x="5297" y="548"/>
                    <a:pt x="5293" y="564"/>
                    <a:pt x="5301" y="567"/>
                  </a:cubicBezTo>
                  <a:cubicBezTo>
                    <a:pt x="5309" y="570"/>
                    <a:pt x="5312" y="572"/>
                    <a:pt x="5312" y="578"/>
                  </a:cubicBezTo>
                  <a:cubicBezTo>
                    <a:pt x="5312" y="583"/>
                    <a:pt x="5312" y="591"/>
                    <a:pt x="5315" y="592"/>
                  </a:cubicBezTo>
                  <a:cubicBezTo>
                    <a:pt x="5317" y="594"/>
                    <a:pt x="5322" y="593"/>
                    <a:pt x="5323" y="597"/>
                  </a:cubicBezTo>
                  <a:cubicBezTo>
                    <a:pt x="5324" y="601"/>
                    <a:pt x="5322" y="614"/>
                    <a:pt x="5329" y="616"/>
                  </a:cubicBezTo>
                  <a:cubicBezTo>
                    <a:pt x="5336" y="618"/>
                    <a:pt x="5349" y="619"/>
                    <a:pt x="5349" y="621"/>
                  </a:cubicBezTo>
                  <a:cubicBezTo>
                    <a:pt x="5349" y="623"/>
                    <a:pt x="5347" y="643"/>
                    <a:pt x="5350" y="646"/>
                  </a:cubicBezTo>
                  <a:cubicBezTo>
                    <a:pt x="5353" y="648"/>
                    <a:pt x="5365" y="658"/>
                    <a:pt x="5366" y="661"/>
                  </a:cubicBezTo>
                  <a:cubicBezTo>
                    <a:pt x="5367" y="665"/>
                    <a:pt x="5361" y="672"/>
                    <a:pt x="5361" y="675"/>
                  </a:cubicBezTo>
                  <a:cubicBezTo>
                    <a:pt x="5360" y="678"/>
                    <a:pt x="5355" y="689"/>
                    <a:pt x="5353" y="686"/>
                  </a:cubicBezTo>
                  <a:cubicBezTo>
                    <a:pt x="5350" y="683"/>
                    <a:pt x="5351" y="670"/>
                    <a:pt x="5344" y="669"/>
                  </a:cubicBezTo>
                  <a:cubicBezTo>
                    <a:pt x="5337" y="667"/>
                    <a:pt x="5330" y="679"/>
                    <a:pt x="5326" y="676"/>
                  </a:cubicBezTo>
                  <a:cubicBezTo>
                    <a:pt x="5322" y="673"/>
                    <a:pt x="5312" y="668"/>
                    <a:pt x="5309" y="669"/>
                  </a:cubicBezTo>
                  <a:cubicBezTo>
                    <a:pt x="5306" y="670"/>
                    <a:pt x="5292" y="674"/>
                    <a:pt x="5296" y="677"/>
                  </a:cubicBezTo>
                  <a:cubicBezTo>
                    <a:pt x="5299" y="680"/>
                    <a:pt x="5302" y="686"/>
                    <a:pt x="5301" y="688"/>
                  </a:cubicBezTo>
                  <a:lnTo>
                    <a:pt x="5293" y="695"/>
                  </a:lnTo>
                  <a:cubicBezTo>
                    <a:pt x="5292" y="697"/>
                    <a:pt x="5292" y="706"/>
                    <a:pt x="5286" y="705"/>
                  </a:cubicBezTo>
                  <a:cubicBezTo>
                    <a:pt x="5279" y="704"/>
                    <a:pt x="5262" y="695"/>
                    <a:pt x="5258" y="698"/>
                  </a:cubicBezTo>
                  <a:cubicBezTo>
                    <a:pt x="5254" y="701"/>
                    <a:pt x="5234" y="715"/>
                    <a:pt x="5225" y="718"/>
                  </a:cubicBezTo>
                  <a:cubicBezTo>
                    <a:pt x="5216" y="721"/>
                    <a:pt x="5205" y="716"/>
                    <a:pt x="5199" y="718"/>
                  </a:cubicBezTo>
                  <a:cubicBezTo>
                    <a:pt x="5193" y="720"/>
                    <a:pt x="5189" y="727"/>
                    <a:pt x="5184" y="725"/>
                  </a:cubicBezTo>
                  <a:cubicBezTo>
                    <a:pt x="5179" y="723"/>
                    <a:pt x="5173" y="715"/>
                    <a:pt x="5169" y="715"/>
                  </a:cubicBezTo>
                  <a:cubicBezTo>
                    <a:pt x="5164" y="716"/>
                    <a:pt x="5149" y="711"/>
                    <a:pt x="5155" y="711"/>
                  </a:cubicBezTo>
                  <a:cubicBezTo>
                    <a:pt x="5160" y="710"/>
                    <a:pt x="5170" y="707"/>
                    <a:pt x="5169" y="704"/>
                  </a:cubicBezTo>
                  <a:cubicBezTo>
                    <a:pt x="5168" y="700"/>
                    <a:pt x="5159" y="697"/>
                    <a:pt x="5157" y="694"/>
                  </a:cubicBezTo>
                  <a:cubicBezTo>
                    <a:pt x="5155" y="691"/>
                    <a:pt x="5154" y="687"/>
                    <a:pt x="5149" y="685"/>
                  </a:cubicBezTo>
                  <a:cubicBezTo>
                    <a:pt x="5145" y="683"/>
                    <a:pt x="5137" y="670"/>
                    <a:pt x="5131" y="673"/>
                  </a:cubicBezTo>
                  <a:cubicBezTo>
                    <a:pt x="5125" y="676"/>
                    <a:pt x="5123" y="684"/>
                    <a:pt x="5121" y="685"/>
                  </a:cubicBezTo>
                  <a:cubicBezTo>
                    <a:pt x="5119" y="685"/>
                    <a:pt x="5117" y="691"/>
                    <a:pt x="5121" y="693"/>
                  </a:cubicBezTo>
                  <a:cubicBezTo>
                    <a:pt x="5125" y="696"/>
                    <a:pt x="5131" y="699"/>
                    <a:pt x="5133" y="701"/>
                  </a:cubicBezTo>
                  <a:lnTo>
                    <a:pt x="5138" y="718"/>
                  </a:lnTo>
                  <a:cubicBezTo>
                    <a:pt x="5135" y="721"/>
                    <a:pt x="5130" y="728"/>
                    <a:pt x="5128" y="724"/>
                  </a:cubicBezTo>
                  <a:cubicBezTo>
                    <a:pt x="5126" y="720"/>
                    <a:pt x="5122" y="717"/>
                    <a:pt x="5118" y="716"/>
                  </a:cubicBezTo>
                  <a:cubicBezTo>
                    <a:pt x="5115" y="715"/>
                    <a:pt x="5082" y="716"/>
                    <a:pt x="5068" y="717"/>
                  </a:cubicBezTo>
                  <a:cubicBezTo>
                    <a:pt x="5053" y="718"/>
                    <a:pt x="5050" y="715"/>
                    <a:pt x="5050" y="712"/>
                  </a:cubicBezTo>
                  <a:cubicBezTo>
                    <a:pt x="5049" y="709"/>
                    <a:pt x="5046" y="706"/>
                    <a:pt x="5044" y="706"/>
                  </a:cubicBezTo>
                  <a:cubicBezTo>
                    <a:pt x="5041" y="705"/>
                    <a:pt x="5044" y="700"/>
                    <a:pt x="5039" y="698"/>
                  </a:cubicBezTo>
                  <a:cubicBezTo>
                    <a:pt x="5035" y="696"/>
                    <a:pt x="5026" y="690"/>
                    <a:pt x="5027" y="684"/>
                  </a:cubicBezTo>
                  <a:cubicBezTo>
                    <a:pt x="5028" y="677"/>
                    <a:pt x="5016" y="672"/>
                    <a:pt x="5023" y="665"/>
                  </a:cubicBezTo>
                  <a:cubicBezTo>
                    <a:pt x="5029" y="659"/>
                    <a:pt x="5031" y="661"/>
                    <a:pt x="5033" y="657"/>
                  </a:cubicBezTo>
                  <a:cubicBezTo>
                    <a:pt x="5034" y="653"/>
                    <a:pt x="5034" y="646"/>
                    <a:pt x="5037" y="644"/>
                  </a:cubicBezTo>
                  <a:cubicBezTo>
                    <a:pt x="5041" y="643"/>
                    <a:pt x="5045" y="639"/>
                    <a:pt x="5041" y="635"/>
                  </a:cubicBezTo>
                  <a:cubicBezTo>
                    <a:pt x="5036" y="631"/>
                    <a:pt x="5029" y="626"/>
                    <a:pt x="5021" y="626"/>
                  </a:cubicBezTo>
                  <a:cubicBezTo>
                    <a:pt x="5012" y="626"/>
                    <a:pt x="4996" y="624"/>
                    <a:pt x="4988" y="628"/>
                  </a:cubicBezTo>
                  <a:cubicBezTo>
                    <a:pt x="4980" y="632"/>
                    <a:pt x="4954" y="650"/>
                    <a:pt x="4947" y="650"/>
                  </a:cubicBezTo>
                  <a:cubicBezTo>
                    <a:pt x="4940" y="649"/>
                    <a:pt x="4890" y="646"/>
                    <a:pt x="4872" y="652"/>
                  </a:cubicBezTo>
                  <a:cubicBezTo>
                    <a:pt x="4854" y="659"/>
                    <a:pt x="4846" y="666"/>
                    <a:pt x="4835" y="666"/>
                  </a:cubicBezTo>
                  <a:cubicBezTo>
                    <a:pt x="4824" y="666"/>
                    <a:pt x="4809" y="664"/>
                    <a:pt x="4801" y="670"/>
                  </a:cubicBezTo>
                  <a:cubicBezTo>
                    <a:pt x="4793" y="675"/>
                    <a:pt x="4799" y="681"/>
                    <a:pt x="4794" y="682"/>
                  </a:cubicBezTo>
                  <a:cubicBezTo>
                    <a:pt x="4789" y="682"/>
                    <a:pt x="4781" y="682"/>
                    <a:pt x="4778" y="685"/>
                  </a:cubicBezTo>
                  <a:cubicBezTo>
                    <a:pt x="4774" y="689"/>
                    <a:pt x="4767" y="696"/>
                    <a:pt x="4758" y="702"/>
                  </a:cubicBezTo>
                  <a:cubicBezTo>
                    <a:pt x="4750" y="708"/>
                    <a:pt x="4740" y="714"/>
                    <a:pt x="4743" y="721"/>
                  </a:cubicBezTo>
                  <a:cubicBezTo>
                    <a:pt x="4746" y="728"/>
                    <a:pt x="4751" y="728"/>
                    <a:pt x="4751" y="732"/>
                  </a:cubicBezTo>
                  <a:cubicBezTo>
                    <a:pt x="4751" y="736"/>
                    <a:pt x="4753" y="743"/>
                    <a:pt x="4760" y="743"/>
                  </a:cubicBezTo>
                  <a:cubicBezTo>
                    <a:pt x="4766" y="743"/>
                    <a:pt x="4779" y="733"/>
                    <a:pt x="4780" y="738"/>
                  </a:cubicBezTo>
                  <a:cubicBezTo>
                    <a:pt x="4781" y="743"/>
                    <a:pt x="4776" y="748"/>
                    <a:pt x="4770" y="752"/>
                  </a:cubicBezTo>
                  <a:cubicBezTo>
                    <a:pt x="4763" y="755"/>
                    <a:pt x="4755" y="761"/>
                    <a:pt x="4755" y="766"/>
                  </a:cubicBezTo>
                  <a:cubicBezTo>
                    <a:pt x="4754" y="770"/>
                    <a:pt x="4752" y="782"/>
                    <a:pt x="4748" y="778"/>
                  </a:cubicBezTo>
                  <a:cubicBezTo>
                    <a:pt x="4744" y="775"/>
                    <a:pt x="4748" y="745"/>
                    <a:pt x="4741" y="740"/>
                  </a:cubicBezTo>
                  <a:cubicBezTo>
                    <a:pt x="4734" y="735"/>
                    <a:pt x="4723" y="732"/>
                    <a:pt x="4722" y="722"/>
                  </a:cubicBezTo>
                  <a:cubicBezTo>
                    <a:pt x="4722" y="713"/>
                    <a:pt x="4726" y="705"/>
                    <a:pt x="4720" y="699"/>
                  </a:cubicBezTo>
                  <a:cubicBezTo>
                    <a:pt x="4714" y="693"/>
                    <a:pt x="4700" y="692"/>
                    <a:pt x="4690" y="682"/>
                  </a:cubicBezTo>
                  <a:cubicBezTo>
                    <a:pt x="4680" y="672"/>
                    <a:pt x="4663" y="651"/>
                    <a:pt x="4659" y="656"/>
                  </a:cubicBezTo>
                  <a:cubicBezTo>
                    <a:pt x="4654" y="661"/>
                    <a:pt x="4659" y="671"/>
                    <a:pt x="4667" y="677"/>
                  </a:cubicBezTo>
                  <a:cubicBezTo>
                    <a:pt x="4675" y="683"/>
                    <a:pt x="4684" y="694"/>
                    <a:pt x="4683" y="701"/>
                  </a:cubicBezTo>
                  <a:cubicBezTo>
                    <a:pt x="4682" y="707"/>
                    <a:pt x="4675" y="712"/>
                    <a:pt x="4674" y="716"/>
                  </a:cubicBezTo>
                  <a:cubicBezTo>
                    <a:pt x="4672" y="720"/>
                    <a:pt x="4675" y="726"/>
                    <a:pt x="4667" y="727"/>
                  </a:cubicBezTo>
                  <a:cubicBezTo>
                    <a:pt x="4658" y="728"/>
                    <a:pt x="4640" y="726"/>
                    <a:pt x="4639" y="729"/>
                  </a:cubicBezTo>
                  <a:cubicBezTo>
                    <a:pt x="4638" y="732"/>
                    <a:pt x="4628" y="741"/>
                    <a:pt x="4624" y="738"/>
                  </a:cubicBezTo>
                  <a:cubicBezTo>
                    <a:pt x="4619" y="735"/>
                    <a:pt x="4567" y="702"/>
                    <a:pt x="4570" y="696"/>
                  </a:cubicBezTo>
                  <a:cubicBezTo>
                    <a:pt x="4573" y="689"/>
                    <a:pt x="4564" y="680"/>
                    <a:pt x="4569" y="681"/>
                  </a:cubicBezTo>
                  <a:cubicBezTo>
                    <a:pt x="4575" y="682"/>
                    <a:pt x="4579" y="674"/>
                    <a:pt x="4577" y="669"/>
                  </a:cubicBezTo>
                  <a:cubicBezTo>
                    <a:pt x="4574" y="664"/>
                    <a:pt x="4571" y="663"/>
                    <a:pt x="4565" y="665"/>
                  </a:cubicBezTo>
                  <a:cubicBezTo>
                    <a:pt x="4559" y="667"/>
                    <a:pt x="4553" y="665"/>
                    <a:pt x="4554" y="669"/>
                  </a:cubicBezTo>
                  <a:cubicBezTo>
                    <a:pt x="4554" y="674"/>
                    <a:pt x="4554" y="691"/>
                    <a:pt x="4552" y="693"/>
                  </a:cubicBezTo>
                  <a:cubicBezTo>
                    <a:pt x="4550" y="694"/>
                    <a:pt x="4552" y="695"/>
                    <a:pt x="4548" y="698"/>
                  </a:cubicBezTo>
                  <a:cubicBezTo>
                    <a:pt x="4545" y="701"/>
                    <a:pt x="4536" y="699"/>
                    <a:pt x="4533" y="694"/>
                  </a:cubicBezTo>
                  <a:cubicBezTo>
                    <a:pt x="4530" y="689"/>
                    <a:pt x="4527" y="682"/>
                    <a:pt x="4524" y="683"/>
                  </a:cubicBezTo>
                  <a:cubicBezTo>
                    <a:pt x="4520" y="684"/>
                    <a:pt x="4498" y="680"/>
                    <a:pt x="4492" y="685"/>
                  </a:cubicBezTo>
                  <a:cubicBezTo>
                    <a:pt x="4486" y="690"/>
                    <a:pt x="4480" y="694"/>
                    <a:pt x="4483" y="706"/>
                  </a:cubicBezTo>
                  <a:cubicBezTo>
                    <a:pt x="4487" y="718"/>
                    <a:pt x="4484" y="726"/>
                    <a:pt x="4480" y="728"/>
                  </a:cubicBezTo>
                  <a:cubicBezTo>
                    <a:pt x="4476" y="730"/>
                    <a:pt x="4470" y="738"/>
                    <a:pt x="4472" y="741"/>
                  </a:cubicBezTo>
                  <a:cubicBezTo>
                    <a:pt x="4474" y="745"/>
                    <a:pt x="4480" y="749"/>
                    <a:pt x="4483" y="755"/>
                  </a:cubicBezTo>
                  <a:cubicBezTo>
                    <a:pt x="4487" y="760"/>
                    <a:pt x="4493" y="772"/>
                    <a:pt x="4498" y="770"/>
                  </a:cubicBezTo>
                  <a:cubicBezTo>
                    <a:pt x="4504" y="768"/>
                    <a:pt x="4517" y="752"/>
                    <a:pt x="4520" y="753"/>
                  </a:cubicBezTo>
                  <a:cubicBezTo>
                    <a:pt x="4523" y="755"/>
                    <a:pt x="4528" y="749"/>
                    <a:pt x="4528" y="747"/>
                  </a:cubicBezTo>
                  <a:cubicBezTo>
                    <a:pt x="4528" y="744"/>
                    <a:pt x="4533" y="735"/>
                    <a:pt x="4538" y="733"/>
                  </a:cubicBezTo>
                  <a:cubicBezTo>
                    <a:pt x="4543" y="732"/>
                    <a:pt x="4553" y="720"/>
                    <a:pt x="4556" y="725"/>
                  </a:cubicBezTo>
                  <a:cubicBezTo>
                    <a:pt x="4558" y="729"/>
                    <a:pt x="4565" y="750"/>
                    <a:pt x="4559" y="755"/>
                  </a:cubicBezTo>
                  <a:cubicBezTo>
                    <a:pt x="4553" y="760"/>
                    <a:pt x="4526" y="771"/>
                    <a:pt x="4530" y="776"/>
                  </a:cubicBezTo>
                  <a:cubicBezTo>
                    <a:pt x="4534" y="780"/>
                    <a:pt x="4542" y="783"/>
                    <a:pt x="4537" y="792"/>
                  </a:cubicBezTo>
                  <a:cubicBezTo>
                    <a:pt x="4531" y="800"/>
                    <a:pt x="4525" y="809"/>
                    <a:pt x="4517" y="808"/>
                  </a:cubicBezTo>
                  <a:cubicBezTo>
                    <a:pt x="4509" y="808"/>
                    <a:pt x="4493" y="795"/>
                    <a:pt x="4491" y="799"/>
                  </a:cubicBezTo>
                  <a:cubicBezTo>
                    <a:pt x="4489" y="802"/>
                    <a:pt x="4507" y="818"/>
                    <a:pt x="4503" y="823"/>
                  </a:cubicBezTo>
                  <a:cubicBezTo>
                    <a:pt x="4499" y="829"/>
                    <a:pt x="4488" y="844"/>
                    <a:pt x="4482" y="848"/>
                  </a:cubicBezTo>
                  <a:cubicBezTo>
                    <a:pt x="4475" y="852"/>
                    <a:pt x="4465" y="853"/>
                    <a:pt x="4467" y="857"/>
                  </a:cubicBezTo>
                  <a:cubicBezTo>
                    <a:pt x="4469" y="862"/>
                    <a:pt x="4479" y="875"/>
                    <a:pt x="4473" y="876"/>
                  </a:cubicBezTo>
                  <a:cubicBezTo>
                    <a:pt x="4467" y="876"/>
                    <a:pt x="4462" y="876"/>
                    <a:pt x="4455" y="880"/>
                  </a:cubicBezTo>
                  <a:cubicBezTo>
                    <a:pt x="4448" y="883"/>
                    <a:pt x="4441" y="900"/>
                    <a:pt x="4432" y="902"/>
                  </a:cubicBezTo>
                  <a:cubicBezTo>
                    <a:pt x="4423" y="903"/>
                    <a:pt x="4382" y="900"/>
                    <a:pt x="4380" y="905"/>
                  </a:cubicBezTo>
                  <a:cubicBezTo>
                    <a:pt x="4377" y="910"/>
                    <a:pt x="4368" y="917"/>
                    <a:pt x="4370" y="924"/>
                  </a:cubicBezTo>
                  <a:cubicBezTo>
                    <a:pt x="4371" y="931"/>
                    <a:pt x="4372" y="937"/>
                    <a:pt x="4381" y="946"/>
                  </a:cubicBezTo>
                  <a:cubicBezTo>
                    <a:pt x="4391" y="955"/>
                    <a:pt x="4397" y="969"/>
                    <a:pt x="4403" y="970"/>
                  </a:cubicBezTo>
                  <a:cubicBezTo>
                    <a:pt x="4410" y="971"/>
                    <a:pt x="4419" y="971"/>
                    <a:pt x="4416" y="975"/>
                  </a:cubicBezTo>
                  <a:cubicBezTo>
                    <a:pt x="4414" y="978"/>
                    <a:pt x="4385" y="978"/>
                    <a:pt x="4383" y="980"/>
                  </a:cubicBezTo>
                  <a:cubicBezTo>
                    <a:pt x="4381" y="983"/>
                    <a:pt x="4378" y="986"/>
                    <a:pt x="4380" y="991"/>
                  </a:cubicBezTo>
                  <a:cubicBezTo>
                    <a:pt x="4382" y="996"/>
                    <a:pt x="4381" y="1005"/>
                    <a:pt x="4378" y="1007"/>
                  </a:cubicBezTo>
                  <a:cubicBezTo>
                    <a:pt x="4375" y="1009"/>
                    <a:pt x="4361" y="1026"/>
                    <a:pt x="4356" y="1026"/>
                  </a:cubicBezTo>
                  <a:cubicBezTo>
                    <a:pt x="4350" y="1026"/>
                    <a:pt x="4344" y="1034"/>
                    <a:pt x="4344" y="1029"/>
                  </a:cubicBezTo>
                  <a:cubicBezTo>
                    <a:pt x="4343" y="1024"/>
                    <a:pt x="4344" y="1020"/>
                    <a:pt x="4350" y="1016"/>
                  </a:cubicBezTo>
                  <a:cubicBezTo>
                    <a:pt x="4356" y="1012"/>
                    <a:pt x="4365" y="1003"/>
                    <a:pt x="4366" y="994"/>
                  </a:cubicBezTo>
                  <a:cubicBezTo>
                    <a:pt x="4366" y="984"/>
                    <a:pt x="4371" y="970"/>
                    <a:pt x="4365" y="967"/>
                  </a:cubicBezTo>
                  <a:cubicBezTo>
                    <a:pt x="4359" y="963"/>
                    <a:pt x="4351" y="956"/>
                    <a:pt x="4355" y="951"/>
                  </a:cubicBezTo>
                  <a:cubicBezTo>
                    <a:pt x="4359" y="947"/>
                    <a:pt x="4363" y="942"/>
                    <a:pt x="4362" y="934"/>
                  </a:cubicBezTo>
                  <a:cubicBezTo>
                    <a:pt x="4362" y="927"/>
                    <a:pt x="4349" y="908"/>
                    <a:pt x="4354" y="900"/>
                  </a:cubicBezTo>
                  <a:cubicBezTo>
                    <a:pt x="4359" y="893"/>
                    <a:pt x="4363" y="877"/>
                    <a:pt x="4372" y="874"/>
                  </a:cubicBezTo>
                  <a:cubicBezTo>
                    <a:pt x="4380" y="871"/>
                    <a:pt x="4384" y="866"/>
                    <a:pt x="4384" y="861"/>
                  </a:cubicBezTo>
                  <a:cubicBezTo>
                    <a:pt x="4384" y="855"/>
                    <a:pt x="4383" y="847"/>
                    <a:pt x="4378" y="839"/>
                  </a:cubicBezTo>
                  <a:cubicBezTo>
                    <a:pt x="4374" y="831"/>
                    <a:pt x="4367" y="810"/>
                    <a:pt x="4374" y="810"/>
                  </a:cubicBezTo>
                  <a:cubicBezTo>
                    <a:pt x="4381" y="809"/>
                    <a:pt x="4408" y="812"/>
                    <a:pt x="4413" y="802"/>
                  </a:cubicBezTo>
                  <a:cubicBezTo>
                    <a:pt x="4418" y="792"/>
                    <a:pt x="4431" y="760"/>
                    <a:pt x="4423" y="753"/>
                  </a:cubicBezTo>
                  <a:cubicBezTo>
                    <a:pt x="4415" y="746"/>
                    <a:pt x="4411" y="737"/>
                    <a:pt x="4416" y="728"/>
                  </a:cubicBezTo>
                  <a:cubicBezTo>
                    <a:pt x="4420" y="719"/>
                    <a:pt x="4422" y="696"/>
                    <a:pt x="4433" y="688"/>
                  </a:cubicBezTo>
                  <a:cubicBezTo>
                    <a:pt x="4443" y="679"/>
                    <a:pt x="4448" y="665"/>
                    <a:pt x="4446" y="657"/>
                  </a:cubicBezTo>
                  <a:cubicBezTo>
                    <a:pt x="4444" y="649"/>
                    <a:pt x="4442" y="632"/>
                    <a:pt x="4436" y="636"/>
                  </a:cubicBezTo>
                  <a:cubicBezTo>
                    <a:pt x="4429" y="640"/>
                    <a:pt x="4427" y="648"/>
                    <a:pt x="4418" y="649"/>
                  </a:cubicBezTo>
                  <a:cubicBezTo>
                    <a:pt x="4408" y="649"/>
                    <a:pt x="4400" y="647"/>
                    <a:pt x="4405" y="644"/>
                  </a:cubicBezTo>
                  <a:cubicBezTo>
                    <a:pt x="4411" y="641"/>
                    <a:pt x="4436" y="627"/>
                    <a:pt x="4445" y="616"/>
                  </a:cubicBezTo>
                  <a:cubicBezTo>
                    <a:pt x="4453" y="604"/>
                    <a:pt x="4450" y="594"/>
                    <a:pt x="4458" y="584"/>
                  </a:cubicBezTo>
                  <a:cubicBezTo>
                    <a:pt x="4466" y="575"/>
                    <a:pt x="4470" y="567"/>
                    <a:pt x="4468" y="562"/>
                  </a:cubicBezTo>
                  <a:cubicBezTo>
                    <a:pt x="4467" y="558"/>
                    <a:pt x="4457" y="542"/>
                    <a:pt x="4470" y="536"/>
                  </a:cubicBezTo>
                  <a:cubicBezTo>
                    <a:pt x="4483" y="531"/>
                    <a:pt x="4495" y="532"/>
                    <a:pt x="4494" y="525"/>
                  </a:cubicBezTo>
                  <a:cubicBezTo>
                    <a:pt x="4493" y="518"/>
                    <a:pt x="4490" y="513"/>
                    <a:pt x="4485" y="510"/>
                  </a:cubicBezTo>
                  <a:cubicBezTo>
                    <a:pt x="4481" y="508"/>
                    <a:pt x="4469" y="498"/>
                    <a:pt x="4477" y="494"/>
                  </a:cubicBezTo>
                  <a:cubicBezTo>
                    <a:pt x="4486" y="489"/>
                    <a:pt x="4487" y="489"/>
                    <a:pt x="4488" y="482"/>
                  </a:cubicBezTo>
                  <a:cubicBezTo>
                    <a:pt x="4489" y="476"/>
                    <a:pt x="4482" y="461"/>
                    <a:pt x="4488" y="457"/>
                  </a:cubicBezTo>
                  <a:cubicBezTo>
                    <a:pt x="4494" y="453"/>
                    <a:pt x="4500" y="452"/>
                    <a:pt x="4501" y="447"/>
                  </a:cubicBezTo>
                  <a:cubicBezTo>
                    <a:pt x="4503" y="442"/>
                    <a:pt x="4501" y="437"/>
                    <a:pt x="4504" y="435"/>
                  </a:cubicBezTo>
                  <a:cubicBezTo>
                    <a:pt x="4508" y="434"/>
                    <a:pt x="4511" y="432"/>
                    <a:pt x="4511" y="428"/>
                  </a:cubicBezTo>
                  <a:cubicBezTo>
                    <a:pt x="4511" y="425"/>
                    <a:pt x="4512" y="376"/>
                    <a:pt x="4507" y="373"/>
                  </a:cubicBezTo>
                  <a:cubicBezTo>
                    <a:pt x="4503" y="369"/>
                    <a:pt x="4497" y="360"/>
                    <a:pt x="4495" y="355"/>
                  </a:cubicBezTo>
                  <a:cubicBezTo>
                    <a:pt x="4493" y="349"/>
                    <a:pt x="4497" y="340"/>
                    <a:pt x="4497" y="336"/>
                  </a:cubicBezTo>
                  <a:cubicBezTo>
                    <a:pt x="4496" y="332"/>
                    <a:pt x="4495" y="324"/>
                    <a:pt x="4492" y="323"/>
                  </a:cubicBezTo>
                  <a:cubicBezTo>
                    <a:pt x="4488" y="323"/>
                    <a:pt x="4476" y="330"/>
                    <a:pt x="4472" y="327"/>
                  </a:cubicBezTo>
                  <a:cubicBezTo>
                    <a:pt x="4469" y="324"/>
                    <a:pt x="4470" y="320"/>
                    <a:pt x="4467" y="319"/>
                  </a:cubicBezTo>
                  <a:cubicBezTo>
                    <a:pt x="4465" y="318"/>
                    <a:pt x="4457" y="317"/>
                    <a:pt x="4459" y="314"/>
                  </a:cubicBezTo>
                  <a:cubicBezTo>
                    <a:pt x="4461" y="310"/>
                    <a:pt x="4457" y="305"/>
                    <a:pt x="4454" y="306"/>
                  </a:cubicBezTo>
                  <a:lnTo>
                    <a:pt x="4447" y="316"/>
                  </a:lnTo>
                  <a:lnTo>
                    <a:pt x="4435" y="332"/>
                  </a:lnTo>
                  <a:cubicBezTo>
                    <a:pt x="4432" y="329"/>
                    <a:pt x="4432" y="317"/>
                    <a:pt x="4428" y="315"/>
                  </a:cubicBezTo>
                  <a:cubicBezTo>
                    <a:pt x="4424" y="313"/>
                    <a:pt x="4421" y="310"/>
                    <a:pt x="4421" y="306"/>
                  </a:cubicBezTo>
                  <a:cubicBezTo>
                    <a:pt x="4421" y="302"/>
                    <a:pt x="4423" y="297"/>
                    <a:pt x="4419" y="295"/>
                  </a:cubicBezTo>
                  <a:cubicBezTo>
                    <a:pt x="4414" y="294"/>
                    <a:pt x="4395" y="298"/>
                    <a:pt x="4395" y="294"/>
                  </a:cubicBezTo>
                  <a:cubicBezTo>
                    <a:pt x="4395" y="290"/>
                    <a:pt x="4387" y="284"/>
                    <a:pt x="4388" y="283"/>
                  </a:cubicBezTo>
                  <a:cubicBezTo>
                    <a:pt x="4389" y="282"/>
                    <a:pt x="4387" y="276"/>
                    <a:pt x="4395" y="277"/>
                  </a:cubicBezTo>
                  <a:cubicBezTo>
                    <a:pt x="4403" y="278"/>
                    <a:pt x="4414" y="275"/>
                    <a:pt x="4416" y="277"/>
                  </a:cubicBezTo>
                  <a:cubicBezTo>
                    <a:pt x="4418" y="280"/>
                    <a:pt x="4420" y="284"/>
                    <a:pt x="4424" y="284"/>
                  </a:cubicBezTo>
                  <a:cubicBezTo>
                    <a:pt x="4427" y="284"/>
                    <a:pt x="4433" y="283"/>
                    <a:pt x="4436" y="286"/>
                  </a:cubicBezTo>
                  <a:cubicBezTo>
                    <a:pt x="4439" y="288"/>
                    <a:pt x="4440" y="296"/>
                    <a:pt x="4445" y="296"/>
                  </a:cubicBezTo>
                  <a:cubicBezTo>
                    <a:pt x="4450" y="297"/>
                    <a:pt x="4457" y="299"/>
                    <a:pt x="4457" y="297"/>
                  </a:cubicBezTo>
                  <a:lnTo>
                    <a:pt x="4459" y="287"/>
                  </a:lnTo>
                  <a:lnTo>
                    <a:pt x="4467" y="296"/>
                  </a:lnTo>
                  <a:cubicBezTo>
                    <a:pt x="4467" y="299"/>
                    <a:pt x="4465" y="307"/>
                    <a:pt x="4469" y="307"/>
                  </a:cubicBezTo>
                  <a:cubicBezTo>
                    <a:pt x="4473" y="307"/>
                    <a:pt x="4478" y="303"/>
                    <a:pt x="4478" y="298"/>
                  </a:cubicBezTo>
                  <a:cubicBezTo>
                    <a:pt x="4478" y="293"/>
                    <a:pt x="4470" y="287"/>
                    <a:pt x="4468" y="282"/>
                  </a:cubicBezTo>
                  <a:cubicBezTo>
                    <a:pt x="4466" y="277"/>
                    <a:pt x="4467" y="270"/>
                    <a:pt x="4463" y="264"/>
                  </a:cubicBezTo>
                  <a:cubicBezTo>
                    <a:pt x="4460" y="258"/>
                    <a:pt x="4448" y="242"/>
                    <a:pt x="4444" y="243"/>
                  </a:cubicBezTo>
                  <a:cubicBezTo>
                    <a:pt x="4441" y="244"/>
                    <a:pt x="4435" y="250"/>
                    <a:pt x="4429" y="250"/>
                  </a:cubicBezTo>
                  <a:cubicBezTo>
                    <a:pt x="4424" y="250"/>
                    <a:pt x="4424" y="245"/>
                    <a:pt x="4422" y="243"/>
                  </a:cubicBezTo>
                  <a:lnTo>
                    <a:pt x="4414" y="236"/>
                  </a:lnTo>
                  <a:cubicBezTo>
                    <a:pt x="4416" y="233"/>
                    <a:pt x="4417" y="227"/>
                    <a:pt x="4412" y="222"/>
                  </a:cubicBezTo>
                  <a:cubicBezTo>
                    <a:pt x="4406" y="218"/>
                    <a:pt x="4395" y="215"/>
                    <a:pt x="4393" y="208"/>
                  </a:cubicBezTo>
                  <a:cubicBezTo>
                    <a:pt x="4392" y="201"/>
                    <a:pt x="4394" y="193"/>
                    <a:pt x="4389" y="190"/>
                  </a:cubicBezTo>
                  <a:cubicBezTo>
                    <a:pt x="4384" y="186"/>
                    <a:pt x="4376" y="184"/>
                    <a:pt x="4376" y="179"/>
                  </a:cubicBezTo>
                  <a:cubicBezTo>
                    <a:pt x="4376" y="174"/>
                    <a:pt x="4376" y="171"/>
                    <a:pt x="4371" y="171"/>
                  </a:cubicBezTo>
                  <a:cubicBezTo>
                    <a:pt x="4366" y="170"/>
                    <a:pt x="4364" y="171"/>
                    <a:pt x="4360" y="173"/>
                  </a:cubicBezTo>
                  <a:cubicBezTo>
                    <a:pt x="4357" y="174"/>
                    <a:pt x="4356" y="180"/>
                    <a:pt x="4353" y="179"/>
                  </a:cubicBezTo>
                  <a:cubicBezTo>
                    <a:pt x="4350" y="179"/>
                    <a:pt x="4345" y="181"/>
                    <a:pt x="4345" y="187"/>
                  </a:cubicBezTo>
                  <a:cubicBezTo>
                    <a:pt x="4345" y="193"/>
                    <a:pt x="4349" y="198"/>
                    <a:pt x="4354" y="197"/>
                  </a:cubicBezTo>
                  <a:cubicBezTo>
                    <a:pt x="4359" y="197"/>
                    <a:pt x="4370" y="197"/>
                    <a:pt x="4372" y="200"/>
                  </a:cubicBezTo>
                  <a:cubicBezTo>
                    <a:pt x="4374" y="204"/>
                    <a:pt x="4372" y="211"/>
                    <a:pt x="4367" y="212"/>
                  </a:cubicBezTo>
                  <a:cubicBezTo>
                    <a:pt x="4363" y="213"/>
                    <a:pt x="4359" y="215"/>
                    <a:pt x="4359" y="219"/>
                  </a:cubicBezTo>
                  <a:cubicBezTo>
                    <a:pt x="4359" y="224"/>
                    <a:pt x="4356" y="236"/>
                    <a:pt x="4354" y="233"/>
                  </a:cubicBezTo>
                  <a:lnTo>
                    <a:pt x="4347" y="218"/>
                  </a:lnTo>
                  <a:cubicBezTo>
                    <a:pt x="4344" y="216"/>
                    <a:pt x="4329" y="206"/>
                    <a:pt x="4329" y="196"/>
                  </a:cubicBezTo>
                  <a:cubicBezTo>
                    <a:pt x="4329" y="186"/>
                    <a:pt x="4331" y="177"/>
                    <a:pt x="4323" y="173"/>
                  </a:cubicBezTo>
                  <a:cubicBezTo>
                    <a:pt x="4315" y="170"/>
                    <a:pt x="4280" y="158"/>
                    <a:pt x="4266" y="147"/>
                  </a:cubicBezTo>
                  <a:cubicBezTo>
                    <a:pt x="4251" y="136"/>
                    <a:pt x="4236" y="125"/>
                    <a:pt x="4231" y="125"/>
                  </a:cubicBezTo>
                  <a:cubicBezTo>
                    <a:pt x="4227" y="125"/>
                    <a:pt x="4196" y="128"/>
                    <a:pt x="4193" y="125"/>
                  </a:cubicBezTo>
                  <a:cubicBezTo>
                    <a:pt x="4190" y="122"/>
                    <a:pt x="4189" y="113"/>
                    <a:pt x="4193" y="113"/>
                  </a:cubicBezTo>
                  <a:cubicBezTo>
                    <a:pt x="4197" y="114"/>
                    <a:pt x="4201" y="113"/>
                    <a:pt x="4201" y="110"/>
                  </a:cubicBezTo>
                  <a:cubicBezTo>
                    <a:pt x="4201" y="107"/>
                    <a:pt x="4201" y="99"/>
                    <a:pt x="4195" y="99"/>
                  </a:cubicBezTo>
                  <a:cubicBezTo>
                    <a:pt x="4189" y="99"/>
                    <a:pt x="4180" y="103"/>
                    <a:pt x="4178" y="101"/>
                  </a:cubicBezTo>
                  <a:cubicBezTo>
                    <a:pt x="4176" y="99"/>
                    <a:pt x="4168" y="94"/>
                    <a:pt x="4163" y="96"/>
                  </a:cubicBezTo>
                  <a:cubicBezTo>
                    <a:pt x="4158" y="98"/>
                    <a:pt x="4155" y="106"/>
                    <a:pt x="4150" y="107"/>
                  </a:cubicBezTo>
                  <a:cubicBezTo>
                    <a:pt x="4145" y="107"/>
                    <a:pt x="4138" y="108"/>
                    <a:pt x="4135" y="111"/>
                  </a:cubicBezTo>
                  <a:cubicBezTo>
                    <a:pt x="4132" y="115"/>
                    <a:pt x="4127" y="136"/>
                    <a:pt x="4119" y="137"/>
                  </a:cubicBezTo>
                  <a:cubicBezTo>
                    <a:pt x="4111" y="138"/>
                    <a:pt x="4092" y="127"/>
                    <a:pt x="4087" y="131"/>
                  </a:cubicBezTo>
                  <a:cubicBezTo>
                    <a:pt x="4082" y="135"/>
                    <a:pt x="4076" y="149"/>
                    <a:pt x="4071" y="152"/>
                  </a:cubicBezTo>
                  <a:cubicBezTo>
                    <a:pt x="4066" y="155"/>
                    <a:pt x="4047" y="152"/>
                    <a:pt x="4044" y="156"/>
                  </a:cubicBezTo>
                  <a:cubicBezTo>
                    <a:pt x="4041" y="160"/>
                    <a:pt x="4036" y="166"/>
                    <a:pt x="4033" y="163"/>
                  </a:cubicBezTo>
                  <a:cubicBezTo>
                    <a:pt x="4030" y="161"/>
                    <a:pt x="4026" y="155"/>
                    <a:pt x="4022" y="155"/>
                  </a:cubicBezTo>
                  <a:cubicBezTo>
                    <a:pt x="4018" y="155"/>
                    <a:pt x="4006" y="159"/>
                    <a:pt x="4007" y="165"/>
                  </a:cubicBezTo>
                  <a:cubicBezTo>
                    <a:pt x="4007" y="170"/>
                    <a:pt x="4001" y="180"/>
                    <a:pt x="4010" y="182"/>
                  </a:cubicBezTo>
                  <a:cubicBezTo>
                    <a:pt x="4019" y="184"/>
                    <a:pt x="4028" y="183"/>
                    <a:pt x="4030" y="187"/>
                  </a:cubicBezTo>
                  <a:cubicBezTo>
                    <a:pt x="4032" y="192"/>
                    <a:pt x="4029" y="203"/>
                    <a:pt x="4034" y="204"/>
                  </a:cubicBezTo>
                  <a:cubicBezTo>
                    <a:pt x="4038" y="205"/>
                    <a:pt x="4037" y="208"/>
                    <a:pt x="4037" y="216"/>
                  </a:cubicBezTo>
                  <a:cubicBezTo>
                    <a:pt x="4037" y="224"/>
                    <a:pt x="4036" y="234"/>
                    <a:pt x="4033" y="237"/>
                  </a:cubicBezTo>
                  <a:cubicBezTo>
                    <a:pt x="4030" y="240"/>
                    <a:pt x="4031" y="256"/>
                    <a:pt x="4027" y="256"/>
                  </a:cubicBezTo>
                  <a:cubicBezTo>
                    <a:pt x="4023" y="255"/>
                    <a:pt x="4002" y="248"/>
                    <a:pt x="3999" y="255"/>
                  </a:cubicBezTo>
                  <a:cubicBezTo>
                    <a:pt x="3996" y="261"/>
                    <a:pt x="3988" y="278"/>
                    <a:pt x="3983" y="277"/>
                  </a:cubicBezTo>
                  <a:cubicBezTo>
                    <a:pt x="3979" y="276"/>
                    <a:pt x="3967" y="275"/>
                    <a:pt x="3961" y="278"/>
                  </a:cubicBezTo>
                  <a:cubicBezTo>
                    <a:pt x="3955" y="281"/>
                    <a:pt x="3947" y="282"/>
                    <a:pt x="3948" y="278"/>
                  </a:cubicBezTo>
                  <a:cubicBezTo>
                    <a:pt x="3949" y="274"/>
                    <a:pt x="3953" y="275"/>
                    <a:pt x="3956" y="273"/>
                  </a:cubicBezTo>
                  <a:cubicBezTo>
                    <a:pt x="3960" y="271"/>
                    <a:pt x="3958" y="266"/>
                    <a:pt x="3963" y="266"/>
                  </a:cubicBezTo>
                  <a:cubicBezTo>
                    <a:pt x="3968" y="266"/>
                    <a:pt x="3975" y="268"/>
                    <a:pt x="3974" y="264"/>
                  </a:cubicBezTo>
                  <a:cubicBezTo>
                    <a:pt x="3973" y="259"/>
                    <a:pt x="3975" y="242"/>
                    <a:pt x="3970" y="238"/>
                  </a:cubicBezTo>
                  <a:cubicBezTo>
                    <a:pt x="3965" y="234"/>
                    <a:pt x="3958" y="231"/>
                    <a:pt x="3959" y="226"/>
                  </a:cubicBezTo>
                  <a:cubicBezTo>
                    <a:pt x="3959" y="222"/>
                    <a:pt x="3958" y="217"/>
                    <a:pt x="3956" y="215"/>
                  </a:cubicBezTo>
                  <a:cubicBezTo>
                    <a:pt x="3953" y="213"/>
                    <a:pt x="3951" y="212"/>
                    <a:pt x="3956" y="206"/>
                  </a:cubicBezTo>
                  <a:cubicBezTo>
                    <a:pt x="3961" y="200"/>
                    <a:pt x="3965" y="200"/>
                    <a:pt x="3965" y="193"/>
                  </a:cubicBezTo>
                  <a:cubicBezTo>
                    <a:pt x="3965" y="186"/>
                    <a:pt x="3961" y="173"/>
                    <a:pt x="3965" y="172"/>
                  </a:cubicBezTo>
                  <a:cubicBezTo>
                    <a:pt x="3969" y="171"/>
                    <a:pt x="3973" y="166"/>
                    <a:pt x="3972" y="162"/>
                  </a:cubicBezTo>
                  <a:cubicBezTo>
                    <a:pt x="3970" y="158"/>
                    <a:pt x="3962" y="153"/>
                    <a:pt x="3963" y="144"/>
                  </a:cubicBezTo>
                  <a:cubicBezTo>
                    <a:pt x="3963" y="136"/>
                    <a:pt x="3963" y="129"/>
                    <a:pt x="3957" y="124"/>
                  </a:cubicBezTo>
                  <a:cubicBezTo>
                    <a:pt x="3951" y="119"/>
                    <a:pt x="3945" y="105"/>
                    <a:pt x="3941" y="105"/>
                  </a:cubicBezTo>
                  <a:cubicBezTo>
                    <a:pt x="3937" y="105"/>
                    <a:pt x="3929" y="119"/>
                    <a:pt x="3927" y="116"/>
                  </a:cubicBezTo>
                  <a:cubicBezTo>
                    <a:pt x="3924" y="113"/>
                    <a:pt x="3923" y="107"/>
                    <a:pt x="3918" y="107"/>
                  </a:cubicBezTo>
                  <a:cubicBezTo>
                    <a:pt x="3914" y="108"/>
                    <a:pt x="3906" y="108"/>
                    <a:pt x="3905" y="113"/>
                  </a:cubicBezTo>
                  <a:cubicBezTo>
                    <a:pt x="3905" y="119"/>
                    <a:pt x="3900" y="128"/>
                    <a:pt x="3900" y="128"/>
                  </a:cubicBezTo>
                  <a:cubicBezTo>
                    <a:pt x="3900" y="128"/>
                    <a:pt x="3886" y="130"/>
                    <a:pt x="3883" y="126"/>
                  </a:cubicBezTo>
                  <a:cubicBezTo>
                    <a:pt x="3880" y="122"/>
                    <a:pt x="3877" y="118"/>
                    <a:pt x="3871" y="122"/>
                  </a:cubicBezTo>
                  <a:cubicBezTo>
                    <a:pt x="3865" y="126"/>
                    <a:pt x="3855" y="151"/>
                    <a:pt x="3850" y="152"/>
                  </a:cubicBezTo>
                  <a:cubicBezTo>
                    <a:pt x="3844" y="153"/>
                    <a:pt x="3838" y="155"/>
                    <a:pt x="3835" y="148"/>
                  </a:cubicBezTo>
                  <a:cubicBezTo>
                    <a:pt x="3832" y="141"/>
                    <a:pt x="3833" y="137"/>
                    <a:pt x="3837" y="135"/>
                  </a:cubicBezTo>
                  <a:cubicBezTo>
                    <a:pt x="3841" y="133"/>
                    <a:pt x="3846" y="132"/>
                    <a:pt x="3846" y="126"/>
                  </a:cubicBezTo>
                  <a:cubicBezTo>
                    <a:pt x="3846" y="120"/>
                    <a:pt x="3841" y="103"/>
                    <a:pt x="3836" y="107"/>
                  </a:cubicBezTo>
                  <a:cubicBezTo>
                    <a:pt x="3830" y="111"/>
                    <a:pt x="3823" y="120"/>
                    <a:pt x="3821" y="127"/>
                  </a:cubicBezTo>
                  <a:cubicBezTo>
                    <a:pt x="3819" y="134"/>
                    <a:pt x="3813" y="146"/>
                    <a:pt x="3808" y="149"/>
                  </a:cubicBezTo>
                  <a:cubicBezTo>
                    <a:pt x="3802" y="152"/>
                    <a:pt x="3798" y="150"/>
                    <a:pt x="3792" y="153"/>
                  </a:cubicBezTo>
                  <a:cubicBezTo>
                    <a:pt x="3785" y="156"/>
                    <a:pt x="3765" y="170"/>
                    <a:pt x="3764" y="161"/>
                  </a:cubicBezTo>
                  <a:cubicBezTo>
                    <a:pt x="3764" y="152"/>
                    <a:pt x="3767" y="144"/>
                    <a:pt x="3774" y="142"/>
                  </a:cubicBezTo>
                  <a:cubicBezTo>
                    <a:pt x="3782" y="140"/>
                    <a:pt x="3786" y="139"/>
                    <a:pt x="3792" y="134"/>
                  </a:cubicBezTo>
                  <a:cubicBezTo>
                    <a:pt x="3797" y="129"/>
                    <a:pt x="3809" y="118"/>
                    <a:pt x="3807" y="109"/>
                  </a:cubicBezTo>
                  <a:cubicBezTo>
                    <a:pt x="3805" y="100"/>
                    <a:pt x="3797" y="95"/>
                    <a:pt x="3802" y="90"/>
                  </a:cubicBezTo>
                  <a:cubicBezTo>
                    <a:pt x="3808" y="85"/>
                    <a:pt x="3814" y="84"/>
                    <a:pt x="3815" y="78"/>
                  </a:cubicBezTo>
                  <a:cubicBezTo>
                    <a:pt x="3816" y="72"/>
                    <a:pt x="3814" y="69"/>
                    <a:pt x="3820" y="67"/>
                  </a:cubicBezTo>
                  <a:cubicBezTo>
                    <a:pt x="3826" y="64"/>
                    <a:pt x="3828" y="59"/>
                    <a:pt x="3823" y="57"/>
                  </a:cubicBezTo>
                  <a:cubicBezTo>
                    <a:pt x="3819" y="55"/>
                    <a:pt x="3792" y="53"/>
                    <a:pt x="3792" y="46"/>
                  </a:cubicBezTo>
                  <a:cubicBezTo>
                    <a:pt x="3792" y="38"/>
                    <a:pt x="3796" y="35"/>
                    <a:pt x="3796" y="30"/>
                  </a:cubicBezTo>
                  <a:cubicBezTo>
                    <a:pt x="3796" y="25"/>
                    <a:pt x="3792" y="16"/>
                    <a:pt x="3789" y="17"/>
                  </a:cubicBezTo>
                  <a:cubicBezTo>
                    <a:pt x="3785" y="18"/>
                    <a:pt x="3775" y="22"/>
                    <a:pt x="3773" y="28"/>
                  </a:cubicBezTo>
                  <a:cubicBezTo>
                    <a:pt x="3771" y="34"/>
                    <a:pt x="3769" y="41"/>
                    <a:pt x="3764" y="39"/>
                  </a:cubicBezTo>
                  <a:cubicBezTo>
                    <a:pt x="3759" y="37"/>
                    <a:pt x="3746" y="39"/>
                    <a:pt x="3744" y="34"/>
                  </a:cubicBezTo>
                  <a:cubicBezTo>
                    <a:pt x="3742" y="29"/>
                    <a:pt x="3743" y="25"/>
                    <a:pt x="3740" y="23"/>
                  </a:cubicBezTo>
                  <a:cubicBezTo>
                    <a:pt x="3737" y="21"/>
                    <a:pt x="3738" y="11"/>
                    <a:pt x="3733" y="10"/>
                  </a:cubicBezTo>
                  <a:cubicBezTo>
                    <a:pt x="3727" y="9"/>
                    <a:pt x="3725" y="10"/>
                    <a:pt x="3722" y="13"/>
                  </a:cubicBezTo>
                  <a:cubicBezTo>
                    <a:pt x="3719" y="16"/>
                    <a:pt x="3715" y="16"/>
                    <a:pt x="3712" y="18"/>
                  </a:cubicBezTo>
                  <a:cubicBezTo>
                    <a:pt x="3709" y="19"/>
                    <a:pt x="3711" y="31"/>
                    <a:pt x="3706" y="28"/>
                  </a:cubicBezTo>
                  <a:cubicBezTo>
                    <a:pt x="3700" y="24"/>
                    <a:pt x="3701" y="14"/>
                    <a:pt x="3696" y="12"/>
                  </a:cubicBezTo>
                  <a:cubicBezTo>
                    <a:pt x="3691" y="10"/>
                    <a:pt x="3695" y="1"/>
                    <a:pt x="3688" y="1"/>
                  </a:cubicBezTo>
                  <a:cubicBezTo>
                    <a:pt x="3682" y="2"/>
                    <a:pt x="3673" y="0"/>
                    <a:pt x="3670" y="7"/>
                  </a:cubicBezTo>
                  <a:cubicBezTo>
                    <a:pt x="3667" y="13"/>
                    <a:pt x="3655" y="20"/>
                    <a:pt x="3654" y="25"/>
                  </a:cubicBezTo>
                  <a:cubicBezTo>
                    <a:pt x="3653" y="30"/>
                    <a:pt x="3657" y="33"/>
                    <a:pt x="3649" y="35"/>
                  </a:cubicBezTo>
                  <a:cubicBezTo>
                    <a:pt x="3641" y="36"/>
                    <a:pt x="3638" y="36"/>
                    <a:pt x="3637" y="40"/>
                  </a:cubicBezTo>
                  <a:cubicBezTo>
                    <a:pt x="3637" y="45"/>
                    <a:pt x="3650" y="52"/>
                    <a:pt x="3648" y="55"/>
                  </a:cubicBezTo>
                  <a:cubicBezTo>
                    <a:pt x="3647" y="59"/>
                    <a:pt x="3643" y="61"/>
                    <a:pt x="3636" y="65"/>
                  </a:cubicBezTo>
                  <a:cubicBezTo>
                    <a:pt x="3629" y="69"/>
                    <a:pt x="3626" y="74"/>
                    <a:pt x="3629" y="81"/>
                  </a:cubicBezTo>
                  <a:cubicBezTo>
                    <a:pt x="3631" y="88"/>
                    <a:pt x="3641" y="113"/>
                    <a:pt x="3635" y="116"/>
                  </a:cubicBezTo>
                  <a:cubicBezTo>
                    <a:pt x="3630" y="120"/>
                    <a:pt x="3621" y="128"/>
                    <a:pt x="3619" y="134"/>
                  </a:cubicBezTo>
                  <a:cubicBezTo>
                    <a:pt x="3617" y="141"/>
                    <a:pt x="3613" y="172"/>
                    <a:pt x="3614" y="177"/>
                  </a:cubicBezTo>
                  <a:cubicBezTo>
                    <a:pt x="3615" y="181"/>
                    <a:pt x="3613" y="203"/>
                    <a:pt x="3624" y="210"/>
                  </a:cubicBezTo>
                  <a:cubicBezTo>
                    <a:pt x="3634" y="217"/>
                    <a:pt x="3638" y="219"/>
                    <a:pt x="3637" y="225"/>
                  </a:cubicBezTo>
                  <a:cubicBezTo>
                    <a:pt x="3636" y="230"/>
                    <a:pt x="3640" y="240"/>
                    <a:pt x="3633" y="240"/>
                  </a:cubicBezTo>
                  <a:cubicBezTo>
                    <a:pt x="3626" y="241"/>
                    <a:pt x="3621" y="239"/>
                    <a:pt x="3622" y="245"/>
                  </a:cubicBezTo>
                  <a:cubicBezTo>
                    <a:pt x="3622" y="251"/>
                    <a:pt x="3622" y="262"/>
                    <a:pt x="3628" y="265"/>
                  </a:cubicBezTo>
                  <a:cubicBezTo>
                    <a:pt x="3635" y="268"/>
                    <a:pt x="3639" y="273"/>
                    <a:pt x="3639" y="277"/>
                  </a:cubicBezTo>
                  <a:cubicBezTo>
                    <a:pt x="3640" y="282"/>
                    <a:pt x="3643" y="282"/>
                    <a:pt x="3648" y="282"/>
                  </a:cubicBezTo>
                  <a:cubicBezTo>
                    <a:pt x="3653" y="282"/>
                    <a:pt x="3660" y="283"/>
                    <a:pt x="3661" y="286"/>
                  </a:cubicBezTo>
                  <a:cubicBezTo>
                    <a:pt x="3662" y="289"/>
                    <a:pt x="3664" y="302"/>
                    <a:pt x="3671" y="303"/>
                  </a:cubicBezTo>
                  <a:cubicBezTo>
                    <a:pt x="3677" y="305"/>
                    <a:pt x="3690" y="302"/>
                    <a:pt x="3690" y="306"/>
                  </a:cubicBezTo>
                  <a:cubicBezTo>
                    <a:pt x="3690" y="309"/>
                    <a:pt x="3687" y="315"/>
                    <a:pt x="3681" y="315"/>
                  </a:cubicBezTo>
                  <a:cubicBezTo>
                    <a:pt x="3676" y="315"/>
                    <a:pt x="3671" y="312"/>
                    <a:pt x="3670" y="318"/>
                  </a:cubicBezTo>
                  <a:cubicBezTo>
                    <a:pt x="3670" y="323"/>
                    <a:pt x="3675" y="329"/>
                    <a:pt x="3677" y="334"/>
                  </a:cubicBezTo>
                  <a:cubicBezTo>
                    <a:pt x="3679" y="340"/>
                    <a:pt x="3673" y="350"/>
                    <a:pt x="3680" y="352"/>
                  </a:cubicBezTo>
                  <a:cubicBezTo>
                    <a:pt x="3687" y="354"/>
                    <a:pt x="3711" y="356"/>
                    <a:pt x="3714" y="352"/>
                  </a:cubicBezTo>
                  <a:cubicBezTo>
                    <a:pt x="3716" y="348"/>
                    <a:pt x="3718" y="341"/>
                    <a:pt x="3725" y="343"/>
                  </a:cubicBezTo>
                  <a:cubicBezTo>
                    <a:pt x="3732" y="345"/>
                    <a:pt x="3736" y="353"/>
                    <a:pt x="3742" y="353"/>
                  </a:cubicBezTo>
                  <a:cubicBezTo>
                    <a:pt x="3749" y="354"/>
                    <a:pt x="3769" y="354"/>
                    <a:pt x="3774" y="357"/>
                  </a:cubicBezTo>
                  <a:cubicBezTo>
                    <a:pt x="3779" y="360"/>
                    <a:pt x="3784" y="366"/>
                    <a:pt x="3782" y="367"/>
                  </a:cubicBezTo>
                  <a:cubicBezTo>
                    <a:pt x="3781" y="368"/>
                    <a:pt x="3776" y="371"/>
                    <a:pt x="3769" y="371"/>
                  </a:cubicBezTo>
                  <a:cubicBezTo>
                    <a:pt x="3763" y="371"/>
                    <a:pt x="3755" y="368"/>
                    <a:pt x="3750" y="369"/>
                  </a:cubicBezTo>
                  <a:cubicBezTo>
                    <a:pt x="3745" y="370"/>
                    <a:pt x="3741" y="378"/>
                    <a:pt x="3736" y="373"/>
                  </a:cubicBezTo>
                  <a:cubicBezTo>
                    <a:pt x="3732" y="368"/>
                    <a:pt x="3733" y="363"/>
                    <a:pt x="3726" y="362"/>
                  </a:cubicBezTo>
                  <a:cubicBezTo>
                    <a:pt x="3720" y="362"/>
                    <a:pt x="3712" y="370"/>
                    <a:pt x="3706" y="373"/>
                  </a:cubicBezTo>
                  <a:cubicBezTo>
                    <a:pt x="3700" y="376"/>
                    <a:pt x="3685" y="381"/>
                    <a:pt x="3683" y="378"/>
                  </a:cubicBezTo>
                  <a:cubicBezTo>
                    <a:pt x="3682" y="375"/>
                    <a:pt x="3675" y="369"/>
                    <a:pt x="3673" y="371"/>
                  </a:cubicBezTo>
                  <a:lnTo>
                    <a:pt x="3663" y="377"/>
                  </a:lnTo>
                  <a:cubicBezTo>
                    <a:pt x="3662" y="377"/>
                    <a:pt x="3654" y="371"/>
                    <a:pt x="3650" y="371"/>
                  </a:cubicBezTo>
                  <a:cubicBezTo>
                    <a:pt x="3646" y="371"/>
                    <a:pt x="3633" y="372"/>
                    <a:pt x="3629" y="376"/>
                  </a:cubicBezTo>
                  <a:cubicBezTo>
                    <a:pt x="3625" y="381"/>
                    <a:pt x="3628" y="390"/>
                    <a:pt x="3623" y="388"/>
                  </a:cubicBezTo>
                  <a:cubicBezTo>
                    <a:pt x="3619" y="385"/>
                    <a:pt x="3591" y="381"/>
                    <a:pt x="3589" y="385"/>
                  </a:cubicBezTo>
                  <a:cubicBezTo>
                    <a:pt x="3587" y="388"/>
                    <a:pt x="3578" y="391"/>
                    <a:pt x="3579" y="397"/>
                  </a:cubicBezTo>
                  <a:cubicBezTo>
                    <a:pt x="3580" y="402"/>
                    <a:pt x="3586" y="406"/>
                    <a:pt x="3594" y="408"/>
                  </a:cubicBezTo>
                  <a:cubicBezTo>
                    <a:pt x="3603" y="410"/>
                    <a:pt x="3602" y="417"/>
                    <a:pt x="3604" y="420"/>
                  </a:cubicBezTo>
                  <a:cubicBezTo>
                    <a:pt x="3605" y="423"/>
                    <a:pt x="3611" y="420"/>
                    <a:pt x="3614" y="419"/>
                  </a:cubicBezTo>
                  <a:cubicBezTo>
                    <a:pt x="3618" y="419"/>
                    <a:pt x="3627" y="420"/>
                    <a:pt x="3627" y="420"/>
                  </a:cubicBezTo>
                  <a:lnTo>
                    <a:pt x="3634" y="424"/>
                  </a:lnTo>
                  <a:lnTo>
                    <a:pt x="3647" y="417"/>
                  </a:lnTo>
                  <a:cubicBezTo>
                    <a:pt x="3649" y="419"/>
                    <a:pt x="3661" y="436"/>
                    <a:pt x="3668" y="440"/>
                  </a:cubicBezTo>
                  <a:cubicBezTo>
                    <a:pt x="3675" y="444"/>
                    <a:pt x="3700" y="474"/>
                    <a:pt x="3697" y="477"/>
                  </a:cubicBezTo>
                  <a:cubicBezTo>
                    <a:pt x="3694" y="480"/>
                    <a:pt x="3691" y="486"/>
                    <a:pt x="3690" y="492"/>
                  </a:cubicBezTo>
                  <a:cubicBezTo>
                    <a:pt x="3688" y="497"/>
                    <a:pt x="3686" y="511"/>
                    <a:pt x="3681" y="514"/>
                  </a:cubicBezTo>
                  <a:cubicBezTo>
                    <a:pt x="3676" y="516"/>
                    <a:pt x="3673" y="517"/>
                    <a:pt x="3671" y="519"/>
                  </a:cubicBezTo>
                  <a:cubicBezTo>
                    <a:pt x="3669" y="522"/>
                    <a:pt x="3663" y="524"/>
                    <a:pt x="3663" y="518"/>
                  </a:cubicBezTo>
                  <a:cubicBezTo>
                    <a:pt x="3664" y="513"/>
                    <a:pt x="3669" y="501"/>
                    <a:pt x="3672" y="495"/>
                  </a:cubicBezTo>
                  <a:cubicBezTo>
                    <a:pt x="3675" y="490"/>
                    <a:pt x="3678" y="482"/>
                    <a:pt x="3673" y="481"/>
                  </a:cubicBezTo>
                  <a:cubicBezTo>
                    <a:pt x="3668" y="481"/>
                    <a:pt x="3666" y="478"/>
                    <a:pt x="3666" y="472"/>
                  </a:cubicBezTo>
                  <a:cubicBezTo>
                    <a:pt x="3665" y="466"/>
                    <a:pt x="3667" y="454"/>
                    <a:pt x="3662" y="453"/>
                  </a:cubicBezTo>
                  <a:cubicBezTo>
                    <a:pt x="3657" y="453"/>
                    <a:pt x="3639" y="452"/>
                    <a:pt x="3637" y="449"/>
                  </a:cubicBezTo>
                  <a:cubicBezTo>
                    <a:pt x="3634" y="446"/>
                    <a:pt x="3636" y="437"/>
                    <a:pt x="3631" y="436"/>
                  </a:cubicBezTo>
                  <a:cubicBezTo>
                    <a:pt x="3625" y="436"/>
                    <a:pt x="3618" y="435"/>
                    <a:pt x="3615" y="438"/>
                  </a:cubicBezTo>
                  <a:cubicBezTo>
                    <a:pt x="3613" y="441"/>
                    <a:pt x="3608" y="448"/>
                    <a:pt x="3603" y="447"/>
                  </a:cubicBezTo>
                  <a:cubicBezTo>
                    <a:pt x="3599" y="446"/>
                    <a:pt x="3592" y="441"/>
                    <a:pt x="3589" y="444"/>
                  </a:cubicBezTo>
                  <a:cubicBezTo>
                    <a:pt x="3585" y="448"/>
                    <a:pt x="3572" y="459"/>
                    <a:pt x="3574" y="461"/>
                  </a:cubicBezTo>
                  <a:cubicBezTo>
                    <a:pt x="3576" y="462"/>
                    <a:pt x="3587" y="465"/>
                    <a:pt x="3587" y="469"/>
                  </a:cubicBezTo>
                  <a:cubicBezTo>
                    <a:pt x="3586" y="473"/>
                    <a:pt x="3587" y="479"/>
                    <a:pt x="3583" y="478"/>
                  </a:cubicBezTo>
                  <a:cubicBezTo>
                    <a:pt x="3578" y="477"/>
                    <a:pt x="3570" y="474"/>
                    <a:pt x="3570" y="476"/>
                  </a:cubicBezTo>
                  <a:cubicBezTo>
                    <a:pt x="3569" y="478"/>
                    <a:pt x="3577" y="489"/>
                    <a:pt x="3575" y="493"/>
                  </a:cubicBezTo>
                  <a:cubicBezTo>
                    <a:pt x="3574" y="498"/>
                    <a:pt x="3566" y="501"/>
                    <a:pt x="3562" y="503"/>
                  </a:cubicBezTo>
                  <a:cubicBezTo>
                    <a:pt x="3558" y="506"/>
                    <a:pt x="3556" y="519"/>
                    <a:pt x="3551" y="515"/>
                  </a:cubicBezTo>
                  <a:cubicBezTo>
                    <a:pt x="3547" y="510"/>
                    <a:pt x="3550" y="499"/>
                    <a:pt x="3544" y="498"/>
                  </a:cubicBezTo>
                  <a:cubicBezTo>
                    <a:pt x="3539" y="497"/>
                    <a:pt x="3532" y="499"/>
                    <a:pt x="3531" y="502"/>
                  </a:cubicBezTo>
                  <a:cubicBezTo>
                    <a:pt x="3530" y="505"/>
                    <a:pt x="3524" y="515"/>
                    <a:pt x="3528" y="516"/>
                  </a:cubicBezTo>
                  <a:cubicBezTo>
                    <a:pt x="3532" y="517"/>
                    <a:pt x="3534" y="522"/>
                    <a:pt x="3533" y="526"/>
                  </a:cubicBezTo>
                  <a:cubicBezTo>
                    <a:pt x="3533" y="531"/>
                    <a:pt x="3533" y="540"/>
                    <a:pt x="3529" y="541"/>
                  </a:cubicBezTo>
                  <a:cubicBezTo>
                    <a:pt x="3524" y="541"/>
                    <a:pt x="3515" y="543"/>
                    <a:pt x="3516" y="538"/>
                  </a:cubicBezTo>
                  <a:cubicBezTo>
                    <a:pt x="3517" y="532"/>
                    <a:pt x="3520" y="514"/>
                    <a:pt x="3516" y="513"/>
                  </a:cubicBezTo>
                  <a:cubicBezTo>
                    <a:pt x="3512" y="511"/>
                    <a:pt x="3500" y="499"/>
                    <a:pt x="3499" y="502"/>
                  </a:cubicBezTo>
                  <a:cubicBezTo>
                    <a:pt x="3498" y="505"/>
                    <a:pt x="3502" y="525"/>
                    <a:pt x="3499" y="528"/>
                  </a:cubicBezTo>
                  <a:cubicBezTo>
                    <a:pt x="3497" y="532"/>
                    <a:pt x="3493" y="531"/>
                    <a:pt x="3492" y="534"/>
                  </a:cubicBezTo>
                  <a:cubicBezTo>
                    <a:pt x="3491" y="536"/>
                    <a:pt x="3487" y="569"/>
                    <a:pt x="3483" y="568"/>
                  </a:cubicBezTo>
                  <a:cubicBezTo>
                    <a:pt x="3480" y="566"/>
                    <a:pt x="3464" y="566"/>
                    <a:pt x="3465" y="552"/>
                  </a:cubicBezTo>
                  <a:cubicBezTo>
                    <a:pt x="3465" y="538"/>
                    <a:pt x="3482" y="525"/>
                    <a:pt x="3481" y="516"/>
                  </a:cubicBezTo>
                  <a:cubicBezTo>
                    <a:pt x="3479" y="507"/>
                    <a:pt x="3477" y="501"/>
                    <a:pt x="3474" y="500"/>
                  </a:cubicBezTo>
                  <a:cubicBezTo>
                    <a:pt x="3471" y="499"/>
                    <a:pt x="3454" y="495"/>
                    <a:pt x="3440" y="501"/>
                  </a:cubicBezTo>
                  <a:cubicBezTo>
                    <a:pt x="3427" y="507"/>
                    <a:pt x="3418" y="517"/>
                    <a:pt x="3414" y="513"/>
                  </a:cubicBezTo>
                  <a:cubicBezTo>
                    <a:pt x="3409" y="510"/>
                    <a:pt x="3400" y="505"/>
                    <a:pt x="3397" y="506"/>
                  </a:cubicBezTo>
                  <a:cubicBezTo>
                    <a:pt x="3395" y="507"/>
                    <a:pt x="3384" y="520"/>
                    <a:pt x="3380" y="519"/>
                  </a:cubicBezTo>
                  <a:cubicBezTo>
                    <a:pt x="3377" y="519"/>
                    <a:pt x="3360" y="522"/>
                    <a:pt x="3358" y="516"/>
                  </a:cubicBezTo>
                  <a:cubicBezTo>
                    <a:pt x="3356" y="510"/>
                    <a:pt x="3351" y="508"/>
                    <a:pt x="3346" y="508"/>
                  </a:cubicBezTo>
                  <a:cubicBezTo>
                    <a:pt x="3341" y="507"/>
                    <a:pt x="3332" y="509"/>
                    <a:pt x="3334" y="514"/>
                  </a:cubicBezTo>
                  <a:cubicBezTo>
                    <a:pt x="3335" y="518"/>
                    <a:pt x="3351" y="527"/>
                    <a:pt x="3348" y="532"/>
                  </a:cubicBezTo>
                  <a:cubicBezTo>
                    <a:pt x="3346" y="536"/>
                    <a:pt x="3339" y="543"/>
                    <a:pt x="3336" y="540"/>
                  </a:cubicBezTo>
                  <a:cubicBezTo>
                    <a:pt x="3333" y="536"/>
                    <a:pt x="3332" y="528"/>
                    <a:pt x="3328" y="528"/>
                  </a:cubicBezTo>
                  <a:cubicBezTo>
                    <a:pt x="3324" y="528"/>
                    <a:pt x="3318" y="531"/>
                    <a:pt x="3318" y="536"/>
                  </a:cubicBezTo>
                  <a:cubicBezTo>
                    <a:pt x="3318" y="541"/>
                    <a:pt x="3314" y="543"/>
                    <a:pt x="3310" y="547"/>
                  </a:cubicBezTo>
                  <a:cubicBezTo>
                    <a:pt x="3306" y="550"/>
                    <a:pt x="3302" y="578"/>
                    <a:pt x="3307" y="582"/>
                  </a:cubicBezTo>
                  <a:cubicBezTo>
                    <a:pt x="3312" y="587"/>
                    <a:pt x="3315" y="599"/>
                    <a:pt x="3318" y="595"/>
                  </a:cubicBezTo>
                  <a:cubicBezTo>
                    <a:pt x="3321" y="591"/>
                    <a:pt x="3327" y="578"/>
                    <a:pt x="3334" y="579"/>
                  </a:cubicBezTo>
                  <a:cubicBezTo>
                    <a:pt x="3340" y="580"/>
                    <a:pt x="3343" y="585"/>
                    <a:pt x="3346" y="582"/>
                  </a:cubicBezTo>
                  <a:cubicBezTo>
                    <a:pt x="3349" y="579"/>
                    <a:pt x="3364" y="564"/>
                    <a:pt x="3371" y="567"/>
                  </a:cubicBezTo>
                  <a:cubicBezTo>
                    <a:pt x="3378" y="569"/>
                    <a:pt x="3380" y="581"/>
                    <a:pt x="3375" y="583"/>
                  </a:cubicBezTo>
                  <a:cubicBezTo>
                    <a:pt x="3370" y="585"/>
                    <a:pt x="3331" y="598"/>
                    <a:pt x="3329" y="603"/>
                  </a:cubicBezTo>
                  <a:cubicBezTo>
                    <a:pt x="3327" y="609"/>
                    <a:pt x="3324" y="624"/>
                    <a:pt x="3316" y="626"/>
                  </a:cubicBezTo>
                  <a:cubicBezTo>
                    <a:pt x="3309" y="628"/>
                    <a:pt x="3273" y="627"/>
                    <a:pt x="3272" y="631"/>
                  </a:cubicBezTo>
                  <a:cubicBezTo>
                    <a:pt x="3271" y="636"/>
                    <a:pt x="3279" y="654"/>
                    <a:pt x="3275" y="656"/>
                  </a:cubicBezTo>
                  <a:cubicBezTo>
                    <a:pt x="3270" y="658"/>
                    <a:pt x="3258" y="666"/>
                    <a:pt x="3250" y="664"/>
                  </a:cubicBezTo>
                  <a:cubicBezTo>
                    <a:pt x="3242" y="663"/>
                    <a:pt x="3237" y="654"/>
                    <a:pt x="3235" y="654"/>
                  </a:cubicBezTo>
                  <a:cubicBezTo>
                    <a:pt x="3231" y="654"/>
                    <a:pt x="3223" y="656"/>
                    <a:pt x="3224" y="661"/>
                  </a:cubicBezTo>
                  <a:cubicBezTo>
                    <a:pt x="3224" y="665"/>
                    <a:pt x="3224" y="675"/>
                    <a:pt x="3219" y="675"/>
                  </a:cubicBezTo>
                  <a:cubicBezTo>
                    <a:pt x="3214" y="676"/>
                    <a:pt x="3194" y="679"/>
                    <a:pt x="3192" y="684"/>
                  </a:cubicBezTo>
                  <a:cubicBezTo>
                    <a:pt x="3190" y="688"/>
                    <a:pt x="3186" y="695"/>
                    <a:pt x="3191" y="697"/>
                  </a:cubicBezTo>
                  <a:cubicBezTo>
                    <a:pt x="3196" y="699"/>
                    <a:pt x="3201" y="702"/>
                    <a:pt x="3197" y="705"/>
                  </a:cubicBezTo>
                  <a:cubicBezTo>
                    <a:pt x="3193" y="707"/>
                    <a:pt x="3188" y="706"/>
                    <a:pt x="3187" y="710"/>
                  </a:cubicBezTo>
                  <a:cubicBezTo>
                    <a:pt x="3187" y="714"/>
                    <a:pt x="3184" y="726"/>
                    <a:pt x="3180" y="723"/>
                  </a:cubicBezTo>
                  <a:cubicBezTo>
                    <a:pt x="3176" y="720"/>
                    <a:pt x="3170" y="707"/>
                    <a:pt x="3166" y="708"/>
                  </a:cubicBezTo>
                  <a:cubicBezTo>
                    <a:pt x="3163" y="709"/>
                    <a:pt x="3154" y="723"/>
                    <a:pt x="3156" y="727"/>
                  </a:cubicBezTo>
                  <a:cubicBezTo>
                    <a:pt x="3158" y="731"/>
                    <a:pt x="3148" y="731"/>
                    <a:pt x="3149" y="735"/>
                  </a:cubicBezTo>
                  <a:cubicBezTo>
                    <a:pt x="3151" y="740"/>
                    <a:pt x="3147" y="749"/>
                    <a:pt x="3145" y="752"/>
                  </a:cubicBezTo>
                  <a:cubicBezTo>
                    <a:pt x="3143" y="755"/>
                    <a:pt x="3147" y="767"/>
                    <a:pt x="3141" y="769"/>
                  </a:cubicBezTo>
                  <a:cubicBezTo>
                    <a:pt x="3135" y="771"/>
                    <a:pt x="3132" y="771"/>
                    <a:pt x="3132" y="775"/>
                  </a:cubicBezTo>
                  <a:cubicBezTo>
                    <a:pt x="3132" y="780"/>
                    <a:pt x="3138" y="796"/>
                    <a:pt x="3132" y="797"/>
                  </a:cubicBezTo>
                  <a:cubicBezTo>
                    <a:pt x="3126" y="797"/>
                    <a:pt x="3094" y="794"/>
                    <a:pt x="3089" y="799"/>
                  </a:cubicBezTo>
                  <a:cubicBezTo>
                    <a:pt x="3084" y="805"/>
                    <a:pt x="3084" y="811"/>
                    <a:pt x="3080" y="811"/>
                  </a:cubicBezTo>
                  <a:cubicBezTo>
                    <a:pt x="3076" y="811"/>
                    <a:pt x="3068" y="814"/>
                    <a:pt x="3070" y="819"/>
                  </a:cubicBezTo>
                  <a:cubicBezTo>
                    <a:pt x="3071" y="824"/>
                    <a:pt x="3074" y="832"/>
                    <a:pt x="3078" y="831"/>
                  </a:cubicBezTo>
                  <a:cubicBezTo>
                    <a:pt x="3082" y="830"/>
                    <a:pt x="3089" y="820"/>
                    <a:pt x="3092" y="820"/>
                  </a:cubicBezTo>
                  <a:cubicBezTo>
                    <a:pt x="3095" y="820"/>
                    <a:pt x="3101" y="825"/>
                    <a:pt x="3109" y="824"/>
                  </a:cubicBezTo>
                  <a:cubicBezTo>
                    <a:pt x="3116" y="823"/>
                    <a:pt x="3134" y="823"/>
                    <a:pt x="3131" y="828"/>
                  </a:cubicBezTo>
                  <a:cubicBezTo>
                    <a:pt x="3128" y="832"/>
                    <a:pt x="3126" y="837"/>
                    <a:pt x="3119" y="836"/>
                  </a:cubicBezTo>
                  <a:cubicBezTo>
                    <a:pt x="3112" y="835"/>
                    <a:pt x="3102" y="833"/>
                    <a:pt x="3102" y="836"/>
                  </a:cubicBezTo>
                  <a:cubicBezTo>
                    <a:pt x="3103" y="839"/>
                    <a:pt x="3107" y="847"/>
                    <a:pt x="3112" y="849"/>
                  </a:cubicBezTo>
                  <a:cubicBezTo>
                    <a:pt x="3116" y="852"/>
                    <a:pt x="3116" y="865"/>
                    <a:pt x="3114" y="873"/>
                  </a:cubicBezTo>
                  <a:cubicBezTo>
                    <a:pt x="3112" y="881"/>
                    <a:pt x="3109" y="883"/>
                    <a:pt x="3104" y="886"/>
                  </a:cubicBezTo>
                  <a:cubicBezTo>
                    <a:pt x="3100" y="889"/>
                    <a:pt x="3095" y="890"/>
                    <a:pt x="3097" y="895"/>
                  </a:cubicBezTo>
                  <a:cubicBezTo>
                    <a:pt x="3099" y="899"/>
                    <a:pt x="3101" y="919"/>
                    <a:pt x="3097" y="917"/>
                  </a:cubicBezTo>
                  <a:cubicBezTo>
                    <a:pt x="3093" y="915"/>
                    <a:pt x="3087" y="906"/>
                    <a:pt x="3086" y="902"/>
                  </a:cubicBezTo>
                  <a:cubicBezTo>
                    <a:pt x="3085" y="898"/>
                    <a:pt x="3083" y="890"/>
                    <a:pt x="3079" y="891"/>
                  </a:cubicBezTo>
                  <a:cubicBezTo>
                    <a:pt x="3075" y="892"/>
                    <a:pt x="3064" y="899"/>
                    <a:pt x="3061" y="894"/>
                  </a:cubicBezTo>
                  <a:cubicBezTo>
                    <a:pt x="3059" y="889"/>
                    <a:pt x="3059" y="886"/>
                    <a:pt x="3057" y="882"/>
                  </a:cubicBezTo>
                  <a:cubicBezTo>
                    <a:pt x="3055" y="879"/>
                    <a:pt x="3040" y="867"/>
                    <a:pt x="3037" y="868"/>
                  </a:cubicBezTo>
                  <a:cubicBezTo>
                    <a:pt x="3034" y="870"/>
                    <a:pt x="3033" y="879"/>
                    <a:pt x="3037" y="881"/>
                  </a:cubicBezTo>
                  <a:cubicBezTo>
                    <a:pt x="3041" y="882"/>
                    <a:pt x="3047" y="891"/>
                    <a:pt x="3046" y="898"/>
                  </a:cubicBezTo>
                  <a:cubicBezTo>
                    <a:pt x="3044" y="905"/>
                    <a:pt x="3035" y="909"/>
                    <a:pt x="3038" y="915"/>
                  </a:cubicBezTo>
                  <a:cubicBezTo>
                    <a:pt x="3040" y="920"/>
                    <a:pt x="3045" y="933"/>
                    <a:pt x="3050" y="930"/>
                  </a:cubicBezTo>
                  <a:cubicBezTo>
                    <a:pt x="3055" y="928"/>
                    <a:pt x="3059" y="916"/>
                    <a:pt x="3065" y="919"/>
                  </a:cubicBezTo>
                  <a:cubicBezTo>
                    <a:pt x="3070" y="922"/>
                    <a:pt x="3074" y="929"/>
                    <a:pt x="3079" y="928"/>
                  </a:cubicBezTo>
                  <a:cubicBezTo>
                    <a:pt x="3085" y="927"/>
                    <a:pt x="3105" y="927"/>
                    <a:pt x="3106" y="931"/>
                  </a:cubicBezTo>
                  <a:cubicBezTo>
                    <a:pt x="3106" y="934"/>
                    <a:pt x="3104" y="949"/>
                    <a:pt x="3109" y="950"/>
                  </a:cubicBezTo>
                  <a:cubicBezTo>
                    <a:pt x="3113" y="950"/>
                    <a:pt x="3121" y="953"/>
                    <a:pt x="3123" y="956"/>
                  </a:cubicBezTo>
                  <a:cubicBezTo>
                    <a:pt x="3124" y="959"/>
                    <a:pt x="3126" y="960"/>
                    <a:pt x="3130" y="958"/>
                  </a:cubicBezTo>
                  <a:cubicBezTo>
                    <a:pt x="3134" y="957"/>
                    <a:pt x="3151" y="952"/>
                    <a:pt x="3150" y="955"/>
                  </a:cubicBezTo>
                  <a:cubicBezTo>
                    <a:pt x="3149" y="959"/>
                    <a:pt x="3144" y="965"/>
                    <a:pt x="3135" y="966"/>
                  </a:cubicBezTo>
                  <a:cubicBezTo>
                    <a:pt x="3126" y="968"/>
                    <a:pt x="3119" y="969"/>
                    <a:pt x="3115" y="964"/>
                  </a:cubicBezTo>
                  <a:cubicBezTo>
                    <a:pt x="3110" y="959"/>
                    <a:pt x="3107" y="955"/>
                    <a:pt x="3102" y="956"/>
                  </a:cubicBezTo>
                  <a:cubicBezTo>
                    <a:pt x="3097" y="956"/>
                    <a:pt x="3095" y="970"/>
                    <a:pt x="3092" y="970"/>
                  </a:cubicBezTo>
                  <a:cubicBezTo>
                    <a:pt x="3088" y="971"/>
                    <a:pt x="3082" y="972"/>
                    <a:pt x="3086" y="978"/>
                  </a:cubicBezTo>
                  <a:cubicBezTo>
                    <a:pt x="3090" y="984"/>
                    <a:pt x="3096" y="996"/>
                    <a:pt x="3102" y="997"/>
                  </a:cubicBezTo>
                  <a:cubicBezTo>
                    <a:pt x="3108" y="998"/>
                    <a:pt x="3144" y="989"/>
                    <a:pt x="3143" y="994"/>
                  </a:cubicBezTo>
                  <a:cubicBezTo>
                    <a:pt x="3143" y="999"/>
                    <a:pt x="3143" y="1005"/>
                    <a:pt x="3145" y="1009"/>
                  </a:cubicBezTo>
                  <a:cubicBezTo>
                    <a:pt x="3147" y="1014"/>
                    <a:pt x="3154" y="1022"/>
                    <a:pt x="3158" y="1020"/>
                  </a:cubicBezTo>
                  <a:cubicBezTo>
                    <a:pt x="3162" y="1019"/>
                    <a:pt x="3159" y="1011"/>
                    <a:pt x="3166" y="1011"/>
                  </a:cubicBezTo>
                  <a:cubicBezTo>
                    <a:pt x="3174" y="1011"/>
                    <a:pt x="3193" y="1008"/>
                    <a:pt x="3189" y="1014"/>
                  </a:cubicBezTo>
                  <a:cubicBezTo>
                    <a:pt x="3186" y="1020"/>
                    <a:pt x="3184" y="1023"/>
                    <a:pt x="3187" y="1027"/>
                  </a:cubicBezTo>
                  <a:cubicBezTo>
                    <a:pt x="3191" y="1031"/>
                    <a:pt x="3194" y="1039"/>
                    <a:pt x="3204" y="1040"/>
                  </a:cubicBezTo>
                  <a:cubicBezTo>
                    <a:pt x="3213" y="1040"/>
                    <a:pt x="3224" y="1036"/>
                    <a:pt x="3226" y="1043"/>
                  </a:cubicBezTo>
                  <a:cubicBezTo>
                    <a:pt x="3227" y="1049"/>
                    <a:pt x="3229" y="1056"/>
                    <a:pt x="3232" y="1057"/>
                  </a:cubicBezTo>
                  <a:cubicBezTo>
                    <a:pt x="3235" y="1058"/>
                    <a:pt x="3240" y="1062"/>
                    <a:pt x="3237" y="1068"/>
                  </a:cubicBezTo>
                  <a:cubicBezTo>
                    <a:pt x="3235" y="1075"/>
                    <a:pt x="3231" y="1088"/>
                    <a:pt x="3217" y="1097"/>
                  </a:cubicBezTo>
                  <a:cubicBezTo>
                    <a:pt x="3204" y="1105"/>
                    <a:pt x="3180" y="1119"/>
                    <a:pt x="3182" y="1126"/>
                  </a:cubicBezTo>
                  <a:cubicBezTo>
                    <a:pt x="3183" y="1133"/>
                    <a:pt x="3185" y="1142"/>
                    <a:pt x="3197" y="1149"/>
                  </a:cubicBezTo>
                  <a:cubicBezTo>
                    <a:pt x="3209" y="1157"/>
                    <a:pt x="3231" y="1171"/>
                    <a:pt x="3226" y="1171"/>
                  </a:cubicBezTo>
                  <a:cubicBezTo>
                    <a:pt x="3220" y="1171"/>
                    <a:pt x="3194" y="1176"/>
                    <a:pt x="3189" y="1168"/>
                  </a:cubicBezTo>
                  <a:cubicBezTo>
                    <a:pt x="3184" y="1161"/>
                    <a:pt x="3179" y="1153"/>
                    <a:pt x="3173" y="1151"/>
                  </a:cubicBezTo>
                  <a:cubicBezTo>
                    <a:pt x="3167" y="1149"/>
                    <a:pt x="3163" y="1142"/>
                    <a:pt x="3164" y="1134"/>
                  </a:cubicBezTo>
                  <a:cubicBezTo>
                    <a:pt x="3166" y="1126"/>
                    <a:pt x="3167" y="1120"/>
                    <a:pt x="3174" y="1112"/>
                  </a:cubicBezTo>
                  <a:cubicBezTo>
                    <a:pt x="3180" y="1105"/>
                    <a:pt x="3190" y="1094"/>
                    <a:pt x="3190" y="1085"/>
                  </a:cubicBezTo>
                  <a:cubicBezTo>
                    <a:pt x="3191" y="1076"/>
                    <a:pt x="3190" y="1072"/>
                    <a:pt x="3194" y="1068"/>
                  </a:cubicBezTo>
                  <a:cubicBezTo>
                    <a:pt x="3198" y="1063"/>
                    <a:pt x="3200" y="1054"/>
                    <a:pt x="3197" y="1054"/>
                  </a:cubicBezTo>
                  <a:cubicBezTo>
                    <a:pt x="3194" y="1054"/>
                    <a:pt x="3167" y="1063"/>
                    <a:pt x="3162" y="1068"/>
                  </a:cubicBezTo>
                  <a:cubicBezTo>
                    <a:pt x="3156" y="1073"/>
                    <a:pt x="3146" y="1080"/>
                    <a:pt x="3134" y="1080"/>
                  </a:cubicBezTo>
                  <a:cubicBezTo>
                    <a:pt x="3122" y="1081"/>
                    <a:pt x="3107" y="1085"/>
                    <a:pt x="3106" y="1091"/>
                  </a:cubicBezTo>
                  <a:cubicBezTo>
                    <a:pt x="3105" y="1096"/>
                    <a:pt x="3109" y="1108"/>
                    <a:pt x="3101" y="1108"/>
                  </a:cubicBezTo>
                  <a:cubicBezTo>
                    <a:pt x="3092" y="1108"/>
                    <a:pt x="3089" y="1109"/>
                    <a:pt x="3087" y="1111"/>
                  </a:cubicBezTo>
                  <a:cubicBezTo>
                    <a:pt x="3085" y="1114"/>
                    <a:pt x="3079" y="1120"/>
                    <a:pt x="3075" y="1116"/>
                  </a:cubicBezTo>
                  <a:cubicBezTo>
                    <a:pt x="3072" y="1112"/>
                    <a:pt x="3063" y="1107"/>
                    <a:pt x="3058" y="1108"/>
                  </a:cubicBezTo>
                  <a:cubicBezTo>
                    <a:pt x="3054" y="1108"/>
                    <a:pt x="3050" y="1116"/>
                    <a:pt x="3039" y="1124"/>
                  </a:cubicBezTo>
                  <a:cubicBezTo>
                    <a:pt x="3028" y="1133"/>
                    <a:pt x="2992" y="1149"/>
                    <a:pt x="2973" y="1154"/>
                  </a:cubicBezTo>
                  <a:cubicBezTo>
                    <a:pt x="2954" y="1159"/>
                    <a:pt x="2912" y="1155"/>
                    <a:pt x="2903" y="1164"/>
                  </a:cubicBezTo>
                  <a:cubicBezTo>
                    <a:pt x="2894" y="1173"/>
                    <a:pt x="2894" y="1185"/>
                    <a:pt x="2886" y="1184"/>
                  </a:cubicBezTo>
                  <a:cubicBezTo>
                    <a:pt x="2879" y="1183"/>
                    <a:pt x="2860" y="1180"/>
                    <a:pt x="2857" y="1184"/>
                  </a:cubicBezTo>
                  <a:cubicBezTo>
                    <a:pt x="2855" y="1188"/>
                    <a:pt x="2856" y="1196"/>
                    <a:pt x="2864" y="1198"/>
                  </a:cubicBezTo>
                  <a:cubicBezTo>
                    <a:pt x="2872" y="1201"/>
                    <a:pt x="2877" y="1206"/>
                    <a:pt x="2876" y="1212"/>
                  </a:cubicBezTo>
                  <a:cubicBezTo>
                    <a:pt x="2874" y="1219"/>
                    <a:pt x="2860" y="1228"/>
                    <a:pt x="2868" y="1240"/>
                  </a:cubicBezTo>
                  <a:cubicBezTo>
                    <a:pt x="2877" y="1251"/>
                    <a:pt x="2894" y="1244"/>
                    <a:pt x="2892" y="1252"/>
                  </a:cubicBezTo>
                  <a:cubicBezTo>
                    <a:pt x="2890" y="1261"/>
                    <a:pt x="2884" y="1275"/>
                    <a:pt x="2891" y="1275"/>
                  </a:cubicBezTo>
                  <a:cubicBezTo>
                    <a:pt x="2897" y="1276"/>
                    <a:pt x="2912" y="1283"/>
                    <a:pt x="2919" y="1295"/>
                  </a:cubicBezTo>
                  <a:cubicBezTo>
                    <a:pt x="2927" y="1306"/>
                    <a:pt x="2935" y="1317"/>
                    <a:pt x="2934" y="1329"/>
                  </a:cubicBezTo>
                  <a:cubicBezTo>
                    <a:pt x="2934" y="1341"/>
                    <a:pt x="2930" y="1354"/>
                    <a:pt x="2936" y="1358"/>
                  </a:cubicBezTo>
                  <a:cubicBezTo>
                    <a:pt x="2942" y="1362"/>
                    <a:pt x="2950" y="1360"/>
                    <a:pt x="2949" y="1365"/>
                  </a:cubicBezTo>
                  <a:cubicBezTo>
                    <a:pt x="2949" y="1371"/>
                    <a:pt x="2947" y="1382"/>
                    <a:pt x="2951" y="1385"/>
                  </a:cubicBezTo>
                  <a:cubicBezTo>
                    <a:pt x="2956" y="1387"/>
                    <a:pt x="2961" y="1384"/>
                    <a:pt x="2963" y="1388"/>
                  </a:cubicBezTo>
                  <a:cubicBezTo>
                    <a:pt x="2964" y="1393"/>
                    <a:pt x="2961" y="1399"/>
                    <a:pt x="2973" y="1399"/>
                  </a:cubicBezTo>
                  <a:cubicBezTo>
                    <a:pt x="2986" y="1400"/>
                    <a:pt x="3012" y="1394"/>
                    <a:pt x="3022" y="1396"/>
                  </a:cubicBezTo>
                  <a:cubicBezTo>
                    <a:pt x="3032" y="1398"/>
                    <a:pt x="3045" y="1399"/>
                    <a:pt x="3048" y="1397"/>
                  </a:cubicBezTo>
                  <a:cubicBezTo>
                    <a:pt x="3052" y="1395"/>
                    <a:pt x="3059" y="1383"/>
                    <a:pt x="3060" y="1388"/>
                  </a:cubicBezTo>
                  <a:cubicBezTo>
                    <a:pt x="3062" y="1392"/>
                    <a:pt x="3059" y="1403"/>
                    <a:pt x="3062" y="1405"/>
                  </a:cubicBezTo>
                  <a:cubicBezTo>
                    <a:pt x="3065" y="1407"/>
                    <a:pt x="3070" y="1408"/>
                    <a:pt x="3070" y="1416"/>
                  </a:cubicBezTo>
                  <a:cubicBezTo>
                    <a:pt x="3070" y="1424"/>
                    <a:pt x="3065" y="1435"/>
                    <a:pt x="3073" y="1437"/>
                  </a:cubicBezTo>
                  <a:cubicBezTo>
                    <a:pt x="3081" y="1439"/>
                    <a:pt x="3096" y="1442"/>
                    <a:pt x="3099" y="1452"/>
                  </a:cubicBezTo>
                  <a:cubicBezTo>
                    <a:pt x="3102" y="1462"/>
                    <a:pt x="3101" y="1466"/>
                    <a:pt x="3106" y="1466"/>
                  </a:cubicBezTo>
                  <a:cubicBezTo>
                    <a:pt x="3111" y="1467"/>
                    <a:pt x="3146" y="1466"/>
                    <a:pt x="3151" y="1470"/>
                  </a:cubicBezTo>
                  <a:cubicBezTo>
                    <a:pt x="3156" y="1474"/>
                    <a:pt x="3162" y="1483"/>
                    <a:pt x="3170" y="1484"/>
                  </a:cubicBezTo>
                  <a:cubicBezTo>
                    <a:pt x="3178" y="1484"/>
                    <a:pt x="3183" y="1483"/>
                    <a:pt x="3187" y="1486"/>
                  </a:cubicBezTo>
                  <a:cubicBezTo>
                    <a:pt x="3191" y="1490"/>
                    <a:pt x="3198" y="1496"/>
                    <a:pt x="3198" y="1504"/>
                  </a:cubicBezTo>
                  <a:cubicBezTo>
                    <a:pt x="3199" y="1512"/>
                    <a:pt x="3196" y="1534"/>
                    <a:pt x="3199" y="1540"/>
                  </a:cubicBezTo>
                  <a:cubicBezTo>
                    <a:pt x="3203" y="1546"/>
                    <a:pt x="3209" y="1549"/>
                    <a:pt x="3208" y="1557"/>
                  </a:cubicBezTo>
                  <a:cubicBezTo>
                    <a:pt x="3207" y="1565"/>
                    <a:pt x="3197" y="1572"/>
                    <a:pt x="3204" y="1578"/>
                  </a:cubicBezTo>
                  <a:cubicBezTo>
                    <a:pt x="3210" y="1585"/>
                    <a:pt x="3234" y="1601"/>
                    <a:pt x="3244" y="1616"/>
                  </a:cubicBezTo>
                  <a:cubicBezTo>
                    <a:pt x="3253" y="1631"/>
                    <a:pt x="3266" y="1648"/>
                    <a:pt x="3266" y="1658"/>
                  </a:cubicBezTo>
                  <a:cubicBezTo>
                    <a:pt x="3266" y="1668"/>
                    <a:pt x="3265" y="1674"/>
                    <a:pt x="3270" y="1678"/>
                  </a:cubicBezTo>
                  <a:cubicBezTo>
                    <a:pt x="3275" y="1682"/>
                    <a:pt x="3299" y="1700"/>
                    <a:pt x="3297" y="1708"/>
                  </a:cubicBezTo>
                  <a:cubicBezTo>
                    <a:pt x="3295" y="1717"/>
                    <a:pt x="3299" y="1718"/>
                    <a:pt x="3293" y="1725"/>
                  </a:cubicBezTo>
                  <a:cubicBezTo>
                    <a:pt x="3288" y="1732"/>
                    <a:pt x="3285" y="1731"/>
                    <a:pt x="3283" y="1738"/>
                  </a:cubicBezTo>
                  <a:cubicBezTo>
                    <a:pt x="3281" y="1745"/>
                    <a:pt x="3282" y="1749"/>
                    <a:pt x="3278" y="1750"/>
                  </a:cubicBezTo>
                  <a:cubicBezTo>
                    <a:pt x="3273" y="1751"/>
                    <a:pt x="3267" y="1751"/>
                    <a:pt x="3265" y="1748"/>
                  </a:cubicBezTo>
                  <a:cubicBezTo>
                    <a:pt x="3263" y="1745"/>
                    <a:pt x="3260" y="1741"/>
                    <a:pt x="3257" y="1742"/>
                  </a:cubicBezTo>
                  <a:cubicBezTo>
                    <a:pt x="3255" y="1744"/>
                    <a:pt x="3257" y="1754"/>
                    <a:pt x="3262" y="1757"/>
                  </a:cubicBezTo>
                  <a:cubicBezTo>
                    <a:pt x="3268" y="1760"/>
                    <a:pt x="3271" y="1763"/>
                    <a:pt x="3271" y="1767"/>
                  </a:cubicBezTo>
                  <a:cubicBezTo>
                    <a:pt x="3272" y="1771"/>
                    <a:pt x="3278" y="1773"/>
                    <a:pt x="3282" y="1771"/>
                  </a:cubicBezTo>
                  <a:cubicBezTo>
                    <a:pt x="3287" y="1770"/>
                    <a:pt x="3297" y="1766"/>
                    <a:pt x="3303" y="1772"/>
                  </a:cubicBezTo>
                  <a:cubicBezTo>
                    <a:pt x="3310" y="1778"/>
                    <a:pt x="3336" y="1811"/>
                    <a:pt x="3349" y="1816"/>
                  </a:cubicBezTo>
                  <a:cubicBezTo>
                    <a:pt x="3362" y="1821"/>
                    <a:pt x="3378" y="1828"/>
                    <a:pt x="3386" y="1823"/>
                  </a:cubicBezTo>
                  <a:cubicBezTo>
                    <a:pt x="3394" y="1818"/>
                    <a:pt x="3405" y="1805"/>
                    <a:pt x="3413" y="1802"/>
                  </a:cubicBezTo>
                  <a:cubicBezTo>
                    <a:pt x="3422" y="1800"/>
                    <a:pt x="3431" y="1799"/>
                    <a:pt x="3440" y="1803"/>
                  </a:cubicBezTo>
                  <a:cubicBezTo>
                    <a:pt x="3449" y="1807"/>
                    <a:pt x="3454" y="1817"/>
                    <a:pt x="3462" y="1821"/>
                  </a:cubicBezTo>
                  <a:cubicBezTo>
                    <a:pt x="3471" y="1826"/>
                    <a:pt x="3477" y="1830"/>
                    <a:pt x="3484" y="1830"/>
                  </a:cubicBezTo>
                  <a:cubicBezTo>
                    <a:pt x="3491" y="1829"/>
                    <a:pt x="3499" y="1825"/>
                    <a:pt x="3502" y="1830"/>
                  </a:cubicBezTo>
                  <a:cubicBezTo>
                    <a:pt x="3505" y="1834"/>
                    <a:pt x="3511" y="1850"/>
                    <a:pt x="3511" y="1860"/>
                  </a:cubicBezTo>
                  <a:cubicBezTo>
                    <a:pt x="3510" y="1869"/>
                    <a:pt x="3511" y="1876"/>
                    <a:pt x="3509" y="1875"/>
                  </a:cubicBezTo>
                  <a:cubicBezTo>
                    <a:pt x="3507" y="1874"/>
                    <a:pt x="3508" y="1854"/>
                    <a:pt x="3500" y="1846"/>
                  </a:cubicBezTo>
                  <a:cubicBezTo>
                    <a:pt x="3492" y="1838"/>
                    <a:pt x="3492" y="1836"/>
                    <a:pt x="3485" y="1837"/>
                  </a:cubicBezTo>
                  <a:cubicBezTo>
                    <a:pt x="3478" y="1838"/>
                    <a:pt x="3467" y="1840"/>
                    <a:pt x="3460" y="1833"/>
                  </a:cubicBezTo>
                  <a:cubicBezTo>
                    <a:pt x="3454" y="1825"/>
                    <a:pt x="3436" y="1805"/>
                    <a:pt x="3427" y="1808"/>
                  </a:cubicBezTo>
                  <a:cubicBezTo>
                    <a:pt x="3419" y="1811"/>
                    <a:pt x="3406" y="1823"/>
                    <a:pt x="3400" y="1827"/>
                  </a:cubicBezTo>
                  <a:cubicBezTo>
                    <a:pt x="3395" y="1831"/>
                    <a:pt x="3388" y="1832"/>
                    <a:pt x="3390" y="1836"/>
                  </a:cubicBezTo>
                  <a:cubicBezTo>
                    <a:pt x="3392" y="1841"/>
                    <a:pt x="3398" y="1865"/>
                    <a:pt x="3394" y="1864"/>
                  </a:cubicBezTo>
                  <a:cubicBezTo>
                    <a:pt x="3391" y="1862"/>
                    <a:pt x="3373" y="1832"/>
                    <a:pt x="3363" y="1832"/>
                  </a:cubicBezTo>
                  <a:cubicBezTo>
                    <a:pt x="3354" y="1831"/>
                    <a:pt x="3327" y="1837"/>
                    <a:pt x="3322" y="1827"/>
                  </a:cubicBezTo>
                  <a:cubicBezTo>
                    <a:pt x="3318" y="1817"/>
                    <a:pt x="3322" y="1803"/>
                    <a:pt x="3317" y="1800"/>
                  </a:cubicBezTo>
                  <a:cubicBezTo>
                    <a:pt x="3313" y="1796"/>
                    <a:pt x="3298" y="1779"/>
                    <a:pt x="3290" y="1779"/>
                  </a:cubicBezTo>
                  <a:cubicBezTo>
                    <a:pt x="3281" y="1780"/>
                    <a:pt x="3257" y="1783"/>
                    <a:pt x="3253" y="1779"/>
                  </a:cubicBezTo>
                  <a:cubicBezTo>
                    <a:pt x="3250" y="1775"/>
                    <a:pt x="3243" y="1769"/>
                    <a:pt x="3240" y="1768"/>
                  </a:cubicBezTo>
                  <a:cubicBezTo>
                    <a:pt x="3236" y="1767"/>
                    <a:pt x="3223" y="1765"/>
                    <a:pt x="3228" y="1760"/>
                  </a:cubicBezTo>
                  <a:cubicBezTo>
                    <a:pt x="3234" y="1757"/>
                    <a:pt x="3236" y="1756"/>
                    <a:pt x="3236" y="1751"/>
                  </a:cubicBezTo>
                  <a:cubicBezTo>
                    <a:pt x="3236" y="1746"/>
                    <a:pt x="3236" y="1737"/>
                    <a:pt x="3239" y="1734"/>
                  </a:cubicBezTo>
                  <a:cubicBezTo>
                    <a:pt x="3242" y="1731"/>
                    <a:pt x="3245" y="1729"/>
                    <a:pt x="3241" y="1724"/>
                  </a:cubicBezTo>
                  <a:cubicBezTo>
                    <a:pt x="3237" y="1718"/>
                    <a:pt x="3237" y="1709"/>
                    <a:pt x="3238" y="1702"/>
                  </a:cubicBezTo>
                  <a:cubicBezTo>
                    <a:pt x="3239" y="1695"/>
                    <a:pt x="3239" y="1678"/>
                    <a:pt x="3237" y="1677"/>
                  </a:cubicBezTo>
                  <a:cubicBezTo>
                    <a:pt x="3235" y="1676"/>
                    <a:pt x="3231" y="1667"/>
                    <a:pt x="3231" y="1662"/>
                  </a:cubicBezTo>
                  <a:cubicBezTo>
                    <a:pt x="3231" y="1656"/>
                    <a:pt x="3218" y="1641"/>
                    <a:pt x="3216" y="1644"/>
                  </a:cubicBezTo>
                  <a:cubicBezTo>
                    <a:pt x="3214" y="1648"/>
                    <a:pt x="3214" y="1659"/>
                    <a:pt x="3211" y="1664"/>
                  </a:cubicBezTo>
                  <a:cubicBezTo>
                    <a:pt x="3207" y="1668"/>
                    <a:pt x="3198" y="1667"/>
                    <a:pt x="3197" y="1673"/>
                  </a:cubicBezTo>
                  <a:cubicBezTo>
                    <a:pt x="3197" y="1679"/>
                    <a:pt x="3203" y="1693"/>
                    <a:pt x="3199" y="1696"/>
                  </a:cubicBezTo>
                  <a:cubicBezTo>
                    <a:pt x="3195" y="1698"/>
                    <a:pt x="3187" y="1700"/>
                    <a:pt x="3188" y="1705"/>
                  </a:cubicBezTo>
                  <a:cubicBezTo>
                    <a:pt x="3189" y="1709"/>
                    <a:pt x="3197" y="1716"/>
                    <a:pt x="3193" y="1721"/>
                  </a:cubicBezTo>
                  <a:cubicBezTo>
                    <a:pt x="3189" y="1725"/>
                    <a:pt x="3191" y="1736"/>
                    <a:pt x="3187" y="1736"/>
                  </a:cubicBezTo>
                  <a:cubicBezTo>
                    <a:pt x="3182" y="1735"/>
                    <a:pt x="3175" y="1734"/>
                    <a:pt x="3178" y="1724"/>
                  </a:cubicBezTo>
                  <a:cubicBezTo>
                    <a:pt x="3181" y="1714"/>
                    <a:pt x="3177" y="1707"/>
                    <a:pt x="3174" y="1702"/>
                  </a:cubicBezTo>
                  <a:cubicBezTo>
                    <a:pt x="3172" y="1697"/>
                    <a:pt x="3165" y="1686"/>
                    <a:pt x="3172" y="1682"/>
                  </a:cubicBezTo>
                  <a:cubicBezTo>
                    <a:pt x="3178" y="1678"/>
                    <a:pt x="3182" y="1673"/>
                    <a:pt x="3182" y="1668"/>
                  </a:cubicBezTo>
                  <a:cubicBezTo>
                    <a:pt x="3182" y="1663"/>
                    <a:pt x="3181" y="1655"/>
                    <a:pt x="3176" y="1650"/>
                  </a:cubicBezTo>
                  <a:cubicBezTo>
                    <a:pt x="3170" y="1646"/>
                    <a:pt x="3150" y="1638"/>
                    <a:pt x="3152" y="1630"/>
                  </a:cubicBezTo>
                  <a:cubicBezTo>
                    <a:pt x="3154" y="1621"/>
                    <a:pt x="3155" y="1605"/>
                    <a:pt x="3151" y="1599"/>
                  </a:cubicBezTo>
                  <a:cubicBezTo>
                    <a:pt x="3147" y="1594"/>
                    <a:pt x="3138" y="1573"/>
                    <a:pt x="3146" y="1569"/>
                  </a:cubicBezTo>
                  <a:cubicBezTo>
                    <a:pt x="3153" y="1566"/>
                    <a:pt x="3169" y="1564"/>
                    <a:pt x="3169" y="1558"/>
                  </a:cubicBezTo>
                  <a:cubicBezTo>
                    <a:pt x="3169" y="1552"/>
                    <a:pt x="3165" y="1534"/>
                    <a:pt x="3167" y="1527"/>
                  </a:cubicBezTo>
                  <a:cubicBezTo>
                    <a:pt x="3169" y="1519"/>
                    <a:pt x="3176" y="1499"/>
                    <a:pt x="3170" y="1501"/>
                  </a:cubicBezTo>
                  <a:cubicBezTo>
                    <a:pt x="3163" y="1504"/>
                    <a:pt x="3141" y="1504"/>
                    <a:pt x="3141" y="1500"/>
                  </a:cubicBezTo>
                  <a:cubicBezTo>
                    <a:pt x="3140" y="1496"/>
                    <a:pt x="3140" y="1490"/>
                    <a:pt x="3137" y="1490"/>
                  </a:cubicBezTo>
                  <a:cubicBezTo>
                    <a:pt x="3134" y="1490"/>
                    <a:pt x="3124" y="1496"/>
                    <a:pt x="3119" y="1500"/>
                  </a:cubicBezTo>
                  <a:cubicBezTo>
                    <a:pt x="3114" y="1504"/>
                    <a:pt x="3105" y="1517"/>
                    <a:pt x="3098" y="1515"/>
                  </a:cubicBezTo>
                  <a:cubicBezTo>
                    <a:pt x="3091" y="1513"/>
                    <a:pt x="3083" y="1509"/>
                    <a:pt x="3080" y="1511"/>
                  </a:cubicBezTo>
                  <a:cubicBezTo>
                    <a:pt x="3076" y="1512"/>
                    <a:pt x="3058" y="1518"/>
                    <a:pt x="3049" y="1517"/>
                  </a:cubicBezTo>
                  <a:cubicBezTo>
                    <a:pt x="3041" y="1516"/>
                    <a:pt x="3036" y="1514"/>
                    <a:pt x="3034" y="1509"/>
                  </a:cubicBezTo>
                  <a:cubicBezTo>
                    <a:pt x="3032" y="1503"/>
                    <a:pt x="3022" y="1496"/>
                    <a:pt x="3010" y="1487"/>
                  </a:cubicBezTo>
                  <a:cubicBezTo>
                    <a:pt x="2999" y="1478"/>
                    <a:pt x="2981" y="1473"/>
                    <a:pt x="2984" y="1469"/>
                  </a:cubicBezTo>
                  <a:cubicBezTo>
                    <a:pt x="2985" y="1465"/>
                    <a:pt x="2986" y="1455"/>
                    <a:pt x="2981" y="1454"/>
                  </a:cubicBezTo>
                  <a:cubicBezTo>
                    <a:pt x="2976" y="1454"/>
                    <a:pt x="2938" y="1458"/>
                    <a:pt x="2933" y="1452"/>
                  </a:cubicBezTo>
                  <a:cubicBezTo>
                    <a:pt x="2928" y="1447"/>
                    <a:pt x="2910" y="1423"/>
                    <a:pt x="2901" y="1420"/>
                  </a:cubicBezTo>
                  <a:cubicBezTo>
                    <a:pt x="2893" y="1417"/>
                    <a:pt x="2848" y="1425"/>
                    <a:pt x="2843" y="1420"/>
                  </a:cubicBezTo>
                  <a:cubicBezTo>
                    <a:pt x="2839" y="1414"/>
                    <a:pt x="2830" y="1408"/>
                    <a:pt x="2826" y="1412"/>
                  </a:cubicBezTo>
                  <a:cubicBezTo>
                    <a:pt x="2823" y="1416"/>
                    <a:pt x="2805" y="1430"/>
                    <a:pt x="2804" y="1438"/>
                  </a:cubicBezTo>
                  <a:cubicBezTo>
                    <a:pt x="2804" y="1447"/>
                    <a:pt x="2795" y="1474"/>
                    <a:pt x="2791" y="1475"/>
                  </a:cubicBezTo>
                  <a:cubicBezTo>
                    <a:pt x="2787" y="1475"/>
                    <a:pt x="2783" y="1482"/>
                    <a:pt x="2782" y="1478"/>
                  </a:cubicBezTo>
                  <a:cubicBezTo>
                    <a:pt x="2781" y="1473"/>
                    <a:pt x="2780" y="1468"/>
                    <a:pt x="2777" y="1468"/>
                  </a:cubicBezTo>
                  <a:cubicBezTo>
                    <a:pt x="2773" y="1468"/>
                    <a:pt x="2770" y="1475"/>
                    <a:pt x="2774" y="1482"/>
                  </a:cubicBezTo>
                  <a:cubicBezTo>
                    <a:pt x="2777" y="1488"/>
                    <a:pt x="2783" y="1497"/>
                    <a:pt x="2787" y="1492"/>
                  </a:cubicBezTo>
                  <a:cubicBezTo>
                    <a:pt x="2791" y="1488"/>
                    <a:pt x="2803" y="1478"/>
                    <a:pt x="2808" y="1478"/>
                  </a:cubicBezTo>
                  <a:cubicBezTo>
                    <a:pt x="2812" y="1478"/>
                    <a:pt x="2817" y="1483"/>
                    <a:pt x="2823" y="1483"/>
                  </a:cubicBezTo>
                  <a:cubicBezTo>
                    <a:pt x="2828" y="1483"/>
                    <a:pt x="2835" y="1479"/>
                    <a:pt x="2838" y="1485"/>
                  </a:cubicBezTo>
                  <a:cubicBezTo>
                    <a:pt x="2842" y="1490"/>
                    <a:pt x="2858" y="1508"/>
                    <a:pt x="2853" y="1514"/>
                  </a:cubicBezTo>
                  <a:cubicBezTo>
                    <a:pt x="2847" y="1520"/>
                    <a:pt x="2843" y="1522"/>
                    <a:pt x="2841" y="1526"/>
                  </a:cubicBezTo>
                  <a:cubicBezTo>
                    <a:pt x="2839" y="1531"/>
                    <a:pt x="2837" y="1546"/>
                    <a:pt x="2831" y="1547"/>
                  </a:cubicBezTo>
                  <a:cubicBezTo>
                    <a:pt x="2825" y="1548"/>
                    <a:pt x="2809" y="1551"/>
                    <a:pt x="2804" y="1545"/>
                  </a:cubicBezTo>
                  <a:cubicBezTo>
                    <a:pt x="2800" y="1540"/>
                    <a:pt x="2788" y="1538"/>
                    <a:pt x="2779" y="1530"/>
                  </a:cubicBezTo>
                  <a:cubicBezTo>
                    <a:pt x="2770" y="1522"/>
                    <a:pt x="2760" y="1507"/>
                    <a:pt x="2753" y="1508"/>
                  </a:cubicBezTo>
                  <a:cubicBezTo>
                    <a:pt x="2746" y="1508"/>
                    <a:pt x="2726" y="1520"/>
                    <a:pt x="2720" y="1527"/>
                  </a:cubicBezTo>
                  <a:cubicBezTo>
                    <a:pt x="2713" y="1533"/>
                    <a:pt x="2703" y="1532"/>
                    <a:pt x="2705" y="1535"/>
                  </a:cubicBezTo>
                  <a:cubicBezTo>
                    <a:pt x="2707" y="1539"/>
                    <a:pt x="2713" y="1547"/>
                    <a:pt x="2717" y="1554"/>
                  </a:cubicBezTo>
                  <a:cubicBezTo>
                    <a:pt x="2722" y="1562"/>
                    <a:pt x="2727" y="1573"/>
                    <a:pt x="2731" y="1574"/>
                  </a:cubicBezTo>
                  <a:cubicBezTo>
                    <a:pt x="2734" y="1574"/>
                    <a:pt x="2741" y="1573"/>
                    <a:pt x="2742" y="1577"/>
                  </a:cubicBezTo>
                  <a:cubicBezTo>
                    <a:pt x="2743" y="1581"/>
                    <a:pt x="2741" y="1589"/>
                    <a:pt x="2749" y="1596"/>
                  </a:cubicBezTo>
                  <a:cubicBezTo>
                    <a:pt x="2757" y="1603"/>
                    <a:pt x="2763" y="1615"/>
                    <a:pt x="2770" y="1616"/>
                  </a:cubicBezTo>
                  <a:cubicBezTo>
                    <a:pt x="2777" y="1617"/>
                    <a:pt x="2794" y="1612"/>
                    <a:pt x="2799" y="1618"/>
                  </a:cubicBezTo>
                  <a:cubicBezTo>
                    <a:pt x="2804" y="1624"/>
                    <a:pt x="2806" y="1628"/>
                    <a:pt x="2813" y="1630"/>
                  </a:cubicBezTo>
                  <a:cubicBezTo>
                    <a:pt x="2819" y="1631"/>
                    <a:pt x="2853" y="1636"/>
                    <a:pt x="2853" y="1631"/>
                  </a:cubicBezTo>
                  <a:cubicBezTo>
                    <a:pt x="2852" y="1626"/>
                    <a:pt x="2860" y="1617"/>
                    <a:pt x="2863" y="1621"/>
                  </a:cubicBezTo>
                  <a:cubicBezTo>
                    <a:pt x="2867" y="1626"/>
                    <a:pt x="2865" y="1636"/>
                    <a:pt x="2870" y="1636"/>
                  </a:cubicBezTo>
                  <a:cubicBezTo>
                    <a:pt x="2876" y="1636"/>
                    <a:pt x="2895" y="1631"/>
                    <a:pt x="2897" y="1636"/>
                  </a:cubicBezTo>
                  <a:cubicBezTo>
                    <a:pt x="2899" y="1642"/>
                    <a:pt x="2896" y="1658"/>
                    <a:pt x="2901" y="1659"/>
                  </a:cubicBezTo>
                  <a:cubicBezTo>
                    <a:pt x="2907" y="1660"/>
                    <a:pt x="2915" y="1657"/>
                    <a:pt x="2915" y="1661"/>
                  </a:cubicBezTo>
                  <a:cubicBezTo>
                    <a:pt x="2916" y="1666"/>
                    <a:pt x="2913" y="1672"/>
                    <a:pt x="2919" y="1675"/>
                  </a:cubicBezTo>
                  <a:cubicBezTo>
                    <a:pt x="2925" y="1678"/>
                    <a:pt x="2951" y="1679"/>
                    <a:pt x="2953" y="1677"/>
                  </a:cubicBezTo>
                  <a:lnTo>
                    <a:pt x="2962" y="1671"/>
                  </a:lnTo>
                  <a:cubicBezTo>
                    <a:pt x="2962" y="1673"/>
                    <a:pt x="2958" y="1682"/>
                    <a:pt x="2953" y="1684"/>
                  </a:cubicBezTo>
                  <a:cubicBezTo>
                    <a:pt x="2947" y="1686"/>
                    <a:pt x="2934" y="1694"/>
                    <a:pt x="2927" y="1692"/>
                  </a:cubicBezTo>
                  <a:cubicBezTo>
                    <a:pt x="2920" y="1691"/>
                    <a:pt x="2916" y="1685"/>
                    <a:pt x="2913" y="1685"/>
                  </a:cubicBezTo>
                  <a:cubicBezTo>
                    <a:pt x="2909" y="1684"/>
                    <a:pt x="2905" y="1675"/>
                    <a:pt x="2901" y="1676"/>
                  </a:cubicBezTo>
                  <a:cubicBezTo>
                    <a:pt x="2896" y="1676"/>
                    <a:pt x="2884" y="1681"/>
                    <a:pt x="2881" y="1675"/>
                  </a:cubicBezTo>
                  <a:cubicBezTo>
                    <a:pt x="2878" y="1670"/>
                    <a:pt x="2876" y="1662"/>
                    <a:pt x="2872" y="1658"/>
                  </a:cubicBezTo>
                  <a:cubicBezTo>
                    <a:pt x="2867" y="1655"/>
                    <a:pt x="2854" y="1643"/>
                    <a:pt x="2850" y="1645"/>
                  </a:cubicBezTo>
                  <a:cubicBezTo>
                    <a:pt x="2847" y="1647"/>
                    <a:pt x="2842" y="1656"/>
                    <a:pt x="2837" y="1657"/>
                  </a:cubicBezTo>
                  <a:cubicBezTo>
                    <a:pt x="2831" y="1658"/>
                    <a:pt x="2823" y="1656"/>
                    <a:pt x="2820" y="1659"/>
                  </a:cubicBezTo>
                  <a:cubicBezTo>
                    <a:pt x="2816" y="1663"/>
                    <a:pt x="2807" y="1678"/>
                    <a:pt x="2804" y="1676"/>
                  </a:cubicBezTo>
                  <a:cubicBezTo>
                    <a:pt x="2800" y="1674"/>
                    <a:pt x="2803" y="1661"/>
                    <a:pt x="2798" y="1659"/>
                  </a:cubicBezTo>
                  <a:cubicBezTo>
                    <a:pt x="2792" y="1658"/>
                    <a:pt x="2786" y="1648"/>
                    <a:pt x="2782" y="1651"/>
                  </a:cubicBezTo>
                  <a:cubicBezTo>
                    <a:pt x="2778" y="1654"/>
                    <a:pt x="2777" y="1661"/>
                    <a:pt x="2771" y="1660"/>
                  </a:cubicBezTo>
                  <a:cubicBezTo>
                    <a:pt x="2765" y="1660"/>
                    <a:pt x="2738" y="1661"/>
                    <a:pt x="2734" y="1655"/>
                  </a:cubicBezTo>
                  <a:cubicBezTo>
                    <a:pt x="2731" y="1649"/>
                    <a:pt x="2727" y="1646"/>
                    <a:pt x="2721" y="1646"/>
                  </a:cubicBezTo>
                  <a:cubicBezTo>
                    <a:pt x="2714" y="1646"/>
                    <a:pt x="2698" y="1653"/>
                    <a:pt x="2698" y="1645"/>
                  </a:cubicBezTo>
                  <a:cubicBezTo>
                    <a:pt x="2697" y="1637"/>
                    <a:pt x="2707" y="1638"/>
                    <a:pt x="2709" y="1629"/>
                  </a:cubicBezTo>
                  <a:cubicBezTo>
                    <a:pt x="2712" y="1620"/>
                    <a:pt x="2714" y="1613"/>
                    <a:pt x="2708" y="1612"/>
                  </a:cubicBezTo>
                  <a:cubicBezTo>
                    <a:pt x="2701" y="1611"/>
                    <a:pt x="2694" y="1607"/>
                    <a:pt x="2694" y="1598"/>
                  </a:cubicBezTo>
                  <a:cubicBezTo>
                    <a:pt x="2695" y="1589"/>
                    <a:pt x="2694" y="1587"/>
                    <a:pt x="2685" y="1581"/>
                  </a:cubicBezTo>
                  <a:cubicBezTo>
                    <a:pt x="2676" y="1574"/>
                    <a:pt x="2656" y="1562"/>
                    <a:pt x="2661" y="1553"/>
                  </a:cubicBezTo>
                  <a:cubicBezTo>
                    <a:pt x="2665" y="1544"/>
                    <a:pt x="2672" y="1539"/>
                    <a:pt x="2670" y="1534"/>
                  </a:cubicBezTo>
                  <a:cubicBezTo>
                    <a:pt x="2667" y="1529"/>
                    <a:pt x="2654" y="1518"/>
                    <a:pt x="2656" y="1514"/>
                  </a:cubicBezTo>
                  <a:cubicBezTo>
                    <a:pt x="2657" y="1509"/>
                    <a:pt x="2661" y="1485"/>
                    <a:pt x="2656" y="1479"/>
                  </a:cubicBezTo>
                  <a:cubicBezTo>
                    <a:pt x="2650" y="1474"/>
                    <a:pt x="2640" y="1467"/>
                    <a:pt x="2640" y="1460"/>
                  </a:cubicBezTo>
                  <a:cubicBezTo>
                    <a:pt x="2640" y="1453"/>
                    <a:pt x="2641" y="1437"/>
                    <a:pt x="2634" y="1432"/>
                  </a:cubicBezTo>
                  <a:cubicBezTo>
                    <a:pt x="2627" y="1427"/>
                    <a:pt x="2620" y="1434"/>
                    <a:pt x="2619" y="1424"/>
                  </a:cubicBezTo>
                  <a:cubicBezTo>
                    <a:pt x="2619" y="1414"/>
                    <a:pt x="2619" y="1409"/>
                    <a:pt x="2615" y="1406"/>
                  </a:cubicBezTo>
                  <a:cubicBezTo>
                    <a:pt x="2611" y="1403"/>
                    <a:pt x="2598" y="1392"/>
                    <a:pt x="2593" y="1394"/>
                  </a:cubicBezTo>
                  <a:cubicBezTo>
                    <a:pt x="2588" y="1395"/>
                    <a:pt x="2587" y="1399"/>
                    <a:pt x="2589" y="1403"/>
                  </a:cubicBezTo>
                  <a:cubicBezTo>
                    <a:pt x="2592" y="1406"/>
                    <a:pt x="2603" y="1428"/>
                    <a:pt x="2609" y="1442"/>
                  </a:cubicBezTo>
                  <a:cubicBezTo>
                    <a:pt x="2616" y="1456"/>
                    <a:pt x="2625" y="1471"/>
                    <a:pt x="2626" y="1480"/>
                  </a:cubicBezTo>
                  <a:cubicBezTo>
                    <a:pt x="2626" y="1488"/>
                    <a:pt x="2629" y="1525"/>
                    <a:pt x="2621" y="1536"/>
                  </a:cubicBezTo>
                  <a:cubicBezTo>
                    <a:pt x="2613" y="1547"/>
                    <a:pt x="2574" y="1582"/>
                    <a:pt x="2576" y="1587"/>
                  </a:cubicBezTo>
                  <a:cubicBezTo>
                    <a:pt x="2578" y="1591"/>
                    <a:pt x="2593" y="1600"/>
                    <a:pt x="2594" y="1606"/>
                  </a:cubicBezTo>
                  <a:cubicBezTo>
                    <a:pt x="2595" y="1612"/>
                    <a:pt x="2598" y="1629"/>
                    <a:pt x="2594" y="1636"/>
                  </a:cubicBezTo>
                  <a:cubicBezTo>
                    <a:pt x="2590" y="1643"/>
                    <a:pt x="2583" y="1653"/>
                    <a:pt x="2583" y="1661"/>
                  </a:cubicBezTo>
                  <a:cubicBezTo>
                    <a:pt x="2584" y="1670"/>
                    <a:pt x="2583" y="1674"/>
                    <a:pt x="2598" y="1682"/>
                  </a:cubicBezTo>
                  <a:cubicBezTo>
                    <a:pt x="2613" y="1690"/>
                    <a:pt x="2655" y="1719"/>
                    <a:pt x="2655" y="1727"/>
                  </a:cubicBezTo>
                  <a:cubicBezTo>
                    <a:pt x="2655" y="1735"/>
                    <a:pt x="2653" y="1745"/>
                    <a:pt x="2659" y="1746"/>
                  </a:cubicBezTo>
                  <a:cubicBezTo>
                    <a:pt x="2665" y="1746"/>
                    <a:pt x="2680" y="1743"/>
                    <a:pt x="2687" y="1753"/>
                  </a:cubicBezTo>
                  <a:cubicBezTo>
                    <a:pt x="2694" y="1762"/>
                    <a:pt x="2707" y="1781"/>
                    <a:pt x="2708" y="1788"/>
                  </a:cubicBezTo>
                  <a:cubicBezTo>
                    <a:pt x="2709" y="1796"/>
                    <a:pt x="2710" y="1829"/>
                    <a:pt x="2706" y="1838"/>
                  </a:cubicBezTo>
                  <a:cubicBezTo>
                    <a:pt x="2702" y="1846"/>
                    <a:pt x="2698" y="1860"/>
                    <a:pt x="2701" y="1865"/>
                  </a:cubicBezTo>
                  <a:cubicBezTo>
                    <a:pt x="2704" y="1870"/>
                    <a:pt x="2719" y="1882"/>
                    <a:pt x="2719" y="1891"/>
                  </a:cubicBezTo>
                  <a:cubicBezTo>
                    <a:pt x="2718" y="1900"/>
                    <a:pt x="2710" y="1931"/>
                    <a:pt x="2717" y="1937"/>
                  </a:cubicBezTo>
                  <a:cubicBezTo>
                    <a:pt x="2723" y="1943"/>
                    <a:pt x="2753" y="1966"/>
                    <a:pt x="2754" y="1975"/>
                  </a:cubicBezTo>
                  <a:cubicBezTo>
                    <a:pt x="2755" y="1983"/>
                    <a:pt x="2751" y="2010"/>
                    <a:pt x="2757" y="2017"/>
                  </a:cubicBezTo>
                  <a:cubicBezTo>
                    <a:pt x="2762" y="2025"/>
                    <a:pt x="2776" y="2033"/>
                    <a:pt x="2782" y="2030"/>
                  </a:cubicBezTo>
                  <a:cubicBezTo>
                    <a:pt x="2788" y="2027"/>
                    <a:pt x="2802" y="2010"/>
                    <a:pt x="2809" y="2013"/>
                  </a:cubicBezTo>
                  <a:cubicBezTo>
                    <a:pt x="2816" y="2016"/>
                    <a:pt x="2831" y="2027"/>
                    <a:pt x="2835" y="2023"/>
                  </a:cubicBezTo>
                  <a:cubicBezTo>
                    <a:pt x="2839" y="2020"/>
                    <a:pt x="2845" y="2008"/>
                    <a:pt x="2851" y="1997"/>
                  </a:cubicBezTo>
                  <a:cubicBezTo>
                    <a:pt x="2856" y="1987"/>
                    <a:pt x="2867" y="1971"/>
                    <a:pt x="2873" y="1974"/>
                  </a:cubicBezTo>
                  <a:cubicBezTo>
                    <a:pt x="2879" y="1977"/>
                    <a:pt x="2884" y="1983"/>
                    <a:pt x="2889" y="1982"/>
                  </a:cubicBezTo>
                  <a:cubicBezTo>
                    <a:pt x="2894" y="1980"/>
                    <a:pt x="2899" y="1974"/>
                    <a:pt x="2905" y="1976"/>
                  </a:cubicBezTo>
                  <a:cubicBezTo>
                    <a:pt x="2911" y="1978"/>
                    <a:pt x="2926" y="1993"/>
                    <a:pt x="2931" y="1992"/>
                  </a:cubicBezTo>
                  <a:cubicBezTo>
                    <a:pt x="2936" y="1991"/>
                    <a:pt x="2942" y="1981"/>
                    <a:pt x="2946" y="1986"/>
                  </a:cubicBezTo>
                  <a:cubicBezTo>
                    <a:pt x="2951" y="1992"/>
                    <a:pt x="2949" y="2004"/>
                    <a:pt x="2959" y="2006"/>
                  </a:cubicBezTo>
                  <a:cubicBezTo>
                    <a:pt x="2969" y="2009"/>
                    <a:pt x="2984" y="2016"/>
                    <a:pt x="2995" y="2017"/>
                  </a:cubicBezTo>
                  <a:cubicBezTo>
                    <a:pt x="3007" y="2017"/>
                    <a:pt x="3021" y="2012"/>
                    <a:pt x="3023" y="2018"/>
                  </a:cubicBezTo>
                  <a:cubicBezTo>
                    <a:pt x="3026" y="2024"/>
                    <a:pt x="3036" y="2033"/>
                    <a:pt x="3035" y="2038"/>
                  </a:cubicBezTo>
                  <a:cubicBezTo>
                    <a:pt x="3034" y="2043"/>
                    <a:pt x="3034" y="2053"/>
                    <a:pt x="3039" y="2055"/>
                  </a:cubicBezTo>
                  <a:cubicBezTo>
                    <a:pt x="3043" y="2057"/>
                    <a:pt x="3055" y="2061"/>
                    <a:pt x="3058" y="2065"/>
                  </a:cubicBezTo>
                  <a:cubicBezTo>
                    <a:pt x="3062" y="2069"/>
                    <a:pt x="3064" y="2077"/>
                    <a:pt x="3068" y="2082"/>
                  </a:cubicBezTo>
                  <a:cubicBezTo>
                    <a:pt x="3073" y="2087"/>
                    <a:pt x="3091" y="2106"/>
                    <a:pt x="3085" y="2106"/>
                  </a:cubicBezTo>
                  <a:cubicBezTo>
                    <a:pt x="3080" y="2107"/>
                    <a:pt x="3077" y="2106"/>
                    <a:pt x="3075" y="2109"/>
                  </a:cubicBezTo>
                  <a:cubicBezTo>
                    <a:pt x="3073" y="2112"/>
                    <a:pt x="3071" y="2115"/>
                    <a:pt x="3066" y="2115"/>
                  </a:cubicBezTo>
                  <a:cubicBezTo>
                    <a:pt x="3062" y="2115"/>
                    <a:pt x="3053" y="2117"/>
                    <a:pt x="3055" y="2120"/>
                  </a:cubicBezTo>
                  <a:cubicBezTo>
                    <a:pt x="3056" y="2122"/>
                    <a:pt x="3056" y="2145"/>
                    <a:pt x="3061" y="2150"/>
                  </a:cubicBezTo>
                  <a:cubicBezTo>
                    <a:pt x="3065" y="2156"/>
                    <a:pt x="3075" y="2167"/>
                    <a:pt x="3074" y="2171"/>
                  </a:cubicBezTo>
                  <a:cubicBezTo>
                    <a:pt x="3073" y="2175"/>
                    <a:pt x="3070" y="2184"/>
                    <a:pt x="3073" y="2187"/>
                  </a:cubicBezTo>
                  <a:cubicBezTo>
                    <a:pt x="3075" y="2191"/>
                    <a:pt x="3074" y="2197"/>
                    <a:pt x="3084" y="2197"/>
                  </a:cubicBezTo>
                  <a:cubicBezTo>
                    <a:pt x="3093" y="2198"/>
                    <a:pt x="3101" y="2195"/>
                    <a:pt x="3102" y="2199"/>
                  </a:cubicBezTo>
                  <a:cubicBezTo>
                    <a:pt x="3103" y="2204"/>
                    <a:pt x="3104" y="2211"/>
                    <a:pt x="3110" y="2212"/>
                  </a:cubicBezTo>
                  <a:cubicBezTo>
                    <a:pt x="3116" y="2213"/>
                    <a:pt x="3131" y="2213"/>
                    <a:pt x="3133" y="2209"/>
                  </a:cubicBezTo>
                  <a:cubicBezTo>
                    <a:pt x="3134" y="2205"/>
                    <a:pt x="3141" y="2189"/>
                    <a:pt x="3143" y="2194"/>
                  </a:cubicBezTo>
                  <a:cubicBezTo>
                    <a:pt x="3144" y="2200"/>
                    <a:pt x="3146" y="2206"/>
                    <a:pt x="3149" y="2205"/>
                  </a:cubicBezTo>
                  <a:cubicBezTo>
                    <a:pt x="3152" y="2204"/>
                    <a:pt x="3175" y="2198"/>
                    <a:pt x="3176" y="2201"/>
                  </a:cubicBezTo>
                  <a:lnTo>
                    <a:pt x="3163" y="2210"/>
                  </a:lnTo>
                  <a:cubicBezTo>
                    <a:pt x="3160" y="2213"/>
                    <a:pt x="3162" y="2219"/>
                    <a:pt x="3157" y="2219"/>
                  </a:cubicBezTo>
                  <a:cubicBezTo>
                    <a:pt x="3153" y="2220"/>
                    <a:pt x="3128" y="2218"/>
                    <a:pt x="3121" y="2221"/>
                  </a:cubicBezTo>
                  <a:cubicBezTo>
                    <a:pt x="3115" y="2225"/>
                    <a:pt x="3106" y="2232"/>
                    <a:pt x="3102" y="2230"/>
                  </a:cubicBezTo>
                  <a:cubicBezTo>
                    <a:pt x="3098" y="2228"/>
                    <a:pt x="3087" y="2213"/>
                    <a:pt x="3082" y="2213"/>
                  </a:cubicBezTo>
                  <a:cubicBezTo>
                    <a:pt x="3077" y="2213"/>
                    <a:pt x="3059" y="2216"/>
                    <a:pt x="3059" y="2210"/>
                  </a:cubicBezTo>
                  <a:cubicBezTo>
                    <a:pt x="3059" y="2205"/>
                    <a:pt x="3046" y="2199"/>
                    <a:pt x="3050" y="2195"/>
                  </a:cubicBezTo>
                  <a:cubicBezTo>
                    <a:pt x="3054" y="2192"/>
                    <a:pt x="3061" y="2186"/>
                    <a:pt x="3059" y="2180"/>
                  </a:cubicBezTo>
                  <a:cubicBezTo>
                    <a:pt x="3057" y="2174"/>
                    <a:pt x="3045" y="2163"/>
                    <a:pt x="3042" y="2152"/>
                  </a:cubicBezTo>
                  <a:cubicBezTo>
                    <a:pt x="3038" y="2140"/>
                    <a:pt x="3039" y="2133"/>
                    <a:pt x="3036" y="2131"/>
                  </a:cubicBezTo>
                  <a:cubicBezTo>
                    <a:pt x="3033" y="2128"/>
                    <a:pt x="3022" y="2127"/>
                    <a:pt x="3025" y="2117"/>
                  </a:cubicBezTo>
                  <a:cubicBezTo>
                    <a:pt x="3027" y="2107"/>
                    <a:pt x="3028" y="2101"/>
                    <a:pt x="3024" y="2097"/>
                  </a:cubicBezTo>
                  <a:cubicBezTo>
                    <a:pt x="3020" y="2093"/>
                    <a:pt x="3005" y="2085"/>
                    <a:pt x="2999" y="2080"/>
                  </a:cubicBezTo>
                  <a:cubicBezTo>
                    <a:pt x="2993" y="2076"/>
                    <a:pt x="2992" y="2063"/>
                    <a:pt x="2985" y="2062"/>
                  </a:cubicBezTo>
                  <a:cubicBezTo>
                    <a:pt x="2978" y="2061"/>
                    <a:pt x="2968" y="2062"/>
                    <a:pt x="2968" y="2054"/>
                  </a:cubicBezTo>
                  <a:cubicBezTo>
                    <a:pt x="2967" y="2045"/>
                    <a:pt x="2970" y="2035"/>
                    <a:pt x="2964" y="2030"/>
                  </a:cubicBezTo>
                  <a:cubicBezTo>
                    <a:pt x="2958" y="2026"/>
                    <a:pt x="2951" y="2011"/>
                    <a:pt x="2944" y="2011"/>
                  </a:cubicBezTo>
                  <a:cubicBezTo>
                    <a:pt x="2937" y="2011"/>
                    <a:pt x="2925" y="2010"/>
                    <a:pt x="2920" y="2018"/>
                  </a:cubicBezTo>
                  <a:cubicBezTo>
                    <a:pt x="2915" y="2025"/>
                    <a:pt x="2901" y="2044"/>
                    <a:pt x="2890" y="2044"/>
                  </a:cubicBezTo>
                  <a:cubicBezTo>
                    <a:pt x="2880" y="2044"/>
                    <a:pt x="2874" y="2043"/>
                    <a:pt x="2870" y="2047"/>
                  </a:cubicBezTo>
                  <a:cubicBezTo>
                    <a:pt x="2866" y="2052"/>
                    <a:pt x="2859" y="2066"/>
                    <a:pt x="2852" y="2071"/>
                  </a:cubicBezTo>
                  <a:cubicBezTo>
                    <a:pt x="2845" y="2076"/>
                    <a:pt x="2837" y="2082"/>
                    <a:pt x="2835" y="2087"/>
                  </a:cubicBezTo>
                  <a:cubicBezTo>
                    <a:pt x="2833" y="2091"/>
                    <a:pt x="2830" y="2123"/>
                    <a:pt x="2836" y="2130"/>
                  </a:cubicBezTo>
                  <a:cubicBezTo>
                    <a:pt x="2842" y="2138"/>
                    <a:pt x="2879" y="2160"/>
                    <a:pt x="2880" y="2165"/>
                  </a:cubicBezTo>
                  <a:cubicBezTo>
                    <a:pt x="2882" y="2170"/>
                    <a:pt x="2884" y="2182"/>
                    <a:pt x="2890" y="2193"/>
                  </a:cubicBezTo>
                  <a:cubicBezTo>
                    <a:pt x="2896" y="2204"/>
                    <a:pt x="2905" y="2220"/>
                    <a:pt x="2901" y="2228"/>
                  </a:cubicBezTo>
                  <a:cubicBezTo>
                    <a:pt x="2897" y="2237"/>
                    <a:pt x="2891" y="2249"/>
                    <a:pt x="2886" y="2258"/>
                  </a:cubicBezTo>
                  <a:cubicBezTo>
                    <a:pt x="2881" y="2267"/>
                    <a:pt x="2871" y="2275"/>
                    <a:pt x="2870" y="2286"/>
                  </a:cubicBezTo>
                  <a:cubicBezTo>
                    <a:pt x="2870" y="2297"/>
                    <a:pt x="2887" y="2315"/>
                    <a:pt x="2885" y="2322"/>
                  </a:cubicBezTo>
                  <a:cubicBezTo>
                    <a:pt x="2883" y="2329"/>
                    <a:pt x="2875" y="2337"/>
                    <a:pt x="2873" y="2350"/>
                  </a:cubicBezTo>
                  <a:cubicBezTo>
                    <a:pt x="2871" y="2362"/>
                    <a:pt x="2873" y="2369"/>
                    <a:pt x="2868" y="2373"/>
                  </a:cubicBezTo>
                  <a:cubicBezTo>
                    <a:pt x="2862" y="2377"/>
                    <a:pt x="2847" y="2387"/>
                    <a:pt x="2847" y="2392"/>
                  </a:cubicBezTo>
                  <a:cubicBezTo>
                    <a:pt x="2847" y="2396"/>
                    <a:pt x="2849" y="2403"/>
                    <a:pt x="2844" y="2407"/>
                  </a:cubicBezTo>
                  <a:cubicBezTo>
                    <a:pt x="2839" y="2410"/>
                    <a:pt x="2823" y="2419"/>
                    <a:pt x="2822" y="2425"/>
                  </a:cubicBezTo>
                  <a:cubicBezTo>
                    <a:pt x="2821" y="2431"/>
                    <a:pt x="2820" y="2441"/>
                    <a:pt x="2825" y="2446"/>
                  </a:cubicBezTo>
                  <a:cubicBezTo>
                    <a:pt x="2830" y="2450"/>
                    <a:pt x="2839" y="2468"/>
                    <a:pt x="2834" y="2469"/>
                  </a:cubicBezTo>
                  <a:cubicBezTo>
                    <a:pt x="2828" y="2471"/>
                    <a:pt x="2821" y="2475"/>
                    <a:pt x="2818" y="2479"/>
                  </a:cubicBezTo>
                  <a:cubicBezTo>
                    <a:pt x="2815" y="2483"/>
                    <a:pt x="2811" y="2489"/>
                    <a:pt x="2807" y="2488"/>
                  </a:cubicBezTo>
                  <a:cubicBezTo>
                    <a:pt x="2802" y="2487"/>
                    <a:pt x="2799" y="2482"/>
                    <a:pt x="2794" y="2481"/>
                  </a:cubicBezTo>
                  <a:cubicBezTo>
                    <a:pt x="2790" y="2480"/>
                    <a:pt x="2778" y="2483"/>
                    <a:pt x="2777" y="2479"/>
                  </a:cubicBezTo>
                  <a:cubicBezTo>
                    <a:pt x="2776" y="2474"/>
                    <a:pt x="2774" y="2470"/>
                    <a:pt x="2770" y="2469"/>
                  </a:cubicBezTo>
                  <a:cubicBezTo>
                    <a:pt x="2766" y="2469"/>
                    <a:pt x="2718" y="2481"/>
                    <a:pt x="2709" y="2477"/>
                  </a:cubicBezTo>
                  <a:cubicBezTo>
                    <a:pt x="2700" y="2472"/>
                    <a:pt x="2694" y="2465"/>
                    <a:pt x="2688" y="2465"/>
                  </a:cubicBezTo>
                  <a:cubicBezTo>
                    <a:pt x="2683" y="2465"/>
                    <a:pt x="2639" y="2466"/>
                    <a:pt x="2636" y="2461"/>
                  </a:cubicBezTo>
                  <a:cubicBezTo>
                    <a:pt x="2633" y="2455"/>
                    <a:pt x="2611" y="2442"/>
                    <a:pt x="2611" y="2437"/>
                  </a:cubicBezTo>
                  <a:cubicBezTo>
                    <a:pt x="2611" y="2432"/>
                    <a:pt x="2611" y="2424"/>
                    <a:pt x="2606" y="2425"/>
                  </a:cubicBezTo>
                  <a:cubicBezTo>
                    <a:pt x="2602" y="2427"/>
                    <a:pt x="2580" y="2429"/>
                    <a:pt x="2580" y="2432"/>
                  </a:cubicBezTo>
                  <a:cubicBezTo>
                    <a:pt x="2580" y="2435"/>
                    <a:pt x="2580" y="2446"/>
                    <a:pt x="2576" y="2445"/>
                  </a:cubicBezTo>
                  <a:cubicBezTo>
                    <a:pt x="2572" y="2444"/>
                    <a:pt x="2572" y="2438"/>
                    <a:pt x="2570" y="2438"/>
                  </a:cubicBezTo>
                  <a:cubicBezTo>
                    <a:pt x="2568" y="2437"/>
                    <a:pt x="2559" y="2439"/>
                    <a:pt x="2561" y="2432"/>
                  </a:cubicBezTo>
                  <a:cubicBezTo>
                    <a:pt x="2563" y="2425"/>
                    <a:pt x="2564" y="2416"/>
                    <a:pt x="2576" y="2415"/>
                  </a:cubicBezTo>
                  <a:cubicBezTo>
                    <a:pt x="2587" y="2414"/>
                    <a:pt x="2632" y="2416"/>
                    <a:pt x="2636" y="2411"/>
                  </a:cubicBezTo>
                  <a:cubicBezTo>
                    <a:pt x="2639" y="2407"/>
                    <a:pt x="2643" y="2398"/>
                    <a:pt x="2649" y="2401"/>
                  </a:cubicBezTo>
                  <a:cubicBezTo>
                    <a:pt x="2656" y="2404"/>
                    <a:pt x="2674" y="2423"/>
                    <a:pt x="2679" y="2421"/>
                  </a:cubicBezTo>
                  <a:cubicBezTo>
                    <a:pt x="2685" y="2420"/>
                    <a:pt x="2697" y="2418"/>
                    <a:pt x="2695" y="2415"/>
                  </a:cubicBezTo>
                  <a:cubicBezTo>
                    <a:pt x="2692" y="2412"/>
                    <a:pt x="2689" y="2407"/>
                    <a:pt x="2695" y="2407"/>
                  </a:cubicBezTo>
                  <a:cubicBezTo>
                    <a:pt x="2702" y="2406"/>
                    <a:pt x="2716" y="2408"/>
                    <a:pt x="2714" y="2411"/>
                  </a:cubicBezTo>
                  <a:cubicBezTo>
                    <a:pt x="2713" y="2415"/>
                    <a:pt x="2705" y="2422"/>
                    <a:pt x="2701" y="2424"/>
                  </a:cubicBezTo>
                  <a:cubicBezTo>
                    <a:pt x="2696" y="2426"/>
                    <a:pt x="2687" y="2429"/>
                    <a:pt x="2691" y="2435"/>
                  </a:cubicBezTo>
                  <a:cubicBezTo>
                    <a:pt x="2695" y="2440"/>
                    <a:pt x="2708" y="2446"/>
                    <a:pt x="2717" y="2445"/>
                  </a:cubicBezTo>
                  <a:cubicBezTo>
                    <a:pt x="2726" y="2445"/>
                    <a:pt x="2737" y="2444"/>
                    <a:pt x="2737" y="2439"/>
                  </a:cubicBezTo>
                  <a:cubicBezTo>
                    <a:pt x="2738" y="2434"/>
                    <a:pt x="2737" y="2430"/>
                    <a:pt x="2745" y="2427"/>
                  </a:cubicBezTo>
                  <a:cubicBezTo>
                    <a:pt x="2753" y="2425"/>
                    <a:pt x="2762" y="2421"/>
                    <a:pt x="2762" y="2418"/>
                  </a:cubicBezTo>
                  <a:cubicBezTo>
                    <a:pt x="2761" y="2414"/>
                    <a:pt x="2750" y="2401"/>
                    <a:pt x="2747" y="2396"/>
                  </a:cubicBezTo>
                  <a:cubicBezTo>
                    <a:pt x="2743" y="2392"/>
                    <a:pt x="2740" y="2380"/>
                    <a:pt x="2745" y="2381"/>
                  </a:cubicBezTo>
                  <a:cubicBezTo>
                    <a:pt x="2749" y="2383"/>
                    <a:pt x="2754" y="2391"/>
                    <a:pt x="2760" y="2389"/>
                  </a:cubicBezTo>
                  <a:cubicBezTo>
                    <a:pt x="2766" y="2387"/>
                    <a:pt x="2770" y="2380"/>
                    <a:pt x="2770" y="2375"/>
                  </a:cubicBezTo>
                  <a:cubicBezTo>
                    <a:pt x="2770" y="2369"/>
                    <a:pt x="2766" y="2350"/>
                    <a:pt x="2773" y="2347"/>
                  </a:cubicBezTo>
                  <a:cubicBezTo>
                    <a:pt x="2780" y="2344"/>
                    <a:pt x="2789" y="2336"/>
                    <a:pt x="2788" y="2332"/>
                  </a:cubicBezTo>
                  <a:cubicBezTo>
                    <a:pt x="2786" y="2328"/>
                    <a:pt x="2769" y="2325"/>
                    <a:pt x="2771" y="2322"/>
                  </a:cubicBezTo>
                  <a:cubicBezTo>
                    <a:pt x="2774" y="2319"/>
                    <a:pt x="2787" y="2319"/>
                    <a:pt x="2787" y="2314"/>
                  </a:cubicBezTo>
                  <a:cubicBezTo>
                    <a:pt x="2787" y="2309"/>
                    <a:pt x="2790" y="2300"/>
                    <a:pt x="2790" y="2295"/>
                  </a:cubicBezTo>
                  <a:cubicBezTo>
                    <a:pt x="2789" y="2290"/>
                    <a:pt x="2785" y="2281"/>
                    <a:pt x="2784" y="2277"/>
                  </a:cubicBezTo>
                  <a:cubicBezTo>
                    <a:pt x="2783" y="2274"/>
                    <a:pt x="2783" y="2270"/>
                    <a:pt x="2787" y="2266"/>
                  </a:cubicBezTo>
                  <a:cubicBezTo>
                    <a:pt x="2790" y="2262"/>
                    <a:pt x="2788" y="2249"/>
                    <a:pt x="2795" y="2247"/>
                  </a:cubicBezTo>
                  <a:cubicBezTo>
                    <a:pt x="2801" y="2245"/>
                    <a:pt x="2806" y="2241"/>
                    <a:pt x="2805" y="2236"/>
                  </a:cubicBezTo>
                  <a:cubicBezTo>
                    <a:pt x="2805" y="2231"/>
                    <a:pt x="2806" y="2216"/>
                    <a:pt x="2800" y="2212"/>
                  </a:cubicBezTo>
                  <a:cubicBezTo>
                    <a:pt x="2795" y="2209"/>
                    <a:pt x="2779" y="2197"/>
                    <a:pt x="2778" y="2182"/>
                  </a:cubicBezTo>
                  <a:cubicBezTo>
                    <a:pt x="2777" y="2168"/>
                    <a:pt x="2773" y="2133"/>
                    <a:pt x="2778" y="2134"/>
                  </a:cubicBezTo>
                  <a:cubicBezTo>
                    <a:pt x="2783" y="2136"/>
                    <a:pt x="2789" y="2137"/>
                    <a:pt x="2789" y="2132"/>
                  </a:cubicBezTo>
                  <a:cubicBezTo>
                    <a:pt x="2789" y="2127"/>
                    <a:pt x="2788" y="2121"/>
                    <a:pt x="2782" y="2115"/>
                  </a:cubicBezTo>
                  <a:cubicBezTo>
                    <a:pt x="2775" y="2110"/>
                    <a:pt x="2750" y="2099"/>
                    <a:pt x="2748" y="2093"/>
                  </a:cubicBezTo>
                  <a:cubicBezTo>
                    <a:pt x="2746" y="2088"/>
                    <a:pt x="2742" y="2082"/>
                    <a:pt x="2737" y="2080"/>
                  </a:cubicBezTo>
                  <a:cubicBezTo>
                    <a:pt x="2731" y="2077"/>
                    <a:pt x="2714" y="2075"/>
                    <a:pt x="2709" y="2067"/>
                  </a:cubicBezTo>
                  <a:cubicBezTo>
                    <a:pt x="2704" y="2059"/>
                    <a:pt x="2702" y="2049"/>
                    <a:pt x="2696" y="2045"/>
                  </a:cubicBezTo>
                  <a:cubicBezTo>
                    <a:pt x="2691" y="2040"/>
                    <a:pt x="2680" y="2032"/>
                    <a:pt x="2680" y="2025"/>
                  </a:cubicBezTo>
                  <a:cubicBezTo>
                    <a:pt x="2680" y="2019"/>
                    <a:pt x="2685" y="2003"/>
                    <a:pt x="2679" y="2000"/>
                  </a:cubicBezTo>
                  <a:cubicBezTo>
                    <a:pt x="2673" y="1996"/>
                    <a:pt x="2670" y="1992"/>
                    <a:pt x="2672" y="1990"/>
                  </a:cubicBezTo>
                  <a:cubicBezTo>
                    <a:pt x="2673" y="1988"/>
                    <a:pt x="2682" y="1985"/>
                    <a:pt x="2677" y="1979"/>
                  </a:cubicBezTo>
                  <a:cubicBezTo>
                    <a:pt x="2672" y="1973"/>
                    <a:pt x="2656" y="1966"/>
                    <a:pt x="2654" y="1959"/>
                  </a:cubicBezTo>
                  <a:cubicBezTo>
                    <a:pt x="2653" y="1951"/>
                    <a:pt x="2657" y="1948"/>
                    <a:pt x="2659" y="1946"/>
                  </a:cubicBezTo>
                  <a:cubicBezTo>
                    <a:pt x="2662" y="1943"/>
                    <a:pt x="2660" y="1933"/>
                    <a:pt x="2656" y="1926"/>
                  </a:cubicBezTo>
                  <a:cubicBezTo>
                    <a:pt x="2652" y="1920"/>
                    <a:pt x="2636" y="1908"/>
                    <a:pt x="2635" y="1897"/>
                  </a:cubicBezTo>
                  <a:cubicBezTo>
                    <a:pt x="2633" y="1886"/>
                    <a:pt x="2638" y="1876"/>
                    <a:pt x="2634" y="1871"/>
                  </a:cubicBezTo>
                  <a:cubicBezTo>
                    <a:pt x="2629" y="1866"/>
                    <a:pt x="2617" y="1858"/>
                    <a:pt x="2619" y="1855"/>
                  </a:cubicBezTo>
                  <a:cubicBezTo>
                    <a:pt x="2620" y="1851"/>
                    <a:pt x="2631" y="1848"/>
                    <a:pt x="2627" y="1842"/>
                  </a:cubicBezTo>
                  <a:cubicBezTo>
                    <a:pt x="2624" y="1835"/>
                    <a:pt x="2610" y="1825"/>
                    <a:pt x="2609" y="1817"/>
                  </a:cubicBezTo>
                  <a:cubicBezTo>
                    <a:pt x="2608" y="1809"/>
                    <a:pt x="2609" y="1771"/>
                    <a:pt x="2601" y="1764"/>
                  </a:cubicBezTo>
                  <a:cubicBezTo>
                    <a:pt x="2592" y="1757"/>
                    <a:pt x="2574" y="1748"/>
                    <a:pt x="2574" y="1739"/>
                  </a:cubicBezTo>
                  <a:cubicBezTo>
                    <a:pt x="2574" y="1731"/>
                    <a:pt x="2577" y="1713"/>
                    <a:pt x="2568" y="1711"/>
                  </a:cubicBezTo>
                  <a:cubicBezTo>
                    <a:pt x="2559" y="1709"/>
                    <a:pt x="2530" y="1712"/>
                    <a:pt x="2527" y="1704"/>
                  </a:cubicBezTo>
                  <a:cubicBezTo>
                    <a:pt x="2525" y="1696"/>
                    <a:pt x="2528" y="1688"/>
                    <a:pt x="2522" y="1685"/>
                  </a:cubicBezTo>
                  <a:cubicBezTo>
                    <a:pt x="2517" y="1681"/>
                    <a:pt x="2494" y="1660"/>
                    <a:pt x="2498" y="1655"/>
                  </a:cubicBezTo>
                  <a:cubicBezTo>
                    <a:pt x="2502" y="1650"/>
                    <a:pt x="2514" y="1645"/>
                    <a:pt x="2514" y="1639"/>
                  </a:cubicBezTo>
                  <a:cubicBezTo>
                    <a:pt x="2514" y="1633"/>
                    <a:pt x="2514" y="1627"/>
                    <a:pt x="2510" y="1625"/>
                  </a:cubicBezTo>
                  <a:cubicBezTo>
                    <a:pt x="2505" y="1622"/>
                    <a:pt x="2512" y="1616"/>
                    <a:pt x="2509" y="1608"/>
                  </a:cubicBezTo>
                  <a:cubicBezTo>
                    <a:pt x="2507" y="1601"/>
                    <a:pt x="2497" y="1598"/>
                    <a:pt x="2500" y="1591"/>
                  </a:cubicBezTo>
                  <a:cubicBezTo>
                    <a:pt x="2503" y="1585"/>
                    <a:pt x="2500" y="1565"/>
                    <a:pt x="2505" y="1565"/>
                  </a:cubicBezTo>
                  <a:cubicBezTo>
                    <a:pt x="2510" y="1564"/>
                    <a:pt x="2510" y="1558"/>
                    <a:pt x="2510" y="1553"/>
                  </a:cubicBezTo>
                  <a:cubicBezTo>
                    <a:pt x="2510" y="1548"/>
                    <a:pt x="2497" y="1541"/>
                    <a:pt x="2497" y="1532"/>
                  </a:cubicBezTo>
                  <a:cubicBezTo>
                    <a:pt x="2498" y="1524"/>
                    <a:pt x="2506" y="1507"/>
                    <a:pt x="2501" y="1503"/>
                  </a:cubicBezTo>
                  <a:cubicBezTo>
                    <a:pt x="2496" y="1499"/>
                    <a:pt x="2490" y="1496"/>
                    <a:pt x="2489" y="1491"/>
                  </a:cubicBezTo>
                  <a:cubicBezTo>
                    <a:pt x="2488" y="1486"/>
                    <a:pt x="2495" y="1475"/>
                    <a:pt x="2489" y="1472"/>
                  </a:cubicBezTo>
                  <a:cubicBezTo>
                    <a:pt x="2484" y="1468"/>
                    <a:pt x="2476" y="1464"/>
                    <a:pt x="2479" y="1461"/>
                  </a:cubicBezTo>
                  <a:cubicBezTo>
                    <a:pt x="2483" y="1458"/>
                    <a:pt x="2493" y="1461"/>
                    <a:pt x="2491" y="1453"/>
                  </a:cubicBezTo>
                  <a:cubicBezTo>
                    <a:pt x="2489" y="1444"/>
                    <a:pt x="2485" y="1434"/>
                    <a:pt x="2478" y="1435"/>
                  </a:cubicBezTo>
                  <a:cubicBezTo>
                    <a:pt x="2472" y="1435"/>
                    <a:pt x="2445" y="1440"/>
                    <a:pt x="2440" y="1435"/>
                  </a:cubicBezTo>
                  <a:cubicBezTo>
                    <a:pt x="2434" y="1430"/>
                    <a:pt x="2425" y="1424"/>
                    <a:pt x="2420" y="1422"/>
                  </a:cubicBezTo>
                  <a:cubicBezTo>
                    <a:pt x="2415" y="1420"/>
                    <a:pt x="2404" y="1409"/>
                    <a:pt x="2400" y="1410"/>
                  </a:cubicBezTo>
                  <a:cubicBezTo>
                    <a:pt x="2396" y="1411"/>
                    <a:pt x="2381" y="1411"/>
                    <a:pt x="2380" y="1415"/>
                  </a:cubicBezTo>
                  <a:cubicBezTo>
                    <a:pt x="2380" y="1420"/>
                    <a:pt x="2377" y="1432"/>
                    <a:pt x="2375" y="1428"/>
                  </a:cubicBezTo>
                  <a:cubicBezTo>
                    <a:pt x="2373" y="1424"/>
                    <a:pt x="2369" y="1416"/>
                    <a:pt x="2361" y="1415"/>
                  </a:cubicBezTo>
                  <a:cubicBezTo>
                    <a:pt x="2354" y="1414"/>
                    <a:pt x="2346" y="1414"/>
                    <a:pt x="2342" y="1418"/>
                  </a:cubicBezTo>
                  <a:cubicBezTo>
                    <a:pt x="2338" y="1422"/>
                    <a:pt x="2336" y="1427"/>
                    <a:pt x="2329" y="1427"/>
                  </a:cubicBezTo>
                  <a:cubicBezTo>
                    <a:pt x="2322" y="1428"/>
                    <a:pt x="2301" y="1424"/>
                    <a:pt x="2299" y="1427"/>
                  </a:cubicBezTo>
                  <a:cubicBezTo>
                    <a:pt x="2297" y="1430"/>
                    <a:pt x="2293" y="1440"/>
                    <a:pt x="2290" y="1436"/>
                  </a:cubicBezTo>
                  <a:cubicBezTo>
                    <a:pt x="2287" y="1431"/>
                    <a:pt x="2290" y="1420"/>
                    <a:pt x="2286" y="1419"/>
                  </a:cubicBezTo>
                  <a:cubicBezTo>
                    <a:pt x="2283" y="1418"/>
                    <a:pt x="2275" y="1406"/>
                    <a:pt x="2270" y="1410"/>
                  </a:cubicBezTo>
                  <a:cubicBezTo>
                    <a:pt x="2265" y="1413"/>
                    <a:pt x="2261" y="1423"/>
                    <a:pt x="2264" y="1429"/>
                  </a:cubicBezTo>
                  <a:cubicBezTo>
                    <a:pt x="2270" y="1442"/>
                    <a:pt x="2269" y="1453"/>
                    <a:pt x="2267" y="1460"/>
                  </a:cubicBezTo>
                  <a:cubicBezTo>
                    <a:pt x="2264" y="1466"/>
                    <a:pt x="2259" y="1475"/>
                    <a:pt x="2262" y="1480"/>
                  </a:cubicBezTo>
                  <a:lnTo>
                    <a:pt x="2276" y="1496"/>
                  </a:lnTo>
                  <a:cubicBezTo>
                    <a:pt x="2273" y="1499"/>
                    <a:pt x="2268" y="1500"/>
                    <a:pt x="2268" y="1503"/>
                  </a:cubicBezTo>
                  <a:cubicBezTo>
                    <a:pt x="2268" y="1506"/>
                    <a:pt x="2271" y="1511"/>
                    <a:pt x="2268" y="1514"/>
                  </a:cubicBezTo>
                  <a:lnTo>
                    <a:pt x="2261" y="1523"/>
                  </a:lnTo>
                  <a:cubicBezTo>
                    <a:pt x="2262" y="1524"/>
                    <a:pt x="2270" y="1533"/>
                    <a:pt x="2272" y="1538"/>
                  </a:cubicBezTo>
                  <a:cubicBezTo>
                    <a:pt x="2273" y="1543"/>
                    <a:pt x="2268" y="1558"/>
                    <a:pt x="2273" y="1560"/>
                  </a:cubicBezTo>
                  <a:cubicBezTo>
                    <a:pt x="2278" y="1562"/>
                    <a:pt x="2278" y="1566"/>
                    <a:pt x="2276" y="1569"/>
                  </a:cubicBezTo>
                  <a:cubicBezTo>
                    <a:pt x="2274" y="1573"/>
                    <a:pt x="2269" y="1574"/>
                    <a:pt x="2269" y="1580"/>
                  </a:cubicBezTo>
                  <a:cubicBezTo>
                    <a:pt x="2269" y="1586"/>
                    <a:pt x="2271" y="1605"/>
                    <a:pt x="2275" y="1608"/>
                  </a:cubicBezTo>
                  <a:cubicBezTo>
                    <a:pt x="2279" y="1611"/>
                    <a:pt x="2286" y="1615"/>
                    <a:pt x="2286" y="1620"/>
                  </a:cubicBezTo>
                  <a:cubicBezTo>
                    <a:pt x="2286" y="1624"/>
                    <a:pt x="2281" y="1627"/>
                    <a:pt x="2277" y="1631"/>
                  </a:cubicBezTo>
                  <a:cubicBezTo>
                    <a:pt x="2274" y="1635"/>
                    <a:pt x="2271" y="1640"/>
                    <a:pt x="2272" y="1644"/>
                  </a:cubicBezTo>
                  <a:cubicBezTo>
                    <a:pt x="2274" y="1649"/>
                    <a:pt x="2272" y="1663"/>
                    <a:pt x="2277" y="1663"/>
                  </a:cubicBezTo>
                  <a:cubicBezTo>
                    <a:pt x="2282" y="1662"/>
                    <a:pt x="2287" y="1671"/>
                    <a:pt x="2285" y="1677"/>
                  </a:cubicBezTo>
                  <a:cubicBezTo>
                    <a:pt x="2283" y="1683"/>
                    <a:pt x="2281" y="1684"/>
                    <a:pt x="2276" y="1685"/>
                  </a:cubicBezTo>
                  <a:cubicBezTo>
                    <a:pt x="2271" y="1685"/>
                    <a:pt x="2266" y="1688"/>
                    <a:pt x="2261" y="1697"/>
                  </a:cubicBezTo>
                  <a:cubicBezTo>
                    <a:pt x="2256" y="1706"/>
                    <a:pt x="2242" y="1736"/>
                    <a:pt x="2234" y="1739"/>
                  </a:cubicBezTo>
                  <a:cubicBezTo>
                    <a:pt x="2227" y="1743"/>
                    <a:pt x="2220" y="1742"/>
                    <a:pt x="2220" y="1746"/>
                  </a:cubicBezTo>
                  <a:cubicBezTo>
                    <a:pt x="2221" y="1749"/>
                    <a:pt x="2225" y="1759"/>
                    <a:pt x="2230" y="1761"/>
                  </a:cubicBezTo>
                  <a:cubicBezTo>
                    <a:pt x="2235" y="1763"/>
                    <a:pt x="2239" y="1769"/>
                    <a:pt x="2237" y="1775"/>
                  </a:cubicBezTo>
                  <a:cubicBezTo>
                    <a:pt x="2234" y="1781"/>
                    <a:pt x="2224" y="1790"/>
                    <a:pt x="2224" y="1797"/>
                  </a:cubicBezTo>
                  <a:cubicBezTo>
                    <a:pt x="2224" y="1805"/>
                    <a:pt x="2223" y="1812"/>
                    <a:pt x="2228" y="1813"/>
                  </a:cubicBezTo>
                  <a:cubicBezTo>
                    <a:pt x="2232" y="1814"/>
                    <a:pt x="2237" y="1820"/>
                    <a:pt x="2238" y="1822"/>
                  </a:cubicBezTo>
                  <a:cubicBezTo>
                    <a:pt x="2240" y="1824"/>
                    <a:pt x="2239" y="1832"/>
                    <a:pt x="2243" y="1831"/>
                  </a:cubicBezTo>
                  <a:cubicBezTo>
                    <a:pt x="2247" y="1829"/>
                    <a:pt x="2254" y="1820"/>
                    <a:pt x="2259" y="1824"/>
                  </a:cubicBezTo>
                  <a:cubicBezTo>
                    <a:pt x="2263" y="1828"/>
                    <a:pt x="2268" y="1837"/>
                    <a:pt x="2270" y="1843"/>
                  </a:cubicBezTo>
                  <a:cubicBezTo>
                    <a:pt x="2272" y="1850"/>
                    <a:pt x="2271" y="1857"/>
                    <a:pt x="2275" y="1860"/>
                  </a:cubicBezTo>
                  <a:cubicBezTo>
                    <a:pt x="2278" y="1862"/>
                    <a:pt x="2295" y="1859"/>
                    <a:pt x="2297" y="1863"/>
                  </a:cubicBezTo>
                  <a:cubicBezTo>
                    <a:pt x="2299" y="1866"/>
                    <a:pt x="2308" y="1872"/>
                    <a:pt x="2302" y="1874"/>
                  </a:cubicBezTo>
                  <a:cubicBezTo>
                    <a:pt x="2296" y="1875"/>
                    <a:pt x="2284" y="1882"/>
                    <a:pt x="2284" y="1892"/>
                  </a:cubicBezTo>
                  <a:cubicBezTo>
                    <a:pt x="2285" y="1902"/>
                    <a:pt x="2285" y="1907"/>
                    <a:pt x="2295" y="1915"/>
                  </a:cubicBezTo>
                  <a:cubicBezTo>
                    <a:pt x="2305" y="1922"/>
                    <a:pt x="2311" y="1922"/>
                    <a:pt x="2312" y="1926"/>
                  </a:cubicBezTo>
                  <a:cubicBezTo>
                    <a:pt x="2313" y="1930"/>
                    <a:pt x="2318" y="1945"/>
                    <a:pt x="2309" y="1947"/>
                  </a:cubicBezTo>
                  <a:cubicBezTo>
                    <a:pt x="2299" y="1949"/>
                    <a:pt x="2292" y="1953"/>
                    <a:pt x="2290" y="1947"/>
                  </a:cubicBezTo>
                  <a:cubicBezTo>
                    <a:pt x="2289" y="1941"/>
                    <a:pt x="2285" y="1937"/>
                    <a:pt x="2284" y="1938"/>
                  </a:cubicBezTo>
                  <a:cubicBezTo>
                    <a:pt x="2282" y="1939"/>
                    <a:pt x="2278" y="1946"/>
                    <a:pt x="2284" y="1956"/>
                  </a:cubicBezTo>
                  <a:cubicBezTo>
                    <a:pt x="2290" y="1967"/>
                    <a:pt x="2298" y="1976"/>
                    <a:pt x="2300" y="1983"/>
                  </a:cubicBezTo>
                  <a:cubicBezTo>
                    <a:pt x="2302" y="1991"/>
                    <a:pt x="2302" y="1999"/>
                    <a:pt x="2305" y="2000"/>
                  </a:cubicBezTo>
                  <a:cubicBezTo>
                    <a:pt x="2309" y="2001"/>
                    <a:pt x="2312" y="1998"/>
                    <a:pt x="2315" y="2008"/>
                  </a:cubicBezTo>
                  <a:cubicBezTo>
                    <a:pt x="2317" y="2017"/>
                    <a:pt x="2316" y="2028"/>
                    <a:pt x="2320" y="2026"/>
                  </a:cubicBezTo>
                  <a:cubicBezTo>
                    <a:pt x="2323" y="2025"/>
                    <a:pt x="2327" y="2011"/>
                    <a:pt x="2331" y="2014"/>
                  </a:cubicBezTo>
                  <a:cubicBezTo>
                    <a:pt x="2336" y="2018"/>
                    <a:pt x="2336" y="2026"/>
                    <a:pt x="2341" y="2025"/>
                  </a:cubicBezTo>
                  <a:cubicBezTo>
                    <a:pt x="2346" y="2025"/>
                    <a:pt x="2363" y="2021"/>
                    <a:pt x="2365" y="2025"/>
                  </a:cubicBezTo>
                  <a:cubicBezTo>
                    <a:pt x="2368" y="2030"/>
                    <a:pt x="2370" y="2038"/>
                    <a:pt x="2375" y="2035"/>
                  </a:cubicBezTo>
                  <a:cubicBezTo>
                    <a:pt x="2379" y="2032"/>
                    <a:pt x="2380" y="2021"/>
                    <a:pt x="2383" y="2019"/>
                  </a:cubicBezTo>
                  <a:cubicBezTo>
                    <a:pt x="2386" y="2017"/>
                    <a:pt x="2396" y="2010"/>
                    <a:pt x="2396" y="2019"/>
                  </a:cubicBezTo>
                  <a:cubicBezTo>
                    <a:pt x="2397" y="2028"/>
                    <a:pt x="2393" y="2048"/>
                    <a:pt x="2398" y="2054"/>
                  </a:cubicBezTo>
                  <a:cubicBezTo>
                    <a:pt x="2403" y="2059"/>
                    <a:pt x="2414" y="2060"/>
                    <a:pt x="2420" y="2070"/>
                  </a:cubicBezTo>
                  <a:cubicBezTo>
                    <a:pt x="2426" y="2080"/>
                    <a:pt x="2448" y="2104"/>
                    <a:pt x="2454" y="2106"/>
                  </a:cubicBezTo>
                  <a:cubicBezTo>
                    <a:pt x="2461" y="2108"/>
                    <a:pt x="2467" y="2111"/>
                    <a:pt x="2469" y="2108"/>
                  </a:cubicBezTo>
                  <a:cubicBezTo>
                    <a:pt x="2470" y="2105"/>
                    <a:pt x="2471" y="2101"/>
                    <a:pt x="2475" y="2101"/>
                  </a:cubicBezTo>
                  <a:cubicBezTo>
                    <a:pt x="2479" y="2101"/>
                    <a:pt x="2492" y="2097"/>
                    <a:pt x="2493" y="2101"/>
                  </a:cubicBezTo>
                  <a:cubicBezTo>
                    <a:pt x="2494" y="2105"/>
                    <a:pt x="2493" y="2109"/>
                    <a:pt x="2496" y="2109"/>
                  </a:cubicBezTo>
                  <a:cubicBezTo>
                    <a:pt x="2500" y="2109"/>
                    <a:pt x="2508" y="2106"/>
                    <a:pt x="2506" y="2111"/>
                  </a:cubicBezTo>
                  <a:cubicBezTo>
                    <a:pt x="2504" y="2117"/>
                    <a:pt x="2492" y="2117"/>
                    <a:pt x="2492" y="2121"/>
                  </a:cubicBezTo>
                  <a:cubicBezTo>
                    <a:pt x="2492" y="2125"/>
                    <a:pt x="2491" y="2135"/>
                    <a:pt x="2494" y="2141"/>
                  </a:cubicBezTo>
                  <a:cubicBezTo>
                    <a:pt x="2498" y="2148"/>
                    <a:pt x="2496" y="2165"/>
                    <a:pt x="2492" y="2166"/>
                  </a:cubicBezTo>
                  <a:cubicBezTo>
                    <a:pt x="2489" y="2166"/>
                    <a:pt x="2485" y="2168"/>
                    <a:pt x="2487" y="2171"/>
                  </a:cubicBezTo>
                  <a:cubicBezTo>
                    <a:pt x="2489" y="2174"/>
                    <a:pt x="2500" y="2180"/>
                    <a:pt x="2501" y="2184"/>
                  </a:cubicBezTo>
                  <a:cubicBezTo>
                    <a:pt x="2502" y="2189"/>
                    <a:pt x="2496" y="2191"/>
                    <a:pt x="2491" y="2194"/>
                  </a:cubicBezTo>
                  <a:cubicBezTo>
                    <a:pt x="2485" y="2198"/>
                    <a:pt x="2487" y="2204"/>
                    <a:pt x="2490" y="2207"/>
                  </a:cubicBezTo>
                  <a:cubicBezTo>
                    <a:pt x="2494" y="2210"/>
                    <a:pt x="2499" y="2221"/>
                    <a:pt x="2495" y="2223"/>
                  </a:cubicBezTo>
                  <a:cubicBezTo>
                    <a:pt x="2491" y="2225"/>
                    <a:pt x="2474" y="2230"/>
                    <a:pt x="2473" y="2225"/>
                  </a:cubicBezTo>
                  <a:cubicBezTo>
                    <a:pt x="2472" y="2219"/>
                    <a:pt x="2466" y="2201"/>
                    <a:pt x="2458" y="2191"/>
                  </a:cubicBezTo>
                  <a:cubicBezTo>
                    <a:pt x="2450" y="2180"/>
                    <a:pt x="2437" y="2167"/>
                    <a:pt x="2430" y="2166"/>
                  </a:cubicBezTo>
                  <a:cubicBezTo>
                    <a:pt x="2423" y="2166"/>
                    <a:pt x="2412" y="2171"/>
                    <a:pt x="2408" y="2165"/>
                  </a:cubicBezTo>
                  <a:cubicBezTo>
                    <a:pt x="2403" y="2158"/>
                    <a:pt x="2394" y="2132"/>
                    <a:pt x="2383" y="2131"/>
                  </a:cubicBezTo>
                  <a:cubicBezTo>
                    <a:pt x="2372" y="2130"/>
                    <a:pt x="2339" y="2130"/>
                    <a:pt x="2333" y="2125"/>
                  </a:cubicBezTo>
                  <a:cubicBezTo>
                    <a:pt x="2328" y="2121"/>
                    <a:pt x="2311" y="2106"/>
                    <a:pt x="2303" y="2104"/>
                  </a:cubicBezTo>
                  <a:cubicBezTo>
                    <a:pt x="2295" y="2102"/>
                    <a:pt x="2275" y="2107"/>
                    <a:pt x="2273" y="2099"/>
                  </a:cubicBezTo>
                  <a:cubicBezTo>
                    <a:pt x="2271" y="2092"/>
                    <a:pt x="2273" y="2085"/>
                    <a:pt x="2268" y="2085"/>
                  </a:cubicBezTo>
                  <a:cubicBezTo>
                    <a:pt x="2263" y="2084"/>
                    <a:pt x="2256" y="2084"/>
                    <a:pt x="2254" y="2079"/>
                  </a:cubicBezTo>
                  <a:cubicBezTo>
                    <a:pt x="2251" y="2074"/>
                    <a:pt x="2249" y="2069"/>
                    <a:pt x="2244" y="2069"/>
                  </a:cubicBezTo>
                  <a:cubicBezTo>
                    <a:pt x="2239" y="2069"/>
                    <a:pt x="2232" y="2077"/>
                    <a:pt x="2227" y="2079"/>
                  </a:cubicBezTo>
                  <a:cubicBezTo>
                    <a:pt x="2222" y="2081"/>
                    <a:pt x="2219" y="2090"/>
                    <a:pt x="2214" y="2092"/>
                  </a:cubicBezTo>
                  <a:cubicBezTo>
                    <a:pt x="2209" y="2093"/>
                    <a:pt x="2208" y="2092"/>
                    <a:pt x="2206" y="2085"/>
                  </a:cubicBezTo>
                  <a:cubicBezTo>
                    <a:pt x="2205" y="2079"/>
                    <a:pt x="2204" y="2073"/>
                    <a:pt x="2204" y="2073"/>
                  </a:cubicBezTo>
                  <a:cubicBezTo>
                    <a:pt x="2204" y="2073"/>
                    <a:pt x="2211" y="2070"/>
                    <a:pt x="2208" y="2066"/>
                  </a:cubicBezTo>
                  <a:cubicBezTo>
                    <a:pt x="2205" y="2061"/>
                    <a:pt x="2205" y="2055"/>
                    <a:pt x="2199" y="2054"/>
                  </a:cubicBezTo>
                  <a:cubicBezTo>
                    <a:pt x="2193" y="2054"/>
                    <a:pt x="2179" y="2052"/>
                    <a:pt x="2175" y="2048"/>
                  </a:cubicBezTo>
                  <a:cubicBezTo>
                    <a:pt x="2171" y="2045"/>
                    <a:pt x="2161" y="2045"/>
                    <a:pt x="2159" y="2045"/>
                  </a:cubicBezTo>
                  <a:lnTo>
                    <a:pt x="2150" y="2038"/>
                  </a:lnTo>
                  <a:cubicBezTo>
                    <a:pt x="2149" y="2036"/>
                    <a:pt x="2142" y="2036"/>
                    <a:pt x="2140" y="2031"/>
                  </a:cubicBezTo>
                  <a:cubicBezTo>
                    <a:pt x="2138" y="2026"/>
                    <a:pt x="2132" y="2022"/>
                    <a:pt x="2132" y="2022"/>
                  </a:cubicBezTo>
                  <a:cubicBezTo>
                    <a:pt x="2132" y="2022"/>
                    <a:pt x="2090" y="2025"/>
                    <a:pt x="2085" y="2024"/>
                  </a:cubicBezTo>
                  <a:cubicBezTo>
                    <a:pt x="2080" y="2023"/>
                    <a:pt x="2059" y="2018"/>
                    <a:pt x="2056" y="2018"/>
                  </a:cubicBezTo>
                  <a:cubicBezTo>
                    <a:pt x="2052" y="2019"/>
                    <a:pt x="2033" y="2029"/>
                    <a:pt x="2028" y="2028"/>
                  </a:cubicBezTo>
                  <a:cubicBezTo>
                    <a:pt x="2023" y="2027"/>
                    <a:pt x="2009" y="2030"/>
                    <a:pt x="2004" y="2028"/>
                  </a:cubicBezTo>
                  <a:cubicBezTo>
                    <a:pt x="1998" y="2026"/>
                    <a:pt x="1991" y="2023"/>
                    <a:pt x="1988" y="2023"/>
                  </a:cubicBezTo>
                  <a:cubicBezTo>
                    <a:pt x="1985" y="2023"/>
                    <a:pt x="1971" y="2032"/>
                    <a:pt x="1967" y="2030"/>
                  </a:cubicBezTo>
                  <a:cubicBezTo>
                    <a:pt x="1964" y="2028"/>
                    <a:pt x="1962" y="2018"/>
                    <a:pt x="1959" y="2018"/>
                  </a:cubicBezTo>
                  <a:lnTo>
                    <a:pt x="1944" y="2019"/>
                  </a:lnTo>
                  <a:lnTo>
                    <a:pt x="1934" y="2019"/>
                  </a:lnTo>
                  <a:lnTo>
                    <a:pt x="1929" y="2024"/>
                  </a:lnTo>
                  <a:lnTo>
                    <a:pt x="1932" y="2034"/>
                  </a:lnTo>
                  <a:lnTo>
                    <a:pt x="1933" y="2041"/>
                  </a:lnTo>
                  <a:lnTo>
                    <a:pt x="1939" y="2049"/>
                  </a:lnTo>
                  <a:lnTo>
                    <a:pt x="1929" y="2060"/>
                  </a:lnTo>
                  <a:cubicBezTo>
                    <a:pt x="1927" y="2061"/>
                    <a:pt x="1919" y="2061"/>
                    <a:pt x="1920" y="2067"/>
                  </a:cubicBezTo>
                  <a:cubicBezTo>
                    <a:pt x="1920" y="2073"/>
                    <a:pt x="1925" y="2078"/>
                    <a:pt x="1928" y="2081"/>
                  </a:cubicBezTo>
                  <a:cubicBezTo>
                    <a:pt x="1932" y="2084"/>
                    <a:pt x="1942" y="2091"/>
                    <a:pt x="1942" y="2095"/>
                  </a:cubicBezTo>
                  <a:cubicBezTo>
                    <a:pt x="1942" y="2100"/>
                    <a:pt x="1948" y="2104"/>
                    <a:pt x="1948" y="2109"/>
                  </a:cubicBezTo>
                  <a:cubicBezTo>
                    <a:pt x="1947" y="2114"/>
                    <a:pt x="1948" y="2131"/>
                    <a:pt x="1951" y="2131"/>
                  </a:cubicBezTo>
                  <a:cubicBezTo>
                    <a:pt x="1954" y="2131"/>
                    <a:pt x="1959" y="2120"/>
                    <a:pt x="1964" y="2120"/>
                  </a:cubicBezTo>
                  <a:cubicBezTo>
                    <a:pt x="1968" y="2119"/>
                    <a:pt x="1972" y="2125"/>
                    <a:pt x="1973" y="2129"/>
                  </a:cubicBezTo>
                  <a:cubicBezTo>
                    <a:pt x="1974" y="2133"/>
                    <a:pt x="1978" y="2138"/>
                    <a:pt x="1978" y="2138"/>
                  </a:cubicBezTo>
                  <a:cubicBezTo>
                    <a:pt x="1978" y="2138"/>
                    <a:pt x="1985" y="2141"/>
                    <a:pt x="1984" y="2147"/>
                  </a:cubicBezTo>
                  <a:cubicBezTo>
                    <a:pt x="1983" y="2153"/>
                    <a:pt x="1981" y="2160"/>
                    <a:pt x="1984" y="2162"/>
                  </a:cubicBezTo>
                  <a:lnTo>
                    <a:pt x="1999" y="2165"/>
                  </a:lnTo>
                  <a:cubicBezTo>
                    <a:pt x="1999" y="2165"/>
                    <a:pt x="2024" y="2181"/>
                    <a:pt x="2020" y="2184"/>
                  </a:cubicBezTo>
                  <a:cubicBezTo>
                    <a:pt x="2016" y="2187"/>
                    <a:pt x="2012" y="2189"/>
                    <a:pt x="2006" y="2187"/>
                  </a:cubicBezTo>
                  <a:cubicBezTo>
                    <a:pt x="2001" y="2185"/>
                    <a:pt x="2001" y="2177"/>
                    <a:pt x="1995" y="2175"/>
                  </a:cubicBezTo>
                  <a:cubicBezTo>
                    <a:pt x="1988" y="2172"/>
                    <a:pt x="1980" y="2173"/>
                    <a:pt x="1981" y="2177"/>
                  </a:cubicBezTo>
                  <a:cubicBezTo>
                    <a:pt x="1981" y="2181"/>
                    <a:pt x="1982" y="2198"/>
                    <a:pt x="1981" y="2200"/>
                  </a:cubicBezTo>
                  <a:cubicBezTo>
                    <a:pt x="1980" y="2203"/>
                    <a:pt x="1976" y="2204"/>
                    <a:pt x="1973" y="2207"/>
                  </a:cubicBezTo>
                  <a:cubicBezTo>
                    <a:pt x="1970" y="2211"/>
                    <a:pt x="1966" y="2217"/>
                    <a:pt x="1962" y="2216"/>
                  </a:cubicBezTo>
                  <a:cubicBezTo>
                    <a:pt x="1957" y="2215"/>
                    <a:pt x="1955" y="2210"/>
                    <a:pt x="1950" y="2208"/>
                  </a:cubicBezTo>
                  <a:cubicBezTo>
                    <a:pt x="1945" y="2207"/>
                    <a:pt x="1940" y="2205"/>
                    <a:pt x="1940" y="2205"/>
                  </a:cubicBezTo>
                  <a:cubicBezTo>
                    <a:pt x="1940" y="2205"/>
                    <a:pt x="1926" y="2211"/>
                    <a:pt x="1929" y="2216"/>
                  </a:cubicBezTo>
                  <a:cubicBezTo>
                    <a:pt x="1931" y="2221"/>
                    <a:pt x="1934" y="2231"/>
                    <a:pt x="1941" y="2234"/>
                  </a:cubicBezTo>
                  <a:cubicBezTo>
                    <a:pt x="1947" y="2237"/>
                    <a:pt x="1955" y="2242"/>
                    <a:pt x="1954" y="2248"/>
                  </a:cubicBezTo>
                  <a:cubicBezTo>
                    <a:pt x="1953" y="2253"/>
                    <a:pt x="1950" y="2257"/>
                    <a:pt x="1946" y="2259"/>
                  </a:cubicBezTo>
                  <a:cubicBezTo>
                    <a:pt x="1942" y="2261"/>
                    <a:pt x="1945" y="2268"/>
                    <a:pt x="1939" y="2269"/>
                  </a:cubicBezTo>
                  <a:cubicBezTo>
                    <a:pt x="1933" y="2270"/>
                    <a:pt x="1903" y="2274"/>
                    <a:pt x="1902" y="2269"/>
                  </a:cubicBezTo>
                  <a:cubicBezTo>
                    <a:pt x="1900" y="2264"/>
                    <a:pt x="1902" y="2260"/>
                    <a:pt x="1897" y="2257"/>
                  </a:cubicBezTo>
                  <a:cubicBezTo>
                    <a:pt x="1893" y="2253"/>
                    <a:pt x="1891" y="2247"/>
                    <a:pt x="1891" y="2241"/>
                  </a:cubicBezTo>
                  <a:cubicBezTo>
                    <a:pt x="1891" y="2235"/>
                    <a:pt x="1894" y="2231"/>
                    <a:pt x="1894" y="2229"/>
                  </a:cubicBezTo>
                  <a:cubicBezTo>
                    <a:pt x="1895" y="2227"/>
                    <a:pt x="1889" y="2222"/>
                    <a:pt x="1893" y="2220"/>
                  </a:cubicBezTo>
                  <a:cubicBezTo>
                    <a:pt x="1897" y="2218"/>
                    <a:pt x="1905" y="2214"/>
                    <a:pt x="1905" y="2211"/>
                  </a:cubicBezTo>
                  <a:cubicBezTo>
                    <a:pt x="1904" y="2209"/>
                    <a:pt x="1900" y="2198"/>
                    <a:pt x="1896" y="2196"/>
                  </a:cubicBezTo>
                  <a:cubicBezTo>
                    <a:pt x="1892" y="2194"/>
                    <a:pt x="1883" y="2192"/>
                    <a:pt x="1881" y="2188"/>
                  </a:cubicBezTo>
                  <a:cubicBezTo>
                    <a:pt x="1878" y="2183"/>
                    <a:pt x="1875" y="2178"/>
                    <a:pt x="1881" y="2177"/>
                  </a:cubicBezTo>
                  <a:cubicBezTo>
                    <a:pt x="1886" y="2176"/>
                    <a:pt x="1889" y="2171"/>
                    <a:pt x="1888" y="2168"/>
                  </a:cubicBezTo>
                  <a:cubicBezTo>
                    <a:pt x="1886" y="2164"/>
                    <a:pt x="1880" y="2166"/>
                    <a:pt x="1875" y="2168"/>
                  </a:cubicBezTo>
                  <a:cubicBezTo>
                    <a:pt x="1870" y="2171"/>
                    <a:pt x="1862" y="2171"/>
                    <a:pt x="1859" y="2175"/>
                  </a:cubicBezTo>
                  <a:cubicBezTo>
                    <a:pt x="1855" y="2179"/>
                    <a:pt x="1841" y="2199"/>
                    <a:pt x="1835" y="2200"/>
                  </a:cubicBezTo>
                  <a:cubicBezTo>
                    <a:pt x="1830" y="2200"/>
                    <a:pt x="1819" y="2202"/>
                    <a:pt x="1817" y="2206"/>
                  </a:cubicBezTo>
                  <a:cubicBezTo>
                    <a:pt x="1816" y="2210"/>
                    <a:pt x="1816" y="2217"/>
                    <a:pt x="1810" y="2218"/>
                  </a:cubicBezTo>
                  <a:cubicBezTo>
                    <a:pt x="1805" y="2219"/>
                    <a:pt x="1793" y="2220"/>
                    <a:pt x="1792" y="2224"/>
                  </a:cubicBezTo>
                  <a:cubicBezTo>
                    <a:pt x="1792" y="2227"/>
                    <a:pt x="1792" y="2241"/>
                    <a:pt x="1787" y="2243"/>
                  </a:cubicBezTo>
                  <a:cubicBezTo>
                    <a:pt x="1782" y="2244"/>
                    <a:pt x="1776" y="2242"/>
                    <a:pt x="1772" y="2247"/>
                  </a:cubicBezTo>
                  <a:cubicBezTo>
                    <a:pt x="1768" y="2252"/>
                    <a:pt x="1749" y="2257"/>
                    <a:pt x="1743" y="2255"/>
                  </a:cubicBezTo>
                  <a:cubicBezTo>
                    <a:pt x="1737" y="2253"/>
                    <a:pt x="1740" y="2241"/>
                    <a:pt x="1734" y="2241"/>
                  </a:cubicBezTo>
                  <a:cubicBezTo>
                    <a:pt x="1729" y="2241"/>
                    <a:pt x="1727" y="2247"/>
                    <a:pt x="1721" y="2247"/>
                  </a:cubicBezTo>
                  <a:cubicBezTo>
                    <a:pt x="1714" y="2248"/>
                    <a:pt x="1712" y="2237"/>
                    <a:pt x="1705" y="2238"/>
                  </a:cubicBezTo>
                  <a:cubicBezTo>
                    <a:pt x="1697" y="2239"/>
                    <a:pt x="1692" y="2244"/>
                    <a:pt x="1690" y="2249"/>
                  </a:cubicBezTo>
                  <a:cubicBezTo>
                    <a:pt x="1687" y="2254"/>
                    <a:pt x="1679" y="2262"/>
                    <a:pt x="1673" y="2263"/>
                  </a:cubicBezTo>
                  <a:cubicBezTo>
                    <a:pt x="1667" y="2264"/>
                    <a:pt x="1663" y="2258"/>
                    <a:pt x="1661" y="2262"/>
                  </a:cubicBezTo>
                  <a:cubicBezTo>
                    <a:pt x="1658" y="2265"/>
                    <a:pt x="1649" y="2270"/>
                    <a:pt x="1651" y="2276"/>
                  </a:cubicBezTo>
                  <a:cubicBezTo>
                    <a:pt x="1653" y="2282"/>
                    <a:pt x="1662" y="2286"/>
                    <a:pt x="1662" y="2291"/>
                  </a:cubicBezTo>
                  <a:cubicBezTo>
                    <a:pt x="1663" y="2297"/>
                    <a:pt x="1665" y="2319"/>
                    <a:pt x="1658" y="2317"/>
                  </a:cubicBezTo>
                  <a:cubicBezTo>
                    <a:pt x="1651" y="2315"/>
                    <a:pt x="1644" y="2313"/>
                    <a:pt x="1643" y="2307"/>
                  </a:cubicBezTo>
                  <a:cubicBezTo>
                    <a:pt x="1641" y="2301"/>
                    <a:pt x="1641" y="2294"/>
                    <a:pt x="1637" y="2294"/>
                  </a:cubicBezTo>
                  <a:cubicBezTo>
                    <a:pt x="1634" y="2293"/>
                    <a:pt x="1625" y="2298"/>
                    <a:pt x="1625" y="2300"/>
                  </a:cubicBezTo>
                  <a:lnTo>
                    <a:pt x="1616" y="2318"/>
                  </a:lnTo>
                  <a:cubicBezTo>
                    <a:pt x="1613" y="2319"/>
                    <a:pt x="1611" y="2336"/>
                    <a:pt x="1608" y="2332"/>
                  </a:cubicBezTo>
                  <a:cubicBezTo>
                    <a:pt x="1605" y="2328"/>
                    <a:pt x="1608" y="2316"/>
                    <a:pt x="1603" y="2316"/>
                  </a:cubicBezTo>
                  <a:cubicBezTo>
                    <a:pt x="1598" y="2316"/>
                    <a:pt x="1597" y="2308"/>
                    <a:pt x="1593" y="2308"/>
                  </a:cubicBezTo>
                  <a:cubicBezTo>
                    <a:pt x="1588" y="2309"/>
                    <a:pt x="1586" y="2316"/>
                    <a:pt x="1580" y="2317"/>
                  </a:cubicBezTo>
                  <a:cubicBezTo>
                    <a:pt x="1574" y="2317"/>
                    <a:pt x="1548" y="2323"/>
                    <a:pt x="1545" y="2316"/>
                  </a:cubicBezTo>
                  <a:cubicBezTo>
                    <a:pt x="1542" y="2309"/>
                    <a:pt x="1546" y="2302"/>
                    <a:pt x="1550" y="2300"/>
                  </a:cubicBezTo>
                  <a:cubicBezTo>
                    <a:pt x="1554" y="2298"/>
                    <a:pt x="1559" y="2293"/>
                    <a:pt x="1560" y="2291"/>
                  </a:cubicBezTo>
                  <a:cubicBezTo>
                    <a:pt x="1560" y="2289"/>
                    <a:pt x="1571" y="2291"/>
                    <a:pt x="1575" y="2287"/>
                  </a:cubicBezTo>
                  <a:cubicBezTo>
                    <a:pt x="1580" y="2283"/>
                    <a:pt x="1585" y="2277"/>
                    <a:pt x="1581" y="2274"/>
                  </a:cubicBezTo>
                  <a:cubicBezTo>
                    <a:pt x="1578" y="2271"/>
                    <a:pt x="1567" y="2267"/>
                    <a:pt x="1571" y="2260"/>
                  </a:cubicBezTo>
                  <a:cubicBezTo>
                    <a:pt x="1574" y="2254"/>
                    <a:pt x="1587" y="2253"/>
                    <a:pt x="1585" y="2249"/>
                  </a:cubicBezTo>
                  <a:cubicBezTo>
                    <a:pt x="1584" y="2245"/>
                    <a:pt x="1572" y="2243"/>
                    <a:pt x="1572" y="2239"/>
                  </a:cubicBezTo>
                  <a:cubicBezTo>
                    <a:pt x="1573" y="2234"/>
                    <a:pt x="1568" y="2228"/>
                    <a:pt x="1565" y="2229"/>
                  </a:cubicBezTo>
                  <a:lnTo>
                    <a:pt x="1549" y="2241"/>
                  </a:lnTo>
                  <a:cubicBezTo>
                    <a:pt x="1547" y="2239"/>
                    <a:pt x="1538" y="2233"/>
                    <a:pt x="1546" y="2229"/>
                  </a:cubicBezTo>
                  <a:cubicBezTo>
                    <a:pt x="1554" y="2225"/>
                    <a:pt x="1571" y="2215"/>
                    <a:pt x="1575" y="2217"/>
                  </a:cubicBezTo>
                  <a:cubicBezTo>
                    <a:pt x="1579" y="2219"/>
                    <a:pt x="1584" y="2220"/>
                    <a:pt x="1586" y="2217"/>
                  </a:cubicBezTo>
                  <a:lnTo>
                    <a:pt x="1596" y="2209"/>
                  </a:lnTo>
                  <a:cubicBezTo>
                    <a:pt x="1598" y="2209"/>
                    <a:pt x="1603" y="2203"/>
                    <a:pt x="1599" y="2201"/>
                  </a:cubicBezTo>
                  <a:cubicBezTo>
                    <a:pt x="1595" y="2199"/>
                    <a:pt x="1578" y="2197"/>
                    <a:pt x="1572" y="2200"/>
                  </a:cubicBezTo>
                  <a:cubicBezTo>
                    <a:pt x="1566" y="2203"/>
                    <a:pt x="1553" y="2208"/>
                    <a:pt x="1549" y="2209"/>
                  </a:cubicBezTo>
                  <a:cubicBezTo>
                    <a:pt x="1545" y="2210"/>
                    <a:pt x="1532" y="2220"/>
                    <a:pt x="1526" y="2222"/>
                  </a:cubicBezTo>
                  <a:cubicBezTo>
                    <a:pt x="1521" y="2225"/>
                    <a:pt x="1512" y="2230"/>
                    <a:pt x="1516" y="2235"/>
                  </a:cubicBezTo>
                  <a:cubicBezTo>
                    <a:pt x="1520" y="2239"/>
                    <a:pt x="1524" y="2243"/>
                    <a:pt x="1524" y="2247"/>
                  </a:cubicBezTo>
                  <a:cubicBezTo>
                    <a:pt x="1524" y="2252"/>
                    <a:pt x="1523" y="2256"/>
                    <a:pt x="1525" y="2258"/>
                  </a:cubicBezTo>
                  <a:cubicBezTo>
                    <a:pt x="1527" y="2259"/>
                    <a:pt x="1536" y="2264"/>
                    <a:pt x="1531" y="2267"/>
                  </a:cubicBezTo>
                  <a:cubicBezTo>
                    <a:pt x="1527" y="2270"/>
                    <a:pt x="1522" y="2268"/>
                    <a:pt x="1522" y="2272"/>
                  </a:cubicBezTo>
                  <a:cubicBezTo>
                    <a:pt x="1522" y="2275"/>
                    <a:pt x="1515" y="2283"/>
                    <a:pt x="1508" y="2280"/>
                  </a:cubicBezTo>
                  <a:cubicBezTo>
                    <a:pt x="1500" y="2276"/>
                    <a:pt x="1493" y="2264"/>
                    <a:pt x="1497" y="2260"/>
                  </a:cubicBezTo>
                  <a:cubicBezTo>
                    <a:pt x="1501" y="2255"/>
                    <a:pt x="1505" y="2252"/>
                    <a:pt x="1506" y="2248"/>
                  </a:cubicBezTo>
                  <a:cubicBezTo>
                    <a:pt x="1506" y="2244"/>
                    <a:pt x="1507" y="2237"/>
                    <a:pt x="1504" y="2237"/>
                  </a:cubicBezTo>
                  <a:cubicBezTo>
                    <a:pt x="1502" y="2237"/>
                    <a:pt x="1497" y="2245"/>
                    <a:pt x="1490" y="2248"/>
                  </a:cubicBezTo>
                  <a:cubicBezTo>
                    <a:pt x="1483" y="2252"/>
                    <a:pt x="1474" y="2266"/>
                    <a:pt x="1471" y="2270"/>
                  </a:cubicBezTo>
                  <a:cubicBezTo>
                    <a:pt x="1468" y="2273"/>
                    <a:pt x="1472" y="2278"/>
                    <a:pt x="1475" y="2279"/>
                  </a:cubicBezTo>
                  <a:cubicBezTo>
                    <a:pt x="1478" y="2281"/>
                    <a:pt x="1492" y="2291"/>
                    <a:pt x="1493" y="2294"/>
                  </a:cubicBezTo>
                  <a:cubicBezTo>
                    <a:pt x="1494" y="2298"/>
                    <a:pt x="1499" y="2303"/>
                    <a:pt x="1496" y="2305"/>
                  </a:cubicBezTo>
                  <a:cubicBezTo>
                    <a:pt x="1493" y="2307"/>
                    <a:pt x="1488" y="2306"/>
                    <a:pt x="1484" y="2310"/>
                  </a:cubicBezTo>
                  <a:cubicBezTo>
                    <a:pt x="1482" y="2315"/>
                    <a:pt x="1472" y="2328"/>
                    <a:pt x="1470" y="2324"/>
                  </a:cubicBezTo>
                  <a:cubicBezTo>
                    <a:pt x="1468" y="2321"/>
                    <a:pt x="1463" y="2314"/>
                    <a:pt x="1467" y="2312"/>
                  </a:cubicBezTo>
                  <a:cubicBezTo>
                    <a:pt x="1471" y="2310"/>
                    <a:pt x="1470" y="2305"/>
                    <a:pt x="1468" y="2301"/>
                  </a:cubicBezTo>
                  <a:cubicBezTo>
                    <a:pt x="1468" y="2297"/>
                    <a:pt x="1462" y="2286"/>
                    <a:pt x="1458" y="2284"/>
                  </a:cubicBezTo>
                  <a:cubicBezTo>
                    <a:pt x="1454" y="2282"/>
                    <a:pt x="1447" y="2283"/>
                    <a:pt x="1443" y="2286"/>
                  </a:cubicBezTo>
                  <a:cubicBezTo>
                    <a:pt x="1439" y="2288"/>
                    <a:pt x="1429" y="2288"/>
                    <a:pt x="1429" y="2292"/>
                  </a:cubicBezTo>
                  <a:cubicBezTo>
                    <a:pt x="1429" y="2296"/>
                    <a:pt x="1422" y="2303"/>
                    <a:pt x="1421" y="2304"/>
                  </a:cubicBezTo>
                  <a:cubicBezTo>
                    <a:pt x="1420" y="2305"/>
                    <a:pt x="1408" y="2312"/>
                    <a:pt x="1402" y="2312"/>
                  </a:cubicBezTo>
                  <a:cubicBezTo>
                    <a:pt x="1396" y="2312"/>
                    <a:pt x="1389" y="2307"/>
                    <a:pt x="1386" y="2309"/>
                  </a:cubicBezTo>
                  <a:cubicBezTo>
                    <a:pt x="1383" y="2311"/>
                    <a:pt x="1379" y="2315"/>
                    <a:pt x="1379" y="2319"/>
                  </a:cubicBezTo>
                  <a:cubicBezTo>
                    <a:pt x="1380" y="2323"/>
                    <a:pt x="1366" y="2343"/>
                    <a:pt x="1361" y="2347"/>
                  </a:cubicBezTo>
                  <a:cubicBezTo>
                    <a:pt x="1355" y="2351"/>
                    <a:pt x="1300" y="2408"/>
                    <a:pt x="1298" y="2406"/>
                  </a:cubicBezTo>
                  <a:cubicBezTo>
                    <a:pt x="1296" y="2404"/>
                    <a:pt x="1290" y="2397"/>
                    <a:pt x="1287" y="2393"/>
                  </a:cubicBezTo>
                  <a:cubicBezTo>
                    <a:pt x="1284" y="2388"/>
                    <a:pt x="1276" y="2390"/>
                    <a:pt x="1276" y="2392"/>
                  </a:cubicBezTo>
                  <a:cubicBezTo>
                    <a:pt x="1276" y="2393"/>
                    <a:pt x="1283" y="2409"/>
                    <a:pt x="1286" y="2410"/>
                  </a:cubicBezTo>
                  <a:cubicBezTo>
                    <a:pt x="1289" y="2411"/>
                    <a:pt x="1307" y="2421"/>
                    <a:pt x="1307" y="2425"/>
                  </a:cubicBezTo>
                  <a:cubicBezTo>
                    <a:pt x="1306" y="2429"/>
                    <a:pt x="1306" y="2436"/>
                    <a:pt x="1302" y="2434"/>
                  </a:cubicBezTo>
                  <a:cubicBezTo>
                    <a:pt x="1298" y="2433"/>
                    <a:pt x="1295" y="2428"/>
                    <a:pt x="1290" y="2427"/>
                  </a:cubicBezTo>
                  <a:cubicBezTo>
                    <a:pt x="1285" y="2427"/>
                    <a:pt x="1279" y="2424"/>
                    <a:pt x="1278" y="2428"/>
                  </a:cubicBezTo>
                  <a:cubicBezTo>
                    <a:pt x="1277" y="2432"/>
                    <a:pt x="1276" y="2440"/>
                    <a:pt x="1268" y="2439"/>
                  </a:cubicBezTo>
                  <a:cubicBezTo>
                    <a:pt x="1260" y="2438"/>
                    <a:pt x="1231" y="2433"/>
                    <a:pt x="1230" y="2438"/>
                  </a:cubicBezTo>
                  <a:cubicBezTo>
                    <a:pt x="1228" y="2443"/>
                    <a:pt x="1228" y="2453"/>
                    <a:pt x="1232" y="2454"/>
                  </a:cubicBezTo>
                  <a:cubicBezTo>
                    <a:pt x="1236" y="2455"/>
                    <a:pt x="1240" y="2461"/>
                    <a:pt x="1241" y="2466"/>
                  </a:cubicBezTo>
                  <a:cubicBezTo>
                    <a:pt x="1241" y="2472"/>
                    <a:pt x="1242" y="2476"/>
                    <a:pt x="1239" y="2478"/>
                  </a:cubicBezTo>
                  <a:cubicBezTo>
                    <a:pt x="1235" y="2481"/>
                    <a:pt x="1227" y="2487"/>
                    <a:pt x="1229" y="2491"/>
                  </a:cubicBezTo>
                  <a:cubicBezTo>
                    <a:pt x="1230" y="2494"/>
                    <a:pt x="1238" y="2505"/>
                    <a:pt x="1237" y="2509"/>
                  </a:cubicBezTo>
                  <a:cubicBezTo>
                    <a:pt x="1236" y="2513"/>
                    <a:pt x="1238" y="2530"/>
                    <a:pt x="1233" y="2532"/>
                  </a:cubicBezTo>
                  <a:cubicBezTo>
                    <a:pt x="1228" y="2533"/>
                    <a:pt x="1219" y="2534"/>
                    <a:pt x="1212" y="2538"/>
                  </a:cubicBezTo>
                  <a:cubicBezTo>
                    <a:pt x="1206" y="2542"/>
                    <a:pt x="1204" y="2552"/>
                    <a:pt x="1199" y="2554"/>
                  </a:cubicBezTo>
                  <a:cubicBezTo>
                    <a:pt x="1195" y="2555"/>
                    <a:pt x="1183" y="2549"/>
                    <a:pt x="1182" y="2552"/>
                  </a:cubicBezTo>
                  <a:lnTo>
                    <a:pt x="1174" y="2562"/>
                  </a:lnTo>
                  <a:lnTo>
                    <a:pt x="1166" y="2544"/>
                  </a:lnTo>
                  <a:cubicBezTo>
                    <a:pt x="1163" y="2544"/>
                    <a:pt x="1153" y="2560"/>
                    <a:pt x="1146" y="2562"/>
                  </a:cubicBezTo>
                  <a:cubicBezTo>
                    <a:pt x="1139" y="2565"/>
                    <a:pt x="1129" y="2561"/>
                    <a:pt x="1127" y="2556"/>
                  </a:cubicBezTo>
                  <a:cubicBezTo>
                    <a:pt x="1125" y="2551"/>
                    <a:pt x="1110" y="2521"/>
                    <a:pt x="1095" y="2512"/>
                  </a:cubicBezTo>
                  <a:cubicBezTo>
                    <a:pt x="1081" y="2503"/>
                    <a:pt x="1059" y="2491"/>
                    <a:pt x="1059" y="2485"/>
                  </a:cubicBezTo>
                  <a:cubicBezTo>
                    <a:pt x="1059" y="2479"/>
                    <a:pt x="1061" y="2462"/>
                    <a:pt x="1067" y="2459"/>
                  </a:cubicBezTo>
                  <a:cubicBezTo>
                    <a:pt x="1072" y="2457"/>
                    <a:pt x="1077" y="2457"/>
                    <a:pt x="1078" y="2453"/>
                  </a:cubicBezTo>
                  <a:cubicBezTo>
                    <a:pt x="1079" y="2448"/>
                    <a:pt x="1082" y="2432"/>
                    <a:pt x="1088" y="2430"/>
                  </a:cubicBezTo>
                  <a:cubicBezTo>
                    <a:pt x="1094" y="2427"/>
                    <a:pt x="1106" y="2431"/>
                    <a:pt x="1109" y="2428"/>
                  </a:cubicBezTo>
                  <a:lnTo>
                    <a:pt x="1118" y="2421"/>
                  </a:lnTo>
                  <a:cubicBezTo>
                    <a:pt x="1118" y="2421"/>
                    <a:pt x="1144" y="2427"/>
                    <a:pt x="1145" y="2420"/>
                  </a:cubicBezTo>
                  <a:cubicBezTo>
                    <a:pt x="1145" y="2412"/>
                    <a:pt x="1141" y="2403"/>
                    <a:pt x="1138" y="2397"/>
                  </a:cubicBezTo>
                  <a:cubicBezTo>
                    <a:pt x="1134" y="2391"/>
                    <a:pt x="1120" y="2382"/>
                    <a:pt x="1121" y="2376"/>
                  </a:cubicBezTo>
                  <a:cubicBezTo>
                    <a:pt x="1122" y="2371"/>
                    <a:pt x="1127" y="2365"/>
                    <a:pt x="1121" y="2365"/>
                  </a:cubicBezTo>
                  <a:cubicBezTo>
                    <a:pt x="1116" y="2364"/>
                    <a:pt x="1103" y="2366"/>
                    <a:pt x="1099" y="2362"/>
                  </a:cubicBezTo>
                  <a:cubicBezTo>
                    <a:pt x="1095" y="2359"/>
                    <a:pt x="1088" y="2348"/>
                    <a:pt x="1087" y="2343"/>
                  </a:cubicBezTo>
                  <a:cubicBezTo>
                    <a:pt x="1087" y="2339"/>
                    <a:pt x="1091" y="2333"/>
                    <a:pt x="1086" y="2329"/>
                  </a:cubicBezTo>
                  <a:cubicBezTo>
                    <a:pt x="1081" y="2326"/>
                    <a:pt x="1071" y="2316"/>
                    <a:pt x="1066" y="2316"/>
                  </a:cubicBezTo>
                  <a:cubicBezTo>
                    <a:pt x="1061" y="2316"/>
                    <a:pt x="1003" y="2312"/>
                    <a:pt x="999" y="2317"/>
                  </a:cubicBezTo>
                  <a:cubicBezTo>
                    <a:pt x="995" y="2322"/>
                    <a:pt x="986" y="2327"/>
                    <a:pt x="977" y="2328"/>
                  </a:cubicBezTo>
                  <a:cubicBezTo>
                    <a:pt x="967" y="2328"/>
                    <a:pt x="960" y="2327"/>
                    <a:pt x="957" y="2321"/>
                  </a:cubicBezTo>
                  <a:cubicBezTo>
                    <a:pt x="955" y="2315"/>
                    <a:pt x="943" y="2302"/>
                    <a:pt x="936" y="2301"/>
                  </a:cubicBezTo>
                  <a:cubicBezTo>
                    <a:pt x="929" y="2301"/>
                    <a:pt x="912" y="2300"/>
                    <a:pt x="913" y="2303"/>
                  </a:cubicBezTo>
                  <a:cubicBezTo>
                    <a:pt x="914" y="2307"/>
                    <a:pt x="926" y="2323"/>
                    <a:pt x="937" y="2329"/>
                  </a:cubicBezTo>
                  <a:cubicBezTo>
                    <a:pt x="949" y="2336"/>
                    <a:pt x="986" y="2365"/>
                    <a:pt x="985" y="2368"/>
                  </a:cubicBezTo>
                  <a:cubicBezTo>
                    <a:pt x="984" y="2372"/>
                    <a:pt x="982" y="2379"/>
                    <a:pt x="984" y="2383"/>
                  </a:cubicBezTo>
                  <a:cubicBezTo>
                    <a:pt x="986" y="2386"/>
                    <a:pt x="995" y="2398"/>
                    <a:pt x="995" y="2403"/>
                  </a:cubicBezTo>
                  <a:cubicBezTo>
                    <a:pt x="994" y="2408"/>
                    <a:pt x="990" y="2412"/>
                    <a:pt x="991" y="2414"/>
                  </a:cubicBezTo>
                  <a:lnTo>
                    <a:pt x="998" y="2427"/>
                  </a:lnTo>
                  <a:cubicBezTo>
                    <a:pt x="995" y="2427"/>
                    <a:pt x="989" y="2429"/>
                    <a:pt x="989" y="2435"/>
                  </a:cubicBezTo>
                  <a:cubicBezTo>
                    <a:pt x="989" y="2440"/>
                    <a:pt x="995" y="2451"/>
                    <a:pt x="993" y="2454"/>
                  </a:cubicBezTo>
                  <a:cubicBezTo>
                    <a:pt x="992" y="2457"/>
                    <a:pt x="990" y="2462"/>
                    <a:pt x="989" y="2469"/>
                  </a:cubicBezTo>
                  <a:cubicBezTo>
                    <a:pt x="989" y="2476"/>
                    <a:pt x="997" y="2493"/>
                    <a:pt x="991" y="2496"/>
                  </a:cubicBezTo>
                  <a:cubicBezTo>
                    <a:pt x="986" y="2499"/>
                    <a:pt x="985" y="2502"/>
                    <a:pt x="985" y="2507"/>
                  </a:cubicBezTo>
                  <a:cubicBezTo>
                    <a:pt x="984" y="2512"/>
                    <a:pt x="982" y="2531"/>
                    <a:pt x="989" y="2532"/>
                  </a:cubicBezTo>
                  <a:cubicBezTo>
                    <a:pt x="997" y="2533"/>
                    <a:pt x="1011" y="2528"/>
                    <a:pt x="1020" y="2534"/>
                  </a:cubicBezTo>
                  <a:cubicBezTo>
                    <a:pt x="1029" y="2541"/>
                    <a:pt x="1039" y="2549"/>
                    <a:pt x="1039" y="2556"/>
                  </a:cubicBezTo>
                  <a:cubicBezTo>
                    <a:pt x="1040" y="2563"/>
                    <a:pt x="1037" y="2580"/>
                    <a:pt x="1040" y="2584"/>
                  </a:cubicBezTo>
                  <a:cubicBezTo>
                    <a:pt x="1043" y="2588"/>
                    <a:pt x="1051" y="2592"/>
                    <a:pt x="1048" y="2595"/>
                  </a:cubicBezTo>
                  <a:cubicBezTo>
                    <a:pt x="1045" y="2598"/>
                    <a:pt x="1039" y="2601"/>
                    <a:pt x="1039" y="2604"/>
                  </a:cubicBezTo>
                  <a:cubicBezTo>
                    <a:pt x="1039" y="2607"/>
                    <a:pt x="1042" y="2644"/>
                    <a:pt x="1040" y="2645"/>
                  </a:cubicBezTo>
                  <a:lnTo>
                    <a:pt x="1034" y="2650"/>
                  </a:lnTo>
                  <a:cubicBezTo>
                    <a:pt x="1035" y="2652"/>
                    <a:pt x="1040" y="2659"/>
                    <a:pt x="1044" y="2664"/>
                  </a:cubicBezTo>
                  <a:cubicBezTo>
                    <a:pt x="1048" y="2669"/>
                    <a:pt x="1048" y="2700"/>
                    <a:pt x="1046" y="2698"/>
                  </a:cubicBezTo>
                  <a:lnTo>
                    <a:pt x="1039" y="2686"/>
                  </a:lnTo>
                  <a:cubicBezTo>
                    <a:pt x="1037" y="2686"/>
                    <a:pt x="1036" y="2673"/>
                    <a:pt x="1032" y="2669"/>
                  </a:cubicBezTo>
                  <a:cubicBezTo>
                    <a:pt x="1027" y="2665"/>
                    <a:pt x="1022" y="2665"/>
                    <a:pt x="1019" y="2660"/>
                  </a:cubicBezTo>
                  <a:cubicBezTo>
                    <a:pt x="1017" y="2655"/>
                    <a:pt x="1010" y="2651"/>
                    <a:pt x="1009" y="2652"/>
                  </a:cubicBezTo>
                  <a:cubicBezTo>
                    <a:pt x="1007" y="2653"/>
                    <a:pt x="1002" y="2670"/>
                    <a:pt x="998" y="2669"/>
                  </a:cubicBezTo>
                  <a:cubicBezTo>
                    <a:pt x="993" y="2668"/>
                    <a:pt x="997" y="2661"/>
                    <a:pt x="996" y="2656"/>
                  </a:cubicBezTo>
                  <a:cubicBezTo>
                    <a:pt x="995" y="2650"/>
                    <a:pt x="989" y="2645"/>
                    <a:pt x="986" y="2644"/>
                  </a:cubicBezTo>
                  <a:cubicBezTo>
                    <a:pt x="984" y="2643"/>
                    <a:pt x="966" y="2638"/>
                    <a:pt x="962" y="2639"/>
                  </a:cubicBezTo>
                  <a:cubicBezTo>
                    <a:pt x="958" y="2639"/>
                    <a:pt x="944" y="2649"/>
                    <a:pt x="941" y="2646"/>
                  </a:cubicBezTo>
                  <a:cubicBezTo>
                    <a:pt x="938" y="2644"/>
                    <a:pt x="932" y="2632"/>
                    <a:pt x="926" y="2632"/>
                  </a:cubicBezTo>
                  <a:cubicBezTo>
                    <a:pt x="921" y="2631"/>
                    <a:pt x="907" y="2621"/>
                    <a:pt x="902" y="2630"/>
                  </a:cubicBezTo>
                  <a:cubicBezTo>
                    <a:pt x="897" y="2638"/>
                    <a:pt x="893" y="2649"/>
                    <a:pt x="888" y="2657"/>
                  </a:cubicBezTo>
                  <a:cubicBezTo>
                    <a:pt x="884" y="2665"/>
                    <a:pt x="866" y="2695"/>
                    <a:pt x="853" y="2697"/>
                  </a:cubicBezTo>
                  <a:cubicBezTo>
                    <a:pt x="841" y="2698"/>
                    <a:pt x="836" y="2692"/>
                    <a:pt x="831" y="2699"/>
                  </a:cubicBezTo>
                  <a:cubicBezTo>
                    <a:pt x="826" y="2705"/>
                    <a:pt x="824" y="2722"/>
                    <a:pt x="814" y="2736"/>
                  </a:cubicBezTo>
                  <a:cubicBezTo>
                    <a:pt x="804" y="2750"/>
                    <a:pt x="781" y="2762"/>
                    <a:pt x="779" y="2771"/>
                  </a:cubicBezTo>
                  <a:cubicBezTo>
                    <a:pt x="778" y="2780"/>
                    <a:pt x="774" y="2798"/>
                    <a:pt x="794" y="2816"/>
                  </a:cubicBezTo>
                  <a:cubicBezTo>
                    <a:pt x="815" y="2834"/>
                    <a:pt x="846" y="2871"/>
                    <a:pt x="840" y="2875"/>
                  </a:cubicBezTo>
                  <a:cubicBezTo>
                    <a:pt x="834" y="2878"/>
                    <a:pt x="831" y="2876"/>
                    <a:pt x="830" y="2877"/>
                  </a:cubicBezTo>
                  <a:cubicBezTo>
                    <a:pt x="828" y="2878"/>
                    <a:pt x="828" y="2888"/>
                    <a:pt x="822" y="2887"/>
                  </a:cubicBezTo>
                  <a:cubicBezTo>
                    <a:pt x="816" y="2887"/>
                    <a:pt x="810" y="2889"/>
                    <a:pt x="811" y="2894"/>
                  </a:cubicBezTo>
                  <a:cubicBezTo>
                    <a:pt x="812" y="2899"/>
                    <a:pt x="811" y="2911"/>
                    <a:pt x="806" y="2913"/>
                  </a:cubicBezTo>
                  <a:cubicBezTo>
                    <a:pt x="802" y="2915"/>
                    <a:pt x="804" y="2928"/>
                    <a:pt x="797" y="2927"/>
                  </a:cubicBezTo>
                  <a:cubicBezTo>
                    <a:pt x="790" y="2926"/>
                    <a:pt x="787" y="2911"/>
                    <a:pt x="774" y="2905"/>
                  </a:cubicBezTo>
                  <a:cubicBezTo>
                    <a:pt x="761" y="2899"/>
                    <a:pt x="732" y="2882"/>
                    <a:pt x="724" y="2883"/>
                  </a:cubicBezTo>
                  <a:cubicBezTo>
                    <a:pt x="716" y="2883"/>
                    <a:pt x="705" y="2885"/>
                    <a:pt x="705" y="2881"/>
                  </a:cubicBezTo>
                  <a:cubicBezTo>
                    <a:pt x="706" y="2876"/>
                    <a:pt x="705" y="2870"/>
                    <a:pt x="701" y="2871"/>
                  </a:cubicBezTo>
                  <a:cubicBezTo>
                    <a:pt x="698" y="2872"/>
                    <a:pt x="673" y="2873"/>
                    <a:pt x="671" y="2869"/>
                  </a:cubicBezTo>
                  <a:cubicBezTo>
                    <a:pt x="669" y="2864"/>
                    <a:pt x="667" y="2862"/>
                    <a:pt x="662" y="2857"/>
                  </a:cubicBezTo>
                  <a:cubicBezTo>
                    <a:pt x="657" y="2853"/>
                    <a:pt x="660" y="2839"/>
                    <a:pt x="651" y="2840"/>
                  </a:cubicBezTo>
                  <a:cubicBezTo>
                    <a:pt x="643" y="2840"/>
                    <a:pt x="630" y="2843"/>
                    <a:pt x="625" y="2838"/>
                  </a:cubicBezTo>
                  <a:cubicBezTo>
                    <a:pt x="620" y="2832"/>
                    <a:pt x="617" y="2825"/>
                    <a:pt x="612" y="2826"/>
                  </a:cubicBezTo>
                  <a:cubicBezTo>
                    <a:pt x="608" y="2826"/>
                    <a:pt x="590" y="2822"/>
                    <a:pt x="591" y="2829"/>
                  </a:cubicBezTo>
                  <a:cubicBezTo>
                    <a:pt x="591" y="2836"/>
                    <a:pt x="602" y="2846"/>
                    <a:pt x="600" y="2849"/>
                  </a:cubicBezTo>
                  <a:cubicBezTo>
                    <a:pt x="598" y="2852"/>
                    <a:pt x="591" y="2852"/>
                    <a:pt x="593" y="2856"/>
                  </a:cubicBezTo>
                  <a:cubicBezTo>
                    <a:pt x="595" y="2859"/>
                    <a:pt x="600" y="2869"/>
                    <a:pt x="594" y="2871"/>
                  </a:cubicBezTo>
                  <a:cubicBezTo>
                    <a:pt x="588" y="2873"/>
                    <a:pt x="569" y="2870"/>
                    <a:pt x="572" y="2874"/>
                  </a:cubicBezTo>
                  <a:cubicBezTo>
                    <a:pt x="576" y="2878"/>
                    <a:pt x="585" y="2886"/>
                    <a:pt x="585" y="2892"/>
                  </a:cubicBezTo>
                  <a:cubicBezTo>
                    <a:pt x="585" y="2897"/>
                    <a:pt x="583" y="2909"/>
                    <a:pt x="591" y="2912"/>
                  </a:cubicBezTo>
                  <a:cubicBezTo>
                    <a:pt x="599" y="2915"/>
                    <a:pt x="606" y="2917"/>
                    <a:pt x="610" y="2923"/>
                  </a:cubicBezTo>
                  <a:cubicBezTo>
                    <a:pt x="615" y="2929"/>
                    <a:pt x="632" y="2951"/>
                    <a:pt x="640" y="2951"/>
                  </a:cubicBezTo>
                  <a:cubicBezTo>
                    <a:pt x="648" y="2950"/>
                    <a:pt x="659" y="2942"/>
                    <a:pt x="663" y="2943"/>
                  </a:cubicBezTo>
                  <a:cubicBezTo>
                    <a:pt x="667" y="2945"/>
                    <a:pt x="677" y="2930"/>
                    <a:pt x="679" y="2936"/>
                  </a:cubicBezTo>
                  <a:cubicBezTo>
                    <a:pt x="679" y="2942"/>
                    <a:pt x="678" y="2952"/>
                    <a:pt x="682" y="2951"/>
                  </a:cubicBezTo>
                  <a:cubicBezTo>
                    <a:pt x="686" y="2950"/>
                    <a:pt x="703" y="2951"/>
                    <a:pt x="701" y="2955"/>
                  </a:cubicBezTo>
                  <a:cubicBezTo>
                    <a:pt x="699" y="2959"/>
                    <a:pt x="692" y="2967"/>
                    <a:pt x="695" y="2970"/>
                  </a:cubicBezTo>
                  <a:cubicBezTo>
                    <a:pt x="698" y="2973"/>
                    <a:pt x="702" y="2974"/>
                    <a:pt x="703" y="2979"/>
                  </a:cubicBezTo>
                  <a:cubicBezTo>
                    <a:pt x="703" y="2983"/>
                    <a:pt x="702" y="3000"/>
                    <a:pt x="696" y="3001"/>
                  </a:cubicBezTo>
                  <a:cubicBezTo>
                    <a:pt x="690" y="3002"/>
                    <a:pt x="679" y="3003"/>
                    <a:pt x="676" y="3010"/>
                  </a:cubicBezTo>
                  <a:cubicBezTo>
                    <a:pt x="673" y="3017"/>
                    <a:pt x="664" y="3030"/>
                    <a:pt x="658" y="3027"/>
                  </a:cubicBezTo>
                  <a:cubicBezTo>
                    <a:pt x="652" y="3025"/>
                    <a:pt x="647" y="3008"/>
                    <a:pt x="642" y="3008"/>
                  </a:cubicBezTo>
                  <a:cubicBezTo>
                    <a:pt x="637" y="3009"/>
                    <a:pt x="619" y="3016"/>
                    <a:pt x="615" y="3010"/>
                  </a:cubicBezTo>
                  <a:cubicBezTo>
                    <a:pt x="612" y="3003"/>
                    <a:pt x="613" y="2999"/>
                    <a:pt x="608" y="2999"/>
                  </a:cubicBezTo>
                  <a:cubicBezTo>
                    <a:pt x="603" y="2999"/>
                    <a:pt x="582" y="3005"/>
                    <a:pt x="579" y="2998"/>
                  </a:cubicBezTo>
                  <a:cubicBezTo>
                    <a:pt x="576" y="2991"/>
                    <a:pt x="582" y="2980"/>
                    <a:pt x="577" y="2976"/>
                  </a:cubicBezTo>
                  <a:cubicBezTo>
                    <a:pt x="571" y="2973"/>
                    <a:pt x="560" y="2971"/>
                    <a:pt x="558" y="2965"/>
                  </a:cubicBezTo>
                  <a:cubicBezTo>
                    <a:pt x="557" y="2959"/>
                    <a:pt x="553" y="2949"/>
                    <a:pt x="549" y="2950"/>
                  </a:cubicBezTo>
                  <a:cubicBezTo>
                    <a:pt x="545" y="2951"/>
                    <a:pt x="538" y="2965"/>
                    <a:pt x="530" y="2964"/>
                  </a:cubicBezTo>
                  <a:cubicBezTo>
                    <a:pt x="522" y="2963"/>
                    <a:pt x="508" y="2963"/>
                    <a:pt x="501" y="2953"/>
                  </a:cubicBezTo>
                  <a:cubicBezTo>
                    <a:pt x="494" y="2943"/>
                    <a:pt x="484" y="2935"/>
                    <a:pt x="489" y="2930"/>
                  </a:cubicBezTo>
                  <a:cubicBezTo>
                    <a:pt x="494" y="2925"/>
                    <a:pt x="497" y="2920"/>
                    <a:pt x="495" y="2912"/>
                  </a:cubicBezTo>
                  <a:cubicBezTo>
                    <a:pt x="494" y="2904"/>
                    <a:pt x="494" y="2888"/>
                    <a:pt x="487" y="2885"/>
                  </a:cubicBezTo>
                  <a:cubicBezTo>
                    <a:pt x="481" y="2882"/>
                    <a:pt x="475" y="2880"/>
                    <a:pt x="475" y="2874"/>
                  </a:cubicBezTo>
                  <a:cubicBezTo>
                    <a:pt x="474" y="2867"/>
                    <a:pt x="477" y="2865"/>
                    <a:pt x="472" y="2861"/>
                  </a:cubicBezTo>
                  <a:cubicBezTo>
                    <a:pt x="467" y="2858"/>
                    <a:pt x="457" y="2850"/>
                    <a:pt x="455" y="2843"/>
                  </a:cubicBezTo>
                  <a:cubicBezTo>
                    <a:pt x="455" y="2837"/>
                    <a:pt x="455" y="2829"/>
                    <a:pt x="453" y="2826"/>
                  </a:cubicBezTo>
                  <a:cubicBezTo>
                    <a:pt x="451" y="2824"/>
                    <a:pt x="439" y="2823"/>
                    <a:pt x="441" y="2816"/>
                  </a:cubicBezTo>
                  <a:cubicBezTo>
                    <a:pt x="443" y="2809"/>
                    <a:pt x="456" y="2814"/>
                    <a:pt x="457" y="2807"/>
                  </a:cubicBezTo>
                  <a:cubicBezTo>
                    <a:pt x="458" y="2800"/>
                    <a:pt x="461" y="2783"/>
                    <a:pt x="457" y="2776"/>
                  </a:cubicBezTo>
                  <a:cubicBezTo>
                    <a:pt x="453" y="2769"/>
                    <a:pt x="446" y="2763"/>
                    <a:pt x="449" y="2759"/>
                  </a:cubicBezTo>
                  <a:cubicBezTo>
                    <a:pt x="453" y="2755"/>
                    <a:pt x="460" y="2750"/>
                    <a:pt x="457" y="2747"/>
                  </a:cubicBezTo>
                  <a:cubicBezTo>
                    <a:pt x="454" y="2743"/>
                    <a:pt x="444" y="2733"/>
                    <a:pt x="441" y="2727"/>
                  </a:cubicBezTo>
                  <a:cubicBezTo>
                    <a:pt x="438" y="2722"/>
                    <a:pt x="428" y="2714"/>
                    <a:pt x="423" y="2713"/>
                  </a:cubicBezTo>
                  <a:cubicBezTo>
                    <a:pt x="418" y="2711"/>
                    <a:pt x="410" y="2712"/>
                    <a:pt x="407" y="2708"/>
                  </a:cubicBezTo>
                  <a:cubicBezTo>
                    <a:pt x="404" y="2704"/>
                    <a:pt x="400" y="2700"/>
                    <a:pt x="398" y="2701"/>
                  </a:cubicBezTo>
                  <a:lnTo>
                    <a:pt x="386" y="2713"/>
                  </a:lnTo>
                  <a:cubicBezTo>
                    <a:pt x="384" y="2711"/>
                    <a:pt x="387" y="2701"/>
                    <a:pt x="382" y="2701"/>
                  </a:cubicBezTo>
                  <a:cubicBezTo>
                    <a:pt x="377" y="2701"/>
                    <a:pt x="367" y="2709"/>
                    <a:pt x="358" y="2709"/>
                  </a:cubicBezTo>
                  <a:cubicBezTo>
                    <a:pt x="349" y="2709"/>
                    <a:pt x="343" y="2708"/>
                    <a:pt x="348" y="2703"/>
                  </a:cubicBezTo>
                  <a:cubicBezTo>
                    <a:pt x="353" y="2697"/>
                    <a:pt x="369" y="2697"/>
                    <a:pt x="370" y="2691"/>
                  </a:cubicBezTo>
                  <a:cubicBezTo>
                    <a:pt x="371" y="2686"/>
                    <a:pt x="369" y="2680"/>
                    <a:pt x="366" y="2679"/>
                  </a:cubicBezTo>
                  <a:lnTo>
                    <a:pt x="359" y="2675"/>
                  </a:lnTo>
                  <a:cubicBezTo>
                    <a:pt x="359" y="2672"/>
                    <a:pt x="361" y="2664"/>
                    <a:pt x="357" y="2664"/>
                  </a:cubicBezTo>
                  <a:cubicBezTo>
                    <a:pt x="353" y="2664"/>
                    <a:pt x="345" y="2670"/>
                    <a:pt x="337" y="2672"/>
                  </a:cubicBezTo>
                  <a:cubicBezTo>
                    <a:pt x="330" y="2673"/>
                    <a:pt x="315" y="2682"/>
                    <a:pt x="315" y="2675"/>
                  </a:cubicBezTo>
                  <a:cubicBezTo>
                    <a:pt x="315" y="2668"/>
                    <a:pt x="320" y="2671"/>
                    <a:pt x="321" y="2667"/>
                  </a:cubicBezTo>
                  <a:cubicBezTo>
                    <a:pt x="323" y="2663"/>
                    <a:pt x="324" y="2660"/>
                    <a:pt x="330" y="2659"/>
                  </a:cubicBezTo>
                  <a:cubicBezTo>
                    <a:pt x="335" y="2659"/>
                    <a:pt x="341" y="2655"/>
                    <a:pt x="337" y="2652"/>
                  </a:cubicBezTo>
                  <a:cubicBezTo>
                    <a:pt x="333" y="2649"/>
                    <a:pt x="312" y="2647"/>
                    <a:pt x="308" y="2642"/>
                  </a:cubicBezTo>
                  <a:cubicBezTo>
                    <a:pt x="305" y="2637"/>
                    <a:pt x="305" y="2629"/>
                    <a:pt x="300" y="2627"/>
                  </a:cubicBezTo>
                  <a:cubicBezTo>
                    <a:pt x="295" y="2625"/>
                    <a:pt x="289" y="2625"/>
                    <a:pt x="287" y="2617"/>
                  </a:cubicBezTo>
                  <a:cubicBezTo>
                    <a:pt x="285" y="2609"/>
                    <a:pt x="286" y="2604"/>
                    <a:pt x="282" y="2599"/>
                  </a:cubicBezTo>
                  <a:cubicBezTo>
                    <a:pt x="278" y="2595"/>
                    <a:pt x="261" y="2586"/>
                    <a:pt x="267" y="2584"/>
                  </a:cubicBezTo>
                  <a:cubicBezTo>
                    <a:pt x="272" y="2582"/>
                    <a:pt x="283" y="2581"/>
                    <a:pt x="285" y="2585"/>
                  </a:cubicBezTo>
                  <a:cubicBezTo>
                    <a:pt x="287" y="2589"/>
                    <a:pt x="297" y="2591"/>
                    <a:pt x="301" y="2591"/>
                  </a:cubicBezTo>
                  <a:cubicBezTo>
                    <a:pt x="304" y="2590"/>
                    <a:pt x="308" y="2586"/>
                    <a:pt x="310" y="2592"/>
                  </a:cubicBezTo>
                  <a:cubicBezTo>
                    <a:pt x="312" y="2599"/>
                    <a:pt x="311" y="2605"/>
                    <a:pt x="316" y="2608"/>
                  </a:cubicBezTo>
                  <a:cubicBezTo>
                    <a:pt x="320" y="2611"/>
                    <a:pt x="337" y="2620"/>
                    <a:pt x="339" y="2625"/>
                  </a:cubicBezTo>
                  <a:cubicBezTo>
                    <a:pt x="341" y="2630"/>
                    <a:pt x="339" y="2634"/>
                    <a:pt x="344" y="2634"/>
                  </a:cubicBezTo>
                  <a:cubicBezTo>
                    <a:pt x="349" y="2635"/>
                    <a:pt x="362" y="2623"/>
                    <a:pt x="365" y="2629"/>
                  </a:cubicBezTo>
                  <a:cubicBezTo>
                    <a:pt x="368" y="2635"/>
                    <a:pt x="368" y="2643"/>
                    <a:pt x="375" y="2642"/>
                  </a:cubicBezTo>
                  <a:cubicBezTo>
                    <a:pt x="381" y="2640"/>
                    <a:pt x="393" y="2645"/>
                    <a:pt x="395" y="2641"/>
                  </a:cubicBezTo>
                  <a:cubicBezTo>
                    <a:pt x="397" y="2638"/>
                    <a:pt x="403" y="2632"/>
                    <a:pt x="406" y="2635"/>
                  </a:cubicBezTo>
                  <a:cubicBezTo>
                    <a:pt x="409" y="2639"/>
                    <a:pt x="411" y="2642"/>
                    <a:pt x="407" y="2646"/>
                  </a:cubicBezTo>
                  <a:cubicBezTo>
                    <a:pt x="403" y="2650"/>
                    <a:pt x="404" y="2653"/>
                    <a:pt x="407" y="2659"/>
                  </a:cubicBezTo>
                  <a:cubicBezTo>
                    <a:pt x="409" y="2664"/>
                    <a:pt x="412" y="2670"/>
                    <a:pt x="418" y="2668"/>
                  </a:cubicBezTo>
                  <a:cubicBezTo>
                    <a:pt x="424" y="2666"/>
                    <a:pt x="423" y="2658"/>
                    <a:pt x="429" y="2656"/>
                  </a:cubicBezTo>
                  <a:cubicBezTo>
                    <a:pt x="435" y="2655"/>
                    <a:pt x="451" y="2652"/>
                    <a:pt x="452" y="2655"/>
                  </a:cubicBezTo>
                  <a:cubicBezTo>
                    <a:pt x="453" y="2659"/>
                    <a:pt x="453" y="2663"/>
                    <a:pt x="456" y="2663"/>
                  </a:cubicBezTo>
                  <a:cubicBezTo>
                    <a:pt x="459" y="2663"/>
                    <a:pt x="477" y="2657"/>
                    <a:pt x="478" y="2662"/>
                  </a:cubicBezTo>
                  <a:cubicBezTo>
                    <a:pt x="479" y="2667"/>
                    <a:pt x="481" y="2676"/>
                    <a:pt x="487" y="2680"/>
                  </a:cubicBezTo>
                  <a:cubicBezTo>
                    <a:pt x="493" y="2683"/>
                    <a:pt x="492" y="2692"/>
                    <a:pt x="496" y="2690"/>
                  </a:cubicBezTo>
                  <a:cubicBezTo>
                    <a:pt x="500" y="2688"/>
                    <a:pt x="505" y="2676"/>
                    <a:pt x="511" y="2679"/>
                  </a:cubicBezTo>
                  <a:cubicBezTo>
                    <a:pt x="517" y="2683"/>
                    <a:pt x="522" y="2691"/>
                    <a:pt x="529" y="2692"/>
                  </a:cubicBezTo>
                  <a:cubicBezTo>
                    <a:pt x="537" y="2692"/>
                    <a:pt x="556" y="2691"/>
                    <a:pt x="558" y="2695"/>
                  </a:cubicBezTo>
                  <a:cubicBezTo>
                    <a:pt x="559" y="2699"/>
                    <a:pt x="563" y="2698"/>
                    <a:pt x="565" y="2696"/>
                  </a:cubicBezTo>
                  <a:cubicBezTo>
                    <a:pt x="568" y="2694"/>
                    <a:pt x="571" y="2686"/>
                    <a:pt x="576" y="2688"/>
                  </a:cubicBezTo>
                  <a:cubicBezTo>
                    <a:pt x="580" y="2691"/>
                    <a:pt x="589" y="2705"/>
                    <a:pt x="603" y="2707"/>
                  </a:cubicBezTo>
                  <a:cubicBezTo>
                    <a:pt x="617" y="2709"/>
                    <a:pt x="689" y="2712"/>
                    <a:pt x="693" y="2708"/>
                  </a:cubicBezTo>
                  <a:cubicBezTo>
                    <a:pt x="696" y="2703"/>
                    <a:pt x="708" y="2699"/>
                    <a:pt x="708" y="2699"/>
                  </a:cubicBezTo>
                  <a:cubicBezTo>
                    <a:pt x="708" y="2699"/>
                    <a:pt x="725" y="2701"/>
                    <a:pt x="729" y="2698"/>
                  </a:cubicBezTo>
                  <a:cubicBezTo>
                    <a:pt x="734" y="2696"/>
                    <a:pt x="725" y="2689"/>
                    <a:pt x="745" y="2688"/>
                  </a:cubicBezTo>
                  <a:cubicBezTo>
                    <a:pt x="764" y="2687"/>
                    <a:pt x="770" y="2685"/>
                    <a:pt x="779" y="2674"/>
                  </a:cubicBezTo>
                  <a:cubicBezTo>
                    <a:pt x="788" y="2663"/>
                    <a:pt x="816" y="2627"/>
                    <a:pt x="820" y="2617"/>
                  </a:cubicBezTo>
                  <a:cubicBezTo>
                    <a:pt x="825" y="2607"/>
                    <a:pt x="825" y="2592"/>
                    <a:pt x="829" y="2588"/>
                  </a:cubicBezTo>
                  <a:cubicBezTo>
                    <a:pt x="833" y="2585"/>
                    <a:pt x="836" y="2582"/>
                    <a:pt x="836" y="2573"/>
                  </a:cubicBezTo>
                  <a:cubicBezTo>
                    <a:pt x="836" y="2565"/>
                    <a:pt x="841" y="2518"/>
                    <a:pt x="831" y="2515"/>
                  </a:cubicBezTo>
                  <a:cubicBezTo>
                    <a:pt x="821" y="2511"/>
                    <a:pt x="813" y="2508"/>
                    <a:pt x="813" y="2502"/>
                  </a:cubicBezTo>
                  <a:cubicBezTo>
                    <a:pt x="814" y="2497"/>
                    <a:pt x="810" y="2493"/>
                    <a:pt x="806" y="2491"/>
                  </a:cubicBezTo>
                  <a:cubicBezTo>
                    <a:pt x="802" y="2489"/>
                    <a:pt x="797" y="2482"/>
                    <a:pt x="797" y="2476"/>
                  </a:cubicBezTo>
                  <a:cubicBezTo>
                    <a:pt x="797" y="2470"/>
                    <a:pt x="789" y="2455"/>
                    <a:pt x="780" y="2454"/>
                  </a:cubicBezTo>
                  <a:cubicBezTo>
                    <a:pt x="771" y="2453"/>
                    <a:pt x="765" y="2463"/>
                    <a:pt x="758" y="2460"/>
                  </a:cubicBezTo>
                  <a:cubicBezTo>
                    <a:pt x="751" y="2456"/>
                    <a:pt x="753" y="2442"/>
                    <a:pt x="745" y="2436"/>
                  </a:cubicBezTo>
                  <a:cubicBezTo>
                    <a:pt x="737" y="2430"/>
                    <a:pt x="715" y="2425"/>
                    <a:pt x="717" y="2417"/>
                  </a:cubicBezTo>
                  <a:cubicBezTo>
                    <a:pt x="719" y="2409"/>
                    <a:pt x="717" y="2404"/>
                    <a:pt x="714" y="2400"/>
                  </a:cubicBezTo>
                  <a:cubicBezTo>
                    <a:pt x="711" y="2396"/>
                    <a:pt x="701" y="2389"/>
                    <a:pt x="697" y="2389"/>
                  </a:cubicBezTo>
                  <a:cubicBezTo>
                    <a:pt x="693" y="2389"/>
                    <a:pt x="689" y="2391"/>
                    <a:pt x="692" y="2394"/>
                  </a:cubicBezTo>
                  <a:cubicBezTo>
                    <a:pt x="695" y="2397"/>
                    <a:pt x="712" y="2417"/>
                    <a:pt x="703" y="2417"/>
                  </a:cubicBezTo>
                  <a:cubicBezTo>
                    <a:pt x="695" y="2418"/>
                    <a:pt x="691" y="2420"/>
                    <a:pt x="687" y="2413"/>
                  </a:cubicBezTo>
                  <a:cubicBezTo>
                    <a:pt x="683" y="2406"/>
                    <a:pt x="683" y="2398"/>
                    <a:pt x="676" y="2399"/>
                  </a:cubicBezTo>
                  <a:cubicBezTo>
                    <a:pt x="670" y="2400"/>
                    <a:pt x="661" y="2399"/>
                    <a:pt x="658" y="2395"/>
                  </a:cubicBezTo>
                  <a:cubicBezTo>
                    <a:pt x="655" y="2390"/>
                    <a:pt x="643" y="2376"/>
                    <a:pt x="639" y="2379"/>
                  </a:cubicBezTo>
                  <a:cubicBezTo>
                    <a:pt x="635" y="2382"/>
                    <a:pt x="639" y="2398"/>
                    <a:pt x="632" y="2396"/>
                  </a:cubicBezTo>
                  <a:cubicBezTo>
                    <a:pt x="626" y="2394"/>
                    <a:pt x="613" y="2364"/>
                    <a:pt x="606" y="2361"/>
                  </a:cubicBezTo>
                  <a:cubicBezTo>
                    <a:pt x="599" y="2358"/>
                    <a:pt x="591" y="2357"/>
                    <a:pt x="583" y="2348"/>
                  </a:cubicBezTo>
                  <a:cubicBezTo>
                    <a:pt x="575" y="2339"/>
                    <a:pt x="531" y="2314"/>
                    <a:pt x="514" y="2304"/>
                  </a:cubicBezTo>
                  <a:cubicBezTo>
                    <a:pt x="497" y="2293"/>
                    <a:pt x="446" y="2262"/>
                    <a:pt x="439" y="2262"/>
                  </a:cubicBezTo>
                  <a:cubicBezTo>
                    <a:pt x="432" y="2262"/>
                    <a:pt x="428" y="2269"/>
                    <a:pt x="423" y="2265"/>
                  </a:cubicBezTo>
                  <a:cubicBezTo>
                    <a:pt x="418" y="2261"/>
                    <a:pt x="404" y="2251"/>
                    <a:pt x="400" y="2253"/>
                  </a:cubicBezTo>
                  <a:cubicBezTo>
                    <a:pt x="396" y="2254"/>
                    <a:pt x="397" y="2265"/>
                    <a:pt x="390" y="2267"/>
                  </a:cubicBezTo>
                  <a:cubicBezTo>
                    <a:pt x="383" y="2270"/>
                    <a:pt x="380" y="2263"/>
                    <a:pt x="376" y="2262"/>
                  </a:cubicBezTo>
                  <a:cubicBezTo>
                    <a:pt x="371" y="2262"/>
                    <a:pt x="351" y="2264"/>
                    <a:pt x="348" y="2261"/>
                  </a:cubicBezTo>
                  <a:cubicBezTo>
                    <a:pt x="345" y="2257"/>
                    <a:pt x="340" y="2247"/>
                    <a:pt x="336" y="2245"/>
                  </a:cubicBezTo>
                  <a:cubicBezTo>
                    <a:pt x="332" y="2244"/>
                    <a:pt x="320" y="2241"/>
                    <a:pt x="322" y="2244"/>
                  </a:cubicBezTo>
                  <a:cubicBezTo>
                    <a:pt x="324" y="2247"/>
                    <a:pt x="329" y="2251"/>
                    <a:pt x="330" y="2254"/>
                  </a:cubicBezTo>
                  <a:cubicBezTo>
                    <a:pt x="331" y="2258"/>
                    <a:pt x="334" y="2267"/>
                    <a:pt x="330" y="2265"/>
                  </a:cubicBezTo>
                  <a:cubicBezTo>
                    <a:pt x="325" y="2263"/>
                    <a:pt x="324" y="2255"/>
                    <a:pt x="320" y="2255"/>
                  </a:cubicBezTo>
                  <a:cubicBezTo>
                    <a:pt x="315" y="2255"/>
                    <a:pt x="295" y="2252"/>
                    <a:pt x="295" y="2258"/>
                  </a:cubicBezTo>
                  <a:cubicBezTo>
                    <a:pt x="294" y="2264"/>
                    <a:pt x="299" y="2265"/>
                    <a:pt x="298" y="2269"/>
                  </a:cubicBezTo>
                  <a:cubicBezTo>
                    <a:pt x="297" y="2273"/>
                    <a:pt x="301" y="2283"/>
                    <a:pt x="296" y="2284"/>
                  </a:cubicBezTo>
                  <a:cubicBezTo>
                    <a:pt x="291" y="2286"/>
                    <a:pt x="290" y="2289"/>
                    <a:pt x="288" y="2293"/>
                  </a:cubicBezTo>
                  <a:cubicBezTo>
                    <a:pt x="287" y="2297"/>
                    <a:pt x="272" y="2298"/>
                    <a:pt x="274" y="2294"/>
                  </a:cubicBezTo>
                  <a:cubicBezTo>
                    <a:pt x="275" y="2290"/>
                    <a:pt x="292" y="2278"/>
                    <a:pt x="290" y="2275"/>
                  </a:cubicBezTo>
                  <a:cubicBezTo>
                    <a:pt x="289" y="2271"/>
                    <a:pt x="272" y="2270"/>
                    <a:pt x="274" y="2264"/>
                  </a:cubicBezTo>
                  <a:cubicBezTo>
                    <a:pt x="277" y="2259"/>
                    <a:pt x="282" y="2258"/>
                    <a:pt x="280" y="2253"/>
                  </a:cubicBezTo>
                  <a:cubicBezTo>
                    <a:pt x="279" y="2249"/>
                    <a:pt x="275" y="2246"/>
                    <a:pt x="275" y="2246"/>
                  </a:cubicBezTo>
                  <a:cubicBezTo>
                    <a:pt x="275" y="2246"/>
                    <a:pt x="255" y="2276"/>
                    <a:pt x="254" y="2273"/>
                  </a:cubicBezTo>
                  <a:cubicBezTo>
                    <a:pt x="252" y="2268"/>
                    <a:pt x="259" y="2253"/>
                    <a:pt x="256" y="2253"/>
                  </a:cubicBezTo>
                  <a:cubicBezTo>
                    <a:pt x="253" y="2253"/>
                    <a:pt x="243" y="2265"/>
                    <a:pt x="242" y="2262"/>
                  </a:cubicBezTo>
                  <a:cubicBezTo>
                    <a:pt x="241" y="2259"/>
                    <a:pt x="238" y="2248"/>
                    <a:pt x="234" y="2247"/>
                  </a:cubicBezTo>
                  <a:cubicBezTo>
                    <a:pt x="229" y="2246"/>
                    <a:pt x="216" y="2262"/>
                    <a:pt x="214" y="2258"/>
                  </a:cubicBezTo>
                  <a:cubicBezTo>
                    <a:pt x="212" y="2253"/>
                    <a:pt x="209" y="2237"/>
                    <a:pt x="206" y="2238"/>
                  </a:cubicBezTo>
                  <a:cubicBezTo>
                    <a:pt x="203" y="2238"/>
                    <a:pt x="196" y="2251"/>
                    <a:pt x="194" y="2247"/>
                  </a:cubicBezTo>
                  <a:cubicBezTo>
                    <a:pt x="192" y="2244"/>
                    <a:pt x="186" y="2226"/>
                    <a:pt x="188" y="2222"/>
                  </a:cubicBezTo>
                  <a:cubicBezTo>
                    <a:pt x="191" y="2218"/>
                    <a:pt x="193" y="2222"/>
                    <a:pt x="194" y="2219"/>
                  </a:cubicBezTo>
                  <a:lnTo>
                    <a:pt x="200" y="2212"/>
                  </a:lnTo>
                  <a:cubicBezTo>
                    <a:pt x="202" y="2214"/>
                    <a:pt x="201" y="2221"/>
                    <a:pt x="204" y="2224"/>
                  </a:cubicBezTo>
                  <a:cubicBezTo>
                    <a:pt x="207" y="2227"/>
                    <a:pt x="212" y="2234"/>
                    <a:pt x="216" y="2232"/>
                  </a:cubicBezTo>
                  <a:cubicBezTo>
                    <a:pt x="220" y="2230"/>
                    <a:pt x="228" y="2226"/>
                    <a:pt x="232" y="2228"/>
                  </a:cubicBezTo>
                  <a:cubicBezTo>
                    <a:pt x="236" y="2230"/>
                    <a:pt x="238" y="2235"/>
                    <a:pt x="242" y="2233"/>
                  </a:cubicBezTo>
                  <a:cubicBezTo>
                    <a:pt x="246" y="2232"/>
                    <a:pt x="260" y="2227"/>
                    <a:pt x="256" y="2220"/>
                  </a:cubicBezTo>
                  <a:cubicBezTo>
                    <a:pt x="252" y="2213"/>
                    <a:pt x="242" y="2212"/>
                    <a:pt x="240" y="2206"/>
                  </a:cubicBezTo>
                  <a:cubicBezTo>
                    <a:pt x="238" y="2201"/>
                    <a:pt x="234" y="2195"/>
                    <a:pt x="231" y="2197"/>
                  </a:cubicBezTo>
                  <a:cubicBezTo>
                    <a:pt x="227" y="2199"/>
                    <a:pt x="218" y="2204"/>
                    <a:pt x="216" y="2201"/>
                  </a:cubicBezTo>
                  <a:cubicBezTo>
                    <a:pt x="215" y="2198"/>
                    <a:pt x="213" y="2189"/>
                    <a:pt x="208" y="2185"/>
                  </a:cubicBezTo>
                  <a:cubicBezTo>
                    <a:pt x="203" y="2182"/>
                    <a:pt x="198" y="2184"/>
                    <a:pt x="194" y="2180"/>
                  </a:cubicBezTo>
                  <a:cubicBezTo>
                    <a:pt x="191" y="2176"/>
                    <a:pt x="174" y="2171"/>
                    <a:pt x="174" y="2176"/>
                  </a:cubicBezTo>
                  <a:cubicBezTo>
                    <a:pt x="174" y="2181"/>
                    <a:pt x="187" y="2196"/>
                    <a:pt x="182" y="2197"/>
                  </a:cubicBezTo>
                  <a:cubicBezTo>
                    <a:pt x="177" y="2197"/>
                    <a:pt x="161" y="2195"/>
                    <a:pt x="163" y="2199"/>
                  </a:cubicBezTo>
                  <a:cubicBezTo>
                    <a:pt x="165" y="2203"/>
                    <a:pt x="178" y="2212"/>
                    <a:pt x="173" y="2214"/>
                  </a:cubicBezTo>
                  <a:cubicBezTo>
                    <a:pt x="168" y="2216"/>
                    <a:pt x="154" y="2213"/>
                    <a:pt x="154" y="2218"/>
                  </a:cubicBezTo>
                  <a:cubicBezTo>
                    <a:pt x="155" y="2222"/>
                    <a:pt x="157" y="2247"/>
                    <a:pt x="152" y="2246"/>
                  </a:cubicBezTo>
                  <a:cubicBezTo>
                    <a:pt x="147" y="2245"/>
                    <a:pt x="146" y="2217"/>
                    <a:pt x="142" y="2215"/>
                  </a:cubicBezTo>
                  <a:cubicBezTo>
                    <a:pt x="137" y="2213"/>
                    <a:pt x="130" y="2214"/>
                    <a:pt x="126" y="2213"/>
                  </a:cubicBezTo>
                  <a:cubicBezTo>
                    <a:pt x="124" y="2213"/>
                    <a:pt x="122" y="2214"/>
                    <a:pt x="122" y="2217"/>
                  </a:cubicBezTo>
                  <a:lnTo>
                    <a:pt x="122" y="2221"/>
                  </a:lnTo>
                  <a:cubicBezTo>
                    <a:pt x="123" y="2227"/>
                    <a:pt x="121" y="2240"/>
                    <a:pt x="115" y="2240"/>
                  </a:cubicBezTo>
                  <a:cubicBezTo>
                    <a:pt x="110" y="2240"/>
                    <a:pt x="97" y="2234"/>
                    <a:pt x="93" y="2235"/>
                  </a:cubicBezTo>
                  <a:cubicBezTo>
                    <a:pt x="89" y="2236"/>
                    <a:pt x="82" y="2235"/>
                    <a:pt x="83" y="2240"/>
                  </a:cubicBezTo>
                  <a:cubicBezTo>
                    <a:pt x="84" y="2245"/>
                    <a:pt x="89" y="2259"/>
                    <a:pt x="85" y="2262"/>
                  </a:cubicBezTo>
                  <a:cubicBezTo>
                    <a:pt x="82" y="2264"/>
                    <a:pt x="78" y="2273"/>
                    <a:pt x="73" y="2274"/>
                  </a:cubicBezTo>
                  <a:cubicBezTo>
                    <a:pt x="68" y="2275"/>
                    <a:pt x="60" y="2275"/>
                    <a:pt x="56" y="2278"/>
                  </a:cubicBezTo>
                  <a:cubicBezTo>
                    <a:pt x="52" y="2281"/>
                    <a:pt x="43" y="2287"/>
                    <a:pt x="41" y="2290"/>
                  </a:cubicBezTo>
                  <a:cubicBezTo>
                    <a:pt x="39" y="2293"/>
                    <a:pt x="36" y="2298"/>
                    <a:pt x="37" y="2302"/>
                  </a:cubicBezTo>
                  <a:cubicBezTo>
                    <a:pt x="37" y="2306"/>
                    <a:pt x="41" y="2324"/>
                    <a:pt x="37" y="2325"/>
                  </a:cubicBezTo>
                  <a:cubicBezTo>
                    <a:pt x="33" y="2326"/>
                    <a:pt x="28" y="2324"/>
                    <a:pt x="26" y="2325"/>
                  </a:cubicBezTo>
                  <a:lnTo>
                    <a:pt x="24" y="2326"/>
                  </a:lnTo>
                  <a:cubicBezTo>
                    <a:pt x="22" y="2329"/>
                    <a:pt x="25" y="2332"/>
                    <a:pt x="19" y="2333"/>
                  </a:cubicBezTo>
                  <a:cubicBezTo>
                    <a:pt x="13" y="2334"/>
                    <a:pt x="5" y="2333"/>
                    <a:pt x="3" y="2338"/>
                  </a:cubicBezTo>
                  <a:cubicBezTo>
                    <a:pt x="1" y="2343"/>
                    <a:pt x="8" y="2349"/>
                    <a:pt x="7" y="2353"/>
                  </a:cubicBezTo>
                  <a:cubicBezTo>
                    <a:pt x="7" y="2357"/>
                    <a:pt x="1" y="2365"/>
                    <a:pt x="1" y="2370"/>
                  </a:cubicBezTo>
                  <a:cubicBezTo>
                    <a:pt x="2" y="2375"/>
                    <a:pt x="1" y="2389"/>
                    <a:pt x="0" y="2392"/>
                  </a:cubicBezTo>
                  <a:lnTo>
                    <a:pt x="10" y="2405"/>
                  </a:lnTo>
                  <a:cubicBezTo>
                    <a:pt x="12" y="2407"/>
                    <a:pt x="18" y="2415"/>
                    <a:pt x="17" y="2419"/>
                  </a:cubicBezTo>
                  <a:cubicBezTo>
                    <a:pt x="16" y="2423"/>
                    <a:pt x="19" y="2438"/>
                    <a:pt x="25" y="2438"/>
                  </a:cubicBezTo>
                  <a:cubicBezTo>
                    <a:pt x="31" y="2439"/>
                    <a:pt x="53" y="2447"/>
                    <a:pt x="58" y="2455"/>
                  </a:cubicBezTo>
                  <a:cubicBezTo>
                    <a:pt x="62" y="2462"/>
                    <a:pt x="62" y="2470"/>
                    <a:pt x="70" y="2480"/>
                  </a:cubicBezTo>
                  <a:cubicBezTo>
                    <a:pt x="78" y="2491"/>
                    <a:pt x="113" y="2508"/>
                    <a:pt x="113" y="2513"/>
                  </a:cubicBezTo>
                  <a:cubicBezTo>
                    <a:pt x="113" y="2519"/>
                    <a:pt x="112" y="2534"/>
                    <a:pt x="108" y="2541"/>
                  </a:cubicBezTo>
                  <a:cubicBezTo>
                    <a:pt x="105" y="2548"/>
                    <a:pt x="92" y="2572"/>
                    <a:pt x="91" y="2577"/>
                  </a:cubicBezTo>
                  <a:cubicBezTo>
                    <a:pt x="90" y="2582"/>
                    <a:pt x="76" y="2596"/>
                    <a:pt x="80" y="2602"/>
                  </a:cubicBezTo>
                  <a:cubicBezTo>
                    <a:pt x="83" y="2607"/>
                    <a:pt x="101" y="2621"/>
                    <a:pt x="103" y="2627"/>
                  </a:cubicBezTo>
                  <a:cubicBezTo>
                    <a:pt x="104" y="2634"/>
                    <a:pt x="110" y="2661"/>
                    <a:pt x="117" y="2669"/>
                  </a:cubicBezTo>
                  <a:cubicBezTo>
                    <a:pt x="123" y="2677"/>
                    <a:pt x="150" y="2726"/>
                    <a:pt x="154" y="2734"/>
                  </a:cubicBezTo>
                  <a:cubicBezTo>
                    <a:pt x="158" y="2743"/>
                    <a:pt x="174" y="2781"/>
                    <a:pt x="169" y="2784"/>
                  </a:cubicBezTo>
                  <a:cubicBezTo>
                    <a:pt x="164" y="2788"/>
                    <a:pt x="158" y="2789"/>
                    <a:pt x="158" y="2793"/>
                  </a:cubicBezTo>
                  <a:cubicBezTo>
                    <a:pt x="158" y="2797"/>
                    <a:pt x="161" y="2808"/>
                    <a:pt x="159" y="2812"/>
                  </a:cubicBezTo>
                  <a:cubicBezTo>
                    <a:pt x="157" y="2815"/>
                    <a:pt x="154" y="2821"/>
                    <a:pt x="154" y="2829"/>
                  </a:cubicBezTo>
                  <a:cubicBezTo>
                    <a:pt x="155" y="2837"/>
                    <a:pt x="154" y="2851"/>
                    <a:pt x="157" y="2852"/>
                  </a:cubicBezTo>
                  <a:cubicBezTo>
                    <a:pt x="160" y="2852"/>
                    <a:pt x="173" y="2855"/>
                    <a:pt x="169" y="2858"/>
                  </a:cubicBezTo>
                  <a:cubicBezTo>
                    <a:pt x="165" y="2861"/>
                    <a:pt x="162" y="2867"/>
                    <a:pt x="158" y="2870"/>
                  </a:cubicBezTo>
                  <a:cubicBezTo>
                    <a:pt x="155" y="2873"/>
                    <a:pt x="151" y="2886"/>
                    <a:pt x="154" y="2890"/>
                  </a:cubicBezTo>
                  <a:cubicBezTo>
                    <a:pt x="158" y="2895"/>
                    <a:pt x="165" y="2898"/>
                    <a:pt x="169" y="2902"/>
                  </a:cubicBezTo>
                  <a:cubicBezTo>
                    <a:pt x="174" y="2906"/>
                    <a:pt x="180" y="2910"/>
                    <a:pt x="182" y="2910"/>
                  </a:cubicBezTo>
                  <a:cubicBezTo>
                    <a:pt x="185" y="2910"/>
                    <a:pt x="195" y="2905"/>
                    <a:pt x="195" y="2910"/>
                  </a:cubicBezTo>
                  <a:cubicBezTo>
                    <a:pt x="196" y="2915"/>
                    <a:pt x="187" y="2936"/>
                    <a:pt x="189" y="2943"/>
                  </a:cubicBezTo>
                  <a:cubicBezTo>
                    <a:pt x="191" y="2950"/>
                    <a:pt x="192" y="2975"/>
                    <a:pt x="198" y="2978"/>
                  </a:cubicBezTo>
                  <a:cubicBezTo>
                    <a:pt x="205" y="2981"/>
                    <a:pt x="222" y="2989"/>
                    <a:pt x="223" y="2994"/>
                  </a:cubicBezTo>
                  <a:cubicBezTo>
                    <a:pt x="224" y="2999"/>
                    <a:pt x="227" y="3016"/>
                    <a:pt x="222" y="3019"/>
                  </a:cubicBezTo>
                  <a:cubicBezTo>
                    <a:pt x="217" y="3023"/>
                    <a:pt x="213" y="3030"/>
                    <a:pt x="211" y="3035"/>
                  </a:cubicBezTo>
                  <a:cubicBezTo>
                    <a:pt x="209" y="3041"/>
                    <a:pt x="200" y="3058"/>
                    <a:pt x="204" y="3062"/>
                  </a:cubicBezTo>
                  <a:cubicBezTo>
                    <a:pt x="210" y="3067"/>
                    <a:pt x="227" y="3101"/>
                    <a:pt x="233" y="3103"/>
                  </a:cubicBezTo>
                  <a:cubicBezTo>
                    <a:pt x="238" y="3104"/>
                    <a:pt x="253" y="3111"/>
                    <a:pt x="257" y="3115"/>
                  </a:cubicBezTo>
                  <a:cubicBezTo>
                    <a:pt x="262" y="3120"/>
                    <a:pt x="297" y="3158"/>
                    <a:pt x="297" y="3169"/>
                  </a:cubicBezTo>
                  <a:cubicBezTo>
                    <a:pt x="296" y="3180"/>
                    <a:pt x="297" y="3190"/>
                    <a:pt x="291" y="3199"/>
                  </a:cubicBezTo>
                  <a:cubicBezTo>
                    <a:pt x="284" y="3208"/>
                    <a:pt x="272" y="3242"/>
                    <a:pt x="263" y="3253"/>
                  </a:cubicBezTo>
                  <a:cubicBezTo>
                    <a:pt x="255" y="3265"/>
                    <a:pt x="236" y="3296"/>
                    <a:pt x="235" y="3307"/>
                  </a:cubicBezTo>
                  <a:cubicBezTo>
                    <a:pt x="233" y="3318"/>
                    <a:pt x="210" y="3348"/>
                    <a:pt x="205" y="3358"/>
                  </a:cubicBezTo>
                  <a:cubicBezTo>
                    <a:pt x="201" y="3367"/>
                    <a:pt x="188" y="3395"/>
                    <a:pt x="182" y="3399"/>
                  </a:cubicBezTo>
                  <a:cubicBezTo>
                    <a:pt x="175" y="3402"/>
                    <a:pt x="161" y="3408"/>
                    <a:pt x="154" y="3415"/>
                  </a:cubicBezTo>
                  <a:cubicBezTo>
                    <a:pt x="147" y="3423"/>
                    <a:pt x="129" y="3438"/>
                    <a:pt x="131" y="3444"/>
                  </a:cubicBezTo>
                  <a:cubicBezTo>
                    <a:pt x="132" y="3447"/>
                    <a:pt x="133" y="3452"/>
                    <a:pt x="133" y="3456"/>
                  </a:cubicBezTo>
                  <a:lnTo>
                    <a:pt x="133" y="3456"/>
                  </a:lnTo>
                  <a:cubicBezTo>
                    <a:pt x="134" y="3459"/>
                    <a:pt x="135" y="3462"/>
                    <a:pt x="136" y="3461"/>
                  </a:cubicBezTo>
                  <a:cubicBezTo>
                    <a:pt x="138" y="3460"/>
                    <a:pt x="147" y="3452"/>
                    <a:pt x="152" y="3448"/>
                  </a:cubicBezTo>
                  <a:cubicBezTo>
                    <a:pt x="157" y="3444"/>
                    <a:pt x="174" y="3437"/>
                    <a:pt x="175" y="3442"/>
                  </a:cubicBezTo>
                  <a:cubicBezTo>
                    <a:pt x="175" y="3446"/>
                    <a:pt x="166" y="3448"/>
                    <a:pt x="165" y="3451"/>
                  </a:cubicBezTo>
                  <a:cubicBezTo>
                    <a:pt x="165" y="3453"/>
                    <a:pt x="172" y="3471"/>
                    <a:pt x="168" y="3472"/>
                  </a:cubicBezTo>
                  <a:cubicBezTo>
                    <a:pt x="164" y="3473"/>
                    <a:pt x="152" y="3456"/>
                    <a:pt x="150" y="3459"/>
                  </a:cubicBezTo>
                  <a:cubicBezTo>
                    <a:pt x="149" y="3463"/>
                    <a:pt x="149" y="3466"/>
                    <a:pt x="154" y="3472"/>
                  </a:cubicBezTo>
                  <a:cubicBezTo>
                    <a:pt x="159" y="3478"/>
                    <a:pt x="165" y="3491"/>
                    <a:pt x="170" y="3491"/>
                  </a:cubicBezTo>
                  <a:cubicBezTo>
                    <a:pt x="175" y="3490"/>
                    <a:pt x="185" y="3485"/>
                    <a:pt x="188" y="3491"/>
                  </a:cubicBezTo>
                  <a:cubicBezTo>
                    <a:pt x="191" y="3496"/>
                    <a:pt x="194" y="3506"/>
                    <a:pt x="199" y="3506"/>
                  </a:cubicBezTo>
                  <a:cubicBezTo>
                    <a:pt x="204" y="3505"/>
                    <a:pt x="225" y="3494"/>
                    <a:pt x="229" y="3498"/>
                  </a:cubicBezTo>
                  <a:cubicBezTo>
                    <a:pt x="234" y="3502"/>
                    <a:pt x="234" y="3512"/>
                    <a:pt x="238" y="3513"/>
                  </a:cubicBezTo>
                  <a:cubicBezTo>
                    <a:pt x="241" y="3514"/>
                    <a:pt x="249" y="3518"/>
                    <a:pt x="246" y="3522"/>
                  </a:cubicBezTo>
                  <a:cubicBezTo>
                    <a:pt x="243" y="3526"/>
                    <a:pt x="233" y="3534"/>
                    <a:pt x="228" y="3531"/>
                  </a:cubicBezTo>
                  <a:cubicBezTo>
                    <a:pt x="223" y="3528"/>
                    <a:pt x="209" y="3523"/>
                    <a:pt x="206" y="3526"/>
                  </a:cubicBezTo>
                  <a:cubicBezTo>
                    <a:pt x="203" y="3529"/>
                    <a:pt x="201" y="3539"/>
                    <a:pt x="195" y="3547"/>
                  </a:cubicBezTo>
                  <a:cubicBezTo>
                    <a:pt x="188" y="3555"/>
                    <a:pt x="182" y="3564"/>
                    <a:pt x="178" y="3558"/>
                  </a:cubicBezTo>
                  <a:cubicBezTo>
                    <a:pt x="175" y="3553"/>
                    <a:pt x="170" y="3543"/>
                    <a:pt x="165" y="3547"/>
                  </a:cubicBezTo>
                  <a:cubicBezTo>
                    <a:pt x="160" y="3550"/>
                    <a:pt x="163" y="3569"/>
                    <a:pt x="155" y="3571"/>
                  </a:cubicBezTo>
                  <a:cubicBezTo>
                    <a:pt x="147" y="3573"/>
                    <a:pt x="137" y="3555"/>
                    <a:pt x="133" y="3559"/>
                  </a:cubicBezTo>
                  <a:cubicBezTo>
                    <a:pt x="130" y="3562"/>
                    <a:pt x="134" y="3573"/>
                    <a:pt x="135" y="3577"/>
                  </a:cubicBezTo>
                  <a:cubicBezTo>
                    <a:pt x="137" y="3582"/>
                    <a:pt x="138" y="3589"/>
                    <a:pt x="135" y="3593"/>
                  </a:cubicBezTo>
                  <a:cubicBezTo>
                    <a:pt x="133" y="3596"/>
                    <a:pt x="131" y="3602"/>
                    <a:pt x="135" y="3605"/>
                  </a:cubicBezTo>
                  <a:cubicBezTo>
                    <a:pt x="138" y="3607"/>
                    <a:pt x="148" y="3615"/>
                    <a:pt x="147" y="3620"/>
                  </a:cubicBezTo>
                  <a:cubicBezTo>
                    <a:pt x="146" y="3625"/>
                    <a:pt x="144" y="3634"/>
                    <a:pt x="138" y="3639"/>
                  </a:cubicBezTo>
                  <a:cubicBezTo>
                    <a:pt x="133" y="3644"/>
                    <a:pt x="124" y="3656"/>
                    <a:pt x="127" y="3665"/>
                  </a:cubicBezTo>
                  <a:cubicBezTo>
                    <a:pt x="130" y="3672"/>
                    <a:pt x="136" y="3698"/>
                    <a:pt x="133" y="3703"/>
                  </a:cubicBezTo>
                  <a:cubicBezTo>
                    <a:pt x="130" y="3709"/>
                    <a:pt x="114" y="3725"/>
                    <a:pt x="119" y="3734"/>
                  </a:cubicBezTo>
                  <a:cubicBezTo>
                    <a:pt x="125" y="3744"/>
                    <a:pt x="146" y="3753"/>
                    <a:pt x="155" y="3758"/>
                  </a:cubicBezTo>
                  <a:cubicBezTo>
                    <a:pt x="163" y="3763"/>
                    <a:pt x="163" y="3771"/>
                    <a:pt x="166" y="3779"/>
                  </a:cubicBezTo>
                  <a:cubicBezTo>
                    <a:pt x="170" y="3787"/>
                    <a:pt x="183" y="3803"/>
                    <a:pt x="178" y="3803"/>
                  </a:cubicBezTo>
                  <a:cubicBezTo>
                    <a:pt x="172" y="3803"/>
                    <a:pt x="161" y="3807"/>
                    <a:pt x="157" y="3803"/>
                  </a:cubicBezTo>
                  <a:cubicBezTo>
                    <a:pt x="153" y="3798"/>
                    <a:pt x="145" y="3791"/>
                    <a:pt x="143" y="3794"/>
                  </a:cubicBezTo>
                  <a:lnTo>
                    <a:pt x="142" y="3797"/>
                  </a:lnTo>
                  <a:lnTo>
                    <a:pt x="139" y="3805"/>
                  </a:lnTo>
                  <a:cubicBezTo>
                    <a:pt x="135" y="3809"/>
                    <a:pt x="132" y="3811"/>
                    <a:pt x="132" y="3817"/>
                  </a:cubicBezTo>
                  <a:cubicBezTo>
                    <a:pt x="132" y="3823"/>
                    <a:pt x="134" y="3833"/>
                    <a:pt x="130" y="3836"/>
                  </a:cubicBezTo>
                  <a:lnTo>
                    <a:pt x="123" y="3844"/>
                  </a:lnTo>
                  <a:lnTo>
                    <a:pt x="124" y="3845"/>
                  </a:lnTo>
                  <a:cubicBezTo>
                    <a:pt x="129" y="3847"/>
                    <a:pt x="138" y="3844"/>
                    <a:pt x="140" y="3849"/>
                  </a:cubicBezTo>
                  <a:cubicBezTo>
                    <a:pt x="143" y="3854"/>
                    <a:pt x="146" y="3857"/>
                    <a:pt x="143" y="3859"/>
                  </a:cubicBezTo>
                  <a:lnTo>
                    <a:pt x="137" y="3868"/>
                  </a:lnTo>
                  <a:cubicBezTo>
                    <a:pt x="138" y="3871"/>
                    <a:pt x="146" y="3872"/>
                    <a:pt x="147" y="3881"/>
                  </a:cubicBezTo>
                  <a:cubicBezTo>
                    <a:pt x="148" y="3890"/>
                    <a:pt x="146" y="3902"/>
                    <a:pt x="151" y="3908"/>
                  </a:cubicBezTo>
                  <a:cubicBezTo>
                    <a:pt x="157" y="3915"/>
                    <a:pt x="156" y="3925"/>
                    <a:pt x="162" y="3934"/>
                  </a:cubicBezTo>
                  <a:cubicBezTo>
                    <a:pt x="168" y="3942"/>
                    <a:pt x="181" y="3954"/>
                    <a:pt x="181" y="3961"/>
                  </a:cubicBezTo>
                  <a:cubicBezTo>
                    <a:pt x="181" y="3966"/>
                    <a:pt x="180" y="3973"/>
                    <a:pt x="181" y="3977"/>
                  </a:cubicBezTo>
                  <a:lnTo>
                    <a:pt x="182" y="3980"/>
                  </a:lnTo>
                  <a:cubicBezTo>
                    <a:pt x="185" y="3981"/>
                    <a:pt x="192" y="3986"/>
                    <a:pt x="196" y="3987"/>
                  </a:cubicBezTo>
                  <a:cubicBezTo>
                    <a:pt x="199" y="3987"/>
                    <a:pt x="206" y="3986"/>
                    <a:pt x="209" y="3984"/>
                  </a:cubicBezTo>
                  <a:cubicBezTo>
                    <a:pt x="211" y="3982"/>
                    <a:pt x="220" y="3978"/>
                    <a:pt x="222" y="3983"/>
                  </a:cubicBezTo>
                  <a:cubicBezTo>
                    <a:pt x="225" y="3989"/>
                    <a:pt x="229" y="4002"/>
                    <a:pt x="233" y="4003"/>
                  </a:cubicBezTo>
                  <a:cubicBezTo>
                    <a:pt x="237" y="4003"/>
                    <a:pt x="250" y="3995"/>
                    <a:pt x="255" y="3995"/>
                  </a:cubicBezTo>
                  <a:cubicBezTo>
                    <a:pt x="261" y="3995"/>
                    <a:pt x="273" y="3996"/>
                    <a:pt x="275" y="4003"/>
                  </a:cubicBezTo>
                  <a:cubicBezTo>
                    <a:pt x="277" y="4010"/>
                    <a:pt x="281" y="4030"/>
                    <a:pt x="284" y="4026"/>
                  </a:cubicBezTo>
                  <a:cubicBezTo>
                    <a:pt x="287" y="4023"/>
                    <a:pt x="299" y="4006"/>
                    <a:pt x="307" y="4004"/>
                  </a:cubicBezTo>
                  <a:cubicBezTo>
                    <a:pt x="314" y="4002"/>
                    <a:pt x="325" y="3999"/>
                    <a:pt x="329" y="4004"/>
                  </a:cubicBezTo>
                  <a:cubicBezTo>
                    <a:pt x="332" y="4009"/>
                    <a:pt x="333" y="4012"/>
                    <a:pt x="337" y="4012"/>
                  </a:cubicBezTo>
                  <a:cubicBezTo>
                    <a:pt x="341" y="4012"/>
                    <a:pt x="352" y="4013"/>
                    <a:pt x="359" y="4016"/>
                  </a:cubicBezTo>
                  <a:cubicBezTo>
                    <a:pt x="366" y="4019"/>
                    <a:pt x="384" y="4023"/>
                    <a:pt x="384" y="4027"/>
                  </a:cubicBezTo>
                  <a:cubicBezTo>
                    <a:pt x="384" y="4031"/>
                    <a:pt x="382" y="4039"/>
                    <a:pt x="384" y="4039"/>
                  </a:cubicBezTo>
                  <a:lnTo>
                    <a:pt x="388" y="4046"/>
                  </a:lnTo>
                  <a:lnTo>
                    <a:pt x="380" y="4056"/>
                  </a:lnTo>
                  <a:cubicBezTo>
                    <a:pt x="379" y="4059"/>
                    <a:pt x="386" y="4067"/>
                    <a:pt x="390" y="4072"/>
                  </a:cubicBezTo>
                  <a:cubicBezTo>
                    <a:pt x="394" y="4078"/>
                    <a:pt x="388" y="4101"/>
                    <a:pt x="395" y="4106"/>
                  </a:cubicBezTo>
                  <a:cubicBezTo>
                    <a:pt x="402" y="4110"/>
                    <a:pt x="414" y="4119"/>
                    <a:pt x="417" y="4127"/>
                  </a:cubicBezTo>
                  <a:cubicBezTo>
                    <a:pt x="420" y="4134"/>
                    <a:pt x="415" y="4138"/>
                    <a:pt x="421" y="4144"/>
                  </a:cubicBezTo>
                  <a:cubicBezTo>
                    <a:pt x="426" y="4151"/>
                    <a:pt x="430" y="4162"/>
                    <a:pt x="438" y="4168"/>
                  </a:cubicBezTo>
                  <a:cubicBezTo>
                    <a:pt x="446" y="4173"/>
                    <a:pt x="460" y="4183"/>
                    <a:pt x="460" y="4187"/>
                  </a:cubicBezTo>
                  <a:cubicBezTo>
                    <a:pt x="461" y="4192"/>
                    <a:pt x="460" y="4207"/>
                    <a:pt x="464" y="4208"/>
                  </a:cubicBezTo>
                  <a:cubicBezTo>
                    <a:pt x="469" y="4209"/>
                    <a:pt x="487" y="4210"/>
                    <a:pt x="493" y="4216"/>
                  </a:cubicBezTo>
                  <a:cubicBezTo>
                    <a:pt x="498" y="4221"/>
                    <a:pt x="518" y="4233"/>
                    <a:pt x="518" y="4239"/>
                  </a:cubicBezTo>
                  <a:cubicBezTo>
                    <a:pt x="518" y="4244"/>
                    <a:pt x="512" y="4251"/>
                    <a:pt x="517" y="4253"/>
                  </a:cubicBezTo>
                  <a:cubicBezTo>
                    <a:pt x="522" y="4255"/>
                    <a:pt x="541" y="4262"/>
                    <a:pt x="540" y="4266"/>
                  </a:cubicBezTo>
                  <a:cubicBezTo>
                    <a:pt x="538" y="4271"/>
                    <a:pt x="530" y="4272"/>
                    <a:pt x="528" y="4276"/>
                  </a:cubicBezTo>
                  <a:cubicBezTo>
                    <a:pt x="527" y="4280"/>
                    <a:pt x="518" y="4305"/>
                    <a:pt x="513" y="4305"/>
                  </a:cubicBezTo>
                  <a:cubicBezTo>
                    <a:pt x="509" y="4305"/>
                    <a:pt x="492" y="4301"/>
                    <a:pt x="488" y="4302"/>
                  </a:cubicBezTo>
                  <a:cubicBezTo>
                    <a:pt x="485" y="4304"/>
                    <a:pt x="476" y="4311"/>
                    <a:pt x="473" y="4309"/>
                  </a:cubicBezTo>
                  <a:cubicBezTo>
                    <a:pt x="469" y="4307"/>
                    <a:pt x="459" y="4289"/>
                    <a:pt x="456" y="4289"/>
                  </a:cubicBezTo>
                  <a:lnTo>
                    <a:pt x="452" y="4302"/>
                  </a:lnTo>
                  <a:cubicBezTo>
                    <a:pt x="450" y="4305"/>
                    <a:pt x="449" y="4315"/>
                    <a:pt x="452" y="4319"/>
                  </a:cubicBezTo>
                  <a:cubicBezTo>
                    <a:pt x="455" y="4322"/>
                    <a:pt x="468" y="4337"/>
                    <a:pt x="467" y="4343"/>
                  </a:cubicBezTo>
                  <a:cubicBezTo>
                    <a:pt x="467" y="4349"/>
                    <a:pt x="459" y="4367"/>
                    <a:pt x="468" y="4372"/>
                  </a:cubicBezTo>
                  <a:cubicBezTo>
                    <a:pt x="477" y="4377"/>
                    <a:pt x="485" y="4383"/>
                    <a:pt x="485" y="4386"/>
                  </a:cubicBezTo>
                  <a:cubicBezTo>
                    <a:pt x="485" y="4390"/>
                    <a:pt x="482" y="4401"/>
                    <a:pt x="482" y="4406"/>
                  </a:cubicBezTo>
                  <a:lnTo>
                    <a:pt x="482" y="4409"/>
                  </a:lnTo>
                  <a:cubicBezTo>
                    <a:pt x="484" y="4409"/>
                    <a:pt x="496" y="4406"/>
                    <a:pt x="501" y="4409"/>
                  </a:cubicBezTo>
                  <a:cubicBezTo>
                    <a:pt x="506" y="4411"/>
                    <a:pt x="514" y="4411"/>
                    <a:pt x="514" y="4409"/>
                  </a:cubicBezTo>
                  <a:cubicBezTo>
                    <a:pt x="514" y="4406"/>
                    <a:pt x="511" y="4390"/>
                    <a:pt x="513" y="4387"/>
                  </a:cubicBezTo>
                  <a:cubicBezTo>
                    <a:pt x="516" y="4383"/>
                    <a:pt x="519" y="4377"/>
                    <a:pt x="526" y="4379"/>
                  </a:cubicBezTo>
                  <a:cubicBezTo>
                    <a:pt x="532" y="4380"/>
                    <a:pt x="556" y="4393"/>
                    <a:pt x="564" y="4392"/>
                  </a:cubicBezTo>
                  <a:cubicBezTo>
                    <a:pt x="573" y="4392"/>
                    <a:pt x="598" y="4394"/>
                    <a:pt x="607" y="4389"/>
                  </a:cubicBezTo>
                  <a:cubicBezTo>
                    <a:pt x="616" y="4383"/>
                    <a:pt x="637" y="4377"/>
                    <a:pt x="638" y="4383"/>
                  </a:cubicBezTo>
                  <a:cubicBezTo>
                    <a:pt x="639" y="4389"/>
                    <a:pt x="644" y="4412"/>
                    <a:pt x="650" y="4417"/>
                  </a:cubicBezTo>
                  <a:cubicBezTo>
                    <a:pt x="657" y="4422"/>
                    <a:pt x="669" y="4427"/>
                    <a:pt x="666" y="4432"/>
                  </a:cubicBezTo>
                  <a:cubicBezTo>
                    <a:pt x="664" y="4439"/>
                    <a:pt x="655" y="4448"/>
                    <a:pt x="660" y="4454"/>
                  </a:cubicBezTo>
                  <a:cubicBezTo>
                    <a:pt x="665" y="4459"/>
                    <a:pt x="676" y="4481"/>
                    <a:pt x="685" y="4479"/>
                  </a:cubicBezTo>
                  <a:cubicBezTo>
                    <a:pt x="695" y="4476"/>
                    <a:pt x="721" y="4471"/>
                    <a:pt x="727" y="4475"/>
                  </a:cubicBezTo>
                  <a:cubicBezTo>
                    <a:pt x="732" y="4479"/>
                    <a:pt x="740" y="4482"/>
                    <a:pt x="739" y="4488"/>
                  </a:cubicBezTo>
                  <a:cubicBezTo>
                    <a:pt x="739" y="4494"/>
                    <a:pt x="736" y="4503"/>
                    <a:pt x="740" y="4504"/>
                  </a:cubicBezTo>
                  <a:cubicBezTo>
                    <a:pt x="745" y="4504"/>
                    <a:pt x="753" y="4500"/>
                    <a:pt x="754" y="4504"/>
                  </a:cubicBezTo>
                  <a:cubicBezTo>
                    <a:pt x="754" y="4508"/>
                    <a:pt x="749" y="4523"/>
                    <a:pt x="752" y="4526"/>
                  </a:cubicBezTo>
                  <a:cubicBezTo>
                    <a:pt x="755" y="4530"/>
                    <a:pt x="765" y="4543"/>
                    <a:pt x="766" y="4548"/>
                  </a:cubicBezTo>
                  <a:cubicBezTo>
                    <a:pt x="767" y="4553"/>
                    <a:pt x="781" y="4570"/>
                    <a:pt x="786" y="4573"/>
                  </a:cubicBezTo>
                  <a:cubicBezTo>
                    <a:pt x="791" y="4575"/>
                    <a:pt x="794" y="4583"/>
                    <a:pt x="796" y="4583"/>
                  </a:cubicBezTo>
                  <a:cubicBezTo>
                    <a:pt x="799" y="4582"/>
                    <a:pt x="807" y="4565"/>
                    <a:pt x="814" y="4568"/>
                  </a:cubicBezTo>
                  <a:cubicBezTo>
                    <a:pt x="821" y="4571"/>
                    <a:pt x="831" y="4580"/>
                    <a:pt x="835" y="4580"/>
                  </a:cubicBezTo>
                  <a:cubicBezTo>
                    <a:pt x="839" y="4579"/>
                    <a:pt x="844" y="4570"/>
                    <a:pt x="849" y="4571"/>
                  </a:cubicBezTo>
                  <a:cubicBezTo>
                    <a:pt x="854" y="4573"/>
                    <a:pt x="857" y="4578"/>
                    <a:pt x="864" y="4577"/>
                  </a:cubicBezTo>
                  <a:cubicBezTo>
                    <a:pt x="871" y="4576"/>
                    <a:pt x="898" y="4554"/>
                    <a:pt x="904" y="4558"/>
                  </a:cubicBezTo>
                  <a:cubicBezTo>
                    <a:pt x="910" y="4562"/>
                    <a:pt x="919" y="4577"/>
                    <a:pt x="919" y="4583"/>
                  </a:cubicBezTo>
                  <a:cubicBezTo>
                    <a:pt x="919" y="4588"/>
                    <a:pt x="918" y="4593"/>
                    <a:pt x="924" y="4596"/>
                  </a:cubicBezTo>
                  <a:cubicBezTo>
                    <a:pt x="930" y="4599"/>
                    <a:pt x="940" y="4602"/>
                    <a:pt x="944" y="4607"/>
                  </a:cubicBezTo>
                  <a:cubicBezTo>
                    <a:pt x="948" y="4612"/>
                    <a:pt x="954" y="4624"/>
                    <a:pt x="957" y="4622"/>
                  </a:cubicBezTo>
                  <a:cubicBezTo>
                    <a:pt x="961" y="4620"/>
                    <a:pt x="962" y="4614"/>
                    <a:pt x="966" y="4614"/>
                  </a:cubicBezTo>
                  <a:cubicBezTo>
                    <a:pt x="971" y="4614"/>
                    <a:pt x="980" y="4620"/>
                    <a:pt x="985" y="4620"/>
                  </a:cubicBezTo>
                  <a:cubicBezTo>
                    <a:pt x="990" y="4620"/>
                    <a:pt x="1005" y="4615"/>
                    <a:pt x="1011" y="4618"/>
                  </a:cubicBezTo>
                  <a:cubicBezTo>
                    <a:pt x="1016" y="4622"/>
                    <a:pt x="1023" y="4630"/>
                    <a:pt x="1027" y="4630"/>
                  </a:cubicBezTo>
                  <a:cubicBezTo>
                    <a:pt x="1031" y="4630"/>
                    <a:pt x="1044" y="4624"/>
                    <a:pt x="1048" y="4627"/>
                  </a:cubicBezTo>
                  <a:cubicBezTo>
                    <a:pt x="1053" y="4630"/>
                    <a:pt x="1062" y="4639"/>
                    <a:pt x="1067" y="4639"/>
                  </a:cubicBezTo>
                  <a:cubicBezTo>
                    <a:pt x="1072" y="4639"/>
                    <a:pt x="1078" y="4645"/>
                    <a:pt x="1084" y="4644"/>
                  </a:cubicBezTo>
                  <a:cubicBezTo>
                    <a:pt x="1090" y="4644"/>
                    <a:pt x="1098" y="4629"/>
                    <a:pt x="1100" y="4633"/>
                  </a:cubicBezTo>
                  <a:cubicBezTo>
                    <a:pt x="1102" y="4638"/>
                    <a:pt x="1102" y="4647"/>
                    <a:pt x="1106" y="4649"/>
                  </a:cubicBezTo>
                  <a:cubicBezTo>
                    <a:pt x="1111" y="4651"/>
                    <a:pt x="1118" y="4653"/>
                    <a:pt x="1119" y="4658"/>
                  </a:cubicBezTo>
                  <a:cubicBezTo>
                    <a:pt x="1120" y="4663"/>
                    <a:pt x="1123" y="4675"/>
                    <a:pt x="1118" y="4677"/>
                  </a:cubicBezTo>
                  <a:cubicBezTo>
                    <a:pt x="1113" y="4679"/>
                    <a:pt x="1111" y="4681"/>
                    <a:pt x="1109" y="4686"/>
                  </a:cubicBezTo>
                  <a:cubicBezTo>
                    <a:pt x="1108" y="4690"/>
                    <a:pt x="1105" y="4696"/>
                    <a:pt x="1101" y="4697"/>
                  </a:cubicBezTo>
                  <a:cubicBezTo>
                    <a:pt x="1096" y="4697"/>
                    <a:pt x="1091" y="4693"/>
                    <a:pt x="1088" y="4697"/>
                  </a:cubicBezTo>
                  <a:cubicBezTo>
                    <a:pt x="1085" y="4700"/>
                    <a:pt x="1084" y="4728"/>
                    <a:pt x="1088" y="4732"/>
                  </a:cubicBezTo>
                  <a:cubicBezTo>
                    <a:pt x="1091" y="4735"/>
                    <a:pt x="1109" y="4749"/>
                    <a:pt x="1110" y="4757"/>
                  </a:cubicBezTo>
                  <a:cubicBezTo>
                    <a:pt x="1111" y="4765"/>
                    <a:pt x="1100" y="4782"/>
                    <a:pt x="1100" y="4788"/>
                  </a:cubicBezTo>
                  <a:cubicBezTo>
                    <a:pt x="1100" y="4794"/>
                    <a:pt x="1106" y="4811"/>
                    <a:pt x="1102" y="4814"/>
                  </a:cubicBezTo>
                  <a:cubicBezTo>
                    <a:pt x="1098" y="4817"/>
                    <a:pt x="1092" y="4817"/>
                    <a:pt x="1091" y="4820"/>
                  </a:cubicBezTo>
                  <a:cubicBezTo>
                    <a:pt x="1090" y="4824"/>
                    <a:pt x="1088" y="4827"/>
                    <a:pt x="1083" y="4828"/>
                  </a:cubicBezTo>
                  <a:cubicBezTo>
                    <a:pt x="1077" y="4828"/>
                    <a:pt x="1051" y="4825"/>
                    <a:pt x="1049" y="4829"/>
                  </a:cubicBezTo>
                  <a:cubicBezTo>
                    <a:pt x="1048" y="4833"/>
                    <a:pt x="1046" y="4842"/>
                    <a:pt x="1039" y="4850"/>
                  </a:cubicBezTo>
                  <a:cubicBezTo>
                    <a:pt x="1033" y="4857"/>
                    <a:pt x="1024" y="4859"/>
                    <a:pt x="1023" y="4864"/>
                  </a:cubicBezTo>
                  <a:cubicBezTo>
                    <a:pt x="1022" y="4869"/>
                    <a:pt x="1019" y="4881"/>
                    <a:pt x="1020" y="4885"/>
                  </a:cubicBezTo>
                  <a:cubicBezTo>
                    <a:pt x="1021" y="4889"/>
                    <a:pt x="1020" y="4895"/>
                    <a:pt x="1022" y="4895"/>
                  </a:cubicBezTo>
                  <a:lnTo>
                    <a:pt x="1027" y="4895"/>
                  </a:lnTo>
                  <a:lnTo>
                    <a:pt x="1034" y="4897"/>
                  </a:lnTo>
                  <a:lnTo>
                    <a:pt x="1048" y="4897"/>
                  </a:lnTo>
                  <a:cubicBezTo>
                    <a:pt x="1051" y="4894"/>
                    <a:pt x="1053" y="4884"/>
                    <a:pt x="1062" y="4883"/>
                  </a:cubicBezTo>
                  <a:cubicBezTo>
                    <a:pt x="1072" y="4882"/>
                    <a:pt x="1079" y="4886"/>
                    <a:pt x="1081" y="4889"/>
                  </a:cubicBezTo>
                  <a:cubicBezTo>
                    <a:pt x="1082" y="4892"/>
                    <a:pt x="1081" y="4899"/>
                    <a:pt x="1077" y="4901"/>
                  </a:cubicBezTo>
                  <a:cubicBezTo>
                    <a:pt x="1073" y="4904"/>
                    <a:pt x="1054" y="4912"/>
                    <a:pt x="1048" y="4917"/>
                  </a:cubicBezTo>
                  <a:cubicBezTo>
                    <a:pt x="1042" y="4922"/>
                    <a:pt x="1018" y="4937"/>
                    <a:pt x="1022" y="4940"/>
                  </a:cubicBezTo>
                  <a:cubicBezTo>
                    <a:pt x="1026" y="4943"/>
                    <a:pt x="1036" y="4948"/>
                    <a:pt x="1033" y="4950"/>
                  </a:cubicBezTo>
                  <a:cubicBezTo>
                    <a:pt x="1029" y="4952"/>
                    <a:pt x="1010" y="4950"/>
                    <a:pt x="1005" y="4950"/>
                  </a:cubicBezTo>
                  <a:cubicBezTo>
                    <a:pt x="1000" y="4950"/>
                    <a:pt x="981" y="4951"/>
                    <a:pt x="982" y="4955"/>
                  </a:cubicBezTo>
                  <a:cubicBezTo>
                    <a:pt x="983" y="4959"/>
                    <a:pt x="987" y="4965"/>
                    <a:pt x="990" y="4968"/>
                  </a:cubicBezTo>
                  <a:cubicBezTo>
                    <a:pt x="994" y="4972"/>
                    <a:pt x="993" y="4984"/>
                    <a:pt x="999" y="4986"/>
                  </a:cubicBezTo>
                  <a:cubicBezTo>
                    <a:pt x="1005" y="4988"/>
                    <a:pt x="1015" y="4979"/>
                    <a:pt x="1017" y="4983"/>
                  </a:cubicBezTo>
                  <a:cubicBezTo>
                    <a:pt x="1018" y="4987"/>
                    <a:pt x="1019" y="4993"/>
                    <a:pt x="1023" y="4993"/>
                  </a:cubicBezTo>
                  <a:cubicBezTo>
                    <a:pt x="1026" y="4993"/>
                    <a:pt x="1038" y="4999"/>
                    <a:pt x="1035" y="5000"/>
                  </a:cubicBezTo>
                  <a:cubicBezTo>
                    <a:pt x="1032" y="5001"/>
                    <a:pt x="1023" y="4996"/>
                    <a:pt x="1021" y="5000"/>
                  </a:cubicBezTo>
                  <a:cubicBezTo>
                    <a:pt x="1019" y="5004"/>
                    <a:pt x="1014" y="5013"/>
                    <a:pt x="1009" y="5012"/>
                  </a:cubicBezTo>
                  <a:cubicBezTo>
                    <a:pt x="1003" y="5012"/>
                    <a:pt x="998" y="5003"/>
                    <a:pt x="996" y="5012"/>
                  </a:cubicBezTo>
                  <a:cubicBezTo>
                    <a:pt x="994" y="5021"/>
                    <a:pt x="996" y="5026"/>
                    <a:pt x="990" y="5029"/>
                  </a:cubicBezTo>
                  <a:cubicBezTo>
                    <a:pt x="985" y="5032"/>
                    <a:pt x="980" y="5031"/>
                    <a:pt x="980" y="5038"/>
                  </a:cubicBezTo>
                  <a:cubicBezTo>
                    <a:pt x="981" y="5044"/>
                    <a:pt x="983" y="5057"/>
                    <a:pt x="986" y="5061"/>
                  </a:cubicBezTo>
                  <a:cubicBezTo>
                    <a:pt x="990" y="5064"/>
                    <a:pt x="990" y="5082"/>
                    <a:pt x="985" y="5082"/>
                  </a:cubicBezTo>
                  <a:cubicBezTo>
                    <a:pt x="980" y="5082"/>
                    <a:pt x="969" y="5088"/>
                    <a:pt x="965" y="5082"/>
                  </a:cubicBezTo>
                  <a:cubicBezTo>
                    <a:pt x="961" y="5077"/>
                    <a:pt x="960" y="5073"/>
                    <a:pt x="956" y="5072"/>
                  </a:cubicBezTo>
                  <a:cubicBezTo>
                    <a:pt x="952" y="5071"/>
                    <a:pt x="942" y="5065"/>
                    <a:pt x="941" y="5068"/>
                  </a:cubicBezTo>
                  <a:lnTo>
                    <a:pt x="940" y="5080"/>
                  </a:lnTo>
                  <a:lnTo>
                    <a:pt x="942" y="5088"/>
                  </a:lnTo>
                  <a:lnTo>
                    <a:pt x="927" y="5097"/>
                  </a:lnTo>
                  <a:lnTo>
                    <a:pt x="928" y="5104"/>
                  </a:lnTo>
                  <a:cubicBezTo>
                    <a:pt x="928" y="5104"/>
                    <a:pt x="949" y="5102"/>
                    <a:pt x="955" y="5108"/>
                  </a:cubicBezTo>
                  <a:cubicBezTo>
                    <a:pt x="962" y="5115"/>
                    <a:pt x="967" y="5121"/>
                    <a:pt x="967" y="5121"/>
                  </a:cubicBezTo>
                  <a:cubicBezTo>
                    <a:pt x="967" y="5121"/>
                    <a:pt x="974" y="5126"/>
                    <a:pt x="973" y="5129"/>
                  </a:cubicBezTo>
                  <a:cubicBezTo>
                    <a:pt x="972" y="5133"/>
                    <a:pt x="980" y="5144"/>
                    <a:pt x="983" y="5146"/>
                  </a:cubicBezTo>
                  <a:lnTo>
                    <a:pt x="1025" y="5148"/>
                  </a:lnTo>
                  <a:cubicBezTo>
                    <a:pt x="1027" y="5151"/>
                    <a:pt x="1041" y="5167"/>
                    <a:pt x="1047" y="5168"/>
                  </a:cubicBezTo>
                  <a:cubicBezTo>
                    <a:pt x="1053" y="5169"/>
                    <a:pt x="1071" y="5169"/>
                    <a:pt x="1073" y="5172"/>
                  </a:cubicBezTo>
                  <a:cubicBezTo>
                    <a:pt x="1075" y="5175"/>
                    <a:pt x="1119" y="5207"/>
                    <a:pt x="1120" y="5212"/>
                  </a:cubicBezTo>
                  <a:cubicBezTo>
                    <a:pt x="1121" y="5218"/>
                    <a:pt x="1121" y="5225"/>
                    <a:pt x="1127" y="5227"/>
                  </a:cubicBezTo>
                  <a:cubicBezTo>
                    <a:pt x="1132" y="5229"/>
                    <a:pt x="1143" y="5231"/>
                    <a:pt x="1143" y="5231"/>
                  </a:cubicBezTo>
                  <a:lnTo>
                    <a:pt x="1147" y="5244"/>
                  </a:lnTo>
                  <a:cubicBezTo>
                    <a:pt x="1147" y="5244"/>
                    <a:pt x="1170" y="5248"/>
                    <a:pt x="1171" y="5252"/>
                  </a:cubicBezTo>
                  <a:cubicBezTo>
                    <a:pt x="1172" y="5255"/>
                    <a:pt x="1172" y="5262"/>
                    <a:pt x="1174" y="5262"/>
                  </a:cubicBezTo>
                  <a:lnTo>
                    <a:pt x="1200" y="5269"/>
                  </a:lnTo>
                  <a:lnTo>
                    <a:pt x="1206" y="5283"/>
                  </a:lnTo>
                  <a:lnTo>
                    <a:pt x="1231" y="5294"/>
                  </a:lnTo>
                  <a:cubicBezTo>
                    <a:pt x="1233" y="5291"/>
                    <a:pt x="1239" y="5284"/>
                    <a:pt x="1242" y="5286"/>
                  </a:cubicBezTo>
                  <a:cubicBezTo>
                    <a:pt x="1245" y="5288"/>
                    <a:pt x="1261" y="5303"/>
                    <a:pt x="1261" y="5307"/>
                  </a:cubicBezTo>
                  <a:cubicBezTo>
                    <a:pt x="1261" y="5310"/>
                    <a:pt x="1262" y="5319"/>
                    <a:pt x="1264" y="5319"/>
                  </a:cubicBezTo>
                  <a:cubicBezTo>
                    <a:pt x="1266" y="5318"/>
                    <a:pt x="1284" y="5314"/>
                    <a:pt x="1285" y="5317"/>
                  </a:cubicBezTo>
                  <a:cubicBezTo>
                    <a:pt x="1287" y="5321"/>
                    <a:pt x="1287" y="5327"/>
                    <a:pt x="1290" y="5331"/>
                  </a:cubicBezTo>
                  <a:cubicBezTo>
                    <a:pt x="1292" y="5334"/>
                    <a:pt x="1310" y="5349"/>
                    <a:pt x="1310" y="5353"/>
                  </a:cubicBezTo>
                  <a:cubicBezTo>
                    <a:pt x="1310" y="5357"/>
                    <a:pt x="1302" y="5377"/>
                    <a:pt x="1309" y="5384"/>
                  </a:cubicBezTo>
                  <a:cubicBezTo>
                    <a:pt x="1317" y="5391"/>
                    <a:pt x="1323" y="5400"/>
                    <a:pt x="1323" y="5406"/>
                  </a:cubicBezTo>
                  <a:cubicBezTo>
                    <a:pt x="1323" y="5412"/>
                    <a:pt x="1314" y="5414"/>
                    <a:pt x="1316" y="5419"/>
                  </a:cubicBezTo>
                  <a:cubicBezTo>
                    <a:pt x="1319" y="5423"/>
                    <a:pt x="1318" y="5435"/>
                    <a:pt x="1320" y="5435"/>
                  </a:cubicBezTo>
                  <a:lnTo>
                    <a:pt x="1322" y="5435"/>
                  </a:lnTo>
                  <a:lnTo>
                    <a:pt x="1322" y="5435"/>
                  </a:lnTo>
                  <a:cubicBezTo>
                    <a:pt x="1326" y="5435"/>
                    <a:pt x="1332" y="5434"/>
                    <a:pt x="1333" y="5438"/>
                  </a:cubicBezTo>
                  <a:cubicBezTo>
                    <a:pt x="1333" y="5442"/>
                    <a:pt x="1336" y="5453"/>
                    <a:pt x="1339" y="5453"/>
                  </a:cubicBezTo>
                  <a:cubicBezTo>
                    <a:pt x="1342" y="5452"/>
                    <a:pt x="1351" y="5439"/>
                    <a:pt x="1355" y="5443"/>
                  </a:cubicBezTo>
                  <a:cubicBezTo>
                    <a:pt x="1358" y="5447"/>
                    <a:pt x="1359" y="5450"/>
                    <a:pt x="1366" y="5451"/>
                  </a:cubicBezTo>
                  <a:cubicBezTo>
                    <a:pt x="1372" y="5451"/>
                    <a:pt x="1380" y="5441"/>
                    <a:pt x="1385" y="5442"/>
                  </a:cubicBezTo>
                  <a:cubicBezTo>
                    <a:pt x="1390" y="5443"/>
                    <a:pt x="1403" y="5441"/>
                    <a:pt x="1405" y="5445"/>
                  </a:cubicBezTo>
                  <a:cubicBezTo>
                    <a:pt x="1408" y="5449"/>
                    <a:pt x="1419" y="5455"/>
                    <a:pt x="1423" y="5459"/>
                  </a:cubicBezTo>
                  <a:cubicBezTo>
                    <a:pt x="1428" y="5463"/>
                    <a:pt x="1438" y="5473"/>
                    <a:pt x="1445" y="5474"/>
                  </a:cubicBezTo>
                  <a:lnTo>
                    <a:pt x="1450" y="5474"/>
                  </a:lnTo>
                  <a:cubicBezTo>
                    <a:pt x="1456" y="5473"/>
                    <a:pt x="1464" y="5470"/>
                    <a:pt x="1469" y="5468"/>
                  </a:cubicBezTo>
                  <a:cubicBezTo>
                    <a:pt x="1476" y="5467"/>
                    <a:pt x="1494" y="5459"/>
                    <a:pt x="1497" y="5460"/>
                  </a:cubicBezTo>
                  <a:lnTo>
                    <a:pt x="1511" y="5457"/>
                  </a:lnTo>
                  <a:cubicBezTo>
                    <a:pt x="1514" y="5459"/>
                    <a:pt x="1518" y="5461"/>
                    <a:pt x="1524" y="5461"/>
                  </a:cubicBezTo>
                  <a:cubicBezTo>
                    <a:pt x="1528" y="5461"/>
                    <a:pt x="1556" y="5462"/>
                    <a:pt x="1565" y="5462"/>
                  </a:cubicBezTo>
                  <a:lnTo>
                    <a:pt x="1568" y="5461"/>
                  </a:lnTo>
                  <a:lnTo>
                    <a:pt x="1569" y="5449"/>
                  </a:lnTo>
                  <a:cubicBezTo>
                    <a:pt x="1572" y="5446"/>
                    <a:pt x="1585" y="5445"/>
                    <a:pt x="1589" y="5443"/>
                  </a:cubicBezTo>
                  <a:cubicBezTo>
                    <a:pt x="1594" y="5442"/>
                    <a:pt x="1605" y="5441"/>
                    <a:pt x="1607" y="5442"/>
                  </a:cubicBezTo>
                  <a:cubicBezTo>
                    <a:pt x="1609" y="5443"/>
                    <a:pt x="1635" y="5463"/>
                    <a:pt x="1643" y="5463"/>
                  </a:cubicBezTo>
                  <a:cubicBezTo>
                    <a:pt x="1650" y="5463"/>
                    <a:pt x="1679" y="5461"/>
                    <a:pt x="1682" y="5466"/>
                  </a:cubicBezTo>
                  <a:cubicBezTo>
                    <a:pt x="1685" y="5471"/>
                    <a:pt x="1692" y="5478"/>
                    <a:pt x="1696" y="5476"/>
                  </a:cubicBezTo>
                  <a:cubicBezTo>
                    <a:pt x="1699" y="5475"/>
                    <a:pt x="1703" y="5455"/>
                    <a:pt x="1698" y="5448"/>
                  </a:cubicBezTo>
                  <a:cubicBezTo>
                    <a:pt x="1694" y="5442"/>
                    <a:pt x="1670" y="5425"/>
                    <a:pt x="1670" y="5420"/>
                  </a:cubicBezTo>
                  <a:cubicBezTo>
                    <a:pt x="1670" y="5415"/>
                    <a:pt x="1676" y="5394"/>
                    <a:pt x="1681" y="5395"/>
                  </a:cubicBezTo>
                  <a:cubicBezTo>
                    <a:pt x="1687" y="5395"/>
                    <a:pt x="1704" y="5397"/>
                    <a:pt x="1714" y="5407"/>
                  </a:cubicBezTo>
                  <a:cubicBezTo>
                    <a:pt x="1723" y="5416"/>
                    <a:pt x="1742" y="5426"/>
                    <a:pt x="1743" y="5431"/>
                  </a:cubicBezTo>
                  <a:cubicBezTo>
                    <a:pt x="1744" y="5436"/>
                    <a:pt x="1750" y="5447"/>
                    <a:pt x="1755" y="5448"/>
                  </a:cubicBezTo>
                  <a:cubicBezTo>
                    <a:pt x="1761" y="5449"/>
                    <a:pt x="1781" y="5451"/>
                    <a:pt x="1783" y="5446"/>
                  </a:cubicBezTo>
                  <a:cubicBezTo>
                    <a:pt x="1785" y="5441"/>
                    <a:pt x="1790" y="5437"/>
                    <a:pt x="1797" y="5434"/>
                  </a:cubicBezTo>
                  <a:cubicBezTo>
                    <a:pt x="1805" y="5431"/>
                    <a:pt x="1829" y="5408"/>
                    <a:pt x="1831" y="5402"/>
                  </a:cubicBezTo>
                  <a:cubicBezTo>
                    <a:pt x="1833" y="5399"/>
                    <a:pt x="1836" y="5394"/>
                    <a:pt x="1837" y="5391"/>
                  </a:cubicBezTo>
                  <a:lnTo>
                    <a:pt x="1837" y="5389"/>
                  </a:lnTo>
                  <a:cubicBezTo>
                    <a:pt x="1836" y="5387"/>
                    <a:pt x="1796" y="5360"/>
                    <a:pt x="1784" y="5345"/>
                  </a:cubicBezTo>
                  <a:cubicBezTo>
                    <a:pt x="1772" y="5331"/>
                    <a:pt x="1760" y="5321"/>
                    <a:pt x="1760" y="5313"/>
                  </a:cubicBezTo>
                  <a:cubicBezTo>
                    <a:pt x="1760" y="5305"/>
                    <a:pt x="1761" y="5294"/>
                    <a:pt x="1756" y="5291"/>
                  </a:cubicBezTo>
                  <a:cubicBezTo>
                    <a:pt x="1752" y="5288"/>
                    <a:pt x="1744" y="5282"/>
                    <a:pt x="1744" y="5275"/>
                  </a:cubicBezTo>
                  <a:cubicBezTo>
                    <a:pt x="1744" y="5268"/>
                    <a:pt x="1740" y="5241"/>
                    <a:pt x="1736" y="5240"/>
                  </a:cubicBezTo>
                  <a:cubicBezTo>
                    <a:pt x="1733" y="5239"/>
                    <a:pt x="1721" y="5238"/>
                    <a:pt x="1724" y="5233"/>
                  </a:cubicBezTo>
                  <a:cubicBezTo>
                    <a:pt x="1727" y="5229"/>
                    <a:pt x="1738" y="5236"/>
                    <a:pt x="1738" y="5231"/>
                  </a:cubicBezTo>
                  <a:cubicBezTo>
                    <a:pt x="1738" y="5226"/>
                    <a:pt x="1734" y="5218"/>
                    <a:pt x="1739" y="5214"/>
                  </a:cubicBezTo>
                  <a:cubicBezTo>
                    <a:pt x="1745" y="5211"/>
                    <a:pt x="1751" y="5202"/>
                    <a:pt x="1747" y="5201"/>
                  </a:cubicBezTo>
                  <a:cubicBezTo>
                    <a:pt x="1744" y="5200"/>
                    <a:pt x="1733" y="5200"/>
                    <a:pt x="1732" y="5202"/>
                  </a:cubicBezTo>
                  <a:cubicBezTo>
                    <a:pt x="1731" y="5204"/>
                    <a:pt x="1727" y="5214"/>
                    <a:pt x="1723" y="5212"/>
                  </a:cubicBezTo>
                  <a:cubicBezTo>
                    <a:pt x="1719" y="5211"/>
                    <a:pt x="1718" y="5203"/>
                    <a:pt x="1716" y="5202"/>
                  </a:cubicBezTo>
                  <a:lnTo>
                    <a:pt x="1709" y="5192"/>
                  </a:lnTo>
                  <a:cubicBezTo>
                    <a:pt x="1709" y="5192"/>
                    <a:pt x="1713" y="5170"/>
                    <a:pt x="1708" y="5170"/>
                  </a:cubicBezTo>
                  <a:cubicBezTo>
                    <a:pt x="1704" y="5169"/>
                    <a:pt x="1692" y="5174"/>
                    <a:pt x="1691" y="5168"/>
                  </a:cubicBezTo>
                  <a:cubicBezTo>
                    <a:pt x="1689" y="5163"/>
                    <a:pt x="1689" y="5155"/>
                    <a:pt x="1684" y="5154"/>
                  </a:cubicBezTo>
                  <a:cubicBezTo>
                    <a:pt x="1679" y="5154"/>
                    <a:pt x="1672" y="5161"/>
                    <a:pt x="1667" y="5161"/>
                  </a:cubicBezTo>
                  <a:cubicBezTo>
                    <a:pt x="1662" y="5160"/>
                    <a:pt x="1667" y="5144"/>
                    <a:pt x="1662" y="5142"/>
                  </a:cubicBezTo>
                  <a:cubicBezTo>
                    <a:pt x="1658" y="5140"/>
                    <a:pt x="1654" y="5124"/>
                    <a:pt x="1658" y="5121"/>
                  </a:cubicBezTo>
                  <a:cubicBezTo>
                    <a:pt x="1662" y="5118"/>
                    <a:pt x="1677" y="5115"/>
                    <a:pt x="1675" y="5109"/>
                  </a:cubicBezTo>
                  <a:cubicBezTo>
                    <a:pt x="1672" y="5103"/>
                    <a:pt x="1667" y="5083"/>
                    <a:pt x="1671" y="5078"/>
                  </a:cubicBezTo>
                  <a:cubicBezTo>
                    <a:pt x="1676" y="5073"/>
                    <a:pt x="1680" y="5074"/>
                    <a:pt x="1681" y="5068"/>
                  </a:cubicBezTo>
                  <a:cubicBezTo>
                    <a:pt x="1681" y="5062"/>
                    <a:pt x="1686" y="5052"/>
                    <a:pt x="1686" y="5052"/>
                  </a:cubicBezTo>
                  <a:lnTo>
                    <a:pt x="1693" y="5044"/>
                  </a:lnTo>
                  <a:cubicBezTo>
                    <a:pt x="1693" y="5044"/>
                    <a:pt x="1693" y="5030"/>
                    <a:pt x="1696" y="5029"/>
                  </a:cubicBezTo>
                  <a:cubicBezTo>
                    <a:pt x="1700" y="5028"/>
                    <a:pt x="1698" y="5009"/>
                    <a:pt x="1703" y="5011"/>
                  </a:cubicBezTo>
                  <a:cubicBezTo>
                    <a:pt x="1707" y="5014"/>
                    <a:pt x="1707" y="5022"/>
                    <a:pt x="1715" y="5022"/>
                  </a:cubicBezTo>
                  <a:cubicBezTo>
                    <a:pt x="1723" y="5021"/>
                    <a:pt x="1726" y="5009"/>
                    <a:pt x="1729" y="5010"/>
                  </a:cubicBezTo>
                  <a:lnTo>
                    <a:pt x="1736" y="5015"/>
                  </a:lnTo>
                  <a:lnTo>
                    <a:pt x="1749" y="5007"/>
                  </a:lnTo>
                  <a:cubicBezTo>
                    <a:pt x="1751" y="5008"/>
                    <a:pt x="1761" y="5012"/>
                    <a:pt x="1761" y="5007"/>
                  </a:cubicBezTo>
                  <a:cubicBezTo>
                    <a:pt x="1761" y="5001"/>
                    <a:pt x="1746" y="4994"/>
                    <a:pt x="1747" y="4990"/>
                  </a:cubicBezTo>
                  <a:cubicBezTo>
                    <a:pt x="1748" y="4986"/>
                    <a:pt x="1760" y="4991"/>
                    <a:pt x="1760" y="4991"/>
                  </a:cubicBezTo>
                  <a:lnTo>
                    <a:pt x="1775" y="4989"/>
                  </a:lnTo>
                  <a:cubicBezTo>
                    <a:pt x="1775" y="4989"/>
                    <a:pt x="1776" y="4999"/>
                    <a:pt x="1780" y="4998"/>
                  </a:cubicBezTo>
                  <a:cubicBezTo>
                    <a:pt x="1784" y="4996"/>
                    <a:pt x="1786" y="4989"/>
                    <a:pt x="1786" y="4989"/>
                  </a:cubicBezTo>
                  <a:lnTo>
                    <a:pt x="1776" y="4978"/>
                  </a:lnTo>
                  <a:cubicBezTo>
                    <a:pt x="1776" y="4978"/>
                    <a:pt x="1755" y="4969"/>
                    <a:pt x="1759" y="4969"/>
                  </a:cubicBezTo>
                  <a:cubicBezTo>
                    <a:pt x="1762" y="4968"/>
                    <a:pt x="1778" y="4970"/>
                    <a:pt x="1781" y="4972"/>
                  </a:cubicBezTo>
                  <a:cubicBezTo>
                    <a:pt x="1785" y="4974"/>
                    <a:pt x="1800" y="4975"/>
                    <a:pt x="1801" y="4972"/>
                  </a:cubicBezTo>
                  <a:lnTo>
                    <a:pt x="1799" y="4961"/>
                  </a:lnTo>
                  <a:lnTo>
                    <a:pt x="1802" y="4955"/>
                  </a:lnTo>
                  <a:lnTo>
                    <a:pt x="1801" y="4948"/>
                  </a:lnTo>
                  <a:lnTo>
                    <a:pt x="1805" y="4942"/>
                  </a:lnTo>
                  <a:lnTo>
                    <a:pt x="1806" y="4942"/>
                  </a:lnTo>
                  <a:lnTo>
                    <a:pt x="1812" y="4937"/>
                  </a:lnTo>
                  <a:lnTo>
                    <a:pt x="1812" y="4937"/>
                  </a:lnTo>
                  <a:cubicBezTo>
                    <a:pt x="1812" y="4934"/>
                    <a:pt x="1811" y="4926"/>
                    <a:pt x="1808" y="4925"/>
                  </a:cubicBezTo>
                  <a:cubicBezTo>
                    <a:pt x="1805" y="4924"/>
                    <a:pt x="1794" y="4911"/>
                    <a:pt x="1788" y="4913"/>
                  </a:cubicBezTo>
                  <a:cubicBezTo>
                    <a:pt x="1782" y="4915"/>
                    <a:pt x="1772" y="4921"/>
                    <a:pt x="1765" y="4919"/>
                  </a:cubicBezTo>
                  <a:cubicBezTo>
                    <a:pt x="1759" y="4917"/>
                    <a:pt x="1755" y="4911"/>
                    <a:pt x="1750" y="4908"/>
                  </a:cubicBezTo>
                  <a:cubicBezTo>
                    <a:pt x="1746" y="4905"/>
                    <a:pt x="1737" y="4898"/>
                    <a:pt x="1741" y="4893"/>
                  </a:cubicBezTo>
                  <a:cubicBezTo>
                    <a:pt x="1744" y="4888"/>
                    <a:pt x="1774" y="4892"/>
                    <a:pt x="1773" y="4887"/>
                  </a:cubicBezTo>
                  <a:cubicBezTo>
                    <a:pt x="1772" y="4882"/>
                    <a:pt x="1759" y="4858"/>
                    <a:pt x="1745" y="4841"/>
                  </a:cubicBezTo>
                  <a:cubicBezTo>
                    <a:pt x="1731" y="4824"/>
                    <a:pt x="1710" y="4801"/>
                    <a:pt x="1705" y="4801"/>
                  </a:cubicBezTo>
                  <a:cubicBezTo>
                    <a:pt x="1699" y="4801"/>
                    <a:pt x="1689" y="4802"/>
                    <a:pt x="1684" y="4797"/>
                  </a:cubicBezTo>
                  <a:cubicBezTo>
                    <a:pt x="1679" y="4793"/>
                    <a:pt x="1660" y="4788"/>
                    <a:pt x="1655" y="4790"/>
                  </a:cubicBezTo>
                  <a:cubicBezTo>
                    <a:pt x="1651" y="4792"/>
                    <a:pt x="1648" y="4804"/>
                    <a:pt x="1644" y="4800"/>
                  </a:cubicBezTo>
                  <a:cubicBezTo>
                    <a:pt x="1640" y="4795"/>
                    <a:pt x="1625" y="4782"/>
                    <a:pt x="1627" y="4776"/>
                  </a:cubicBezTo>
                  <a:cubicBezTo>
                    <a:pt x="1629" y="4770"/>
                    <a:pt x="1626" y="4762"/>
                    <a:pt x="1623" y="4755"/>
                  </a:cubicBezTo>
                  <a:cubicBezTo>
                    <a:pt x="1620" y="4749"/>
                    <a:pt x="1582" y="4740"/>
                    <a:pt x="1583" y="4732"/>
                  </a:cubicBezTo>
                  <a:cubicBezTo>
                    <a:pt x="1585" y="4724"/>
                    <a:pt x="1599" y="4707"/>
                    <a:pt x="1600" y="4692"/>
                  </a:cubicBezTo>
                  <a:cubicBezTo>
                    <a:pt x="1602" y="4678"/>
                    <a:pt x="1605" y="4656"/>
                    <a:pt x="1601" y="4652"/>
                  </a:cubicBezTo>
                  <a:cubicBezTo>
                    <a:pt x="1596" y="4648"/>
                    <a:pt x="1587" y="4631"/>
                    <a:pt x="1587" y="4623"/>
                  </a:cubicBezTo>
                  <a:cubicBezTo>
                    <a:pt x="1588" y="4614"/>
                    <a:pt x="1585" y="4611"/>
                    <a:pt x="1592" y="4607"/>
                  </a:cubicBezTo>
                  <a:cubicBezTo>
                    <a:pt x="1599" y="4604"/>
                    <a:pt x="1604" y="4600"/>
                    <a:pt x="1610" y="4592"/>
                  </a:cubicBezTo>
                  <a:cubicBezTo>
                    <a:pt x="1616" y="4584"/>
                    <a:pt x="1626" y="4576"/>
                    <a:pt x="1626" y="4571"/>
                  </a:cubicBezTo>
                  <a:cubicBezTo>
                    <a:pt x="1625" y="4566"/>
                    <a:pt x="1626" y="4551"/>
                    <a:pt x="1629" y="4548"/>
                  </a:cubicBezTo>
                  <a:cubicBezTo>
                    <a:pt x="1632" y="4546"/>
                    <a:pt x="1637" y="4540"/>
                    <a:pt x="1640" y="4545"/>
                  </a:cubicBezTo>
                  <a:cubicBezTo>
                    <a:pt x="1643" y="4549"/>
                    <a:pt x="1656" y="4563"/>
                    <a:pt x="1661" y="4565"/>
                  </a:cubicBezTo>
                  <a:cubicBezTo>
                    <a:pt x="1666" y="4567"/>
                    <a:pt x="1681" y="4582"/>
                    <a:pt x="1681" y="4585"/>
                  </a:cubicBezTo>
                  <a:cubicBezTo>
                    <a:pt x="1681" y="4588"/>
                    <a:pt x="1681" y="4593"/>
                    <a:pt x="1685" y="4596"/>
                  </a:cubicBezTo>
                  <a:cubicBezTo>
                    <a:pt x="1689" y="4598"/>
                    <a:pt x="1697" y="4611"/>
                    <a:pt x="1707" y="4611"/>
                  </a:cubicBezTo>
                  <a:cubicBezTo>
                    <a:pt x="1717" y="4610"/>
                    <a:pt x="1731" y="4613"/>
                    <a:pt x="1729" y="4604"/>
                  </a:cubicBezTo>
                  <a:cubicBezTo>
                    <a:pt x="1727" y="4594"/>
                    <a:pt x="1722" y="4583"/>
                    <a:pt x="1725" y="4582"/>
                  </a:cubicBezTo>
                  <a:cubicBezTo>
                    <a:pt x="1728" y="4580"/>
                    <a:pt x="1733" y="4574"/>
                    <a:pt x="1733" y="4569"/>
                  </a:cubicBezTo>
                  <a:cubicBezTo>
                    <a:pt x="1733" y="4564"/>
                    <a:pt x="1731" y="4547"/>
                    <a:pt x="1725" y="4540"/>
                  </a:cubicBezTo>
                  <a:cubicBezTo>
                    <a:pt x="1720" y="4534"/>
                    <a:pt x="1714" y="4518"/>
                    <a:pt x="1718" y="4515"/>
                  </a:cubicBezTo>
                  <a:cubicBezTo>
                    <a:pt x="1722" y="4512"/>
                    <a:pt x="1766" y="4512"/>
                    <a:pt x="1767" y="4507"/>
                  </a:cubicBezTo>
                  <a:cubicBezTo>
                    <a:pt x="1768" y="4501"/>
                    <a:pt x="1771" y="4491"/>
                    <a:pt x="1766" y="4486"/>
                  </a:cubicBezTo>
                  <a:cubicBezTo>
                    <a:pt x="1761" y="4481"/>
                    <a:pt x="1750" y="4468"/>
                    <a:pt x="1759" y="4462"/>
                  </a:cubicBezTo>
                  <a:cubicBezTo>
                    <a:pt x="1768" y="4457"/>
                    <a:pt x="1780" y="4444"/>
                    <a:pt x="1786" y="4445"/>
                  </a:cubicBezTo>
                  <a:cubicBezTo>
                    <a:pt x="1792" y="4447"/>
                    <a:pt x="1800" y="4450"/>
                    <a:pt x="1800" y="4446"/>
                  </a:cubicBezTo>
                  <a:cubicBezTo>
                    <a:pt x="1800" y="4442"/>
                    <a:pt x="1798" y="4426"/>
                    <a:pt x="1801" y="4423"/>
                  </a:cubicBezTo>
                  <a:cubicBezTo>
                    <a:pt x="1805" y="4419"/>
                    <a:pt x="1814" y="4413"/>
                    <a:pt x="1816" y="4417"/>
                  </a:cubicBezTo>
                  <a:cubicBezTo>
                    <a:pt x="1819" y="4420"/>
                    <a:pt x="1829" y="4426"/>
                    <a:pt x="1830" y="4421"/>
                  </a:cubicBezTo>
                  <a:cubicBezTo>
                    <a:pt x="1831" y="4417"/>
                    <a:pt x="1833" y="4383"/>
                    <a:pt x="1836" y="4383"/>
                  </a:cubicBezTo>
                  <a:cubicBezTo>
                    <a:pt x="1839" y="4383"/>
                    <a:pt x="1846" y="4395"/>
                    <a:pt x="1855" y="4395"/>
                  </a:cubicBezTo>
                  <a:cubicBezTo>
                    <a:pt x="1864" y="4395"/>
                    <a:pt x="1875" y="4401"/>
                    <a:pt x="1873" y="4407"/>
                  </a:cubicBezTo>
                  <a:cubicBezTo>
                    <a:pt x="1872" y="4413"/>
                    <a:pt x="1862" y="4416"/>
                    <a:pt x="1862" y="4421"/>
                  </a:cubicBezTo>
                  <a:cubicBezTo>
                    <a:pt x="1863" y="4427"/>
                    <a:pt x="1867" y="4438"/>
                    <a:pt x="1870" y="4438"/>
                  </a:cubicBezTo>
                  <a:cubicBezTo>
                    <a:pt x="1873" y="4438"/>
                    <a:pt x="1873" y="4430"/>
                    <a:pt x="1878" y="4429"/>
                  </a:cubicBezTo>
                  <a:cubicBezTo>
                    <a:pt x="1883" y="4427"/>
                    <a:pt x="1887" y="4419"/>
                    <a:pt x="1887" y="4419"/>
                  </a:cubicBezTo>
                  <a:cubicBezTo>
                    <a:pt x="1887" y="4419"/>
                    <a:pt x="1898" y="4404"/>
                    <a:pt x="1898" y="4408"/>
                  </a:cubicBezTo>
                  <a:cubicBezTo>
                    <a:pt x="1898" y="4411"/>
                    <a:pt x="1898" y="4424"/>
                    <a:pt x="1903" y="4419"/>
                  </a:cubicBezTo>
                  <a:cubicBezTo>
                    <a:pt x="1908" y="4415"/>
                    <a:pt x="1913" y="4401"/>
                    <a:pt x="1918" y="4401"/>
                  </a:cubicBezTo>
                  <a:cubicBezTo>
                    <a:pt x="1922" y="4399"/>
                    <a:pt x="1933" y="4401"/>
                    <a:pt x="1934" y="4398"/>
                  </a:cubicBezTo>
                  <a:cubicBezTo>
                    <a:pt x="1935" y="4396"/>
                    <a:pt x="1937" y="4390"/>
                    <a:pt x="1941" y="4389"/>
                  </a:cubicBezTo>
                  <a:cubicBezTo>
                    <a:pt x="1946" y="4388"/>
                    <a:pt x="1957" y="4387"/>
                    <a:pt x="1958" y="4392"/>
                  </a:cubicBezTo>
                  <a:cubicBezTo>
                    <a:pt x="1960" y="4398"/>
                    <a:pt x="1964" y="4409"/>
                    <a:pt x="1969" y="4413"/>
                  </a:cubicBezTo>
                  <a:cubicBezTo>
                    <a:pt x="1974" y="4417"/>
                    <a:pt x="1983" y="4424"/>
                    <a:pt x="1991" y="4419"/>
                  </a:cubicBezTo>
                  <a:cubicBezTo>
                    <a:pt x="1999" y="4413"/>
                    <a:pt x="2018" y="4409"/>
                    <a:pt x="2021" y="4413"/>
                  </a:cubicBezTo>
                  <a:cubicBezTo>
                    <a:pt x="2023" y="4417"/>
                    <a:pt x="2021" y="4422"/>
                    <a:pt x="2027" y="4423"/>
                  </a:cubicBezTo>
                  <a:cubicBezTo>
                    <a:pt x="2033" y="4423"/>
                    <a:pt x="2041" y="4424"/>
                    <a:pt x="2044" y="4429"/>
                  </a:cubicBezTo>
                  <a:cubicBezTo>
                    <a:pt x="2046" y="4433"/>
                    <a:pt x="2046" y="4441"/>
                    <a:pt x="2052" y="4443"/>
                  </a:cubicBezTo>
                  <a:cubicBezTo>
                    <a:pt x="2058" y="4445"/>
                    <a:pt x="2070" y="4441"/>
                    <a:pt x="2077" y="4448"/>
                  </a:cubicBezTo>
                  <a:cubicBezTo>
                    <a:pt x="2084" y="4455"/>
                    <a:pt x="2087" y="4462"/>
                    <a:pt x="2094" y="4469"/>
                  </a:cubicBezTo>
                  <a:cubicBezTo>
                    <a:pt x="2101" y="4476"/>
                    <a:pt x="2115" y="4472"/>
                    <a:pt x="2119" y="4480"/>
                  </a:cubicBezTo>
                  <a:cubicBezTo>
                    <a:pt x="2123" y="4489"/>
                    <a:pt x="2120" y="4511"/>
                    <a:pt x="2126" y="4510"/>
                  </a:cubicBezTo>
                  <a:cubicBezTo>
                    <a:pt x="2131" y="4510"/>
                    <a:pt x="2142" y="4502"/>
                    <a:pt x="2142" y="4493"/>
                  </a:cubicBezTo>
                  <a:cubicBezTo>
                    <a:pt x="2142" y="4483"/>
                    <a:pt x="2142" y="4473"/>
                    <a:pt x="2145" y="4471"/>
                  </a:cubicBezTo>
                  <a:cubicBezTo>
                    <a:pt x="2148" y="4469"/>
                    <a:pt x="2158" y="4460"/>
                    <a:pt x="2160" y="4467"/>
                  </a:cubicBezTo>
                  <a:cubicBezTo>
                    <a:pt x="2163" y="4475"/>
                    <a:pt x="2163" y="4484"/>
                    <a:pt x="2170" y="4483"/>
                  </a:cubicBezTo>
                  <a:cubicBezTo>
                    <a:pt x="2176" y="4482"/>
                    <a:pt x="2197" y="4481"/>
                    <a:pt x="2199" y="4490"/>
                  </a:cubicBezTo>
                  <a:cubicBezTo>
                    <a:pt x="2202" y="4498"/>
                    <a:pt x="2199" y="4504"/>
                    <a:pt x="2207" y="4504"/>
                  </a:cubicBezTo>
                  <a:cubicBezTo>
                    <a:pt x="2215" y="4504"/>
                    <a:pt x="2240" y="4493"/>
                    <a:pt x="2238" y="4486"/>
                  </a:cubicBezTo>
                  <a:cubicBezTo>
                    <a:pt x="2237" y="4479"/>
                    <a:pt x="2235" y="4460"/>
                    <a:pt x="2238" y="4460"/>
                  </a:cubicBezTo>
                  <a:cubicBezTo>
                    <a:pt x="2242" y="4460"/>
                    <a:pt x="2250" y="4463"/>
                    <a:pt x="2252" y="4459"/>
                  </a:cubicBezTo>
                  <a:cubicBezTo>
                    <a:pt x="2253" y="4456"/>
                    <a:pt x="2253" y="4447"/>
                    <a:pt x="2257" y="4444"/>
                  </a:cubicBezTo>
                  <a:cubicBezTo>
                    <a:pt x="2261" y="4442"/>
                    <a:pt x="2271" y="4438"/>
                    <a:pt x="2272" y="4442"/>
                  </a:cubicBezTo>
                  <a:cubicBezTo>
                    <a:pt x="2272" y="4445"/>
                    <a:pt x="2271" y="4453"/>
                    <a:pt x="2275" y="4451"/>
                  </a:cubicBezTo>
                  <a:cubicBezTo>
                    <a:pt x="2280" y="4450"/>
                    <a:pt x="2285" y="4437"/>
                    <a:pt x="2289" y="4437"/>
                  </a:cubicBezTo>
                  <a:cubicBezTo>
                    <a:pt x="2292" y="4437"/>
                    <a:pt x="2305" y="4433"/>
                    <a:pt x="2309" y="4440"/>
                  </a:cubicBezTo>
                  <a:cubicBezTo>
                    <a:pt x="2313" y="4446"/>
                    <a:pt x="2321" y="4464"/>
                    <a:pt x="2329" y="4465"/>
                  </a:cubicBezTo>
                  <a:cubicBezTo>
                    <a:pt x="2337" y="4466"/>
                    <a:pt x="2352" y="4468"/>
                    <a:pt x="2351" y="4463"/>
                  </a:cubicBezTo>
                  <a:cubicBezTo>
                    <a:pt x="2349" y="4458"/>
                    <a:pt x="2344" y="4443"/>
                    <a:pt x="2350" y="4441"/>
                  </a:cubicBezTo>
                  <a:cubicBezTo>
                    <a:pt x="2357" y="4440"/>
                    <a:pt x="2375" y="4444"/>
                    <a:pt x="2378" y="4442"/>
                  </a:cubicBezTo>
                  <a:cubicBezTo>
                    <a:pt x="2380" y="4439"/>
                    <a:pt x="2381" y="4433"/>
                    <a:pt x="2388" y="4435"/>
                  </a:cubicBezTo>
                  <a:cubicBezTo>
                    <a:pt x="2395" y="4436"/>
                    <a:pt x="2418" y="4447"/>
                    <a:pt x="2415" y="4450"/>
                  </a:cubicBezTo>
                  <a:cubicBezTo>
                    <a:pt x="2413" y="4454"/>
                    <a:pt x="2396" y="4459"/>
                    <a:pt x="2398" y="4463"/>
                  </a:cubicBezTo>
                  <a:cubicBezTo>
                    <a:pt x="2400" y="4467"/>
                    <a:pt x="2409" y="4486"/>
                    <a:pt x="2418" y="4487"/>
                  </a:cubicBezTo>
                  <a:cubicBezTo>
                    <a:pt x="2426" y="4487"/>
                    <a:pt x="2435" y="4479"/>
                    <a:pt x="2439" y="4484"/>
                  </a:cubicBezTo>
                  <a:cubicBezTo>
                    <a:pt x="2443" y="4489"/>
                    <a:pt x="2452" y="4491"/>
                    <a:pt x="2455" y="4489"/>
                  </a:cubicBezTo>
                  <a:cubicBezTo>
                    <a:pt x="2459" y="4488"/>
                    <a:pt x="2466" y="4484"/>
                    <a:pt x="2472" y="4487"/>
                  </a:cubicBezTo>
                  <a:cubicBezTo>
                    <a:pt x="2479" y="4489"/>
                    <a:pt x="2489" y="4501"/>
                    <a:pt x="2500" y="4501"/>
                  </a:cubicBezTo>
                  <a:cubicBezTo>
                    <a:pt x="2512" y="4500"/>
                    <a:pt x="2518" y="4496"/>
                    <a:pt x="2518" y="4489"/>
                  </a:cubicBezTo>
                  <a:cubicBezTo>
                    <a:pt x="2518" y="4483"/>
                    <a:pt x="2519" y="4457"/>
                    <a:pt x="2527" y="4460"/>
                  </a:cubicBezTo>
                  <a:cubicBezTo>
                    <a:pt x="2535" y="4462"/>
                    <a:pt x="2550" y="4479"/>
                    <a:pt x="2558" y="4479"/>
                  </a:cubicBezTo>
                  <a:cubicBezTo>
                    <a:pt x="2567" y="4478"/>
                    <a:pt x="2591" y="4471"/>
                    <a:pt x="2599" y="4470"/>
                  </a:cubicBezTo>
                  <a:cubicBezTo>
                    <a:pt x="2606" y="4469"/>
                    <a:pt x="2607" y="4459"/>
                    <a:pt x="2607" y="4449"/>
                  </a:cubicBezTo>
                  <a:cubicBezTo>
                    <a:pt x="2606" y="4440"/>
                    <a:pt x="2610" y="4396"/>
                    <a:pt x="2600" y="4391"/>
                  </a:cubicBezTo>
                  <a:cubicBezTo>
                    <a:pt x="2591" y="4386"/>
                    <a:pt x="2572" y="4392"/>
                    <a:pt x="2567" y="4386"/>
                  </a:cubicBezTo>
                  <a:cubicBezTo>
                    <a:pt x="2561" y="4380"/>
                    <a:pt x="2556" y="4366"/>
                    <a:pt x="2552" y="4364"/>
                  </a:cubicBezTo>
                  <a:cubicBezTo>
                    <a:pt x="2548" y="4363"/>
                    <a:pt x="2538" y="4364"/>
                    <a:pt x="2534" y="4360"/>
                  </a:cubicBezTo>
                  <a:cubicBezTo>
                    <a:pt x="2531" y="4356"/>
                    <a:pt x="2531" y="4352"/>
                    <a:pt x="2527" y="4351"/>
                  </a:cubicBezTo>
                  <a:cubicBezTo>
                    <a:pt x="2522" y="4349"/>
                    <a:pt x="2511" y="4353"/>
                    <a:pt x="2510" y="4349"/>
                  </a:cubicBezTo>
                  <a:cubicBezTo>
                    <a:pt x="2508" y="4345"/>
                    <a:pt x="2496" y="4324"/>
                    <a:pt x="2506" y="4324"/>
                  </a:cubicBezTo>
                  <a:cubicBezTo>
                    <a:pt x="2516" y="4323"/>
                    <a:pt x="2523" y="4329"/>
                    <a:pt x="2524" y="4322"/>
                  </a:cubicBezTo>
                  <a:cubicBezTo>
                    <a:pt x="2525" y="4316"/>
                    <a:pt x="2521" y="4305"/>
                    <a:pt x="2525" y="4303"/>
                  </a:cubicBezTo>
                  <a:cubicBezTo>
                    <a:pt x="2529" y="4302"/>
                    <a:pt x="2531" y="4292"/>
                    <a:pt x="2531" y="4287"/>
                  </a:cubicBezTo>
                  <a:cubicBezTo>
                    <a:pt x="2531" y="4283"/>
                    <a:pt x="2521" y="4278"/>
                    <a:pt x="2519" y="4270"/>
                  </a:cubicBezTo>
                  <a:cubicBezTo>
                    <a:pt x="2517" y="4261"/>
                    <a:pt x="2519" y="4251"/>
                    <a:pt x="2524" y="4248"/>
                  </a:cubicBezTo>
                  <a:cubicBezTo>
                    <a:pt x="2529" y="4245"/>
                    <a:pt x="2534" y="4242"/>
                    <a:pt x="2537" y="4234"/>
                  </a:cubicBezTo>
                  <a:cubicBezTo>
                    <a:pt x="2541" y="4226"/>
                    <a:pt x="2550" y="4216"/>
                    <a:pt x="2558" y="4215"/>
                  </a:cubicBezTo>
                  <a:cubicBezTo>
                    <a:pt x="2567" y="4214"/>
                    <a:pt x="2606" y="4220"/>
                    <a:pt x="2606" y="4211"/>
                  </a:cubicBezTo>
                  <a:cubicBezTo>
                    <a:pt x="2606" y="4202"/>
                    <a:pt x="2607" y="4195"/>
                    <a:pt x="2600" y="4193"/>
                  </a:cubicBezTo>
                  <a:cubicBezTo>
                    <a:pt x="2592" y="4190"/>
                    <a:pt x="2588" y="4189"/>
                    <a:pt x="2584" y="4182"/>
                  </a:cubicBezTo>
                  <a:cubicBezTo>
                    <a:pt x="2578" y="4175"/>
                    <a:pt x="2573" y="4174"/>
                    <a:pt x="2568" y="4177"/>
                  </a:cubicBezTo>
                  <a:cubicBezTo>
                    <a:pt x="2564" y="4180"/>
                    <a:pt x="2557" y="4187"/>
                    <a:pt x="2553" y="4186"/>
                  </a:cubicBezTo>
                  <a:cubicBezTo>
                    <a:pt x="2548" y="4184"/>
                    <a:pt x="2548" y="4178"/>
                    <a:pt x="2541" y="4179"/>
                  </a:cubicBezTo>
                  <a:cubicBezTo>
                    <a:pt x="2534" y="4180"/>
                    <a:pt x="2518" y="4183"/>
                    <a:pt x="2520" y="4177"/>
                  </a:cubicBezTo>
                  <a:cubicBezTo>
                    <a:pt x="2521" y="4171"/>
                    <a:pt x="2522" y="4164"/>
                    <a:pt x="2530" y="4164"/>
                  </a:cubicBezTo>
                  <a:cubicBezTo>
                    <a:pt x="2538" y="4163"/>
                    <a:pt x="2551" y="4166"/>
                    <a:pt x="2550" y="4159"/>
                  </a:cubicBezTo>
                  <a:cubicBezTo>
                    <a:pt x="2549" y="4152"/>
                    <a:pt x="2551" y="4150"/>
                    <a:pt x="2541" y="4148"/>
                  </a:cubicBezTo>
                  <a:cubicBezTo>
                    <a:pt x="2531" y="4146"/>
                    <a:pt x="2517" y="4146"/>
                    <a:pt x="2516" y="4140"/>
                  </a:cubicBezTo>
                  <a:cubicBezTo>
                    <a:pt x="2514" y="4135"/>
                    <a:pt x="2507" y="4115"/>
                    <a:pt x="2518" y="4115"/>
                  </a:cubicBezTo>
                  <a:cubicBezTo>
                    <a:pt x="2529" y="4115"/>
                    <a:pt x="2536" y="4116"/>
                    <a:pt x="2536" y="4112"/>
                  </a:cubicBezTo>
                  <a:cubicBezTo>
                    <a:pt x="2536" y="4109"/>
                    <a:pt x="2548" y="4102"/>
                    <a:pt x="2550" y="4102"/>
                  </a:cubicBezTo>
                  <a:cubicBezTo>
                    <a:pt x="2551" y="4102"/>
                    <a:pt x="2551" y="4108"/>
                    <a:pt x="2556" y="4109"/>
                  </a:cubicBezTo>
                  <a:cubicBezTo>
                    <a:pt x="2562" y="4111"/>
                    <a:pt x="2577" y="4112"/>
                    <a:pt x="2577" y="4112"/>
                  </a:cubicBezTo>
                  <a:cubicBezTo>
                    <a:pt x="2577" y="4112"/>
                    <a:pt x="2584" y="4122"/>
                    <a:pt x="2588" y="4120"/>
                  </a:cubicBezTo>
                  <a:cubicBezTo>
                    <a:pt x="2592" y="4118"/>
                    <a:pt x="2595" y="4101"/>
                    <a:pt x="2595" y="4101"/>
                  </a:cubicBezTo>
                  <a:lnTo>
                    <a:pt x="2610" y="4097"/>
                  </a:lnTo>
                  <a:cubicBezTo>
                    <a:pt x="2612" y="4097"/>
                    <a:pt x="2621" y="4106"/>
                    <a:pt x="2626" y="4106"/>
                  </a:cubicBezTo>
                  <a:cubicBezTo>
                    <a:pt x="2632" y="4107"/>
                    <a:pt x="2632" y="4089"/>
                    <a:pt x="2638" y="4087"/>
                  </a:cubicBezTo>
                  <a:cubicBezTo>
                    <a:pt x="2645" y="4084"/>
                    <a:pt x="2669" y="4084"/>
                    <a:pt x="2676" y="4081"/>
                  </a:cubicBezTo>
                  <a:cubicBezTo>
                    <a:pt x="2682" y="4078"/>
                    <a:pt x="2719" y="4075"/>
                    <a:pt x="2722" y="4070"/>
                  </a:cubicBezTo>
                  <a:cubicBezTo>
                    <a:pt x="2726" y="4065"/>
                    <a:pt x="2737" y="4049"/>
                    <a:pt x="2747" y="4049"/>
                  </a:cubicBezTo>
                  <a:cubicBezTo>
                    <a:pt x="2757" y="4049"/>
                    <a:pt x="2766" y="4053"/>
                    <a:pt x="2771" y="4049"/>
                  </a:cubicBezTo>
                  <a:cubicBezTo>
                    <a:pt x="2776" y="4045"/>
                    <a:pt x="2781" y="4032"/>
                    <a:pt x="2788" y="4034"/>
                  </a:cubicBezTo>
                  <a:cubicBezTo>
                    <a:pt x="2795" y="4036"/>
                    <a:pt x="2807" y="4040"/>
                    <a:pt x="2807" y="4040"/>
                  </a:cubicBezTo>
                  <a:cubicBezTo>
                    <a:pt x="2807" y="4040"/>
                    <a:pt x="2799" y="4016"/>
                    <a:pt x="2809" y="4013"/>
                  </a:cubicBezTo>
                  <a:cubicBezTo>
                    <a:pt x="2819" y="4010"/>
                    <a:pt x="2829" y="4013"/>
                    <a:pt x="2832" y="4008"/>
                  </a:cubicBezTo>
                  <a:cubicBezTo>
                    <a:pt x="2835" y="4004"/>
                    <a:pt x="2841" y="3992"/>
                    <a:pt x="2846" y="3996"/>
                  </a:cubicBezTo>
                  <a:cubicBezTo>
                    <a:pt x="2851" y="4001"/>
                    <a:pt x="2855" y="4008"/>
                    <a:pt x="2864" y="4004"/>
                  </a:cubicBezTo>
                  <a:cubicBezTo>
                    <a:pt x="2873" y="4000"/>
                    <a:pt x="2897" y="3991"/>
                    <a:pt x="2906" y="3985"/>
                  </a:cubicBezTo>
                  <a:cubicBezTo>
                    <a:pt x="2914" y="3979"/>
                    <a:pt x="2934" y="3965"/>
                    <a:pt x="2945" y="3964"/>
                  </a:cubicBezTo>
                  <a:cubicBezTo>
                    <a:pt x="2956" y="3964"/>
                    <a:pt x="2966" y="3948"/>
                    <a:pt x="2977" y="3948"/>
                  </a:cubicBezTo>
                  <a:cubicBezTo>
                    <a:pt x="2988" y="3949"/>
                    <a:pt x="3003" y="3948"/>
                    <a:pt x="3002" y="3942"/>
                  </a:cubicBezTo>
                  <a:cubicBezTo>
                    <a:pt x="3002" y="3935"/>
                    <a:pt x="2986" y="3918"/>
                    <a:pt x="2997" y="3916"/>
                  </a:cubicBezTo>
                  <a:cubicBezTo>
                    <a:pt x="3009" y="3914"/>
                    <a:pt x="3027" y="3919"/>
                    <a:pt x="3027" y="3914"/>
                  </a:cubicBezTo>
                  <a:cubicBezTo>
                    <a:pt x="3027" y="3908"/>
                    <a:pt x="3028" y="3886"/>
                    <a:pt x="3040" y="3889"/>
                  </a:cubicBezTo>
                  <a:cubicBezTo>
                    <a:pt x="3052" y="3892"/>
                    <a:pt x="3071" y="3897"/>
                    <a:pt x="3080" y="3896"/>
                  </a:cubicBezTo>
                  <a:cubicBezTo>
                    <a:pt x="3089" y="3894"/>
                    <a:pt x="3111" y="3892"/>
                    <a:pt x="3118" y="3899"/>
                  </a:cubicBezTo>
                  <a:cubicBezTo>
                    <a:pt x="3125" y="3906"/>
                    <a:pt x="3134" y="3909"/>
                    <a:pt x="3142" y="3908"/>
                  </a:cubicBezTo>
                  <a:cubicBezTo>
                    <a:pt x="3150" y="3906"/>
                    <a:pt x="3173" y="3899"/>
                    <a:pt x="3175" y="3904"/>
                  </a:cubicBezTo>
                  <a:cubicBezTo>
                    <a:pt x="3177" y="3910"/>
                    <a:pt x="3175" y="3916"/>
                    <a:pt x="3177" y="3920"/>
                  </a:cubicBezTo>
                  <a:cubicBezTo>
                    <a:pt x="3180" y="3924"/>
                    <a:pt x="3189" y="3929"/>
                    <a:pt x="3191" y="3935"/>
                  </a:cubicBezTo>
                  <a:cubicBezTo>
                    <a:pt x="3193" y="3941"/>
                    <a:pt x="3191" y="3947"/>
                    <a:pt x="3199" y="3951"/>
                  </a:cubicBezTo>
                  <a:cubicBezTo>
                    <a:pt x="3206" y="3955"/>
                    <a:pt x="3216" y="3958"/>
                    <a:pt x="3216" y="3966"/>
                  </a:cubicBezTo>
                  <a:cubicBezTo>
                    <a:pt x="3216" y="3974"/>
                    <a:pt x="3207" y="3979"/>
                    <a:pt x="3209" y="3986"/>
                  </a:cubicBezTo>
                  <a:cubicBezTo>
                    <a:pt x="3212" y="3992"/>
                    <a:pt x="3217" y="4002"/>
                    <a:pt x="3213" y="4003"/>
                  </a:cubicBezTo>
                  <a:cubicBezTo>
                    <a:pt x="3209" y="4004"/>
                    <a:pt x="3195" y="4004"/>
                    <a:pt x="3199" y="4012"/>
                  </a:cubicBezTo>
                  <a:cubicBezTo>
                    <a:pt x="3204" y="4019"/>
                    <a:pt x="3205" y="4031"/>
                    <a:pt x="3213" y="4031"/>
                  </a:cubicBezTo>
                  <a:cubicBezTo>
                    <a:pt x="3220" y="4031"/>
                    <a:pt x="3231" y="4018"/>
                    <a:pt x="3235" y="4022"/>
                  </a:cubicBezTo>
                  <a:cubicBezTo>
                    <a:pt x="3238" y="4026"/>
                    <a:pt x="3248" y="4031"/>
                    <a:pt x="3248" y="4031"/>
                  </a:cubicBezTo>
                  <a:cubicBezTo>
                    <a:pt x="3248" y="4031"/>
                    <a:pt x="3260" y="4004"/>
                    <a:pt x="3264" y="4006"/>
                  </a:cubicBezTo>
                  <a:cubicBezTo>
                    <a:pt x="3268" y="4008"/>
                    <a:pt x="3264" y="4021"/>
                    <a:pt x="3275" y="4021"/>
                  </a:cubicBezTo>
                  <a:cubicBezTo>
                    <a:pt x="3286" y="4021"/>
                    <a:pt x="3274" y="3987"/>
                    <a:pt x="3278" y="3988"/>
                  </a:cubicBezTo>
                  <a:cubicBezTo>
                    <a:pt x="3283" y="3990"/>
                    <a:pt x="3310" y="4001"/>
                    <a:pt x="3310" y="4009"/>
                  </a:cubicBezTo>
                  <a:cubicBezTo>
                    <a:pt x="3310" y="4017"/>
                    <a:pt x="3307" y="4033"/>
                    <a:pt x="3311" y="4037"/>
                  </a:cubicBezTo>
                  <a:cubicBezTo>
                    <a:pt x="3315" y="4041"/>
                    <a:pt x="3326" y="4060"/>
                    <a:pt x="3333" y="4055"/>
                  </a:cubicBezTo>
                  <a:cubicBezTo>
                    <a:pt x="3340" y="4050"/>
                    <a:pt x="3346" y="4050"/>
                    <a:pt x="3342" y="4045"/>
                  </a:cubicBezTo>
                  <a:cubicBezTo>
                    <a:pt x="3338" y="4039"/>
                    <a:pt x="3327" y="4030"/>
                    <a:pt x="3335" y="4028"/>
                  </a:cubicBezTo>
                  <a:cubicBezTo>
                    <a:pt x="3343" y="4026"/>
                    <a:pt x="3354" y="4029"/>
                    <a:pt x="3364" y="4033"/>
                  </a:cubicBezTo>
                  <a:cubicBezTo>
                    <a:pt x="3374" y="4037"/>
                    <a:pt x="3377" y="4042"/>
                    <a:pt x="3382" y="4039"/>
                  </a:cubicBezTo>
                  <a:cubicBezTo>
                    <a:pt x="3388" y="4035"/>
                    <a:pt x="3395" y="4028"/>
                    <a:pt x="3400" y="4033"/>
                  </a:cubicBezTo>
                  <a:cubicBezTo>
                    <a:pt x="3406" y="4037"/>
                    <a:pt x="3399" y="4045"/>
                    <a:pt x="3394" y="4053"/>
                  </a:cubicBezTo>
                  <a:cubicBezTo>
                    <a:pt x="3388" y="4060"/>
                    <a:pt x="3386" y="4069"/>
                    <a:pt x="3389" y="4079"/>
                  </a:cubicBezTo>
                  <a:cubicBezTo>
                    <a:pt x="3392" y="4089"/>
                    <a:pt x="3398" y="4097"/>
                    <a:pt x="3403" y="4095"/>
                  </a:cubicBezTo>
                  <a:cubicBezTo>
                    <a:pt x="3408" y="4094"/>
                    <a:pt x="3418" y="4079"/>
                    <a:pt x="3432" y="4078"/>
                  </a:cubicBezTo>
                  <a:cubicBezTo>
                    <a:pt x="3445" y="4077"/>
                    <a:pt x="3481" y="4095"/>
                    <a:pt x="3482" y="4086"/>
                  </a:cubicBezTo>
                  <a:cubicBezTo>
                    <a:pt x="3482" y="4077"/>
                    <a:pt x="3481" y="4062"/>
                    <a:pt x="3490" y="4060"/>
                  </a:cubicBezTo>
                  <a:cubicBezTo>
                    <a:pt x="3499" y="4058"/>
                    <a:pt x="3522" y="4060"/>
                    <a:pt x="3532" y="4045"/>
                  </a:cubicBezTo>
                  <a:cubicBezTo>
                    <a:pt x="3541" y="4029"/>
                    <a:pt x="3550" y="4008"/>
                    <a:pt x="3563" y="4000"/>
                  </a:cubicBezTo>
                  <a:cubicBezTo>
                    <a:pt x="3575" y="3992"/>
                    <a:pt x="3585" y="3990"/>
                    <a:pt x="3591" y="3984"/>
                  </a:cubicBezTo>
                  <a:cubicBezTo>
                    <a:pt x="3596" y="3978"/>
                    <a:pt x="3611" y="3973"/>
                    <a:pt x="3618" y="3971"/>
                  </a:cubicBezTo>
                  <a:cubicBezTo>
                    <a:pt x="3625" y="3969"/>
                    <a:pt x="3639" y="3967"/>
                    <a:pt x="3639" y="3974"/>
                  </a:cubicBezTo>
                  <a:cubicBezTo>
                    <a:pt x="3640" y="3982"/>
                    <a:pt x="3639" y="3990"/>
                    <a:pt x="3631" y="3994"/>
                  </a:cubicBezTo>
                  <a:cubicBezTo>
                    <a:pt x="3624" y="3998"/>
                    <a:pt x="3615" y="3995"/>
                    <a:pt x="3615" y="4000"/>
                  </a:cubicBezTo>
                  <a:cubicBezTo>
                    <a:pt x="3615" y="4006"/>
                    <a:pt x="3615" y="4014"/>
                    <a:pt x="3628" y="4022"/>
                  </a:cubicBezTo>
                  <a:cubicBezTo>
                    <a:pt x="3641" y="4029"/>
                    <a:pt x="3746" y="4105"/>
                    <a:pt x="3762" y="4121"/>
                  </a:cubicBezTo>
                  <a:cubicBezTo>
                    <a:pt x="3778" y="4138"/>
                    <a:pt x="3937" y="4355"/>
                    <a:pt x="3949" y="4357"/>
                  </a:cubicBezTo>
                  <a:cubicBezTo>
                    <a:pt x="3961" y="4359"/>
                    <a:pt x="3983" y="4350"/>
                    <a:pt x="3981" y="4343"/>
                  </a:cubicBezTo>
                  <a:cubicBezTo>
                    <a:pt x="3979" y="4336"/>
                    <a:pt x="3981" y="4306"/>
                    <a:pt x="3987" y="4308"/>
                  </a:cubicBezTo>
                  <a:cubicBezTo>
                    <a:pt x="3993" y="4310"/>
                    <a:pt x="4012" y="4317"/>
                    <a:pt x="4012" y="4324"/>
                  </a:cubicBezTo>
                  <a:cubicBezTo>
                    <a:pt x="4012" y="4331"/>
                    <a:pt x="4024" y="4347"/>
                    <a:pt x="4024" y="4347"/>
                  </a:cubicBezTo>
                  <a:cubicBezTo>
                    <a:pt x="4024" y="4347"/>
                    <a:pt x="4029" y="4357"/>
                    <a:pt x="4042" y="4358"/>
                  </a:cubicBezTo>
                  <a:cubicBezTo>
                    <a:pt x="4055" y="4359"/>
                    <a:pt x="4064" y="4342"/>
                    <a:pt x="4077" y="4347"/>
                  </a:cubicBezTo>
                  <a:cubicBezTo>
                    <a:pt x="4090" y="4352"/>
                    <a:pt x="4108" y="4359"/>
                    <a:pt x="4108" y="4359"/>
                  </a:cubicBezTo>
                  <a:lnTo>
                    <a:pt x="4129" y="4353"/>
                  </a:lnTo>
                  <a:cubicBezTo>
                    <a:pt x="4129" y="4353"/>
                    <a:pt x="4141" y="4355"/>
                    <a:pt x="4143" y="4347"/>
                  </a:cubicBezTo>
                  <a:cubicBezTo>
                    <a:pt x="4145" y="4339"/>
                    <a:pt x="4140" y="4325"/>
                    <a:pt x="4146" y="4324"/>
                  </a:cubicBezTo>
                  <a:cubicBezTo>
                    <a:pt x="4152" y="4323"/>
                    <a:pt x="4220" y="4323"/>
                    <a:pt x="4231" y="4336"/>
                  </a:cubicBezTo>
                  <a:cubicBezTo>
                    <a:pt x="4242" y="4349"/>
                    <a:pt x="4253" y="4378"/>
                    <a:pt x="4267" y="4382"/>
                  </a:cubicBezTo>
                  <a:cubicBezTo>
                    <a:pt x="4281" y="4386"/>
                    <a:pt x="4321" y="4401"/>
                    <a:pt x="4321" y="4409"/>
                  </a:cubicBezTo>
                  <a:cubicBezTo>
                    <a:pt x="4321" y="4417"/>
                    <a:pt x="4323" y="4441"/>
                    <a:pt x="4333" y="4449"/>
                  </a:cubicBezTo>
                  <a:cubicBezTo>
                    <a:pt x="4343" y="4457"/>
                    <a:pt x="4364" y="4475"/>
                    <a:pt x="4371" y="4467"/>
                  </a:cubicBezTo>
                  <a:cubicBezTo>
                    <a:pt x="4378" y="4459"/>
                    <a:pt x="4382" y="4457"/>
                    <a:pt x="4401" y="4455"/>
                  </a:cubicBezTo>
                  <a:cubicBezTo>
                    <a:pt x="4420" y="4453"/>
                    <a:pt x="4444" y="4455"/>
                    <a:pt x="4445" y="4448"/>
                  </a:cubicBezTo>
                  <a:cubicBezTo>
                    <a:pt x="4446" y="4441"/>
                    <a:pt x="4468" y="4416"/>
                    <a:pt x="4469" y="4428"/>
                  </a:cubicBezTo>
                  <a:cubicBezTo>
                    <a:pt x="4470" y="4440"/>
                    <a:pt x="4458" y="4462"/>
                    <a:pt x="4469" y="4465"/>
                  </a:cubicBezTo>
                  <a:cubicBezTo>
                    <a:pt x="4480" y="4468"/>
                    <a:pt x="4498" y="4474"/>
                    <a:pt x="4498" y="4477"/>
                  </a:cubicBezTo>
                  <a:cubicBezTo>
                    <a:pt x="4499" y="4480"/>
                    <a:pt x="4521" y="4481"/>
                    <a:pt x="4524" y="4485"/>
                  </a:cubicBezTo>
                  <a:lnTo>
                    <a:pt x="4529" y="4490"/>
                  </a:lnTo>
                  <a:cubicBezTo>
                    <a:pt x="4532" y="4491"/>
                    <a:pt x="4536" y="4493"/>
                    <a:pt x="4539" y="4494"/>
                  </a:cubicBezTo>
                  <a:cubicBezTo>
                    <a:pt x="4548" y="4497"/>
                    <a:pt x="4556" y="4501"/>
                    <a:pt x="4557" y="4495"/>
                  </a:cubicBezTo>
                  <a:lnTo>
                    <a:pt x="4557" y="4492"/>
                  </a:lnTo>
                  <a:cubicBezTo>
                    <a:pt x="4560" y="4483"/>
                    <a:pt x="4568" y="4461"/>
                    <a:pt x="4575" y="4462"/>
                  </a:cubicBezTo>
                  <a:cubicBezTo>
                    <a:pt x="4583" y="4463"/>
                    <a:pt x="4613" y="4469"/>
                    <a:pt x="4620" y="4460"/>
                  </a:cubicBezTo>
                  <a:cubicBezTo>
                    <a:pt x="4627" y="4451"/>
                    <a:pt x="4647" y="4432"/>
                    <a:pt x="4653" y="4433"/>
                  </a:cubicBezTo>
                  <a:cubicBezTo>
                    <a:pt x="4659" y="4434"/>
                    <a:pt x="4661" y="4431"/>
                    <a:pt x="4662" y="4419"/>
                  </a:cubicBezTo>
                  <a:cubicBezTo>
                    <a:pt x="4663" y="4407"/>
                    <a:pt x="4673" y="4392"/>
                    <a:pt x="4680" y="4389"/>
                  </a:cubicBezTo>
                  <a:cubicBezTo>
                    <a:pt x="4687" y="4386"/>
                    <a:pt x="4695" y="4371"/>
                    <a:pt x="4695" y="4371"/>
                  </a:cubicBezTo>
                  <a:lnTo>
                    <a:pt x="4717" y="4359"/>
                  </a:lnTo>
                  <a:lnTo>
                    <a:pt x="4728" y="4340"/>
                  </a:lnTo>
                  <a:cubicBezTo>
                    <a:pt x="4728" y="4340"/>
                    <a:pt x="4720" y="4323"/>
                    <a:pt x="4726" y="4320"/>
                  </a:cubicBezTo>
                  <a:cubicBezTo>
                    <a:pt x="4732" y="4317"/>
                    <a:pt x="4748" y="4324"/>
                    <a:pt x="4748" y="4324"/>
                  </a:cubicBezTo>
                  <a:lnTo>
                    <a:pt x="4768" y="4312"/>
                  </a:lnTo>
                  <a:cubicBezTo>
                    <a:pt x="4768" y="4312"/>
                    <a:pt x="4777" y="4292"/>
                    <a:pt x="4783" y="4292"/>
                  </a:cubicBezTo>
                  <a:cubicBezTo>
                    <a:pt x="4789" y="4292"/>
                    <a:pt x="4844" y="4290"/>
                    <a:pt x="4852" y="4287"/>
                  </a:cubicBezTo>
                  <a:cubicBezTo>
                    <a:pt x="4860" y="4284"/>
                    <a:pt x="4866" y="4272"/>
                    <a:pt x="4874" y="4277"/>
                  </a:cubicBezTo>
                  <a:cubicBezTo>
                    <a:pt x="4882" y="4282"/>
                    <a:pt x="4876" y="4297"/>
                    <a:pt x="4891" y="4303"/>
                  </a:cubicBezTo>
                  <a:cubicBezTo>
                    <a:pt x="4906" y="4309"/>
                    <a:pt x="4914" y="4306"/>
                    <a:pt x="4921" y="4305"/>
                  </a:cubicBezTo>
                  <a:cubicBezTo>
                    <a:pt x="4928" y="4304"/>
                    <a:pt x="4964" y="4294"/>
                    <a:pt x="4968" y="4298"/>
                  </a:cubicBezTo>
                  <a:cubicBezTo>
                    <a:pt x="4972" y="4302"/>
                    <a:pt x="4973" y="4320"/>
                    <a:pt x="4980" y="4328"/>
                  </a:cubicBezTo>
                  <a:cubicBezTo>
                    <a:pt x="4987" y="4336"/>
                    <a:pt x="5055" y="4386"/>
                    <a:pt x="5064" y="4381"/>
                  </a:cubicBezTo>
                  <a:cubicBezTo>
                    <a:pt x="5073" y="4376"/>
                    <a:pt x="5101" y="4348"/>
                    <a:pt x="5118" y="4355"/>
                  </a:cubicBezTo>
                  <a:cubicBezTo>
                    <a:pt x="5135" y="4362"/>
                    <a:pt x="5140" y="4378"/>
                    <a:pt x="5149" y="4372"/>
                  </a:cubicBezTo>
                  <a:cubicBezTo>
                    <a:pt x="5158" y="4366"/>
                    <a:pt x="5170" y="4363"/>
                    <a:pt x="5173" y="4363"/>
                  </a:cubicBezTo>
                  <a:cubicBezTo>
                    <a:pt x="5176" y="4363"/>
                    <a:pt x="5203" y="4374"/>
                    <a:pt x="5211" y="4372"/>
                  </a:cubicBezTo>
                  <a:cubicBezTo>
                    <a:pt x="5219" y="4370"/>
                    <a:pt x="5226" y="4366"/>
                    <a:pt x="5235" y="4366"/>
                  </a:cubicBezTo>
                  <a:cubicBezTo>
                    <a:pt x="5244" y="4366"/>
                    <a:pt x="5259" y="4372"/>
                    <a:pt x="5262" y="4360"/>
                  </a:cubicBezTo>
                  <a:cubicBezTo>
                    <a:pt x="5266" y="4348"/>
                    <a:pt x="5273" y="4341"/>
                    <a:pt x="5268" y="4336"/>
                  </a:cubicBezTo>
                  <a:cubicBezTo>
                    <a:pt x="5265" y="4331"/>
                    <a:pt x="5252" y="4336"/>
                    <a:pt x="5249" y="4319"/>
                  </a:cubicBezTo>
                  <a:cubicBezTo>
                    <a:pt x="5246" y="4302"/>
                    <a:pt x="5262" y="4264"/>
                    <a:pt x="5252" y="4261"/>
                  </a:cubicBezTo>
                  <a:cubicBezTo>
                    <a:pt x="5243" y="4258"/>
                    <a:pt x="5240" y="4252"/>
                    <a:pt x="5227" y="4246"/>
                  </a:cubicBezTo>
                  <a:cubicBezTo>
                    <a:pt x="5214" y="4240"/>
                    <a:pt x="5206" y="4250"/>
                    <a:pt x="5203" y="4235"/>
                  </a:cubicBezTo>
                  <a:cubicBezTo>
                    <a:pt x="5200" y="4220"/>
                    <a:pt x="5190" y="4191"/>
                    <a:pt x="5199" y="4184"/>
                  </a:cubicBezTo>
                  <a:cubicBezTo>
                    <a:pt x="5208" y="4177"/>
                    <a:pt x="5219" y="4165"/>
                    <a:pt x="5219" y="4165"/>
                  </a:cubicBezTo>
                  <a:lnTo>
                    <a:pt x="5223" y="4141"/>
                  </a:lnTo>
                  <a:lnTo>
                    <a:pt x="5247" y="4138"/>
                  </a:lnTo>
                  <a:cubicBezTo>
                    <a:pt x="5247" y="4138"/>
                    <a:pt x="5243" y="4105"/>
                    <a:pt x="5252" y="4099"/>
                  </a:cubicBezTo>
                  <a:cubicBezTo>
                    <a:pt x="5259" y="4093"/>
                    <a:pt x="5280" y="4106"/>
                    <a:pt x="5287" y="4106"/>
                  </a:cubicBezTo>
                  <a:cubicBezTo>
                    <a:pt x="5294" y="4106"/>
                    <a:pt x="5312" y="4108"/>
                    <a:pt x="5316" y="4113"/>
                  </a:cubicBezTo>
                  <a:cubicBezTo>
                    <a:pt x="5321" y="4117"/>
                    <a:pt x="5333" y="4128"/>
                    <a:pt x="5344" y="4129"/>
                  </a:cubicBezTo>
                  <a:cubicBezTo>
                    <a:pt x="5354" y="4129"/>
                    <a:pt x="5392" y="4129"/>
                    <a:pt x="5398" y="4135"/>
                  </a:cubicBezTo>
                  <a:cubicBezTo>
                    <a:pt x="5405" y="4141"/>
                    <a:pt x="5414" y="4145"/>
                    <a:pt x="5422" y="4145"/>
                  </a:cubicBezTo>
                  <a:cubicBezTo>
                    <a:pt x="5429" y="4145"/>
                    <a:pt x="5442" y="4151"/>
                    <a:pt x="5446" y="4152"/>
                  </a:cubicBezTo>
                  <a:cubicBezTo>
                    <a:pt x="5450" y="4153"/>
                    <a:pt x="5496" y="4139"/>
                    <a:pt x="5502" y="4164"/>
                  </a:cubicBezTo>
                  <a:cubicBezTo>
                    <a:pt x="5509" y="4189"/>
                    <a:pt x="5512" y="4200"/>
                    <a:pt x="5516" y="4205"/>
                  </a:cubicBezTo>
                  <a:cubicBezTo>
                    <a:pt x="5521" y="4209"/>
                    <a:pt x="5529" y="4223"/>
                    <a:pt x="5530" y="4231"/>
                  </a:cubicBezTo>
                  <a:cubicBezTo>
                    <a:pt x="5531" y="4239"/>
                    <a:pt x="5530" y="4249"/>
                    <a:pt x="5537" y="4250"/>
                  </a:cubicBezTo>
                  <a:cubicBezTo>
                    <a:pt x="5545" y="4251"/>
                    <a:pt x="5559" y="4258"/>
                    <a:pt x="5563" y="4266"/>
                  </a:cubicBezTo>
                  <a:cubicBezTo>
                    <a:pt x="5567" y="4273"/>
                    <a:pt x="5579" y="4276"/>
                    <a:pt x="5589" y="4279"/>
                  </a:cubicBezTo>
                  <a:cubicBezTo>
                    <a:pt x="5598" y="4283"/>
                    <a:pt x="5615" y="4296"/>
                    <a:pt x="5621" y="4294"/>
                  </a:cubicBezTo>
                  <a:cubicBezTo>
                    <a:pt x="5626" y="4292"/>
                    <a:pt x="5631" y="4285"/>
                    <a:pt x="5638" y="4286"/>
                  </a:cubicBezTo>
                  <a:cubicBezTo>
                    <a:pt x="5645" y="4286"/>
                    <a:pt x="5662" y="4279"/>
                    <a:pt x="5670" y="4279"/>
                  </a:cubicBezTo>
                  <a:cubicBezTo>
                    <a:pt x="5678" y="4279"/>
                    <a:pt x="5685" y="4286"/>
                    <a:pt x="5693" y="4283"/>
                  </a:cubicBezTo>
                  <a:cubicBezTo>
                    <a:pt x="5701" y="4280"/>
                    <a:pt x="5710" y="4265"/>
                    <a:pt x="5712" y="4265"/>
                  </a:cubicBezTo>
                  <a:cubicBezTo>
                    <a:pt x="5714" y="4265"/>
                    <a:pt x="5758" y="4260"/>
                    <a:pt x="5763" y="4255"/>
                  </a:cubicBezTo>
                  <a:cubicBezTo>
                    <a:pt x="5768" y="4251"/>
                    <a:pt x="5783" y="4246"/>
                    <a:pt x="5793" y="4245"/>
                  </a:cubicBezTo>
                  <a:cubicBezTo>
                    <a:pt x="5803" y="4245"/>
                    <a:pt x="5812" y="4231"/>
                    <a:pt x="5820" y="4237"/>
                  </a:cubicBezTo>
                  <a:cubicBezTo>
                    <a:pt x="5827" y="4243"/>
                    <a:pt x="5835" y="4251"/>
                    <a:pt x="5844" y="4251"/>
                  </a:cubicBezTo>
                  <a:cubicBezTo>
                    <a:pt x="5852" y="4251"/>
                    <a:pt x="5890" y="4252"/>
                    <a:pt x="5892" y="4256"/>
                  </a:cubicBezTo>
                  <a:cubicBezTo>
                    <a:pt x="5895" y="4260"/>
                    <a:pt x="5908" y="4279"/>
                    <a:pt x="5920" y="4282"/>
                  </a:cubicBezTo>
                  <a:cubicBezTo>
                    <a:pt x="5931" y="4284"/>
                    <a:pt x="5955" y="4273"/>
                    <a:pt x="5964" y="4281"/>
                  </a:cubicBezTo>
                  <a:cubicBezTo>
                    <a:pt x="5974" y="4289"/>
                    <a:pt x="5973" y="4308"/>
                    <a:pt x="5985" y="4313"/>
                  </a:cubicBezTo>
                  <a:cubicBezTo>
                    <a:pt x="5997" y="4318"/>
                    <a:pt x="6022" y="4328"/>
                    <a:pt x="6030" y="4338"/>
                  </a:cubicBezTo>
                  <a:cubicBezTo>
                    <a:pt x="6038" y="4348"/>
                    <a:pt x="6088" y="4342"/>
                    <a:pt x="6096" y="4344"/>
                  </a:cubicBezTo>
                  <a:cubicBezTo>
                    <a:pt x="6104" y="4346"/>
                    <a:pt x="6130" y="4352"/>
                    <a:pt x="6134" y="4352"/>
                  </a:cubicBezTo>
                  <a:cubicBezTo>
                    <a:pt x="6138" y="4352"/>
                    <a:pt x="6192" y="4334"/>
                    <a:pt x="6199" y="4340"/>
                  </a:cubicBezTo>
                  <a:cubicBezTo>
                    <a:pt x="6206" y="4346"/>
                    <a:pt x="6235" y="4350"/>
                    <a:pt x="6235" y="4350"/>
                  </a:cubicBezTo>
                  <a:lnTo>
                    <a:pt x="6255" y="4313"/>
                  </a:lnTo>
                  <a:cubicBezTo>
                    <a:pt x="6255" y="4313"/>
                    <a:pt x="6284" y="4318"/>
                    <a:pt x="6291" y="4308"/>
                  </a:cubicBezTo>
                  <a:cubicBezTo>
                    <a:pt x="6298" y="4298"/>
                    <a:pt x="6296" y="4289"/>
                    <a:pt x="6305" y="4290"/>
                  </a:cubicBezTo>
                  <a:cubicBezTo>
                    <a:pt x="6314" y="4291"/>
                    <a:pt x="6327" y="4295"/>
                    <a:pt x="6327" y="4295"/>
                  </a:cubicBezTo>
                  <a:cubicBezTo>
                    <a:pt x="6327" y="4295"/>
                    <a:pt x="6353" y="4308"/>
                    <a:pt x="6356" y="4294"/>
                  </a:cubicBezTo>
                  <a:cubicBezTo>
                    <a:pt x="6358" y="4281"/>
                    <a:pt x="6357" y="4250"/>
                    <a:pt x="6370" y="4245"/>
                  </a:cubicBezTo>
                  <a:cubicBezTo>
                    <a:pt x="6384" y="4239"/>
                    <a:pt x="6405" y="4229"/>
                    <a:pt x="6405" y="4229"/>
                  </a:cubicBezTo>
                  <a:cubicBezTo>
                    <a:pt x="6405" y="4229"/>
                    <a:pt x="6416" y="4195"/>
                    <a:pt x="6432" y="4194"/>
                  </a:cubicBezTo>
                  <a:cubicBezTo>
                    <a:pt x="6448" y="4193"/>
                    <a:pt x="6480" y="4187"/>
                    <a:pt x="6488" y="4198"/>
                  </a:cubicBezTo>
                  <a:cubicBezTo>
                    <a:pt x="6496" y="4209"/>
                    <a:pt x="6516" y="4222"/>
                    <a:pt x="6516" y="4222"/>
                  </a:cubicBezTo>
                  <a:cubicBezTo>
                    <a:pt x="6516" y="4222"/>
                    <a:pt x="6526" y="4211"/>
                    <a:pt x="6536" y="4215"/>
                  </a:cubicBezTo>
                  <a:cubicBezTo>
                    <a:pt x="6545" y="4219"/>
                    <a:pt x="6541" y="4227"/>
                    <a:pt x="6559" y="4227"/>
                  </a:cubicBezTo>
                  <a:cubicBezTo>
                    <a:pt x="6576" y="4227"/>
                    <a:pt x="6581" y="4227"/>
                    <a:pt x="6584" y="4221"/>
                  </a:cubicBezTo>
                  <a:cubicBezTo>
                    <a:pt x="6587" y="4214"/>
                    <a:pt x="6567" y="4206"/>
                    <a:pt x="6592" y="4209"/>
                  </a:cubicBezTo>
                  <a:cubicBezTo>
                    <a:pt x="6613" y="4211"/>
                    <a:pt x="6628" y="4214"/>
                    <a:pt x="6633" y="4215"/>
                  </a:cubicBezTo>
                  <a:lnTo>
                    <a:pt x="6635" y="4215"/>
                  </a:lnTo>
                  <a:cubicBezTo>
                    <a:pt x="6635" y="4215"/>
                    <a:pt x="6647" y="4219"/>
                    <a:pt x="6659" y="4221"/>
                  </a:cubicBezTo>
                  <a:cubicBezTo>
                    <a:pt x="6671" y="4222"/>
                    <a:pt x="6692" y="4238"/>
                    <a:pt x="6701" y="4234"/>
                  </a:cubicBezTo>
                  <a:cubicBezTo>
                    <a:pt x="6711" y="4230"/>
                    <a:pt x="6745" y="4183"/>
                    <a:pt x="6759" y="4185"/>
                  </a:cubicBezTo>
                  <a:cubicBezTo>
                    <a:pt x="6772" y="4186"/>
                    <a:pt x="6803" y="4178"/>
                    <a:pt x="6802" y="4167"/>
                  </a:cubicBezTo>
                  <a:cubicBezTo>
                    <a:pt x="6800" y="4157"/>
                    <a:pt x="6800" y="4150"/>
                    <a:pt x="6794" y="4146"/>
                  </a:cubicBezTo>
                  <a:cubicBezTo>
                    <a:pt x="6794" y="4146"/>
                    <a:pt x="6781" y="4143"/>
                    <a:pt x="6779" y="4138"/>
                  </a:cubicBezTo>
                  <a:cubicBezTo>
                    <a:pt x="6777" y="4133"/>
                    <a:pt x="6773" y="4122"/>
                    <a:pt x="6777" y="4115"/>
                  </a:cubicBezTo>
                  <a:cubicBezTo>
                    <a:pt x="6782" y="4107"/>
                    <a:pt x="6783" y="4082"/>
                    <a:pt x="6779" y="4079"/>
                  </a:cubicBezTo>
                  <a:cubicBezTo>
                    <a:pt x="6775" y="4077"/>
                    <a:pt x="6769" y="4062"/>
                    <a:pt x="6773" y="4061"/>
                  </a:cubicBezTo>
                  <a:cubicBezTo>
                    <a:pt x="6778" y="4059"/>
                    <a:pt x="6792" y="4060"/>
                    <a:pt x="6790" y="4051"/>
                  </a:cubicBezTo>
                  <a:cubicBezTo>
                    <a:pt x="6789" y="4043"/>
                    <a:pt x="6783" y="4046"/>
                    <a:pt x="6781" y="4036"/>
                  </a:cubicBezTo>
                  <a:cubicBezTo>
                    <a:pt x="6778" y="4025"/>
                    <a:pt x="6780" y="4010"/>
                    <a:pt x="6777" y="4004"/>
                  </a:cubicBezTo>
                  <a:cubicBezTo>
                    <a:pt x="6773" y="3999"/>
                    <a:pt x="6771" y="3986"/>
                    <a:pt x="6775" y="3980"/>
                  </a:cubicBezTo>
                  <a:cubicBezTo>
                    <a:pt x="6779" y="3973"/>
                    <a:pt x="6794" y="3960"/>
                    <a:pt x="6795" y="3954"/>
                  </a:cubicBezTo>
                  <a:cubicBezTo>
                    <a:pt x="6795" y="3947"/>
                    <a:pt x="6795" y="3936"/>
                    <a:pt x="6802" y="3932"/>
                  </a:cubicBezTo>
                  <a:cubicBezTo>
                    <a:pt x="6808" y="3928"/>
                    <a:pt x="6817" y="3920"/>
                    <a:pt x="6817" y="3914"/>
                  </a:cubicBezTo>
                  <a:cubicBezTo>
                    <a:pt x="6817" y="3908"/>
                    <a:pt x="6818" y="3885"/>
                    <a:pt x="6812" y="3878"/>
                  </a:cubicBezTo>
                  <a:cubicBezTo>
                    <a:pt x="6807" y="3872"/>
                    <a:pt x="6787" y="3835"/>
                    <a:pt x="6779" y="3836"/>
                  </a:cubicBezTo>
                  <a:cubicBezTo>
                    <a:pt x="6771" y="3836"/>
                    <a:pt x="6739" y="3862"/>
                    <a:pt x="6735" y="3854"/>
                  </a:cubicBezTo>
                  <a:cubicBezTo>
                    <a:pt x="6732" y="3846"/>
                    <a:pt x="6729" y="3824"/>
                    <a:pt x="6735" y="3821"/>
                  </a:cubicBezTo>
                  <a:cubicBezTo>
                    <a:pt x="6740" y="3818"/>
                    <a:pt x="6747" y="3807"/>
                    <a:pt x="6748" y="3801"/>
                  </a:cubicBezTo>
                  <a:cubicBezTo>
                    <a:pt x="6749" y="3795"/>
                    <a:pt x="6759" y="3783"/>
                    <a:pt x="6761" y="3779"/>
                  </a:cubicBezTo>
                  <a:cubicBezTo>
                    <a:pt x="6763" y="3774"/>
                    <a:pt x="6760" y="3764"/>
                    <a:pt x="6769" y="3760"/>
                  </a:cubicBezTo>
                  <a:cubicBezTo>
                    <a:pt x="6777" y="3756"/>
                    <a:pt x="6811" y="3745"/>
                    <a:pt x="6816" y="3749"/>
                  </a:cubicBezTo>
                  <a:cubicBezTo>
                    <a:pt x="6822" y="3752"/>
                    <a:pt x="6833" y="3753"/>
                    <a:pt x="6835" y="3750"/>
                  </a:cubicBezTo>
                  <a:cubicBezTo>
                    <a:pt x="6837" y="3747"/>
                    <a:pt x="6840" y="3729"/>
                    <a:pt x="6847" y="3729"/>
                  </a:cubicBezTo>
                  <a:cubicBezTo>
                    <a:pt x="6854" y="3729"/>
                    <a:pt x="6865" y="3729"/>
                    <a:pt x="6865" y="3729"/>
                  </a:cubicBezTo>
                  <a:cubicBezTo>
                    <a:pt x="6865" y="3729"/>
                    <a:pt x="6869" y="3723"/>
                    <a:pt x="6878" y="3723"/>
                  </a:cubicBezTo>
                  <a:cubicBezTo>
                    <a:pt x="6886" y="3723"/>
                    <a:pt x="6912" y="3725"/>
                    <a:pt x="6918" y="3720"/>
                  </a:cubicBezTo>
                  <a:cubicBezTo>
                    <a:pt x="6923" y="3715"/>
                    <a:pt x="6924" y="3704"/>
                    <a:pt x="6930" y="3703"/>
                  </a:cubicBezTo>
                  <a:cubicBezTo>
                    <a:pt x="6936" y="3701"/>
                    <a:pt x="6970" y="3701"/>
                    <a:pt x="6973" y="3705"/>
                  </a:cubicBezTo>
                  <a:cubicBezTo>
                    <a:pt x="6976" y="3710"/>
                    <a:pt x="6982" y="3717"/>
                    <a:pt x="6982" y="3717"/>
                  </a:cubicBezTo>
                  <a:cubicBezTo>
                    <a:pt x="6982" y="3717"/>
                    <a:pt x="7012" y="3714"/>
                    <a:pt x="7014" y="3719"/>
                  </a:cubicBezTo>
                  <a:cubicBezTo>
                    <a:pt x="7017" y="3725"/>
                    <a:pt x="7020" y="3734"/>
                    <a:pt x="7028" y="3734"/>
                  </a:cubicBezTo>
                  <a:cubicBezTo>
                    <a:pt x="7036" y="3734"/>
                    <a:pt x="7051" y="3728"/>
                    <a:pt x="7055" y="3732"/>
                  </a:cubicBezTo>
                  <a:cubicBezTo>
                    <a:pt x="7058" y="3736"/>
                    <a:pt x="7062" y="3741"/>
                    <a:pt x="7067" y="3738"/>
                  </a:cubicBezTo>
                  <a:cubicBezTo>
                    <a:pt x="7071" y="3735"/>
                    <a:pt x="7073" y="3722"/>
                    <a:pt x="7083" y="3723"/>
                  </a:cubicBezTo>
                  <a:cubicBezTo>
                    <a:pt x="7093" y="3725"/>
                    <a:pt x="7111" y="3724"/>
                    <a:pt x="7111" y="3729"/>
                  </a:cubicBezTo>
                  <a:cubicBezTo>
                    <a:pt x="7111" y="3733"/>
                    <a:pt x="7129" y="3731"/>
                    <a:pt x="7131" y="3737"/>
                  </a:cubicBezTo>
                  <a:cubicBezTo>
                    <a:pt x="7132" y="3744"/>
                    <a:pt x="7125" y="3757"/>
                    <a:pt x="7135" y="3758"/>
                  </a:cubicBezTo>
                  <a:cubicBezTo>
                    <a:pt x="7144" y="3759"/>
                    <a:pt x="7168" y="3759"/>
                    <a:pt x="7168" y="3764"/>
                  </a:cubicBezTo>
                  <a:cubicBezTo>
                    <a:pt x="7168" y="3769"/>
                    <a:pt x="7157" y="3768"/>
                    <a:pt x="7163" y="3776"/>
                  </a:cubicBezTo>
                  <a:cubicBezTo>
                    <a:pt x="7168" y="3784"/>
                    <a:pt x="7191" y="3783"/>
                    <a:pt x="7193" y="3789"/>
                  </a:cubicBezTo>
                  <a:cubicBezTo>
                    <a:pt x="7196" y="3795"/>
                    <a:pt x="7205" y="3813"/>
                    <a:pt x="7206" y="3822"/>
                  </a:cubicBezTo>
                  <a:cubicBezTo>
                    <a:pt x="7207" y="3832"/>
                    <a:pt x="7201" y="3844"/>
                    <a:pt x="7209" y="3844"/>
                  </a:cubicBezTo>
                  <a:cubicBezTo>
                    <a:pt x="7218" y="3844"/>
                    <a:pt x="7240" y="3836"/>
                    <a:pt x="7238" y="3845"/>
                  </a:cubicBezTo>
                  <a:cubicBezTo>
                    <a:pt x="7236" y="3854"/>
                    <a:pt x="7223" y="3868"/>
                    <a:pt x="7231" y="3870"/>
                  </a:cubicBezTo>
                  <a:cubicBezTo>
                    <a:pt x="7239" y="3873"/>
                    <a:pt x="7264" y="3900"/>
                    <a:pt x="7269" y="3909"/>
                  </a:cubicBezTo>
                  <a:cubicBezTo>
                    <a:pt x="7275" y="3918"/>
                    <a:pt x="7294" y="3946"/>
                    <a:pt x="7293" y="3951"/>
                  </a:cubicBezTo>
                  <a:cubicBezTo>
                    <a:pt x="7291" y="3956"/>
                    <a:pt x="7299" y="3959"/>
                    <a:pt x="7303" y="3963"/>
                  </a:cubicBezTo>
                  <a:cubicBezTo>
                    <a:pt x="7308" y="3967"/>
                    <a:pt x="7309" y="3974"/>
                    <a:pt x="7315" y="3982"/>
                  </a:cubicBezTo>
                  <a:cubicBezTo>
                    <a:pt x="7322" y="3991"/>
                    <a:pt x="7350" y="4006"/>
                    <a:pt x="7353" y="4016"/>
                  </a:cubicBezTo>
                  <a:cubicBezTo>
                    <a:pt x="7356" y="4027"/>
                    <a:pt x="7366" y="4065"/>
                    <a:pt x="7372" y="4067"/>
                  </a:cubicBezTo>
                  <a:cubicBezTo>
                    <a:pt x="7379" y="4070"/>
                    <a:pt x="7387" y="4073"/>
                    <a:pt x="7387" y="4081"/>
                  </a:cubicBezTo>
                  <a:cubicBezTo>
                    <a:pt x="7387" y="4089"/>
                    <a:pt x="7386" y="4100"/>
                    <a:pt x="7392" y="4106"/>
                  </a:cubicBezTo>
                  <a:cubicBezTo>
                    <a:pt x="7398" y="4112"/>
                    <a:pt x="7424" y="4129"/>
                    <a:pt x="7426" y="4135"/>
                  </a:cubicBezTo>
                  <a:cubicBezTo>
                    <a:pt x="7428" y="4141"/>
                    <a:pt x="7430" y="4146"/>
                    <a:pt x="7440" y="4145"/>
                  </a:cubicBezTo>
                  <a:cubicBezTo>
                    <a:pt x="7450" y="4145"/>
                    <a:pt x="7482" y="4146"/>
                    <a:pt x="7482" y="4143"/>
                  </a:cubicBezTo>
                  <a:cubicBezTo>
                    <a:pt x="7482" y="4139"/>
                    <a:pt x="7492" y="4135"/>
                    <a:pt x="7495" y="4137"/>
                  </a:cubicBezTo>
                  <a:cubicBezTo>
                    <a:pt x="7498" y="4140"/>
                    <a:pt x="7483" y="4147"/>
                    <a:pt x="7492" y="4150"/>
                  </a:cubicBezTo>
                  <a:cubicBezTo>
                    <a:pt x="7502" y="4153"/>
                    <a:pt x="7519" y="4151"/>
                    <a:pt x="7522" y="4157"/>
                  </a:cubicBezTo>
                  <a:cubicBezTo>
                    <a:pt x="7524" y="4163"/>
                    <a:pt x="7532" y="4173"/>
                    <a:pt x="7536" y="4169"/>
                  </a:cubicBezTo>
                  <a:cubicBezTo>
                    <a:pt x="7541" y="4165"/>
                    <a:pt x="7546" y="4157"/>
                    <a:pt x="7551" y="4161"/>
                  </a:cubicBezTo>
                  <a:cubicBezTo>
                    <a:pt x="7556" y="4165"/>
                    <a:pt x="7558" y="4155"/>
                    <a:pt x="7562" y="4155"/>
                  </a:cubicBezTo>
                  <a:cubicBezTo>
                    <a:pt x="7566" y="4155"/>
                    <a:pt x="7569" y="4162"/>
                    <a:pt x="7576" y="4169"/>
                  </a:cubicBezTo>
                  <a:cubicBezTo>
                    <a:pt x="7583" y="4175"/>
                    <a:pt x="7594" y="4181"/>
                    <a:pt x="7597" y="4188"/>
                  </a:cubicBezTo>
                  <a:cubicBezTo>
                    <a:pt x="7601" y="4195"/>
                    <a:pt x="7607" y="4203"/>
                    <a:pt x="7613" y="4206"/>
                  </a:cubicBezTo>
                  <a:cubicBezTo>
                    <a:pt x="7620" y="4209"/>
                    <a:pt x="7633" y="4212"/>
                    <a:pt x="7637" y="4218"/>
                  </a:cubicBezTo>
                  <a:cubicBezTo>
                    <a:pt x="7641" y="4224"/>
                    <a:pt x="7649" y="4225"/>
                    <a:pt x="7657" y="4225"/>
                  </a:cubicBezTo>
                  <a:cubicBezTo>
                    <a:pt x="7666" y="4225"/>
                    <a:pt x="7696" y="4209"/>
                    <a:pt x="7698" y="4219"/>
                  </a:cubicBezTo>
                  <a:cubicBezTo>
                    <a:pt x="7700" y="4228"/>
                    <a:pt x="7694" y="4229"/>
                    <a:pt x="7691" y="4241"/>
                  </a:cubicBezTo>
                  <a:cubicBezTo>
                    <a:pt x="7689" y="4253"/>
                    <a:pt x="7705" y="4254"/>
                    <a:pt x="7707" y="4260"/>
                  </a:cubicBezTo>
                  <a:cubicBezTo>
                    <a:pt x="7708" y="4266"/>
                    <a:pt x="7706" y="4272"/>
                    <a:pt x="7707" y="4276"/>
                  </a:cubicBezTo>
                  <a:cubicBezTo>
                    <a:pt x="7709" y="4279"/>
                    <a:pt x="7712" y="4284"/>
                    <a:pt x="7709" y="4292"/>
                  </a:cubicBezTo>
                  <a:cubicBezTo>
                    <a:pt x="7707" y="4300"/>
                    <a:pt x="7694" y="4309"/>
                    <a:pt x="7700" y="4314"/>
                  </a:cubicBezTo>
                  <a:cubicBezTo>
                    <a:pt x="7706" y="4320"/>
                    <a:pt x="7727" y="4332"/>
                    <a:pt x="7730" y="4340"/>
                  </a:cubicBezTo>
                  <a:cubicBezTo>
                    <a:pt x="7733" y="4348"/>
                    <a:pt x="7738" y="4364"/>
                    <a:pt x="7747" y="4362"/>
                  </a:cubicBezTo>
                  <a:cubicBezTo>
                    <a:pt x="7755" y="4360"/>
                    <a:pt x="7773" y="4345"/>
                    <a:pt x="7776" y="4350"/>
                  </a:cubicBezTo>
                  <a:cubicBezTo>
                    <a:pt x="7779" y="4354"/>
                    <a:pt x="7781" y="4374"/>
                    <a:pt x="7789" y="4371"/>
                  </a:cubicBezTo>
                  <a:cubicBezTo>
                    <a:pt x="7796" y="4368"/>
                    <a:pt x="7799" y="4358"/>
                    <a:pt x="7810" y="4359"/>
                  </a:cubicBezTo>
                  <a:cubicBezTo>
                    <a:pt x="7820" y="4360"/>
                    <a:pt x="7858" y="4353"/>
                    <a:pt x="7858" y="4343"/>
                  </a:cubicBezTo>
                  <a:cubicBezTo>
                    <a:pt x="7858" y="4333"/>
                    <a:pt x="7860" y="4321"/>
                    <a:pt x="7863" y="4320"/>
                  </a:cubicBezTo>
                  <a:cubicBezTo>
                    <a:pt x="7866" y="4318"/>
                    <a:pt x="7871" y="4312"/>
                    <a:pt x="7871" y="4307"/>
                  </a:cubicBezTo>
                  <a:cubicBezTo>
                    <a:pt x="7871" y="4302"/>
                    <a:pt x="7870" y="4290"/>
                    <a:pt x="7877" y="4289"/>
                  </a:cubicBezTo>
                  <a:cubicBezTo>
                    <a:pt x="7884" y="4289"/>
                    <a:pt x="7898" y="4290"/>
                    <a:pt x="7901" y="4286"/>
                  </a:cubicBezTo>
                  <a:cubicBezTo>
                    <a:pt x="7904" y="4282"/>
                    <a:pt x="7907" y="4270"/>
                    <a:pt x="7913" y="4271"/>
                  </a:cubicBezTo>
                  <a:cubicBezTo>
                    <a:pt x="7919" y="4273"/>
                    <a:pt x="7927" y="4272"/>
                    <a:pt x="7927" y="4269"/>
                  </a:cubicBezTo>
                  <a:cubicBezTo>
                    <a:pt x="7927" y="4267"/>
                    <a:pt x="7923" y="4257"/>
                    <a:pt x="7930" y="4253"/>
                  </a:cubicBezTo>
                  <a:cubicBezTo>
                    <a:pt x="7936" y="4249"/>
                    <a:pt x="7947" y="4253"/>
                    <a:pt x="7950" y="4249"/>
                  </a:cubicBezTo>
                  <a:cubicBezTo>
                    <a:pt x="7952" y="4245"/>
                    <a:pt x="7964" y="4241"/>
                    <a:pt x="7964" y="4241"/>
                  </a:cubicBezTo>
                  <a:cubicBezTo>
                    <a:pt x="7964" y="4241"/>
                    <a:pt x="7966" y="4252"/>
                    <a:pt x="7975" y="4253"/>
                  </a:cubicBezTo>
                  <a:cubicBezTo>
                    <a:pt x="7984" y="4253"/>
                    <a:pt x="8001" y="4257"/>
                    <a:pt x="8002" y="4266"/>
                  </a:cubicBezTo>
                  <a:cubicBezTo>
                    <a:pt x="8004" y="4274"/>
                    <a:pt x="7984" y="4284"/>
                    <a:pt x="7996" y="4292"/>
                  </a:cubicBezTo>
                  <a:cubicBezTo>
                    <a:pt x="8007" y="4300"/>
                    <a:pt x="8014" y="4309"/>
                    <a:pt x="8014" y="4309"/>
                  </a:cubicBezTo>
                  <a:cubicBezTo>
                    <a:pt x="8014" y="4309"/>
                    <a:pt x="8009" y="4318"/>
                    <a:pt x="8014" y="4322"/>
                  </a:cubicBezTo>
                  <a:cubicBezTo>
                    <a:pt x="8020" y="4326"/>
                    <a:pt x="8032" y="4327"/>
                    <a:pt x="8032" y="4336"/>
                  </a:cubicBezTo>
                  <a:cubicBezTo>
                    <a:pt x="8032" y="4344"/>
                    <a:pt x="8030" y="4365"/>
                    <a:pt x="8021" y="4368"/>
                  </a:cubicBezTo>
                  <a:cubicBezTo>
                    <a:pt x="8012" y="4372"/>
                    <a:pt x="7998" y="4375"/>
                    <a:pt x="8002" y="4384"/>
                  </a:cubicBezTo>
                  <a:cubicBezTo>
                    <a:pt x="8005" y="4392"/>
                    <a:pt x="8012" y="4402"/>
                    <a:pt x="8012" y="4408"/>
                  </a:cubicBezTo>
                  <a:cubicBezTo>
                    <a:pt x="8012" y="4414"/>
                    <a:pt x="7996" y="4420"/>
                    <a:pt x="8004" y="4424"/>
                  </a:cubicBezTo>
                  <a:cubicBezTo>
                    <a:pt x="8011" y="4429"/>
                    <a:pt x="8019" y="4444"/>
                    <a:pt x="8019" y="4444"/>
                  </a:cubicBezTo>
                  <a:cubicBezTo>
                    <a:pt x="8019" y="4444"/>
                    <a:pt x="8027" y="4464"/>
                    <a:pt x="8020" y="4462"/>
                  </a:cubicBezTo>
                  <a:cubicBezTo>
                    <a:pt x="8012" y="4460"/>
                    <a:pt x="8007" y="4458"/>
                    <a:pt x="8006" y="4461"/>
                  </a:cubicBezTo>
                  <a:cubicBezTo>
                    <a:pt x="8006" y="4464"/>
                    <a:pt x="8022" y="4495"/>
                    <a:pt x="8020" y="4506"/>
                  </a:cubicBezTo>
                  <a:cubicBezTo>
                    <a:pt x="8018" y="4518"/>
                    <a:pt x="8011" y="4515"/>
                    <a:pt x="8011" y="4522"/>
                  </a:cubicBezTo>
                  <a:cubicBezTo>
                    <a:pt x="8011" y="4530"/>
                    <a:pt x="8025" y="4551"/>
                    <a:pt x="8020" y="4553"/>
                  </a:cubicBezTo>
                  <a:cubicBezTo>
                    <a:pt x="8016" y="4555"/>
                    <a:pt x="8006" y="4554"/>
                    <a:pt x="8008" y="4562"/>
                  </a:cubicBezTo>
                  <a:cubicBezTo>
                    <a:pt x="8010" y="4569"/>
                    <a:pt x="8016" y="4581"/>
                    <a:pt x="8012" y="4588"/>
                  </a:cubicBezTo>
                  <a:cubicBezTo>
                    <a:pt x="8008" y="4595"/>
                    <a:pt x="8002" y="4593"/>
                    <a:pt x="8002" y="4598"/>
                  </a:cubicBezTo>
                  <a:cubicBezTo>
                    <a:pt x="8002" y="4603"/>
                    <a:pt x="8010" y="4613"/>
                    <a:pt x="8008" y="4618"/>
                  </a:cubicBezTo>
                  <a:cubicBezTo>
                    <a:pt x="8006" y="4623"/>
                    <a:pt x="7998" y="4624"/>
                    <a:pt x="8004" y="4631"/>
                  </a:cubicBezTo>
                  <a:cubicBezTo>
                    <a:pt x="8010" y="4639"/>
                    <a:pt x="8016" y="4651"/>
                    <a:pt x="8008" y="4657"/>
                  </a:cubicBezTo>
                  <a:cubicBezTo>
                    <a:pt x="8001" y="4663"/>
                    <a:pt x="7991" y="4662"/>
                    <a:pt x="7991" y="4667"/>
                  </a:cubicBezTo>
                  <a:cubicBezTo>
                    <a:pt x="7991" y="4673"/>
                    <a:pt x="7985" y="4679"/>
                    <a:pt x="7981" y="4683"/>
                  </a:cubicBezTo>
                  <a:cubicBezTo>
                    <a:pt x="7977" y="4687"/>
                    <a:pt x="7975" y="4697"/>
                    <a:pt x="7978" y="4703"/>
                  </a:cubicBezTo>
                  <a:cubicBezTo>
                    <a:pt x="7982" y="4709"/>
                    <a:pt x="7991" y="4720"/>
                    <a:pt x="7986" y="4720"/>
                  </a:cubicBezTo>
                  <a:cubicBezTo>
                    <a:pt x="7980" y="4720"/>
                    <a:pt x="7974" y="4719"/>
                    <a:pt x="7974" y="4723"/>
                  </a:cubicBezTo>
                  <a:cubicBezTo>
                    <a:pt x="7974" y="4727"/>
                    <a:pt x="7974" y="4740"/>
                    <a:pt x="7968" y="4739"/>
                  </a:cubicBezTo>
                  <a:cubicBezTo>
                    <a:pt x="7963" y="4739"/>
                    <a:pt x="7961" y="4726"/>
                    <a:pt x="7956" y="4723"/>
                  </a:cubicBezTo>
                  <a:cubicBezTo>
                    <a:pt x="7952" y="4719"/>
                    <a:pt x="7938" y="4717"/>
                    <a:pt x="7936" y="4710"/>
                  </a:cubicBezTo>
                  <a:cubicBezTo>
                    <a:pt x="7935" y="4703"/>
                    <a:pt x="7944" y="4689"/>
                    <a:pt x="7942" y="4683"/>
                  </a:cubicBezTo>
                  <a:cubicBezTo>
                    <a:pt x="7939" y="4677"/>
                    <a:pt x="7928" y="4677"/>
                    <a:pt x="7928" y="4668"/>
                  </a:cubicBezTo>
                  <a:cubicBezTo>
                    <a:pt x="7928" y="4659"/>
                    <a:pt x="7922" y="4644"/>
                    <a:pt x="7918" y="4645"/>
                  </a:cubicBezTo>
                  <a:cubicBezTo>
                    <a:pt x="7914" y="4645"/>
                    <a:pt x="7906" y="4649"/>
                    <a:pt x="7906" y="4655"/>
                  </a:cubicBezTo>
                  <a:cubicBezTo>
                    <a:pt x="7905" y="4661"/>
                    <a:pt x="7897" y="4685"/>
                    <a:pt x="7890" y="4686"/>
                  </a:cubicBezTo>
                  <a:cubicBezTo>
                    <a:pt x="7882" y="4687"/>
                    <a:pt x="7878" y="4685"/>
                    <a:pt x="7873" y="4691"/>
                  </a:cubicBezTo>
                  <a:cubicBezTo>
                    <a:pt x="7868" y="4696"/>
                    <a:pt x="7862" y="4708"/>
                    <a:pt x="7868" y="4712"/>
                  </a:cubicBezTo>
                  <a:cubicBezTo>
                    <a:pt x="7873" y="4716"/>
                    <a:pt x="7908" y="4764"/>
                    <a:pt x="7908" y="4773"/>
                  </a:cubicBezTo>
                  <a:cubicBezTo>
                    <a:pt x="7907" y="4782"/>
                    <a:pt x="7912" y="4812"/>
                    <a:pt x="7910" y="4817"/>
                  </a:cubicBezTo>
                  <a:cubicBezTo>
                    <a:pt x="7907" y="4822"/>
                    <a:pt x="7906" y="4840"/>
                    <a:pt x="7910" y="4845"/>
                  </a:cubicBezTo>
                  <a:cubicBezTo>
                    <a:pt x="7915" y="4850"/>
                    <a:pt x="7924" y="4857"/>
                    <a:pt x="7924" y="4866"/>
                  </a:cubicBezTo>
                  <a:cubicBezTo>
                    <a:pt x="7924" y="4876"/>
                    <a:pt x="7914" y="4885"/>
                    <a:pt x="7916" y="4893"/>
                  </a:cubicBezTo>
                  <a:cubicBezTo>
                    <a:pt x="7918" y="4901"/>
                    <a:pt x="7925" y="4916"/>
                    <a:pt x="7918" y="4920"/>
                  </a:cubicBezTo>
                  <a:cubicBezTo>
                    <a:pt x="7912" y="4925"/>
                    <a:pt x="7886" y="4919"/>
                    <a:pt x="7886" y="4924"/>
                  </a:cubicBezTo>
                  <a:cubicBezTo>
                    <a:pt x="7886" y="4929"/>
                    <a:pt x="7894" y="4940"/>
                    <a:pt x="7895" y="4949"/>
                  </a:cubicBezTo>
                  <a:lnTo>
                    <a:pt x="7895" y="4953"/>
                  </a:lnTo>
                  <a:cubicBezTo>
                    <a:pt x="7892" y="4961"/>
                    <a:pt x="7893" y="4979"/>
                    <a:pt x="7899" y="4981"/>
                  </a:cubicBezTo>
                  <a:lnTo>
                    <a:pt x="7900" y="4982"/>
                  </a:lnTo>
                  <a:cubicBezTo>
                    <a:pt x="7906" y="4982"/>
                    <a:pt x="7914" y="4982"/>
                    <a:pt x="7913" y="4976"/>
                  </a:cubicBezTo>
                  <a:cubicBezTo>
                    <a:pt x="7912" y="4971"/>
                    <a:pt x="7914" y="4959"/>
                    <a:pt x="7920" y="4958"/>
                  </a:cubicBezTo>
                  <a:cubicBezTo>
                    <a:pt x="7926" y="4958"/>
                    <a:pt x="7929" y="4961"/>
                    <a:pt x="7938" y="4960"/>
                  </a:cubicBezTo>
                  <a:cubicBezTo>
                    <a:pt x="7948" y="4958"/>
                    <a:pt x="7951" y="4951"/>
                    <a:pt x="7950" y="4945"/>
                  </a:cubicBezTo>
                  <a:cubicBezTo>
                    <a:pt x="7950" y="4939"/>
                    <a:pt x="7950" y="4931"/>
                    <a:pt x="7952" y="4931"/>
                  </a:cubicBezTo>
                  <a:cubicBezTo>
                    <a:pt x="7955" y="4931"/>
                    <a:pt x="7961" y="4926"/>
                    <a:pt x="7960" y="4920"/>
                  </a:cubicBezTo>
                  <a:cubicBezTo>
                    <a:pt x="7958" y="4914"/>
                    <a:pt x="7958" y="4899"/>
                    <a:pt x="7962" y="4896"/>
                  </a:cubicBezTo>
                  <a:cubicBezTo>
                    <a:pt x="7966" y="4894"/>
                    <a:pt x="7972" y="4893"/>
                    <a:pt x="7972" y="4887"/>
                  </a:cubicBezTo>
                  <a:cubicBezTo>
                    <a:pt x="7973" y="4881"/>
                    <a:pt x="7973" y="4863"/>
                    <a:pt x="7978" y="4866"/>
                  </a:cubicBezTo>
                  <a:cubicBezTo>
                    <a:pt x="7984" y="4870"/>
                    <a:pt x="7987" y="4881"/>
                    <a:pt x="7992" y="4879"/>
                  </a:cubicBezTo>
                  <a:cubicBezTo>
                    <a:pt x="7998" y="4877"/>
                    <a:pt x="8014" y="4865"/>
                    <a:pt x="8018" y="4874"/>
                  </a:cubicBezTo>
                  <a:cubicBezTo>
                    <a:pt x="8022" y="4882"/>
                    <a:pt x="8026" y="4904"/>
                    <a:pt x="8029" y="4908"/>
                  </a:cubicBezTo>
                  <a:cubicBezTo>
                    <a:pt x="8032" y="4911"/>
                    <a:pt x="8046" y="4907"/>
                    <a:pt x="8052" y="4912"/>
                  </a:cubicBezTo>
                  <a:cubicBezTo>
                    <a:pt x="8058" y="4916"/>
                    <a:pt x="8066" y="4932"/>
                    <a:pt x="8071" y="4930"/>
                  </a:cubicBezTo>
                  <a:cubicBezTo>
                    <a:pt x="8075" y="4927"/>
                    <a:pt x="8081" y="4918"/>
                    <a:pt x="8081" y="4918"/>
                  </a:cubicBezTo>
                  <a:cubicBezTo>
                    <a:pt x="8081" y="4918"/>
                    <a:pt x="8092" y="4928"/>
                    <a:pt x="8096" y="4926"/>
                  </a:cubicBezTo>
                  <a:cubicBezTo>
                    <a:pt x="8100" y="4923"/>
                    <a:pt x="8104" y="4910"/>
                    <a:pt x="8113" y="4909"/>
                  </a:cubicBezTo>
                  <a:cubicBezTo>
                    <a:pt x="8121" y="4908"/>
                    <a:pt x="8131" y="4908"/>
                    <a:pt x="8130" y="4904"/>
                  </a:cubicBezTo>
                  <a:cubicBezTo>
                    <a:pt x="8129" y="4901"/>
                    <a:pt x="8132" y="4894"/>
                    <a:pt x="8138" y="4894"/>
                  </a:cubicBezTo>
                  <a:cubicBezTo>
                    <a:pt x="8144" y="4894"/>
                    <a:pt x="8148" y="4888"/>
                    <a:pt x="8157" y="4876"/>
                  </a:cubicBezTo>
                  <a:cubicBezTo>
                    <a:pt x="8165" y="4863"/>
                    <a:pt x="8179" y="4845"/>
                    <a:pt x="8179" y="4845"/>
                  </a:cubicBezTo>
                  <a:cubicBezTo>
                    <a:pt x="8179" y="4845"/>
                    <a:pt x="8176" y="4830"/>
                    <a:pt x="8179" y="4830"/>
                  </a:cubicBezTo>
                  <a:cubicBezTo>
                    <a:pt x="8183" y="4830"/>
                    <a:pt x="8195" y="4831"/>
                    <a:pt x="8195" y="4826"/>
                  </a:cubicBezTo>
                  <a:cubicBezTo>
                    <a:pt x="8195" y="4822"/>
                    <a:pt x="8190" y="4790"/>
                    <a:pt x="8194" y="4791"/>
                  </a:cubicBezTo>
                  <a:cubicBezTo>
                    <a:pt x="8198" y="4793"/>
                    <a:pt x="8209" y="4787"/>
                    <a:pt x="8210" y="4784"/>
                  </a:cubicBezTo>
                  <a:cubicBezTo>
                    <a:pt x="8211" y="4782"/>
                    <a:pt x="8212" y="4734"/>
                    <a:pt x="8217" y="4733"/>
                  </a:cubicBezTo>
                  <a:cubicBezTo>
                    <a:pt x="8223" y="4731"/>
                    <a:pt x="8232" y="4732"/>
                    <a:pt x="8233" y="4723"/>
                  </a:cubicBezTo>
                  <a:cubicBezTo>
                    <a:pt x="8233" y="4715"/>
                    <a:pt x="8236" y="4704"/>
                    <a:pt x="8239" y="4703"/>
                  </a:cubicBezTo>
                  <a:cubicBezTo>
                    <a:pt x="8243" y="4701"/>
                    <a:pt x="8256" y="4691"/>
                    <a:pt x="8256" y="4691"/>
                  </a:cubicBezTo>
                  <a:cubicBezTo>
                    <a:pt x="8256" y="4691"/>
                    <a:pt x="8250" y="4670"/>
                    <a:pt x="8255" y="4665"/>
                  </a:cubicBezTo>
                  <a:cubicBezTo>
                    <a:pt x="8259" y="4661"/>
                    <a:pt x="8265" y="4657"/>
                    <a:pt x="8266" y="4649"/>
                  </a:cubicBezTo>
                  <a:cubicBezTo>
                    <a:pt x="8267" y="4640"/>
                    <a:pt x="8269" y="4599"/>
                    <a:pt x="8279" y="4587"/>
                  </a:cubicBezTo>
                  <a:cubicBezTo>
                    <a:pt x="8290" y="4575"/>
                    <a:pt x="8293" y="4575"/>
                    <a:pt x="8293" y="4570"/>
                  </a:cubicBezTo>
                  <a:cubicBezTo>
                    <a:pt x="8293" y="4565"/>
                    <a:pt x="8296" y="4554"/>
                    <a:pt x="8303" y="4550"/>
                  </a:cubicBezTo>
                  <a:cubicBezTo>
                    <a:pt x="8310" y="4546"/>
                    <a:pt x="8310" y="4538"/>
                    <a:pt x="8314" y="4529"/>
                  </a:cubicBezTo>
                  <a:cubicBezTo>
                    <a:pt x="8318" y="4520"/>
                    <a:pt x="8332" y="4499"/>
                    <a:pt x="8333" y="4492"/>
                  </a:cubicBezTo>
                  <a:cubicBezTo>
                    <a:pt x="8333" y="4486"/>
                    <a:pt x="8313" y="4481"/>
                    <a:pt x="8317" y="4470"/>
                  </a:cubicBezTo>
                  <a:cubicBezTo>
                    <a:pt x="8321" y="4459"/>
                    <a:pt x="8340" y="4454"/>
                    <a:pt x="8337" y="4442"/>
                  </a:cubicBezTo>
                  <a:cubicBezTo>
                    <a:pt x="8334" y="4431"/>
                    <a:pt x="8321" y="4415"/>
                    <a:pt x="8328" y="4409"/>
                  </a:cubicBezTo>
                  <a:cubicBezTo>
                    <a:pt x="8334" y="4404"/>
                    <a:pt x="8343" y="4394"/>
                    <a:pt x="8341" y="4390"/>
                  </a:cubicBezTo>
                  <a:cubicBezTo>
                    <a:pt x="8340" y="4385"/>
                    <a:pt x="8329" y="4376"/>
                    <a:pt x="8334" y="4373"/>
                  </a:cubicBezTo>
                  <a:cubicBezTo>
                    <a:pt x="8339" y="4369"/>
                    <a:pt x="8345" y="4367"/>
                    <a:pt x="8345" y="4358"/>
                  </a:cubicBezTo>
                  <a:cubicBezTo>
                    <a:pt x="8345" y="4350"/>
                    <a:pt x="8340" y="4341"/>
                    <a:pt x="8346" y="4336"/>
                  </a:cubicBezTo>
                  <a:cubicBezTo>
                    <a:pt x="8351" y="4330"/>
                    <a:pt x="8371" y="4311"/>
                    <a:pt x="8362" y="4304"/>
                  </a:cubicBezTo>
                  <a:cubicBezTo>
                    <a:pt x="8353" y="4297"/>
                    <a:pt x="8346" y="4284"/>
                    <a:pt x="8353" y="4272"/>
                  </a:cubicBezTo>
                  <a:cubicBezTo>
                    <a:pt x="8359" y="4261"/>
                    <a:pt x="8365" y="4254"/>
                    <a:pt x="8365" y="4248"/>
                  </a:cubicBezTo>
                  <a:cubicBezTo>
                    <a:pt x="8365" y="4242"/>
                    <a:pt x="8361" y="4229"/>
                    <a:pt x="8369" y="4223"/>
                  </a:cubicBezTo>
                  <a:cubicBezTo>
                    <a:pt x="8377" y="4217"/>
                    <a:pt x="8386" y="4210"/>
                    <a:pt x="8388" y="4203"/>
                  </a:cubicBezTo>
                  <a:cubicBezTo>
                    <a:pt x="8389" y="4196"/>
                    <a:pt x="8392" y="4180"/>
                    <a:pt x="8386" y="4176"/>
                  </a:cubicBezTo>
                  <a:cubicBezTo>
                    <a:pt x="8380" y="4172"/>
                    <a:pt x="8372" y="4152"/>
                    <a:pt x="8378" y="4146"/>
                  </a:cubicBezTo>
                  <a:cubicBezTo>
                    <a:pt x="8384" y="4141"/>
                    <a:pt x="8390" y="4126"/>
                    <a:pt x="8387" y="4125"/>
                  </a:cubicBezTo>
                  <a:cubicBezTo>
                    <a:pt x="8383" y="4123"/>
                    <a:pt x="8374" y="4127"/>
                    <a:pt x="8373" y="4118"/>
                  </a:cubicBezTo>
                  <a:cubicBezTo>
                    <a:pt x="8372" y="4110"/>
                    <a:pt x="8375" y="4073"/>
                    <a:pt x="8369" y="4070"/>
                  </a:cubicBezTo>
                  <a:cubicBezTo>
                    <a:pt x="8364" y="4067"/>
                    <a:pt x="8356" y="4052"/>
                    <a:pt x="8359" y="4046"/>
                  </a:cubicBezTo>
                  <a:cubicBezTo>
                    <a:pt x="8361" y="4041"/>
                    <a:pt x="8368" y="4033"/>
                    <a:pt x="8361" y="4026"/>
                  </a:cubicBezTo>
                  <a:cubicBezTo>
                    <a:pt x="8354" y="4020"/>
                    <a:pt x="8349" y="4011"/>
                    <a:pt x="8342" y="4009"/>
                  </a:cubicBezTo>
                  <a:cubicBezTo>
                    <a:pt x="8335" y="4007"/>
                    <a:pt x="8324" y="4003"/>
                    <a:pt x="8326" y="3997"/>
                  </a:cubicBezTo>
                  <a:cubicBezTo>
                    <a:pt x="8328" y="3991"/>
                    <a:pt x="8353" y="3966"/>
                    <a:pt x="8348" y="3963"/>
                  </a:cubicBezTo>
                  <a:cubicBezTo>
                    <a:pt x="8342" y="3960"/>
                    <a:pt x="8320" y="3976"/>
                    <a:pt x="8317" y="3969"/>
                  </a:cubicBezTo>
                  <a:cubicBezTo>
                    <a:pt x="8314" y="3963"/>
                    <a:pt x="8317" y="3947"/>
                    <a:pt x="8313" y="3943"/>
                  </a:cubicBezTo>
                  <a:cubicBezTo>
                    <a:pt x="8308" y="3938"/>
                    <a:pt x="8305" y="3930"/>
                    <a:pt x="8303" y="3920"/>
                  </a:cubicBezTo>
                  <a:cubicBezTo>
                    <a:pt x="8302" y="3910"/>
                    <a:pt x="8293" y="3868"/>
                    <a:pt x="8300" y="3865"/>
                  </a:cubicBezTo>
                  <a:cubicBezTo>
                    <a:pt x="8307" y="3862"/>
                    <a:pt x="8308" y="3859"/>
                    <a:pt x="8305" y="3852"/>
                  </a:cubicBezTo>
                  <a:cubicBezTo>
                    <a:pt x="8300" y="3845"/>
                    <a:pt x="8287" y="3834"/>
                    <a:pt x="8290" y="3824"/>
                  </a:cubicBezTo>
                  <a:cubicBezTo>
                    <a:pt x="8293" y="3815"/>
                    <a:pt x="8300" y="3813"/>
                    <a:pt x="8298" y="3808"/>
                  </a:cubicBezTo>
                  <a:cubicBezTo>
                    <a:pt x="8296" y="3804"/>
                    <a:pt x="8289" y="3798"/>
                    <a:pt x="8291" y="3795"/>
                  </a:cubicBezTo>
                  <a:cubicBezTo>
                    <a:pt x="8293" y="3793"/>
                    <a:pt x="8302" y="3785"/>
                    <a:pt x="8299" y="3782"/>
                  </a:cubicBezTo>
                  <a:cubicBezTo>
                    <a:pt x="8296" y="3778"/>
                    <a:pt x="8291" y="3771"/>
                    <a:pt x="8294" y="3769"/>
                  </a:cubicBezTo>
                  <a:lnTo>
                    <a:pt x="8299" y="3758"/>
                  </a:lnTo>
                  <a:cubicBezTo>
                    <a:pt x="8296" y="3755"/>
                    <a:pt x="8289" y="3744"/>
                    <a:pt x="8293" y="3741"/>
                  </a:cubicBezTo>
                  <a:cubicBezTo>
                    <a:pt x="8298" y="3737"/>
                    <a:pt x="8302" y="3733"/>
                    <a:pt x="8301" y="3731"/>
                  </a:cubicBezTo>
                  <a:cubicBezTo>
                    <a:pt x="8300" y="3729"/>
                    <a:pt x="8284" y="3710"/>
                    <a:pt x="8288" y="3705"/>
                  </a:cubicBezTo>
                  <a:cubicBezTo>
                    <a:pt x="8291" y="3700"/>
                    <a:pt x="8297" y="3684"/>
                    <a:pt x="8292" y="3682"/>
                  </a:cubicBezTo>
                  <a:cubicBezTo>
                    <a:pt x="8288" y="3680"/>
                    <a:pt x="8279" y="3688"/>
                    <a:pt x="8273" y="3685"/>
                  </a:cubicBezTo>
                  <a:cubicBezTo>
                    <a:pt x="8267" y="3682"/>
                    <a:pt x="8254" y="3681"/>
                    <a:pt x="8252" y="3674"/>
                  </a:cubicBezTo>
                  <a:cubicBezTo>
                    <a:pt x="8251" y="3666"/>
                    <a:pt x="8255" y="3653"/>
                    <a:pt x="8260" y="3647"/>
                  </a:cubicBezTo>
                  <a:cubicBezTo>
                    <a:pt x="8266" y="3641"/>
                    <a:pt x="8267" y="3635"/>
                    <a:pt x="8263" y="3628"/>
                  </a:cubicBezTo>
                  <a:cubicBezTo>
                    <a:pt x="8259" y="3622"/>
                    <a:pt x="8243" y="3600"/>
                    <a:pt x="8237" y="3601"/>
                  </a:cubicBezTo>
                  <a:cubicBezTo>
                    <a:pt x="8230" y="3601"/>
                    <a:pt x="8209" y="3591"/>
                    <a:pt x="8215" y="3587"/>
                  </a:cubicBezTo>
                  <a:cubicBezTo>
                    <a:pt x="8221" y="3582"/>
                    <a:pt x="8225" y="3578"/>
                    <a:pt x="8225" y="3578"/>
                  </a:cubicBezTo>
                  <a:lnTo>
                    <a:pt x="8229" y="3564"/>
                  </a:lnTo>
                  <a:cubicBezTo>
                    <a:pt x="8232" y="3563"/>
                    <a:pt x="8235" y="3551"/>
                    <a:pt x="8233" y="3547"/>
                  </a:cubicBezTo>
                  <a:cubicBezTo>
                    <a:pt x="8231" y="3543"/>
                    <a:pt x="8231" y="3529"/>
                    <a:pt x="8224" y="3529"/>
                  </a:cubicBezTo>
                  <a:cubicBezTo>
                    <a:pt x="8218" y="3529"/>
                    <a:pt x="8210" y="3528"/>
                    <a:pt x="8208" y="3523"/>
                  </a:cubicBezTo>
                  <a:cubicBezTo>
                    <a:pt x="8205" y="3518"/>
                    <a:pt x="8195" y="3516"/>
                    <a:pt x="8190" y="3513"/>
                  </a:cubicBezTo>
                  <a:cubicBezTo>
                    <a:pt x="8186" y="3510"/>
                    <a:pt x="8186" y="3502"/>
                    <a:pt x="8183" y="3502"/>
                  </a:cubicBezTo>
                  <a:cubicBezTo>
                    <a:pt x="8179" y="3502"/>
                    <a:pt x="8171" y="3500"/>
                    <a:pt x="8165" y="3497"/>
                  </a:cubicBezTo>
                  <a:cubicBezTo>
                    <a:pt x="8159" y="3494"/>
                    <a:pt x="8143" y="3477"/>
                    <a:pt x="8138" y="3476"/>
                  </a:cubicBezTo>
                  <a:cubicBezTo>
                    <a:pt x="8133" y="3476"/>
                    <a:pt x="8117" y="3478"/>
                    <a:pt x="8115" y="3475"/>
                  </a:cubicBezTo>
                  <a:lnTo>
                    <a:pt x="8095" y="3445"/>
                  </a:lnTo>
                  <a:cubicBezTo>
                    <a:pt x="8092" y="3445"/>
                    <a:pt x="8076" y="3449"/>
                    <a:pt x="8073" y="3443"/>
                  </a:cubicBezTo>
                  <a:cubicBezTo>
                    <a:pt x="8069" y="3436"/>
                    <a:pt x="8060" y="3429"/>
                    <a:pt x="8057" y="3429"/>
                  </a:cubicBezTo>
                  <a:cubicBezTo>
                    <a:pt x="8053" y="3430"/>
                    <a:pt x="8047" y="3444"/>
                    <a:pt x="8040" y="3444"/>
                  </a:cubicBezTo>
                  <a:cubicBezTo>
                    <a:pt x="8034" y="3444"/>
                    <a:pt x="8029" y="3443"/>
                    <a:pt x="8025" y="3446"/>
                  </a:cubicBezTo>
                  <a:cubicBezTo>
                    <a:pt x="8022" y="3450"/>
                    <a:pt x="8013" y="3460"/>
                    <a:pt x="8008" y="3455"/>
                  </a:cubicBezTo>
                  <a:cubicBezTo>
                    <a:pt x="8003" y="3450"/>
                    <a:pt x="8001" y="3430"/>
                    <a:pt x="7996" y="3430"/>
                  </a:cubicBezTo>
                  <a:cubicBezTo>
                    <a:pt x="7991" y="3431"/>
                    <a:pt x="7972" y="3426"/>
                    <a:pt x="7973" y="3433"/>
                  </a:cubicBezTo>
                  <a:cubicBezTo>
                    <a:pt x="7974" y="3440"/>
                    <a:pt x="7983" y="3452"/>
                    <a:pt x="7983" y="3455"/>
                  </a:cubicBezTo>
                  <a:cubicBezTo>
                    <a:pt x="7983" y="3458"/>
                    <a:pt x="7985" y="3466"/>
                    <a:pt x="7989" y="3470"/>
                  </a:cubicBezTo>
                  <a:cubicBezTo>
                    <a:pt x="7993" y="3473"/>
                    <a:pt x="8000" y="3477"/>
                    <a:pt x="7996" y="3482"/>
                  </a:cubicBezTo>
                  <a:cubicBezTo>
                    <a:pt x="7992" y="3487"/>
                    <a:pt x="7987" y="3493"/>
                    <a:pt x="7991" y="3497"/>
                  </a:cubicBezTo>
                  <a:cubicBezTo>
                    <a:pt x="7995" y="3502"/>
                    <a:pt x="8002" y="3508"/>
                    <a:pt x="7999" y="3515"/>
                  </a:cubicBezTo>
                  <a:cubicBezTo>
                    <a:pt x="7997" y="3521"/>
                    <a:pt x="7986" y="3550"/>
                    <a:pt x="7985" y="3542"/>
                  </a:cubicBezTo>
                  <a:cubicBezTo>
                    <a:pt x="7984" y="3533"/>
                    <a:pt x="7984" y="3524"/>
                    <a:pt x="7985" y="3518"/>
                  </a:cubicBezTo>
                  <a:cubicBezTo>
                    <a:pt x="7987" y="3512"/>
                    <a:pt x="7985" y="3499"/>
                    <a:pt x="7981" y="3494"/>
                  </a:cubicBezTo>
                  <a:cubicBezTo>
                    <a:pt x="7977" y="3489"/>
                    <a:pt x="7976" y="3478"/>
                    <a:pt x="7974" y="3481"/>
                  </a:cubicBezTo>
                  <a:cubicBezTo>
                    <a:pt x="7971" y="3483"/>
                    <a:pt x="7967" y="3485"/>
                    <a:pt x="7969" y="3492"/>
                  </a:cubicBezTo>
                  <a:cubicBezTo>
                    <a:pt x="7971" y="3499"/>
                    <a:pt x="7971" y="3514"/>
                    <a:pt x="7968" y="3520"/>
                  </a:cubicBezTo>
                  <a:cubicBezTo>
                    <a:pt x="7964" y="3527"/>
                    <a:pt x="7955" y="3533"/>
                    <a:pt x="7952" y="3537"/>
                  </a:cubicBezTo>
                  <a:cubicBezTo>
                    <a:pt x="7949" y="3542"/>
                    <a:pt x="7931" y="3548"/>
                    <a:pt x="7921" y="3549"/>
                  </a:cubicBezTo>
                  <a:cubicBezTo>
                    <a:pt x="7910" y="3549"/>
                    <a:pt x="7906" y="3541"/>
                    <a:pt x="7916" y="3537"/>
                  </a:cubicBezTo>
                  <a:cubicBezTo>
                    <a:pt x="7926" y="3532"/>
                    <a:pt x="7930" y="3528"/>
                    <a:pt x="7930" y="3525"/>
                  </a:cubicBezTo>
                  <a:cubicBezTo>
                    <a:pt x="7930" y="3522"/>
                    <a:pt x="7925" y="3507"/>
                    <a:pt x="7930" y="3501"/>
                  </a:cubicBezTo>
                  <a:cubicBezTo>
                    <a:pt x="7935" y="3495"/>
                    <a:pt x="7947" y="3489"/>
                    <a:pt x="7945" y="3486"/>
                  </a:cubicBezTo>
                  <a:cubicBezTo>
                    <a:pt x="7941" y="3484"/>
                    <a:pt x="7924" y="3484"/>
                    <a:pt x="7921" y="3486"/>
                  </a:cubicBezTo>
                  <a:cubicBezTo>
                    <a:pt x="7916" y="3488"/>
                    <a:pt x="7914" y="3494"/>
                    <a:pt x="7911" y="3491"/>
                  </a:cubicBezTo>
                  <a:lnTo>
                    <a:pt x="7901" y="3487"/>
                  </a:lnTo>
                  <a:cubicBezTo>
                    <a:pt x="7899" y="3489"/>
                    <a:pt x="7895" y="3502"/>
                    <a:pt x="7888" y="3506"/>
                  </a:cubicBezTo>
                  <a:cubicBezTo>
                    <a:pt x="7881" y="3510"/>
                    <a:pt x="7872" y="3508"/>
                    <a:pt x="7870" y="3511"/>
                  </a:cubicBezTo>
                  <a:cubicBezTo>
                    <a:pt x="7868" y="3515"/>
                    <a:pt x="7868" y="3528"/>
                    <a:pt x="7861" y="3522"/>
                  </a:cubicBezTo>
                  <a:cubicBezTo>
                    <a:pt x="7854" y="3515"/>
                    <a:pt x="7847" y="3510"/>
                    <a:pt x="7851" y="3497"/>
                  </a:cubicBezTo>
                  <a:cubicBezTo>
                    <a:pt x="7855" y="3484"/>
                    <a:pt x="7852" y="3468"/>
                    <a:pt x="7847" y="3462"/>
                  </a:cubicBezTo>
                  <a:cubicBezTo>
                    <a:pt x="7841" y="3455"/>
                    <a:pt x="7819" y="3438"/>
                    <a:pt x="7823" y="3430"/>
                  </a:cubicBezTo>
                  <a:cubicBezTo>
                    <a:pt x="7826" y="3423"/>
                    <a:pt x="7829" y="3399"/>
                    <a:pt x="7823" y="3399"/>
                  </a:cubicBezTo>
                  <a:cubicBezTo>
                    <a:pt x="7818" y="3398"/>
                    <a:pt x="7803" y="3397"/>
                    <a:pt x="7799" y="3399"/>
                  </a:cubicBezTo>
                  <a:cubicBezTo>
                    <a:pt x="7795" y="3402"/>
                    <a:pt x="7784" y="3410"/>
                    <a:pt x="7777" y="3413"/>
                  </a:cubicBezTo>
                  <a:cubicBezTo>
                    <a:pt x="7769" y="3416"/>
                    <a:pt x="7763" y="3419"/>
                    <a:pt x="7760" y="3425"/>
                  </a:cubicBezTo>
                  <a:cubicBezTo>
                    <a:pt x="7757" y="3430"/>
                    <a:pt x="7754" y="3438"/>
                    <a:pt x="7747" y="3432"/>
                  </a:cubicBezTo>
                  <a:cubicBezTo>
                    <a:pt x="7740" y="3427"/>
                    <a:pt x="7738" y="3413"/>
                    <a:pt x="7729" y="3415"/>
                  </a:cubicBezTo>
                  <a:cubicBezTo>
                    <a:pt x="7720" y="3417"/>
                    <a:pt x="7714" y="3423"/>
                    <a:pt x="7708" y="3417"/>
                  </a:cubicBezTo>
                  <a:cubicBezTo>
                    <a:pt x="7701" y="3410"/>
                    <a:pt x="7689" y="3405"/>
                    <a:pt x="7696" y="3397"/>
                  </a:cubicBezTo>
                  <a:cubicBezTo>
                    <a:pt x="7703" y="3389"/>
                    <a:pt x="7706" y="3384"/>
                    <a:pt x="7706" y="3378"/>
                  </a:cubicBezTo>
                  <a:cubicBezTo>
                    <a:pt x="7707" y="3372"/>
                    <a:pt x="7707" y="3366"/>
                    <a:pt x="7714" y="3358"/>
                  </a:cubicBezTo>
                  <a:cubicBezTo>
                    <a:pt x="7721" y="3350"/>
                    <a:pt x="7724" y="3353"/>
                    <a:pt x="7725" y="3346"/>
                  </a:cubicBezTo>
                  <a:cubicBezTo>
                    <a:pt x="7725" y="3339"/>
                    <a:pt x="7722" y="3335"/>
                    <a:pt x="7729" y="3327"/>
                  </a:cubicBezTo>
                  <a:cubicBezTo>
                    <a:pt x="7736" y="3319"/>
                    <a:pt x="7746" y="3318"/>
                    <a:pt x="7745" y="3308"/>
                  </a:cubicBezTo>
                  <a:cubicBezTo>
                    <a:pt x="7744" y="3298"/>
                    <a:pt x="7740" y="3287"/>
                    <a:pt x="7747" y="3283"/>
                  </a:cubicBezTo>
                  <a:cubicBezTo>
                    <a:pt x="7754" y="3279"/>
                    <a:pt x="7773" y="3275"/>
                    <a:pt x="7772" y="3265"/>
                  </a:cubicBezTo>
                  <a:cubicBezTo>
                    <a:pt x="7771" y="3255"/>
                    <a:pt x="7765" y="3252"/>
                    <a:pt x="7771" y="3246"/>
                  </a:cubicBezTo>
                  <a:cubicBezTo>
                    <a:pt x="7777" y="3241"/>
                    <a:pt x="7775" y="3230"/>
                    <a:pt x="7781" y="3225"/>
                  </a:cubicBezTo>
                  <a:cubicBezTo>
                    <a:pt x="7787" y="3221"/>
                    <a:pt x="7791" y="3216"/>
                    <a:pt x="7791" y="3208"/>
                  </a:cubicBezTo>
                  <a:cubicBezTo>
                    <a:pt x="7791" y="3200"/>
                    <a:pt x="7788" y="3196"/>
                    <a:pt x="7792" y="3191"/>
                  </a:cubicBezTo>
                  <a:cubicBezTo>
                    <a:pt x="7797" y="3187"/>
                    <a:pt x="7804" y="3183"/>
                    <a:pt x="7803" y="3177"/>
                  </a:cubicBezTo>
                  <a:cubicBezTo>
                    <a:pt x="7802" y="3171"/>
                    <a:pt x="7796" y="3128"/>
                    <a:pt x="7802" y="3119"/>
                  </a:cubicBezTo>
                  <a:cubicBezTo>
                    <a:pt x="7807" y="3110"/>
                    <a:pt x="7806" y="3108"/>
                    <a:pt x="7807" y="3101"/>
                  </a:cubicBezTo>
                  <a:cubicBezTo>
                    <a:pt x="7808" y="3093"/>
                    <a:pt x="7808" y="3091"/>
                    <a:pt x="7813" y="3088"/>
                  </a:cubicBezTo>
                  <a:cubicBezTo>
                    <a:pt x="7818" y="3084"/>
                    <a:pt x="7815" y="3063"/>
                    <a:pt x="7822" y="3060"/>
                  </a:cubicBezTo>
                  <a:cubicBezTo>
                    <a:pt x="7828" y="3057"/>
                    <a:pt x="7833" y="3052"/>
                    <a:pt x="7833" y="3046"/>
                  </a:cubicBezTo>
                  <a:cubicBezTo>
                    <a:pt x="7834" y="3040"/>
                    <a:pt x="7829" y="3030"/>
                    <a:pt x="7842" y="3020"/>
                  </a:cubicBezTo>
                  <a:cubicBezTo>
                    <a:pt x="7854" y="3010"/>
                    <a:pt x="7854" y="3003"/>
                    <a:pt x="7854" y="2997"/>
                  </a:cubicBezTo>
                  <a:cubicBezTo>
                    <a:pt x="7854" y="2992"/>
                    <a:pt x="7858" y="2988"/>
                    <a:pt x="7862" y="2985"/>
                  </a:cubicBezTo>
                  <a:cubicBezTo>
                    <a:pt x="7865" y="2982"/>
                    <a:pt x="7866" y="2969"/>
                    <a:pt x="7863" y="2966"/>
                  </a:cubicBezTo>
                  <a:lnTo>
                    <a:pt x="7856" y="2952"/>
                  </a:lnTo>
                  <a:lnTo>
                    <a:pt x="7864" y="2947"/>
                  </a:lnTo>
                  <a:cubicBezTo>
                    <a:pt x="7864" y="2944"/>
                    <a:pt x="7864" y="2924"/>
                    <a:pt x="7869" y="2924"/>
                  </a:cubicBezTo>
                  <a:cubicBezTo>
                    <a:pt x="7874" y="2923"/>
                    <a:pt x="7886" y="2931"/>
                    <a:pt x="7885" y="2923"/>
                  </a:cubicBezTo>
                  <a:cubicBezTo>
                    <a:pt x="7885" y="2915"/>
                    <a:pt x="7879" y="2903"/>
                    <a:pt x="7877" y="2891"/>
                  </a:cubicBezTo>
                  <a:cubicBezTo>
                    <a:pt x="7875" y="2879"/>
                    <a:pt x="7877" y="2867"/>
                    <a:pt x="7875" y="2861"/>
                  </a:cubicBezTo>
                  <a:cubicBezTo>
                    <a:pt x="7873" y="2853"/>
                    <a:pt x="7863" y="2841"/>
                    <a:pt x="7871" y="2833"/>
                  </a:cubicBezTo>
                  <a:cubicBezTo>
                    <a:pt x="7878" y="2824"/>
                    <a:pt x="7905" y="2803"/>
                    <a:pt x="7906" y="2796"/>
                  </a:cubicBezTo>
                  <a:cubicBezTo>
                    <a:pt x="7907" y="2789"/>
                    <a:pt x="7902" y="2785"/>
                    <a:pt x="7906" y="2779"/>
                  </a:cubicBezTo>
                  <a:cubicBezTo>
                    <a:pt x="7911" y="2773"/>
                    <a:pt x="7916" y="2768"/>
                    <a:pt x="7912" y="2761"/>
                  </a:cubicBezTo>
                  <a:cubicBezTo>
                    <a:pt x="7909" y="2754"/>
                    <a:pt x="7887" y="2734"/>
                    <a:pt x="7890" y="2724"/>
                  </a:cubicBezTo>
                  <a:cubicBezTo>
                    <a:pt x="7894" y="2715"/>
                    <a:pt x="7904" y="2714"/>
                    <a:pt x="7909" y="2702"/>
                  </a:cubicBezTo>
                  <a:cubicBezTo>
                    <a:pt x="7913" y="2689"/>
                    <a:pt x="7911" y="2685"/>
                    <a:pt x="7923" y="2678"/>
                  </a:cubicBezTo>
                  <a:cubicBezTo>
                    <a:pt x="7935" y="2671"/>
                    <a:pt x="7940" y="2670"/>
                    <a:pt x="7942" y="2665"/>
                  </a:cubicBezTo>
                  <a:cubicBezTo>
                    <a:pt x="7944" y="2660"/>
                    <a:pt x="7941" y="2644"/>
                    <a:pt x="7947" y="2645"/>
                  </a:cubicBezTo>
                  <a:cubicBezTo>
                    <a:pt x="7955" y="2647"/>
                    <a:pt x="7963" y="2663"/>
                    <a:pt x="7971" y="2662"/>
                  </a:cubicBezTo>
                  <a:cubicBezTo>
                    <a:pt x="7979" y="2660"/>
                    <a:pt x="7999" y="2634"/>
                    <a:pt x="8010" y="2634"/>
                  </a:cubicBezTo>
                  <a:cubicBezTo>
                    <a:pt x="8021" y="2633"/>
                    <a:pt x="8034" y="2640"/>
                    <a:pt x="8039" y="2635"/>
                  </a:cubicBezTo>
                  <a:cubicBezTo>
                    <a:pt x="8044" y="2630"/>
                    <a:pt x="8054" y="2619"/>
                    <a:pt x="8062" y="2620"/>
                  </a:cubicBezTo>
                  <a:cubicBezTo>
                    <a:pt x="8070" y="2621"/>
                    <a:pt x="8074" y="2624"/>
                    <a:pt x="8077" y="2621"/>
                  </a:cubicBezTo>
                  <a:cubicBezTo>
                    <a:pt x="8079" y="2617"/>
                    <a:pt x="8083" y="2609"/>
                    <a:pt x="8092" y="2609"/>
                  </a:cubicBezTo>
                  <a:cubicBezTo>
                    <a:pt x="8101" y="2609"/>
                    <a:pt x="8109" y="2614"/>
                    <a:pt x="8112" y="2610"/>
                  </a:cubicBezTo>
                  <a:cubicBezTo>
                    <a:pt x="8116" y="2606"/>
                    <a:pt x="8119" y="2594"/>
                    <a:pt x="8125" y="2598"/>
                  </a:cubicBezTo>
                  <a:cubicBezTo>
                    <a:pt x="8131" y="2602"/>
                    <a:pt x="8131" y="2606"/>
                    <a:pt x="8129" y="2613"/>
                  </a:cubicBezTo>
                  <a:cubicBezTo>
                    <a:pt x="8127" y="2620"/>
                    <a:pt x="8124" y="2624"/>
                    <a:pt x="8129" y="2626"/>
                  </a:cubicBezTo>
                  <a:cubicBezTo>
                    <a:pt x="8134" y="2628"/>
                    <a:pt x="8140" y="2628"/>
                    <a:pt x="8143" y="2633"/>
                  </a:cubicBezTo>
                  <a:cubicBezTo>
                    <a:pt x="8146" y="2637"/>
                    <a:pt x="8149" y="2646"/>
                    <a:pt x="8151" y="2641"/>
                  </a:cubicBezTo>
                  <a:cubicBezTo>
                    <a:pt x="8154" y="2636"/>
                    <a:pt x="8160" y="2624"/>
                    <a:pt x="8164" y="2623"/>
                  </a:cubicBezTo>
                  <a:cubicBezTo>
                    <a:pt x="8168" y="2622"/>
                    <a:pt x="8175" y="2615"/>
                    <a:pt x="8170" y="2609"/>
                  </a:cubicBezTo>
                  <a:cubicBezTo>
                    <a:pt x="8166" y="2603"/>
                    <a:pt x="8147" y="2594"/>
                    <a:pt x="8151" y="2588"/>
                  </a:cubicBezTo>
                  <a:cubicBezTo>
                    <a:pt x="8156" y="2583"/>
                    <a:pt x="8170" y="2582"/>
                    <a:pt x="8178" y="2585"/>
                  </a:cubicBezTo>
                  <a:cubicBezTo>
                    <a:pt x="8186" y="2588"/>
                    <a:pt x="8195" y="2592"/>
                    <a:pt x="8201" y="2587"/>
                  </a:cubicBezTo>
                  <a:cubicBezTo>
                    <a:pt x="8206" y="2582"/>
                    <a:pt x="8209" y="2576"/>
                    <a:pt x="8220" y="2576"/>
                  </a:cubicBezTo>
                  <a:cubicBezTo>
                    <a:pt x="8232" y="2575"/>
                    <a:pt x="8243" y="2581"/>
                    <a:pt x="8246" y="2586"/>
                  </a:cubicBezTo>
                  <a:cubicBezTo>
                    <a:pt x="8249" y="2592"/>
                    <a:pt x="8254" y="2594"/>
                    <a:pt x="8259" y="2590"/>
                  </a:cubicBezTo>
                  <a:cubicBezTo>
                    <a:pt x="8263" y="2586"/>
                    <a:pt x="8271" y="2583"/>
                    <a:pt x="8273" y="2577"/>
                  </a:cubicBezTo>
                  <a:cubicBezTo>
                    <a:pt x="8275" y="2571"/>
                    <a:pt x="8280" y="2565"/>
                    <a:pt x="8287" y="2564"/>
                  </a:cubicBezTo>
                  <a:cubicBezTo>
                    <a:pt x="8293" y="2564"/>
                    <a:pt x="8305" y="2575"/>
                    <a:pt x="8316" y="2575"/>
                  </a:cubicBezTo>
                  <a:cubicBezTo>
                    <a:pt x="8327" y="2574"/>
                    <a:pt x="8347" y="2572"/>
                    <a:pt x="8348" y="2563"/>
                  </a:cubicBezTo>
                  <a:cubicBezTo>
                    <a:pt x="8349" y="2555"/>
                    <a:pt x="8345" y="2548"/>
                    <a:pt x="8339" y="2549"/>
                  </a:cubicBezTo>
                  <a:cubicBezTo>
                    <a:pt x="8334" y="2549"/>
                    <a:pt x="8322" y="2552"/>
                    <a:pt x="8319" y="2548"/>
                  </a:cubicBezTo>
                  <a:cubicBezTo>
                    <a:pt x="8318" y="2543"/>
                    <a:pt x="8310" y="2538"/>
                    <a:pt x="8314" y="2534"/>
                  </a:cubicBezTo>
                  <a:cubicBezTo>
                    <a:pt x="8318" y="2530"/>
                    <a:pt x="8326" y="2530"/>
                    <a:pt x="8328" y="2533"/>
                  </a:cubicBezTo>
                  <a:cubicBezTo>
                    <a:pt x="8329" y="2536"/>
                    <a:pt x="8345" y="2533"/>
                    <a:pt x="8345" y="2527"/>
                  </a:cubicBezTo>
                  <a:cubicBezTo>
                    <a:pt x="8345" y="2521"/>
                    <a:pt x="8331" y="2519"/>
                    <a:pt x="8329" y="2512"/>
                  </a:cubicBezTo>
                  <a:cubicBezTo>
                    <a:pt x="8326" y="2505"/>
                    <a:pt x="8331" y="2509"/>
                    <a:pt x="8339" y="2503"/>
                  </a:cubicBezTo>
                  <a:cubicBezTo>
                    <a:pt x="8347" y="2497"/>
                    <a:pt x="8348" y="2478"/>
                    <a:pt x="8361" y="2479"/>
                  </a:cubicBezTo>
                  <a:cubicBezTo>
                    <a:pt x="8374" y="2479"/>
                    <a:pt x="8385" y="2491"/>
                    <a:pt x="8392" y="2490"/>
                  </a:cubicBezTo>
                  <a:cubicBezTo>
                    <a:pt x="8399" y="2490"/>
                    <a:pt x="8403" y="2479"/>
                    <a:pt x="8410" y="2481"/>
                  </a:cubicBezTo>
                  <a:cubicBezTo>
                    <a:pt x="8418" y="2482"/>
                    <a:pt x="8419" y="2493"/>
                    <a:pt x="8428" y="2492"/>
                  </a:cubicBezTo>
                  <a:cubicBezTo>
                    <a:pt x="8436" y="2490"/>
                    <a:pt x="8451" y="2487"/>
                    <a:pt x="8453" y="2490"/>
                  </a:cubicBezTo>
                  <a:cubicBezTo>
                    <a:pt x="8455" y="2494"/>
                    <a:pt x="8464" y="2505"/>
                    <a:pt x="8470" y="2502"/>
                  </a:cubicBezTo>
                  <a:cubicBezTo>
                    <a:pt x="8476" y="2499"/>
                    <a:pt x="8467" y="2494"/>
                    <a:pt x="8468" y="2491"/>
                  </a:cubicBezTo>
                  <a:cubicBezTo>
                    <a:pt x="8470" y="2487"/>
                    <a:pt x="8470" y="2483"/>
                    <a:pt x="8482" y="2485"/>
                  </a:cubicBezTo>
                  <a:cubicBezTo>
                    <a:pt x="8493" y="2488"/>
                    <a:pt x="8502" y="2493"/>
                    <a:pt x="8508" y="2492"/>
                  </a:cubicBezTo>
                  <a:cubicBezTo>
                    <a:pt x="8514" y="2491"/>
                    <a:pt x="8525" y="2488"/>
                    <a:pt x="8529" y="2494"/>
                  </a:cubicBezTo>
                  <a:cubicBezTo>
                    <a:pt x="8534" y="2501"/>
                    <a:pt x="8538" y="2512"/>
                    <a:pt x="8548" y="2513"/>
                  </a:cubicBezTo>
                  <a:cubicBezTo>
                    <a:pt x="8558" y="2514"/>
                    <a:pt x="8567" y="2513"/>
                    <a:pt x="8568" y="2509"/>
                  </a:cubicBezTo>
                  <a:cubicBezTo>
                    <a:pt x="8570" y="2505"/>
                    <a:pt x="8583" y="2497"/>
                    <a:pt x="8585" y="2503"/>
                  </a:cubicBezTo>
                  <a:cubicBezTo>
                    <a:pt x="8587" y="2510"/>
                    <a:pt x="8585" y="2518"/>
                    <a:pt x="8578" y="2521"/>
                  </a:cubicBezTo>
                  <a:cubicBezTo>
                    <a:pt x="8571" y="2523"/>
                    <a:pt x="8568" y="2533"/>
                    <a:pt x="8559" y="2533"/>
                  </a:cubicBezTo>
                  <a:cubicBezTo>
                    <a:pt x="8550" y="2534"/>
                    <a:pt x="8535" y="2527"/>
                    <a:pt x="8534" y="2534"/>
                  </a:cubicBezTo>
                  <a:cubicBezTo>
                    <a:pt x="8532" y="2542"/>
                    <a:pt x="8537" y="2553"/>
                    <a:pt x="8530" y="2555"/>
                  </a:cubicBezTo>
                  <a:cubicBezTo>
                    <a:pt x="8524" y="2556"/>
                    <a:pt x="8511" y="2560"/>
                    <a:pt x="8516" y="2565"/>
                  </a:cubicBezTo>
                  <a:cubicBezTo>
                    <a:pt x="8520" y="2571"/>
                    <a:pt x="8534" y="2567"/>
                    <a:pt x="8537" y="2574"/>
                  </a:cubicBezTo>
                  <a:cubicBezTo>
                    <a:pt x="8540" y="2580"/>
                    <a:pt x="8548" y="2599"/>
                    <a:pt x="8555" y="2596"/>
                  </a:cubicBezTo>
                  <a:cubicBezTo>
                    <a:pt x="8563" y="2593"/>
                    <a:pt x="8567" y="2587"/>
                    <a:pt x="8575" y="2588"/>
                  </a:cubicBezTo>
                  <a:cubicBezTo>
                    <a:pt x="8583" y="2589"/>
                    <a:pt x="8593" y="2586"/>
                    <a:pt x="8595" y="2578"/>
                  </a:cubicBezTo>
                  <a:cubicBezTo>
                    <a:pt x="8597" y="2571"/>
                    <a:pt x="8595" y="2560"/>
                    <a:pt x="8601" y="2560"/>
                  </a:cubicBezTo>
                  <a:cubicBezTo>
                    <a:pt x="8606" y="2560"/>
                    <a:pt x="8611" y="2556"/>
                    <a:pt x="8608" y="2553"/>
                  </a:cubicBezTo>
                  <a:cubicBezTo>
                    <a:pt x="8604" y="2550"/>
                    <a:pt x="8593" y="2534"/>
                    <a:pt x="8601" y="2536"/>
                  </a:cubicBezTo>
                  <a:cubicBezTo>
                    <a:pt x="8608" y="2540"/>
                    <a:pt x="8629" y="2565"/>
                    <a:pt x="8636" y="2562"/>
                  </a:cubicBezTo>
                  <a:cubicBezTo>
                    <a:pt x="8642" y="2559"/>
                    <a:pt x="8634" y="2546"/>
                    <a:pt x="8641" y="2541"/>
                  </a:cubicBezTo>
                  <a:cubicBezTo>
                    <a:pt x="8649" y="2536"/>
                    <a:pt x="8657" y="2531"/>
                    <a:pt x="8658" y="2524"/>
                  </a:cubicBezTo>
                  <a:cubicBezTo>
                    <a:pt x="8658" y="2517"/>
                    <a:pt x="8656" y="2496"/>
                    <a:pt x="8663" y="2497"/>
                  </a:cubicBezTo>
                  <a:cubicBezTo>
                    <a:pt x="8671" y="2498"/>
                    <a:pt x="8669" y="2511"/>
                    <a:pt x="8674" y="2509"/>
                  </a:cubicBezTo>
                  <a:cubicBezTo>
                    <a:pt x="8680" y="2507"/>
                    <a:pt x="8688" y="2496"/>
                    <a:pt x="8692" y="2502"/>
                  </a:cubicBezTo>
                  <a:cubicBezTo>
                    <a:pt x="8696" y="2507"/>
                    <a:pt x="8692" y="2520"/>
                    <a:pt x="8700" y="2522"/>
                  </a:cubicBezTo>
                  <a:cubicBezTo>
                    <a:pt x="8708" y="2523"/>
                    <a:pt x="8731" y="2506"/>
                    <a:pt x="8728" y="2503"/>
                  </a:cubicBezTo>
                  <a:cubicBezTo>
                    <a:pt x="8725" y="2501"/>
                    <a:pt x="8719" y="2490"/>
                    <a:pt x="8725" y="2487"/>
                  </a:cubicBezTo>
                  <a:cubicBezTo>
                    <a:pt x="8730" y="2484"/>
                    <a:pt x="8739" y="2490"/>
                    <a:pt x="8745" y="2488"/>
                  </a:cubicBezTo>
                  <a:cubicBezTo>
                    <a:pt x="8750" y="2485"/>
                    <a:pt x="8750" y="2481"/>
                    <a:pt x="8756" y="2481"/>
                  </a:cubicBezTo>
                  <a:cubicBezTo>
                    <a:pt x="8761" y="2482"/>
                    <a:pt x="8770" y="2482"/>
                    <a:pt x="8768" y="2476"/>
                  </a:cubicBezTo>
                  <a:cubicBezTo>
                    <a:pt x="8766" y="2471"/>
                    <a:pt x="8757" y="2468"/>
                    <a:pt x="8756" y="2460"/>
                  </a:cubicBezTo>
                  <a:cubicBezTo>
                    <a:pt x="8756" y="2451"/>
                    <a:pt x="8757" y="2446"/>
                    <a:pt x="8752" y="2443"/>
                  </a:cubicBezTo>
                  <a:cubicBezTo>
                    <a:pt x="8748" y="2441"/>
                    <a:pt x="8731" y="2427"/>
                    <a:pt x="8729" y="2432"/>
                  </a:cubicBezTo>
                  <a:cubicBezTo>
                    <a:pt x="8728" y="2436"/>
                    <a:pt x="8731" y="2447"/>
                    <a:pt x="8723" y="2445"/>
                  </a:cubicBezTo>
                  <a:cubicBezTo>
                    <a:pt x="8715" y="2443"/>
                    <a:pt x="8706" y="2435"/>
                    <a:pt x="8704" y="2437"/>
                  </a:cubicBezTo>
                  <a:cubicBezTo>
                    <a:pt x="8702" y="2439"/>
                    <a:pt x="8701" y="2447"/>
                    <a:pt x="8696" y="2447"/>
                  </a:cubicBezTo>
                  <a:cubicBezTo>
                    <a:pt x="8691" y="2447"/>
                    <a:pt x="8685" y="2457"/>
                    <a:pt x="8682" y="2453"/>
                  </a:cubicBezTo>
                  <a:cubicBezTo>
                    <a:pt x="8678" y="2449"/>
                    <a:pt x="8667" y="2447"/>
                    <a:pt x="8671" y="2439"/>
                  </a:cubicBezTo>
                  <a:cubicBezTo>
                    <a:pt x="8676" y="2431"/>
                    <a:pt x="8684" y="2431"/>
                    <a:pt x="8682" y="2426"/>
                  </a:cubicBezTo>
                  <a:cubicBezTo>
                    <a:pt x="8681" y="2421"/>
                    <a:pt x="8657" y="2399"/>
                    <a:pt x="8665" y="2398"/>
                  </a:cubicBezTo>
                  <a:cubicBezTo>
                    <a:pt x="8674" y="2398"/>
                    <a:pt x="8680" y="2397"/>
                    <a:pt x="8677" y="2390"/>
                  </a:cubicBezTo>
                  <a:cubicBezTo>
                    <a:pt x="8674" y="2383"/>
                    <a:pt x="8654" y="2371"/>
                    <a:pt x="8660" y="2365"/>
                  </a:cubicBezTo>
                  <a:cubicBezTo>
                    <a:pt x="8665" y="2358"/>
                    <a:pt x="8669" y="2358"/>
                    <a:pt x="8668" y="2351"/>
                  </a:cubicBezTo>
                  <a:cubicBezTo>
                    <a:pt x="8668" y="2344"/>
                    <a:pt x="8663" y="2328"/>
                    <a:pt x="8671" y="2321"/>
                  </a:cubicBezTo>
                  <a:cubicBezTo>
                    <a:pt x="8680" y="2314"/>
                    <a:pt x="8684" y="2311"/>
                    <a:pt x="8683" y="2305"/>
                  </a:cubicBezTo>
                  <a:cubicBezTo>
                    <a:pt x="8682" y="2299"/>
                    <a:pt x="8680" y="2289"/>
                    <a:pt x="8687" y="2284"/>
                  </a:cubicBezTo>
                  <a:cubicBezTo>
                    <a:pt x="8694" y="2278"/>
                    <a:pt x="8699" y="2277"/>
                    <a:pt x="8699" y="2271"/>
                  </a:cubicBezTo>
                  <a:cubicBezTo>
                    <a:pt x="8699" y="2265"/>
                    <a:pt x="8694" y="2254"/>
                    <a:pt x="8700" y="2251"/>
                  </a:cubicBezTo>
                  <a:cubicBezTo>
                    <a:pt x="8704" y="2248"/>
                    <a:pt x="8710" y="2246"/>
                    <a:pt x="8706" y="2242"/>
                  </a:cubicBezTo>
                  <a:cubicBezTo>
                    <a:pt x="8704" y="2238"/>
                    <a:pt x="8682" y="2226"/>
                    <a:pt x="8686" y="2211"/>
                  </a:cubicBezTo>
                  <a:cubicBezTo>
                    <a:pt x="8690" y="2197"/>
                    <a:pt x="8694" y="2193"/>
                    <a:pt x="8694" y="2186"/>
                  </a:cubicBezTo>
                  <a:cubicBezTo>
                    <a:pt x="8694" y="2179"/>
                    <a:pt x="8689" y="2171"/>
                    <a:pt x="8696" y="2168"/>
                  </a:cubicBezTo>
                  <a:cubicBezTo>
                    <a:pt x="8704" y="2165"/>
                    <a:pt x="8710" y="2160"/>
                    <a:pt x="8708" y="2154"/>
                  </a:cubicBezTo>
                  <a:cubicBezTo>
                    <a:pt x="8704" y="2147"/>
                    <a:pt x="8693" y="2145"/>
                    <a:pt x="8692" y="2134"/>
                  </a:cubicBezTo>
                  <a:cubicBezTo>
                    <a:pt x="8692" y="2122"/>
                    <a:pt x="8692" y="2118"/>
                    <a:pt x="8690" y="2115"/>
                  </a:cubicBezTo>
                  <a:cubicBezTo>
                    <a:pt x="8688" y="2112"/>
                    <a:pt x="8676" y="2107"/>
                    <a:pt x="8680" y="2103"/>
                  </a:cubicBezTo>
                  <a:cubicBezTo>
                    <a:pt x="8686" y="2099"/>
                    <a:pt x="8698" y="2098"/>
                    <a:pt x="8696" y="2092"/>
                  </a:cubicBezTo>
                  <a:cubicBezTo>
                    <a:pt x="8695" y="2085"/>
                    <a:pt x="8691" y="2073"/>
                    <a:pt x="8698" y="2068"/>
                  </a:cubicBezTo>
                  <a:cubicBezTo>
                    <a:pt x="8704" y="2063"/>
                    <a:pt x="8708" y="2061"/>
                    <a:pt x="8710" y="2054"/>
                  </a:cubicBezTo>
                  <a:cubicBezTo>
                    <a:pt x="8713" y="2048"/>
                    <a:pt x="8717" y="2037"/>
                    <a:pt x="8723" y="2038"/>
                  </a:cubicBezTo>
                  <a:cubicBezTo>
                    <a:pt x="8729" y="2039"/>
                    <a:pt x="8738" y="2038"/>
                    <a:pt x="8744" y="2037"/>
                  </a:cubicBezTo>
                  <a:cubicBezTo>
                    <a:pt x="8749" y="2036"/>
                    <a:pt x="8753" y="2042"/>
                    <a:pt x="8757" y="2039"/>
                  </a:cubicBezTo>
                  <a:cubicBezTo>
                    <a:pt x="8760" y="2035"/>
                    <a:pt x="8756" y="2026"/>
                    <a:pt x="8766" y="2026"/>
                  </a:cubicBezTo>
                  <a:cubicBezTo>
                    <a:pt x="8777" y="2026"/>
                    <a:pt x="8790" y="2029"/>
                    <a:pt x="8796" y="2024"/>
                  </a:cubicBezTo>
                  <a:cubicBezTo>
                    <a:pt x="8803" y="2018"/>
                    <a:pt x="8817" y="1998"/>
                    <a:pt x="8823" y="1997"/>
                  </a:cubicBezTo>
                  <a:cubicBezTo>
                    <a:pt x="8828" y="1996"/>
                    <a:pt x="8838" y="2000"/>
                    <a:pt x="8843" y="2004"/>
                  </a:cubicBezTo>
                  <a:cubicBezTo>
                    <a:pt x="8848" y="2009"/>
                    <a:pt x="8854" y="2003"/>
                    <a:pt x="8856" y="2008"/>
                  </a:cubicBezTo>
                  <a:cubicBezTo>
                    <a:pt x="8859" y="2013"/>
                    <a:pt x="8860" y="2026"/>
                    <a:pt x="8866" y="2025"/>
                  </a:cubicBezTo>
                  <a:cubicBezTo>
                    <a:pt x="8872" y="2025"/>
                    <a:pt x="8882" y="2016"/>
                    <a:pt x="8882" y="2010"/>
                  </a:cubicBezTo>
                  <a:cubicBezTo>
                    <a:pt x="8883" y="2005"/>
                    <a:pt x="8883" y="1990"/>
                    <a:pt x="8887" y="1989"/>
                  </a:cubicBezTo>
                  <a:cubicBezTo>
                    <a:pt x="8891" y="1987"/>
                    <a:pt x="8896" y="1981"/>
                    <a:pt x="8896" y="1979"/>
                  </a:cubicBezTo>
                  <a:cubicBezTo>
                    <a:pt x="8896" y="1977"/>
                    <a:pt x="8897" y="1962"/>
                    <a:pt x="8901" y="1963"/>
                  </a:cubicBezTo>
                  <a:cubicBezTo>
                    <a:pt x="8904" y="1963"/>
                    <a:pt x="8906" y="1978"/>
                    <a:pt x="8911" y="1980"/>
                  </a:cubicBezTo>
                  <a:cubicBezTo>
                    <a:pt x="8916" y="1982"/>
                    <a:pt x="8924" y="1985"/>
                    <a:pt x="8924" y="1994"/>
                  </a:cubicBezTo>
                  <a:cubicBezTo>
                    <a:pt x="8924" y="2004"/>
                    <a:pt x="8918" y="2010"/>
                    <a:pt x="8922" y="2017"/>
                  </a:cubicBezTo>
                  <a:cubicBezTo>
                    <a:pt x="8926" y="2024"/>
                    <a:pt x="8934" y="2036"/>
                    <a:pt x="8930" y="2040"/>
                  </a:cubicBezTo>
                  <a:cubicBezTo>
                    <a:pt x="8927" y="2043"/>
                    <a:pt x="8918" y="2044"/>
                    <a:pt x="8921" y="2049"/>
                  </a:cubicBezTo>
                  <a:cubicBezTo>
                    <a:pt x="8924" y="2054"/>
                    <a:pt x="8934" y="2059"/>
                    <a:pt x="8933" y="2066"/>
                  </a:cubicBezTo>
                  <a:cubicBezTo>
                    <a:pt x="8932" y="2072"/>
                    <a:pt x="8925" y="2074"/>
                    <a:pt x="8927" y="2080"/>
                  </a:cubicBezTo>
                  <a:cubicBezTo>
                    <a:pt x="8930" y="2086"/>
                    <a:pt x="8935" y="2095"/>
                    <a:pt x="8933" y="2096"/>
                  </a:cubicBezTo>
                  <a:cubicBezTo>
                    <a:pt x="8931" y="2097"/>
                    <a:pt x="8916" y="2101"/>
                    <a:pt x="8921" y="2108"/>
                  </a:cubicBezTo>
                  <a:cubicBezTo>
                    <a:pt x="8927" y="2114"/>
                    <a:pt x="8941" y="2102"/>
                    <a:pt x="8943" y="2108"/>
                  </a:cubicBezTo>
                  <a:cubicBezTo>
                    <a:pt x="8946" y="2112"/>
                    <a:pt x="8957" y="2108"/>
                    <a:pt x="8959" y="2113"/>
                  </a:cubicBezTo>
                  <a:cubicBezTo>
                    <a:pt x="8961" y="2120"/>
                    <a:pt x="8959" y="2140"/>
                    <a:pt x="8964" y="2140"/>
                  </a:cubicBezTo>
                  <a:cubicBezTo>
                    <a:pt x="8969" y="2141"/>
                    <a:pt x="8966" y="2122"/>
                    <a:pt x="8972" y="2122"/>
                  </a:cubicBezTo>
                  <a:cubicBezTo>
                    <a:pt x="8978" y="2122"/>
                    <a:pt x="8985" y="2119"/>
                    <a:pt x="8985" y="2116"/>
                  </a:cubicBezTo>
                  <a:cubicBezTo>
                    <a:pt x="8985" y="2113"/>
                    <a:pt x="8986" y="2106"/>
                    <a:pt x="8992" y="2109"/>
                  </a:cubicBezTo>
                  <a:cubicBezTo>
                    <a:pt x="8998" y="2112"/>
                    <a:pt x="9003" y="2119"/>
                    <a:pt x="8999" y="2124"/>
                  </a:cubicBezTo>
                  <a:cubicBezTo>
                    <a:pt x="8994" y="2129"/>
                    <a:pt x="8991" y="2135"/>
                    <a:pt x="8991" y="2138"/>
                  </a:cubicBezTo>
                  <a:cubicBezTo>
                    <a:pt x="8990" y="2142"/>
                    <a:pt x="8995" y="2149"/>
                    <a:pt x="8999" y="2157"/>
                  </a:cubicBezTo>
                  <a:cubicBezTo>
                    <a:pt x="9003" y="2164"/>
                    <a:pt x="9004" y="2173"/>
                    <a:pt x="9008" y="2173"/>
                  </a:cubicBezTo>
                  <a:cubicBezTo>
                    <a:pt x="9011" y="2173"/>
                    <a:pt x="9010" y="2160"/>
                    <a:pt x="9017" y="2155"/>
                  </a:cubicBezTo>
                  <a:cubicBezTo>
                    <a:pt x="9024" y="2149"/>
                    <a:pt x="9027" y="2145"/>
                    <a:pt x="9031" y="2136"/>
                  </a:cubicBezTo>
                  <a:cubicBezTo>
                    <a:pt x="9034" y="2128"/>
                    <a:pt x="9037" y="2122"/>
                    <a:pt x="9036" y="2109"/>
                  </a:cubicBezTo>
                  <a:cubicBezTo>
                    <a:pt x="9035" y="2096"/>
                    <a:pt x="9033" y="2085"/>
                    <a:pt x="9038" y="2082"/>
                  </a:cubicBezTo>
                  <a:cubicBezTo>
                    <a:pt x="9042" y="2078"/>
                    <a:pt x="9046" y="2074"/>
                    <a:pt x="9044" y="2072"/>
                  </a:cubicBezTo>
                  <a:cubicBezTo>
                    <a:pt x="9043" y="2069"/>
                    <a:pt x="9035" y="2064"/>
                    <a:pt x="9040" y="2060"/>
                  </a:cubicBezTo>
                  <a:cubicBezTo>
                    <a:pt x="9046" y="2055"/>
                    <a:pt x="9052" y="2052"/>
                    <a:pt x="9052" y="2046"/>
                  </a:cubicBezTo>
                  <a:cubicBezTo>
                    <a:pt x="9052" y="2040"/>
                    <a:pt x="9041" y="2036"/>
                    <a:pt x="9045" y="2031"/>
                  </a:cubicBezTo>
                  <a:cubicBezTo>
                    <a:pt x="9050" y="2025"/>
                    <a:pt x="9055" y="2016"/>
                    <a:pt x="9055" y="2016"/>
                  </a:cubicBezTo>
                  <a:cubicBezTo>
                    <a:pt x="9055" y="2016"/>
                    <a:pt x="9047" y="2001"/>
                    <a:pt x="9045" y="1995"/>
                  </a:cubicBezTo>
                  <a:cubicBezTo>
                    <a:pt x="9042" y="1990"/>
                    <a:pt x="9047" y="1983"/>
                    <a:pt x="9048" y="1983"/>
                  </a:cubicBezTo>
                  <a:cubicBezTo>
                    <a:pt x="9050" y="1983"/>
                    <a:pt x="9054" y="1967"/>
                    <a:pt x="9059" y="1965"/>
                  </a:cubicBezTo>
                  <a:cubicBezTo>
                    <a:pt x="9064" y="1962"/>
                    <a:pt x="9084" y="1952"/>
                    <a:pt x="9088" y="1960"/>
                  </a:cubicBezTo>
                  <a:cubicBezTo>
                    <a:pt x="9090" y="1968"/>
                    <a:pt x="9108" y="1982"/>
                    <a:pt x="9108" y="1976"/>
                  </a:cubicBezTo>
                  <a:cubicBezTo>
                    <a:pt x="9109" y="1970"/>
                    <a:pt x="9103" y="1968"/>
                    <a:pt x="9102" y="1961"/>
                  </a:cubicBezTo>
                  <a:cubicBezTo>
                    <a:pt x="9101" y="1954"/>
                    <a:pt x="9102" y="1938"/>
                    <a:pt x="9097" y="1936"/>
                  </a:cubicBezTo>
                  <a:cubicBezTo>
                    <a:pt x="9091" y="1934"/>
                    <a:pt x="9085" y="1937"/>
                    <a:pt x="9081" y="1929"/>
                  </a:cubicBezTo>
                  <a:cubicBezTo>
                    <a:pt x="9077" y="1921"/>
                    <a:pt x="9072" y="1902"/>
                    <a:pt x="9067" y="1897"/>
                  </a:cubicBezTo>
                  <a:cubicBezTo>
                    <a:pt x="9063" y="1892"/>
                    <a:pt x="9041" y="1876"/>
                    <a:pt x="9041" y="1865"/>
                  </a:cubicBezTo>
                  <a:cubicBezTo>
                    <a:pt x="9041" y="1855"/>
                    <a:pt x="9049" y="1841"/>
                    <a:pt x="9044" y="1833"/>
                  </a:cubicBezTo>
                  <a:cubicBezTo>
                    <a:pt x="9040" y="1825"/>
                    <a:pt x="9026" y="1819"/>
                    <a:pt x="9025" y="1808"/>
                  </a:cubicBezTo>
                  <a:cubicBezTo>
                    <a:pt x="9025" y="1796"/>
                    <a:pt x="9030" y="1785"/>
                    <a:pt x="9037" y="1780"/>
                  </a:cubicBezTo>
                  <a:cubicBezTo>
                    <a:pt x="9045" y="1774"/>
                    <a:pt x="9054" y="1782"/>
                    <a:pt x="9059" y="1776"/>
                  </a:cubicBezTo>
                  <a:cubicBezTo>
                    <a:pt x="9063" y="1770"/>
                    <a:pt x="9065" y="1764"/>
                    <a:pt x="9072" y="1762"/>
                  </a:cubicBezTo>
                  <a:cubicBezTo>
                    <a:pt x="9080" y="1759"/>
                    <a:pt x="9087" y="1764"/>
                    <a:pt x="9090" y="1761"/>
                  </a:cubicBezTo>
                  <a:cubicBezTo>
                    <a:pt x="9094" y="1759"/>
                    <a:pt x="9096" y="1753"/>
                    <a:pt x="9100" y="1755"/>
                  </a:cubicBezTo>
                  <a:cubicBezTo>
                    <a:pt x="9105" y="1757"/>
                    <a:pt x="9116" y="1773"/>
                    <a:pt x="9121" y="1771"/>
                  </a:cubicBezTo>
                  <a:cubicBezTo>
                    <a:pt x="9127" y="1771"/>
                    <a:pt x="9146" y="1774"/>
                    <a:pt x="9147" y="1775"/>
                  </a:cubicBezTo>
                  <a:cubicBezTo>
                    <a:pt x="9149" y="1776"/>
                    <a:pt x="9177" y="1771"/>
                    <a:pt x="9174" y="1774"/>
                  </a:cubicBezTo>
                  <a:cubicBezTo>
                    <a:pt x="9170" y="1778"/>
                    <a:pt x="9153" y="1784"/>
                    <a:pt x="9155" y="1787"/>
                  </a:cubicBezTo>
                  <a:cubicBezTo>
                    <a:pt x="9157" y="1789"/>
                    <a:pt x="9172" y="1793"/>
                    <a:pt x="9161" y="1796"/>
                  </a:cubicBezTo>
                  <a:cubicBezTo>
                    <a:pt x="9151" y="1799"/>
                    <a:pt x="9132" y="1788"/>
                    <a:pt x="9126" y="1795"/>
                  </a:cubicBezTo>
                  <a:cubicBezTo>
                    <a:pt x="9120" y="1803"/>
                    <a:pt x="9101" y="1824"/>
                    <a:pt x="9108" y="1830"/>
                  </a:cubicBezTo>
                  <a:cubicBezTo>
                    <a:pt x="9115" y="1836"/>
                    <a:pt x="9118" y="1844"/>
                    <a:pt x="9118" y="1849"/>
                  </a:cubicBezTo>
                  <a:cubicBezTo>
                    <a:pt x="9118" y="1854"/>
                    <a:pt x="9117" y="1866"/>
                    <a:pt x="9121" y="1868"/>
                  </a:cubicBezTo>
                  <a:cubicBezTo>
                    <a:pt x="9125" y="1869"/>
                    <a:pt x="9129" y="1869"/>
                    <a:pt x="9130" y="1878"/>
                  </a:cubicBezTo>
                  <a:cubicBezTo>
                    <a:pt x="9131" y="1887"/>
                    <a:pt x="9142" y="1893"/>
                    <a:pt x="9146" y="1902"/>
                  </a:cubicBezTo>
                  <a:cubicBezTo>
                    <a:pt x="9150" y="1911"/>
                    <a:pt x="9148" y="1921"/>
                    <a:pt x="9154" y="1923"/>
                  </a:cubicBezTo>
                  <a:cubicBezTo>
                    <a:pt x="9159" y="1925"/>
                    <a:pt x="9167" y="1925"/>
                    <a:pt x="9168" y="1934"/>
                  </a:cubicBezTo>
                  <a:cubicBezTo>
                    <a:pt x="9168" y="1943"/>
                    <a:pt x="9158" y="1951"/>
                    <a:pt x="9160" y="1962"/>
                  </a:cubicBezTo>
                  <a:cubicBezTo>
                    <a:pt x="9162" y="1972"/>
                    <a:pt x="9165" y="2003"/>
                    <a:pt x="9167" y="2003"/>
                  </a:cubicBezTo>
                  <a:cubicBezTo>
                    <a:pt x="9170" y="2002"/>
                    <a:pt x="9185" y="1984"/>
                    <a:pt x="9185" y="1992"/>
                  </a:cubicBezTo>
                  <a:cubicBezTo>
                    <a:pt x="9186" y="1999"/>
                    <a:pt x="9186" y="2009"/>
                    <a:pt x="9191" y="2012"/>
                  </a:cubicBezTo>
                  <a:cubicBezTo>
                    <a:pt x="9196" y="2015"/>
                    <a:pt x="9193" y="2025"/>
                    <a:pt x="9189" y="2030"/>
                  </a:cubicBezTo>
                  <a:cubicBezTo>
                    <a:pt x="9185" y="2036"/>
                    <a:pt x="9179" y="2069"/>
                    <a:pt x="9187" y="2075"/>
                  </a:cubicBezTo>
                  <a:cubicBezTo>
                    <a:pt x="9195" y="2082"/>
                    <a:pt x="9209" y="2069"/>
                    <a:pt x="9215" y="2074"/>
                  </a:cubicBezTo>
                  <a:cubicBezTo>
                    <a:pt x="9220" y="2078"/>
                    <a:pt x="9232" y="2083"/>
                    <a:pt x="9226" y="2087"/>
                  </a:cubicBezTo>
                  <a:cubicBezTo>
                    <a:pt x="9220" y="2090"/>
                    <a:pt x="9206" y="2095"/>
                    <a:pt x="9202" y="2098"/>
                  </a:cubicBezTo>
                  <a:cubicBezTo>
                    <a:pt x="9198" y="2102"/>
                    <a:pt x="9185" y="2103"/>
                    <a:pt x="9182" y="2109"/>
                  </a:cubicBezTo>
                  <a:cubicBezTo>
                    <a:pt x="9178" y="2115"/>
                    <a:pt x="9177" y="2136"/>
                    <a:pt x="9171" y="2137"/>
                  </a:cubicBezTo>
                  <a:cubicBezTo>
                    <a:pt x="9166" y="2138"/>
                    <a:pt x="9156" y="2145"/>
                    <a:pt x="9150" y="2151"/>
                  </a:cubicBezTo>
                  <a:cubicBezTo>
                    <a:pt x="9143" y="2157"/>
                    <a:pt x="9135" y="2154"/>
                    <a:pt x="9135" y="2161"/>
                  </a:cubicBezTo>
                  <a:cubicBezTo>
                    <a:pt x="9135" y="2167"/>
                    <a:pt x="9130" y="2178"/>
                    <a:pt x="9129" y="2179"/>
                  </a:cubicBezTo>
                  <a:cubicBezTo>
                    <a:pt x="9127" y="2181"/>
                    <a:pt x="9125" y="2194"/>
                    <a:pt x="9131" y="2199"/>
                  </a:cubicBezTo>
                  <a:cubicBezTo>
                    <a:pt x="9136" y="2204"/>
                    <a:pt x="9144" y="2200"/>
                    <a:pt x="9145" y="2208"/>
                  </a:cubicBezTo>
                  <a:cubicBezTo>
                    <a:pt x="9145" y="2215"/>
                    <a:pt x="9146" y="2220"/>
                    <a:pt x="9140" y="2228"/>
                  </a:cubicBezTo>
                  <a:cubicBezTo>
                    <a:pt x="9134" y="2237"/>
                    <a:pt x="9126" y="2245"/>
                    <a:pt x="9132" y="2251"/>
                  </a:cubicBezTo>
                  <a:cubicBezTo>
                    <a:pt x="9138" y="2257"/>
                    <a:pt x="9144" y="2260"/>
                    <a:pt x="9144" y="2262"/>
                  </a:cubicBezTo>
                  <a:cubicBezTo>
                    <a:pt x="9144" y="2263"/>
                    <a:pt x="9136" y="2275"/>
                    <a:pt x="9138" y="2283"/>
                  </a:cubicBezTo>
                  <a:cubicBezTo>
                    <a:pt x="9140" y="2290"/>
                    <a:pt x="9143" y="2316"/>
                    <a:pt x="9137" y="2322"/>
                  </a:cubicBezTo>
                  <a:cubicBezTo>
                    <a:pt x="9131" y="2327"/>
                    <a:pt x="9113" y="2331"/>
                    <a:pt x="9115" y="2340"/>
                  </a:cubicBezTo>
                  <a:cubicBezTo>
                    <a:pt x="9118" y="2348"/>
                    <a:pt x="9123" y="2357"/>
                    <a:pt x="9121" y="2366"/>
                  </a:cubicBezTo>
                  <a:cubicBezTo>
                    <a:pt x="9118" y="2376"/>
                    <a:pt x="9113" y="2396"/>
                    <a:pt x="9113" y="2396"/>
                  </a:cubicBezTo>
                  <a:cubicBezTo>
                    <a:pt x="9113" y="2396"/>
                    <a:pt x="9131" y="2424"/>
                    <a:pt x="9127" y="2424"/>
                  </a:cubicBezTo>
                  <a:cubicBezTo>
                    <a:pt x="9124" y="2424"/>
                    <a:pt x="9113" y="2422"/>
                    <a:pt x="9115" y="2429"/>
                  </a:cubicBezTo>
                  <a:cubicBezTo>
                    <a:pt x="9116" y="2436"/>
                    <a:pt x="9125" y="2456"/>
                    <a:pt x="9120" y="2464"/>
                  </a:cubicBezTo>
                  <a:cubicBezTo>
                    <a:pt x="9115" y="2471"/>
                    <a:pt x="9099" y="2475"/>
                    <a:pt x="9104" y="2485"/>
                  </a:cubicBezTo>
                  <a:cubicBezTo>
                    <a:pt x="9109" y="2495"/>
                    <a:pt x="9111" y="2497"/>
                    <a:pt x="9112" y="2506"/>
                  </a:cubicBezTo>
                  <a:cubicBezTo>
                    <a:pt x="9113" y="2515"/>
                    <a:pt x="9110" y="2536"/>
                    <a:pt x="9116" y="2545"/>
                  </a:cubicBezTo>
                  <a:cubicBezTo>
                    <a:pt x="9122" y="2554"/>
                    <a:pt x="9124" y="2574"/>
                    <a:pt x="9124" y="2574"/>
                  </a:cubicBezTo>
                  <a:cubicBezTo>
                    <a:pt x="9124" y="2574"/>
                    <a:pt x="9095" y="2596"/>
                    <a:pt x="9101" y="2605"/>
                  </a:cubicBezTo>
                  <a:cubicBezTo>
                    <a:pt x="9106" y="2615"/>
                    <a:pt x="9119" y="2627"/>
                    <a:pt x="9112" y="2627"/>
                  </a:cubicBezTo>
                  <a:cubicBezTo>
                    <a:pt x="9105" y="2627"/>
                    <a:pt x="9073" y="2619"/>
                    <a:pt x="9070" y="2629"/>
                  </a:cubicBezTo>
                  <a:cubicBezTo>
                    <a:pt x="9068" y="2639"/>
                    <a:pt x="9076" y="2664"/>
                    <a:pt x="9072" y="2670"/>
                  </a:cubicBezTo>
                  <a:cubicBezTo>
                    <a:pt x="9067" y="2676"/>
                    <a:pt x="9060" y="2697"/>
                    <a:pt x="9055" y="2691"/>
                  </a:cubicBezTo>
                  <a:cubicBezTo>
                    <a:pt x="9050" y="2686"/>
                    <a:pt x="9030" y="2668"/>
                    <a:pt x="9027" y="2671"/>
                  </a:cubicBezTo>
                  <a:cubicBezTo>
                    <a:pt x="9024" y="2675"/>
                    <a:pt x="9006" y="2690"/>
                    <a:pt x="9015" y="2694"/>
                  </a:cubicBezTo>
                  <a:cubicBezTo>
                    <a:pt x="9024" y="2698"/>
                    <a:pt x="9038" y="2701"/>
                    <a:pt x="9042" y="2710"/>
                  </a:cubicBezTo>
                  <a:cubicBezTo>
                    <a:pt x="9047" y="2719"/>
                    <a:pt x="9076" y="2729"/>
                    <a:pt x="9070" y="2744"/>
                  </a:cubicBezTo>
                  <a:cubicBezTo>
                    <a:pt x="9063" y="2759"/>
                    <a:pt x="9050" y="2776"/>
                    <a:pt x="9058" y="2781"/>
                  </a:cubicBezTo>
                  <a:cubicBezTo>
                    <a:pt x="9065" y="2786"/>
                    <a:pt x="9072" y="2799"/>
                    <a:pt x="9065" y="2799"/>
                  </a:cubicBezTo>
                  <a:cubicBezTo>
                    <a:pt x="9058" y="2799"/>
                    <a:pt x="9049" y="2794"/>
                    <a:pt x="9049" y="2801"/>
                  </a:cubicBezTo>
                  <a:cubicBezTo>
                    <a:pt x="9049" y="2808"/>
                    <a:pt x="9047" y="2828"/>
                    <a:pt x="9042" y="2835"/>
                  </a:cubicBezTo>
                  <a:cubicBezTo>
                    <a:pt x="9038" y="2842"/>
                    <a:pt x="9032" y="2850"/>
                    <a:pt x="9030" y="2858"/>
                  </a:cubicBezTo>
                  <a:cubicBezTo>
                    <a:pt x="9028" y="2866"/>
                    <a:pt x="9039" y="2892"/>
                    <a:pt x="9042" y="2905"/>
                  </a:cubicBezTo>
                  <a:cubicBezTo>
                    <a:pt x="9044" y="2918"/>
                    <a:pt x="9047" y="2964"/>
                    <a:pt x="9053" y="2969"/>
                  </a:cubicBezTo>
                  <a:cubicBezTo>
                    <a:pt x="9060" y="2974"/>
                    <a:pt x="9070" y="2982"/>
                    <a:pt x="9070" y="2996"/>
                  </a:cubicBezTo>
                  <a:cubicBezTo>
                    <a:pt x="9070" y="3011"/>
                    <a:pt x="9075" y="3050"/>
                    <a:pt x="9079" y="3053"/>
                  </a:cubicBezTo>
                  <a:cubicBezTo>
                    <a:pt x="9083" y="3057"/>
                    <a:pt x="9142" y="3188"/>
                    <a:pt x="9169" y="3219"/>
                  </a:cubicBezTo>
                  <a:cubicBezTo>
                    <a:pt x="9195" y="3251"/>
                    <a:pt x="9211" y="3270"/>
                    <a:pt x="9209" y="3276"/>
                  </a:cubicBezTo>
                  <a:cubicBezTo>
                    <a:pt x="9208" y="3282"/>
                    <a:pt x="9208" y="3296"/>
                    <a:pt x="9213" y="3300"/>
                  </a:cubicBezTo>
                  <a:cubicBezTo>
                    <a:pt x="9217" y="3305"/>
                    <a:pt x="9261" y="3350"/>
                    <a:pt x="9269" y="3365"/>
                  </a:cubicBezTo>
                  <a:cubicBezTo>
                    <a:pt x="9276" y="3380"/>
                    <a:pt x="9311" y="3464"/>
                    <a:pt x="9329" y="3473"/>
                  </a:cubicBezTo>
                  <a:cubicBezTo>
                    <a:pt x="9347" y="3482"/>
                    <a:pt x="9361" y="3486"/>
                    <a:pt x="9367" y="3483"/>
                  </a:cubicBezTo>
                  <a:cubicBezTo>
                    <a:pt x="9373" y="3480"/>
                    <a:pt x="9379" y="3471"/>
                    <a:pt x="9380" y="3475"/>
                  </a:cubicBezTo>
                  <a:cubicBezTo>
                    <a:pt x="9382" y="3479"/>
                    <a:pt x="9382" y="3490"/>
                    <a:pt x="9374" y="3492"/>
                  </a:cubicBezTo>
                  <a:cubicBezTo>
                    <a:pt x="9366" y="3494"/>
                    <a:pt x="9348" y="3494"/>
                    <a:pt x="9352" y="3500"/>
                  </a:cubicBezTo>
                  <a:cubicBezTo>
                    <a:pt x="9356" y="3506"/>
                    <a:pt x="9370" y="3523"/>
                    <a:pt x="9375" y="3533"/>
                  </a:cubicBezTo>
                  <a:cubicBezTo>
                    <a:pt x="9380" y="3544"/>
                    <a:pt x="9408" y="3590"/>
                    <a:pt x="9406" y="3601"/>
                  </a:cubicBezTo>
                  <a:cubicBezTo>
                    <a:pt x="9404" y="3611"/>
                    <a:pt x="9405" y="3619"/>
                    <a:pt x="9412" y="3630"/>
                  </a:cubicBezTo>
                  <a:cubicBezTo>
                    <a:pt x="9420" y="3641"/>
                    <a:pt x="9458" y="3644"/>
                    <a:pt x="9458" y="3653"/>
                  </a:cubicBezTo>
                  <a:cubicBezTo>
                    <a:pt x="9459" y="3661"/>
                    <a:pt x="9464" y="3697"/>
                    <a:pt x="9466" y="3694"/>
                  </a:cubicBezTo>
                  <a:cubicBezTo>
                    <a:pt x="9468" y="3691"/>
                    <a:pt x="9475" y="3672"/>
                    <a:pt x="9477" y="3659"/>
                  </a:cubicBezTo>
                  <a:cubicBezTo>
                    <a:pt x="9479" y="3647"/>
                    <a:pt x="9484" y="3617"/>
                    <a:pt x="9490" y="3611"/>
                  </a:cubicBezTo>
                  <a:cubicBezTo>
                    <a:pt x="9497" y="3605"/>
                    <a:pt x="9508" y="3597"/>
                    <a:pt x="9508" y="3590"/>
                  </a:cubicBezTo>
                  <a:cubicBezTo>
                    <a:pt x="9509" y="3583"/>
                    <a:pt x="9505" y="3577"/>
                    <a:pt x="9512" y="3569"/>
                  </a:cubicBezTo>
                  <a:cubicBezTo>
                    <a:pt x="9518" y="3561"/>
                    <a:pt x="9524" y="3532"/>
                    <a:pt x="9520" y="3525"/>
                  </a:cubicBezTo>
                  <a:cubicBezTo>
                    <a:pt x="9515" y="3518"/>
                    <a:pt x="9508" y="3516"/>
                    <a:pt x="9511" y="3504"/>
                  </a:cubicBezTo>
                  <a:cubicBezTo>
                    <a:pt x="9514" y="3491"/>
                    <a:pt x="9524" y="3485"/>
                    <a:pt x="9523" y="3478"/>
                  </a:cubicBezTo>
                  <a:cubicBezTo>
                    <a:pt x="9522" y="3472"/>
                    <a:pt x="9516" y="3466"/>
                    <a:pt x="9509" y="3468"/>
                  </a:cubicBezTo>
                  <a:cubicBezTo>
                    <a:pt x="9502" y="3469"/>
                    <a:pt x="9490" y="3471"/>
                    <a:pt x="9494" y="3464"/>
                  </a:cubicBezTo>
                  <a:cubicBezTo>
                    <a:pt x="9498" y="3456"/>
                    <a:pt x="9500" y="3450"/>
                    <a:pt x="9498" y="3448"/>
                  </a:cubicBezTo>
                  <a:cubicBezTo>
                    <a:pt x="9496" y="3446"/>
                    <a:pt x="9489" y="3438"/>
                    <a:pt x="9492" y="3436"/>
                  </a:cubicBezTo>
                  <a:cubicBezTo>
                    <a:pt x="9496" y="3434"/>
                    <a:pt x="9503" y="3434"/>
                    <a:pt x="9502" y="3426"/>
                  </a:cubicBezTo>
                  <a:cubicBezTo>
                    <a:pt x="9500" y="3418"/>
                    <a:pt x="9486" y="3412"/>
                    <a:pt x="9488" y="3406"/>
                  </a:cubicBezTo>
                  <a:cubicBezTo>
                    <a:pt x="9490" y="3399"/>
                    <a:pt x="9496" y="3387"/>
                    <a:pt x="9493" y="3386"/>
                  </a:cubicBezTo>
                  <a:cubicBezTo>
                    <a:pt x="9490" y="3386"/>
                    <a:pt x="9466" y="3386"/>
                    <a:pt x="9470" y="3378"/>
                  </a:cubicBezTo>
                  <a:cubicBezTo>
                    <a:pt x="9473" y="3369"/>
                    <a:pt x="9476" y="3362"/>
                    <a:pt x="9481" y="3366"/>
                  </a:cubicBezTo>
                  <a:cubicBezTo>
                    <a:pt x="9486" y="3370"/>
                    <a:pt x="9492" y="3382"/>
                    <a:pt x="9499" y="3376"/>
                  </a:cubicBezTo>
                  <a:cubicBezTo>
                    <a:pt x="9506" y="3370"/>
                    <a:pt x="9506" y="3360"/>
                    <a:pt x="9517" y="3358"/>
                  </a:cubicBezTo>
                  <a:cubicBezTo>
                    <a:pt x="9528" y="3356"/>
                    <a:pt x="9530" y="3356"/>
                    <a:pt x="9535" y="3352"/>
                  </a:cubicBezTo>
                  <a:cubicBezTo>
                    <a:pt x="9540" y="3347"/>
                    <a:pt x="9548" y="3335"/>
                    <a:pt x="9553" y="3339"/>
                  </a:cubicBezTo>
                  <a:cubicBezTo>
                    <a:pt x="9558" y="3343"/>
                    <a:pt x="9576" y="3347"/>
                    <a:pt x="9575" y="3342"/>
                  </a:cubicBezTo>
                  <a:cubicBezTo>
                    <a:pt x="9574" y="3336"/>
                    <a:pt x="9561" y="3327"/>
                    <a:pt x="9558" y="3325"/>
                  </a:cubicBezTo>
                  <a:cubicBezTo>
                    <a:pt x="9555" y="3323"/>
                    <a:pt x="9544" y="3318"/>
                    <a:pt x="9544" y="3311"/>
                  </a:cubicBezTo>
                  <a:cubicBezTo>
                    <a:pt x="9544" y="3304"/>
                    <a:pt x="9547" y="3297"/>
                    <a:pt x="9541" y="3295"/>
                  </a:cubicBezTo>
                  <a:cubicBezTo>
                    <a:pt x="9535" y="3293"/>
                    <a:pt x="9522" y="3289"/>
                    <a:pt x="9519" y="3277"/>
                  </a:cubicBezTo>
                  <a:cubicBezTo>
                    <a:pt x="9516" y="3265"/>
                    <a:pt x="9510" y="3263"/>
                    <a:pt x="9513" y="3246"/>
                  </a:cubicBezTo>
                  <a:cubicBezTo>
                    <a:pt x="9516" y="3229"/>
                    <a:pt x="9522" y="3207"/>
                    <a:pt x="9518" y="3203"/>
                  </a:cubicBezTo>
                  <a:cubicBezTo>
                    <a:pt x="9514" y="3200"/>
                    <a:pt x="9503" y="3196"/>
                    <a:pt x="9508" y="3188"/>
                  </a:cubicBezTo>
                  <a:cubicBezTo>
                    <a:pt x="9514" y="3180"/>
                    <a:pt x="9520" y="3166"/>
                    <a:pt x="9523" y="3156"/>
                  </a:cubicBezTo>
                  <a:cubicBezTo>
                    <a:pt x="9526" y="3146"/>
                    <a:pt x="9524" y="3124"/>
                    <a:pt x="9534" y="3123"/>
                  </a:cubicBezTo>
                  <a:cubicBezTo>
                    <a:pt x="9544" y="3121"/>
                    <a:pt x="9553" y="3109"/>
                    <a:pt x="9560" y="3114"/>
                  </a:cubicBezTo>
                  <a:cubicBezTo>
                    <a:pt x="9568" y="3119"/>
                    <a:pt x="9576" y="3117"/>
                    <a:pt x="9580" y="3115"/>
                  </a:cubicBezTo>
                  <a:cubicBezTo>
                    <a:pt x="9584" y="3113"/>
                    <a:pt x="9596" y="3107"/>
                    <a:pt x="9603" y="3107"/>
                  </a:cubicBezTo>
                  <a:cubicBezTo>
                    <a:pt x="9609" y="3106"/>
                    <a:pt x="9613" y="3103"/>
                    <a:pt x="9613" y="3096"/>
                  </a:cubicBezTo>
                  <a:cubicBezTo>
                    <a:pt x="9612" y="3089"/>
                    <a:pt x="9609" y="3080"/>
                    <a:pt x="9614" y="3077"/>
                  </a:cubicBezTo>
                  <a:cubicBezTo>
                    <a:pt x="9619" y="3073"/>
                    <a:pt x="9626" y="3065"/>
                    <a:pt x="9621" y="3063"/>
                  </a:cubicBezTo>
                  <a:cubicBezTo>
                    <a:pt x="9615" y="3061"/>
                    <a:pt x="9604" y="3062"/>
                    <a:pt x="9594" y="3047"/>
                  </a:cubicBezTo>
                  <a:cubicBezTo>
                    <a:pt x="9585" y="3031"/>
                    <a:pt x="9583" y="3020"/>
                    <a:pt x="9576" y="3020"/>
                  </a:cubicBezTo>
                  <a:cubicBezTo>
                    <a:pt x="9570" y="3020"/>
                    <a:pt x="9564" y="3024"/>
                    <a:pt x="9552" y="3004"/>
                  </a:cubicBezTo>
                  <a:cubicBezTo>
                    <a:pt x="9541" y="2985"/>
                    <a:pt x="9526" y="2972"/>
                    <a:pt x="9525" y="2964"/>
                  </a:cubicBezTo>
                  <a:cubicBezTo>
                    <a:pt x="9524" y="2957"/>
                    <a:pt x="9530" y="2950"/>
                    <a:pt x="9526" y="2945"/>
                  </a:cubicBezTo>
                  <a:cubicBezTo>
                    <a:pt x="9521" y="2940"/>
                    <a:pt x="9514" y="2936"/>
                    <a:pt x="9514" y="2922"/>
                  </a:cubicBezTo>
                  <a:cubicBezTo>
                    <a:pt x="9514" y="2908"/>
                    <a:pt x="9516" y="2895"/>
                    <a:pt x="9516" y="2884"/>
                  </a:cubicBezTo>
                  <a:cubicBezTo>
                    <a:pt x="9517" y="2872"/>
                    <a:pt x="9504" y="2856"/>
                    <a:pt x="9510" y="2849"/>
                  </a:cubicBezTo>
                  <a:cubicBezTo>
                    <a:pt x="9515" y="2842"/>
                    <a:pt x="9526" y="2821"/>
                    <a:pt x="9521" y="2819"/>
                  </a:cubicBezTo>
                  <a:cubicBezTo>
                    <a:pt x="9516" y="2817"/>
                    <a:pt x="9498" y="2823"/>
                    <a:pt x="9500" y="2817"/>
                  </a:cubicBezTo>
                  <a:cubicBezTo>
                    <a:pt x="9502" y="2811"/>
                    <a:pt x="9514" y="2794"/>
                    <a:pt x="9518" y="2793"/>
                  </a:cubicBezTo>
                  <a:cubicBezTo>
                    <a:pt x="9523" y="2792"/>
                    <a:pt x="9528" y="2792"/>
                    <a:pt x="9528" y="2786"/>
                  </a:cubicBezTo>
                  <a:cubicBezTo>
                    <a:pt x="9528" y="2780"/>
                    <a:pt x="9524" y="2766"/>
                    <a:pt x="9528" y="2764"/>
                  </a:cubicBezTo>
                  <a:cubicBezTo>
                    <a:pt x="9532" y="2761"/>
                    <a:pt x="9536" y="2766"/>
                    <a:pt x="9538" y="2772"/>
                  </a:cubicBezTo>
                  <a:cubicBezTo>
                    <a:pt x="9539" y="2778"/>
                    <a:pt x="9540" y="2796"/>
                    <a:pt x="9536" y="2801"/>
                  </a:cubicBezTo>
                  <a:cubicBezTo>
                    <a:pt x="9531" y="2806"/>
                    <a:pt x="9528" y="2809"/>
                    <a:pt x="9531" y="2818"/>
                  </a:cubicBezTo>
                  <a:cubicBezTo>
                    <a:pt x="9534" y="2828"/>
                    <a:pt x="9530" y="2840"/>
                    <a:pt x="9540" y="2840"/>
                  </a:cubicBezTo>
                  <a:cubicBezTo>
                    <a:pt x="9551" y="2840"/>
                    <a:pt x="9555" y="2840"/>
                    <a:pt x="9561" y="2845"/>
                  </a:cubicBezTo>
                  <a:cubicBezTo>
                    <a:pt x="9567" y="2850"/>
                    <a:pt x="9574" y="2864"/>
                    <a:pt x="9580" y="2857"/>
                  </a:cubicBezTo>
                  <a:cubicBezTo>
                    <a:pt x="9587" y="2850"/>
                    <a:pt x="9593" y="2833"/>
                    <a:pt x="9592" y="2824"/>
                  </a:cubicBezTo>
                  <a:cubicBezTo>
                    <a:pt x="9590" y="2816"/>
                    <a:pt x="9587" y="2802"/>
                    <a:pt x="9576" y="2794"/>
                  </a:cubicBezTo>
                  <a:cubicBezTo>
                    <a:pt x="9566" y="2785"/>
                    <a:pt x="9550" y="2776"/>
                    <a:pt x="9547" y="2760"/>
                  </a:cubicBezTo>
                  <a:cubicBezTo>
                    <a:pt x="9544" y="2743"/>
                    <a:pt x="9548" y="2732"/>
                    <a:pt x="9544" y="2730"/>
                  </a:cubicBezTo>
                  <a:cubicBezTo>
                    <a:pt x="9541" y="2728"/>
                    <a:pt x="9534" y="2714"/>
                    <a:pt x="9526" y="2717"/>
                  </a:cubicBezTo>
                  <a:cubicBezTo>
                    <a:pt x="9517" y="2719"/>
                    <a:pt x="9513" y="2748"/>
                    <a:pt x="9506" y="2749"/>
                  </a:cubicBezTo>
                  <a:cubicBezTo>
                    <a:pt x="9498" y="2749"/>
                    <a:pt x="9486" y="2750"/>
                    <a:pt x="9486" y="2739"/>
                  </a:cubicBezTo>
                  <a:cubicBezTo>
                    <a:pt x="9486" y="2727"/>
                    <a:pt x="9486" y="2707"/>
                    <a:pt x="9482" y="2699"/>
                  </a:cubicBezTo>
                  <a:cubicBezTo>
                    <a:pt x="9478" y="2691"/>
                    <a:pt x="9456" y="2667"/>
                    <a:pt x="9462" y="2663"/>
                  </a:cubicBezTo>
                  <a:cubicBezTo>
                    <a:pt x="9468" y="2658"/>
                    <a:pt x="9478" y="2653"/>
                    <a:pt x="9478" y="2647"/>
                  </a:cubicBezTo>
                  <a:cubicBezTo>
                    <a:pt x="9478" y="2641"/>
                    <a:pt x="9471" y="2630"/>
                    <a:pt x="9476" y="2627"/>
                  </a:cubicBezTo>
                  <a:cubicBezTo>
                    <a:pt x="9480" y="2625"/>
                    <a:pt x="9486" y="2622"/>
                    <a:pt x="9484" y="2617"/>
                  </a:cubicBezTo>
                  <a:cubicBezTo>
                    <a:pt x="9482" y="2613"/>
                    <a:pt x="9474" y="2607"/>
                    <a:pt x="9475" y="2597"/>
                  </a:cubicBezTo>
                  <a:cubicBezTo>
                    <a:pt x="9476" y="2587"/>
                    <a:pt x="9476" y="2580"/>
                    <a:pt x="9470" y="2579"/>
                  </a:cubicBezTo>
                  <a:cubicBezTo>
                    <a:pt x="9463" y="2577"/>
                    <a:pt x="9456" y="2584"/>
                    <a:pt x="9448" y="2578"/>
                  </a:cubicBezTo>
                  <a:cubicBezTo>
                    <a:pt x="9440" y="2572"/>
                    <a:pt x="9434" y="2559"/>
                    <a:pt x="9422" y="2559"/>
                  </a:cubicBezTo>
                  <a:cubicBezTo>
                    <a:pt x="9410" y="2560"/>
                    <a:pt x="9394" y="2567"/>
                    <a:pt x="9400" y="2577"/>
                  </a:cubicBezTo>
                  <a:cubicBezTo>
                    <a:pt x="9406" y="2586"/>
                    <a:pt x="9425" y="2600"/>
                    <a:pt x="9421" y="2609"/>
                  </a:cubicBezTo>
                  <a:cubicBezTo>
                    <a:pt x="9417" y="2619"/>
                    <a:pt x="9413" y="2627"/>
                    <a:pt x="9404" y="2623"/>
                  </a:cubicBezTo>
                  <a:cubicBezTo>
                    <a:pt x="9396" y="2619"/>
                    <a:pt x="9382" y="2594"/>
                    <a:pt x="9375" y="2585"/>
                  </a:cubicBezTo>
                  <a:cubicBezTo>
                    <a:pt x="9368" y="2577"/>
                    <a:pt x="9340" y="2566"/>
                    <a:pt x="9345" y="2561"/>
                  </a:cubicBezTo>
                  <a:cubicBezTo>
                    <a:pt x="9350" y="2557"/>
                    <a:pt x="9351" y="2551"/>
                    <a:pt x="9347" y="2543"/>
                  </a:cubicBezTo>
                  <a:cubicBezTo>
                    <a:pt x="9343" y="2536"/>
                    <a:pt x="9331" y="2529"/>
                    <a:pt x="9334" y="2518"/>
                  </a:cubicBezTo>
                  <a:cubicBezTo>
                    <a:pt x="9338" y="2506"/>
                    <a:pt x="9340" y="2496"/>
                    <a:pt x="9335" y="2493"/>
                  </a:cubicBezTo>
                  <a:cubicBezTo>
                    <a:pt x="9330" y="2490"/>
                    <a:pt x="9341" y="2480"/>
                    <a:pt x="9338" y="2473"/>
                  </a:cubicBezTo>
                  <a:cubicBezTo>
                    <a:pt x="9335" y="2466"/>
                    <a:pt x="9326" y="2457"/>
                    <a:pt x="9332" y="2450"/>
                  </a:cubicBezTo>
                  <a:cubicBezTo>
                    <a:pt x="9338" y="2442"/>
                    <a:pt x="9348" y="2442"/>
                    <a:pt x="9344" y="2433"/>
                  </a:cubicBezTo>
                  <a:cubicBezTo>
                    <a:pt x="9341" y="2424"/>
                    <a:pt x="9346" y="2392"/>
                    <a:pt x="9340" y="2393"/>
                  </a:cubicBezTo>
                  <a:cubicBezTo>
                    <a:pt x="9334" y="2394"/>
                    <a:pt x="9311" y="2376"/>
                    <a:pt x="9318" y="2373"/>
                  </a:cubicBezTo>
                  <a:cubicBezTo>
                    <a:pt x="9325" y="2370"/>
                    <a:pt x="9340" y="2386"/>
                    <a:pt x="9344" y="2382"/>
                  </a:cubicBezTo>
                  <a:cubicBezTo>
                    <a:pt x="9349" y="2378"/>
                    <a:pt x="9344" y="2370"/>
                    <a:pt x="9339" y="2365"/>
                  </a:cubicBezTo>
                  <a:cubicBezTo>
                    <a:pt x="9334" y="2360"/>
                    <a:pt x="9317" y="2356"/>
                    <a:pt x="9322" y="2350"/>
                  </a:cubicBezTo>
                  <a:cubicBezTo>
                    <a:pt x="9328" y="2345"/>
                    <a:pt x="9338" y="2341"/>
                    <a:pt x="9333" y="2333"/>
                  </a:cubicBezTo>
                  <a:cubicBezTo>
                    <a:pt x="9328" y="2325"/>
                    <a:pt x="9323" y="2322"/>
                    <a:pt x="9317" y="2318"/>
                  </a:cubicBezTo>
                  <a:cubicBezTo>
                    <a:pt x="9310" y="2315"/>
                    <a:pt x="9295" y="2318"/>
                    <a:pt x="9300" y="2310"/>
                  </a:cubicBezTo>
                  <a:cubicBezTo>
                    <a:pt x="9305" y="2303"/>
                    <a:pt x="9310" y="2300"/>
                    <a:pt x="9307" y="2292"/>
                  </a:cubicBezTo>
                  <a:cubicBezTo>
                    <a:pt x="9305" y="2284"/>
                    <a:pt x="9283" y="2272"/>
                    <a:pt x="9289" y="2259"/>
                  </a:cubicBezTo>
                  <a:cubicBezTo>
                    <a:pt x="9295" y="2247"/>
                    <a:pt x="9305" y="2237"/>
                    <a:pt x="9304" y="2232"/>
                  </a:cubicBezTo>
                  <a:cubicBezTo>
                    <a:pt x="9301" y="2227"/>
                    <a:pt x="9286" y="2205"/>
                    <a:pt x="9298" y="2207"/>
                  </a:cubicBezTo>
                  <a:cubicBezTo>
                    <a:pt x="9310" y="2209"/>
                    <a:pt x="9328" y="2229"/>
                    <a:pt x="9331" y="2221"/>
                  </a:cubicBezTo>
                  <a:cubicBezTo>
                    <a:pt x="9334" y="2213"/>
                    <a:pt x="9335" y="2188"/>
                    <a:pt x="9345" y="2193"/>
                  </a:cubicBezTo>
                  <a:cubicBezTo>
                    <a:pt x="9354" y="2197"/>
                    <a:pt x="9355" y="2209"/>
                    <a:pt x="9362" y="2207"/>
                  </a:cubicBezTo>
                  <a:cubicBezTo>
                    <a:pt x="9368" y="2205"/>
                    <a:pt x="9367" y="2218"/>
                    <a:pt x="9374" y="2218"/>
                  </a:cubicBezTo>
                  <a:cubicBezTo>
                    <a:pt x="9382" y="2218"/>
                    <a:pt x="9386" y="2203"/>
                    <a:pt x="9390" y="2195"/>
                  </a:cubicBezTo>
                  <a:cubicBezTo>
                    <a:pt x="9394" y="2187"/>
                    <a:pt x="9396" y="2185"/>
                    <a:pt x="9388" y="2183"/>
                  </a:cubicBezTo>
                  <a:cubicBezTo>
                    <a:pt x="9381" y="2181"/>
                    <a:pt x="9370" y="2173"/>
                    <a:pt x="9378" y="2167"/>
                  </a:cubicBezTo>
                  <a:cubicBezTo>
                    <a:pt x="9387" y="2160"/>
                    <a:pt x="9390" y="2156"/>
                    <a:pt x="9396" y="2149"/>
                  </a:cubicBezTo>
                  <a:cubicBezTo>
                    <a:pt x="9403" y="2143"/>
                    <a:pt x="9406" y="2107"/>
                    <a:pt x="9412" y="2109"/>
                  </a:cubicBezTo>
                  <a:cubicBezTo>
                    <a:pt x="9417" y="2111"/>
                    <a:pt x="9437" y="2123"/>
                    <a:pt x="9438" y="2133"/>
                  </a:cubicBezTo>
                  <a:cubicBezTo>
                    <a:pt x="9438" y="2143"/>
                    <a:pt x="9435" y="2149"/>
                    <a:pt x="9443" y="2163"/>
                  </a:cubicBezTo>
                  <a:cubicBezTo>
                    <a:pt x="9451" y="2178"/>
                    <a:pt x="9464" y="2215"/>
                    <a:pt x="9470" y="2209"/>
                  </a:cubicBezTo>
                  <a:cubicBezTo>
                    <a:pt x="9476" y="2203"/>
                    <a:pt x="9472" y="2181"/>
                    <a:pt x="9478" y="2169"/>
                  </a:cubicBezTo>
                  <a:cubicBezTo>
                    <a:pt x="9484" y="2158"/>
                    <a:pt x="9485" y="2154"/>
                    <a:pt x="9486" y="2145"/>
                  </a:cubicBezTo>
                  <a:cubicBezTo>
                    <a:pt x="9486" y="2135"/>
                    <a:pt x="9482" y="2130"/>
                    <a:pt x="9487" y="2125"/>
                  </a:cubicBezTo>
                  <a:cubicBezTo>
                    <a:pt x="9492" y="2121"/>
                    <a:pt x="9494" y="2117"/>
                    <a:pt x="9491" y="2112"/>
                  </a:cubicBezTo>
                  <a:cubicBezTo>
                    <a:pt x="9488" y="2107"/>
                    <a:pt x="9477" y="2092"/>
                    <a:pt x="9482" y="2094"/>
                  </a:cubicBezTo>
                  <a:cubicBezTo>
                    <a:pt x="9488" y="2096"/>
                    <a:pt x="9490" y="2105"/>
                    <a:pt x="9497" y="2101"/>
                  </a:cubicBezTo>
                  <a:cubicBezTo>
                    <a:pt x="9504" y="2098"/>
                    <a:pt x="9508" y="2067"/>
                    <a:pt x="9516" y="2067"/>
                  </a:cubicBezTo>
                  <a:cubicBezTo>
                    <a:pt x="9523" y="2066"/>
                    <a:pt x="9526" y="2070"/>
                    <a:pt x="9532" y="2063"/>
                  </a:cubicBezTo>
                  <a:cubicBezTo>
                    <a:pt x="9538" y="2057"/>
                    <a:pt x="9551" y="2035"/>
                    <a:pt x="9558" y="2039"/>
                  </a:cubicBezTo>
                  <a:cubicBezTo>
                    <a:pt x="9566" y="2042"/>
                    <a:pt x="9566" y="2051"/>
                    <a:pt x="9573" y="2047"/>
                  </a:cubicBezTo>
                  <a:cubicBezTo>
                    <a:pt x="9580" y="2044"/>
                    <a:pt x="9588" y="2023"/>
                    <a:pt x="9608" y="2031"/>
                  </a:cubicBezTo>
                  <a:cubicBezTo>
                    <a:pt x="9628" y="2039"/>
                    <a:pt x="9661" y="2056"/>
                    <a:pt x="9661" y="2062"/>
                  </a:cubicBezTo>
                  <a:cubicBezTo>
                    <a:pt x="9661" y="2068"/>
                    <a:pt x="9660" y="2075"/>
                    <a:pt x="9663" y="2075"/>
                  </a:cubicBezTo>
                  <a:cubicBezTo>
                    <a:pt x="9667" y="2076"/>
                    <a:pt x="9689" y="2067"/>
                    <a:pt x="9689" y="2073"/>
                  </a:cubicBezTo>
                  <a:cubicBezTo>
                    <a:pt x="9690" y="2079"/>
                    <a:pt x="9686" y="2091"/>
                    <a:pt x="9698" y="2100"/>
                  </a:cubicBezTo>
                  <a:cubicBezTo>
                    <a:pt x="9710" y="2109"/>
                    <a:pt x="9714" y="2091"/>
                    <a:pt x="9719" y="2097"/>
                  </a:cubicBezTo>
                  <a:cubicBezTo>
                    <a:pt x="9723" y="2103"/>
                    <a:pt x="9737" y="2113"/>
                    <a:pt x="9742" y="2111"/>
                  </a:cubicBezTo>
                  <a:cubicBezTo>
                    <a:pt x="9747" y="2109"/>
                    <a:pt x="9757" y="2120"/>
                    <a:pt x="9757" y="2111"/>
                  </a:cubicBezTo>
                  <a:cubicBezTo>
                    <a:pt x="9757" y="2103"/>
                    <a:pt x="9759" y="2094"/>
                    <a:pt x="9751" y="2087"/>
                  </a:cubicBezTo>
                  <a:cubicBezTo>
                    <a:pt x="9743" y="2079"/>
                    <a:pt x="9735" y="2067"/>
                    <a:pt x="9737" y="2061"/>
                  </a:cubicBezTo>
                  <a:cubicBezTo>
                    <a:pt x="9738" y="2056"/>
                    <a:pt x="9741" y="2045"/>
                    <a:pt x="9739" y="2045"/>
                  </a:cubicBezTo>
                  <a:cubicBezTo>
                    <a:pt x="9737" y="2045"/>
                    <a:pt x="9722" y="2037"/>
                    <a:pt x="9728" y="2030"/>
                  </a:cubicBezTo>
                  <a:cubicBezTo>
                    <a:pt x="9734" y="2023"/>
                    <a:pt x="9740" y="2013"/>
                    <a:pt x="9740" y="2010"/>
                  </a:cubicBezTo>
                  <a:cubicBezTo>
                    <a:pt x="9740" y="2007"/>
                    <a:pt x="9759" y="1967"/>
                    <a:pt x="9755" y="1959"/>
                  </a:cubicBezTo>
                  <a:cubicBezTo>
                    <a:pt x="9750" y="1951"/>
                    <a:pt x="9748" y="1941"/>
                    <a:pt x="9755" y="1934"/>
                  </a:cubicBezTo>
                  <a:cubicBezTo>
                    <a:pt x="9763" y="1926"/>
                    <a:pt x="9767" y="1916"/>
                    <a:pt x="9767" y="1916"/>
                  </a:cubicBezTo>
                  <a:lnTo>
                    <a:pt x="9763" y="1910"/>
                  </a:lnTo>
                  <a:lnTo>
                    <a:pt x="9771" y="1896"/>
                  </a:lnTo>
                  <a:lnTo>
                    <a:pt x="9761" y="1878"/>
                  </a:lnTo>
                  <a:lnTo>
                    <a:pt x="9749" y="1868"/>
                  </a:lnTo>
                  <a:lnTo>
                    <a:pt x="9753" y="1860"/>
                  </a:lnTo>
                  <a:cubicBezTo>
                    <a:pt x="9753" y="1860"/>
                    <a:pt x="9757" y="1861"/>
                    <a:pt x="9761" y="1860"/>
                  </a:cubicBezTo>
                  <a:cubicBezTo>
                    <a:pt x="9764" y="1860"/>
                    <a:pt x="9775" y="1860"/>
                    <a:pt x="9775" y="1854"/>
                  </a:cubicBezTo>
                  <a:cubicBezTo>
                    <a:pt x="9776" y="1848"/>
                    <a:pt x="9777" y="1842"/>
                    <a:pt x="9775" y="1842"/>
                  </a:cubicBezTo>
                  <a:cubicBezTo>
                    <a:pt x="9773" y="1841"/>
                    <a:pt x="9772" y="1841"/>
                    <a:pt x="9767" y="1839"/>
                  </a:cubicBezTo>
                  <a:cubicBezTo>
                    <a:pt x="9763" y="1837"/>
                    <a:pt x="9748" y="1830"/>
                    <a:pt x="9748" y="1830"/>
                  </a:cubicBezTo>
                  <a:cubicBezTo>
                    <a:pt x="9748" y="1830"/>
                    <a:pt x="9747" y="1819"/>
                    <a:pt x="9751" y="1818"/>
                  </a:cubicBezTo>
                  <a:cubicBezTo>
                    <a:pt x="9755" y="1816"/>
                    <a:pt x="9761" y="1820"/>
                    <a:pt x="9761" y="1820"/>
                  </a:cubicBezTo>
                  <a:cubicBezTo>
                    <a:pt x="9761" y="1820"/>
                    <a:pt x="9767" y="1823"/>
                    <a:pt x="9772" y="1822"/>
                  </a:cubicBezTo>
                  <a:cubicBezTo>
                    <a:pt x="9777" y="1822"/>
                    <a:pt x="9781" y="1822"/>
                    <a:pt x="9781" y="1820"/>
                  </a:cubicBezTo>
                  <a:lnTo>
                    <a:pt x="9777" y="1812"/>
                  </a:lnTo>
                  <a:cubicBezTo>
                    <a:pt x="9777" y="1812"/>
                    <a:pt x="9766" y="1798"/>
                    <a:pt x="9772" y="1794"/>
                  </a:cubicBezTo>
                  <a:cubicBezTo>
                    <a:pt x="9778" y="1790"/>
                    <a:pt x="9783" y="1791"/>
                    <a:pt x="9783" y="1791"/>
                  </a:cubicBezTo>
                  <a:lnTo>
                    <a:pt x="9786" y="1782"/>
                  </a:lnTo>
                  <a:lnTo>
                    <a:pt x="9778" y="1768"/>
                  </a:lnTo>
                  <a:lnTo>
                    <a:pt x="9787" y="1760"/>
                  </a:lnTo>
                  <a:lnTo>
                    <a:pt x="9799" y="1762"/>
                  </a:lnTo>
                  <a:lnTo>
                    <a:pt x="9803" y="1751"/>
                  </a:lnTo>
                  <a:lnTo>
                    <a:pt x="9803" y="1740"/>
                  </a:lnTo>
                  <a:lnTo>
                    <a:pt x="9801" y="1735"/>
                  </a:lnTo>
                  <a:lnTo>
                    <a:pt x="9813" y="1730"/>
                  </a:lnTo>
                  <a:lnTo>
                    <a:pt x="9828" y="1714"/>
                  </a:lnTo>
                  <a:lnTo>
                    <a:pt x="9825" y="1701"/>
                  </a:lnTo>
                  <a:lnTo>
                    <a:pt x="9824" y="1685"/>
                  </a:lnTo>
                  <a:cubicBezTo>
                    <a:pt x="9824" y="1685"/>
                    <a:pt x="9830" y="1692"/>
                    <a:pt x="9834" y="1691"/>
                  </a:cubicBezTo>
                  <a:cubicBezTo>
                    <a:pt x="9838" y="1691"/>
                    <a:pt x="9850" y="1679"/>
                    <a:pt x="9850" y="1679"/>
                  </a:cubicBezTo>
                  <a:lnTo>
                    <a:pt x="9844" y="1665"/>
                  </a:lnTo>
                  <a:cubicBezTo>
                    <a:pt x="9844" y="1665"/>
                    <a:pt x="9839" y="1633"/>
                    <a:pt x="9842" y="1633"/>
                  </a:cubicBezTo>
                  <a:cubicBezTo>
                    <a:pt x="9845" y="1633"/>
                    <a:pt x="9858" y="1635"/>
                    <a:pt x="9858" y="1635"/>
                  </a:cubicBezTo>
                  <a:cubicBezTo>
                    <a:pt x="9858" y="1635"/>
                    <a:pt x="9892" y="1599"/>
                    <a:pt x="9888" y="1597"/>
                  </a:cubicBezTo>
                  <a:cubicBezTo>
                    <a:pt x="9884" y="1596"/>
                    <a:pt x="9876" y="1583"/>
                    <a:pt x="9880" y="1583"/>
                  </a:cubicBezTo>
                  <a:cubicBezTo>
                    <a:pt x="9884" y="1582"/>
                    <a:pt x="9895" y="1589"/>
                    <a:pt x="9900" y="1583"/>
                  </a:cubicBezTo>
                  <a:cubicBezTo>
                    <a:pt x="9904" y="1577"/>
                    <a:pt x="9922" y="1563"/>
                    <a:pt x="9916" y="1559"/>
                  </a:cubicBezTo>
                  <a:cubicBezTo>
                    <a:pt x="9911" y="1556"/>
                    <a:pt x="9907" y="1546"/>
                    <a:pt x="9912" y="1544"/>
                  </a:cubicBezTo>
                  <a:cubicBezTo>
                    <a:pt x="9918" y="1542"/>
                    <a:pt x="9932" y="1550"/>
                    <a:pt x="9944" y="1541"/>
                  </a:cubicBezTo>
                  <a:cubicBezTo>
                    <a:pt x="9956" y="1533"/>
                    <a:pt x="9962" y="1529"/>
                    <a:pt x="9958" y="1526"/>
                  </a:cubicBezTo>
                  <a:cubicBezTo>
                    <a:pt x="9954" y="1523"/>
                    <a:pt x="9953" y="1515"/>
                    <a:pt x="9958" y="1512"/>
                  </a:cubicBezTo>
                  <a:cubicBezTo>
                    <a:pt x="9962" y="1511"/>
                    <a:pt x="9964" y="1528"/>
                    <a:pt x="9969" y="1533"/>
                  </a:cubicBezTo>
                  <a:cubicBezTo>
                    <a:pt x="9974" y="1537"/>
                    <a:pt x="9989" y="1525"/>
                    <a:pt x="9994" y="1529"/>
                  </a:cubicBezTo>
                  <a:cubicBezTo>
                    <a:pt x="10000" y="1533"/>
                    <a:pt x="10002" y="1543"/>
                    <a:pt x="10008" y="1542"/>
                  </a:cubicBezTo>
                  <a:cubicBezTo>
                    <a:pt x="10014" y="1541"/>
                    <a:pt x="10060" y="1534"/>
                    <a:pt x="10065" y="1540"/>
                  </a:cubicBezTo>
                  <a:cubicBezTo>
                    <a:pt x="10070" y="1545"/>
                    <a:pt x="10082" y="1552"/>
                    <a:pt x="10082" y="1549"/>
                  </a:cubicBezTo>
                  <a:cubicBezTo>
                    <a:pt x="10082" y="1545"/>
                    <a:pt x="10078" y="1528"/>
                    <a:pt x="10074" y="1525"/>
                  </a:cubicBezTo>
                  <a:cubicBezTo>
                    <a:pt x="10070" y="1521"/>
                    <a:pt x="10052" y="1511"/>
                    <a:pt x="10057" y="1509"/>
                  </a:cubicBezTo>
                  <a:cubicBezTo>
                    <a:pt x="10062" y="1507"/>
                    <a:pt x="10068" y="1506"/>
                    <a:pt x="10068" y="1500"/>
                  </a:cubicBezTo>
                  <a:cubicBezTo>
                    <a:pt x="10068" y="1494"/>
                    <a:pt x="10068" y="1452"/>
                    <a:pt x="10061" y="1447"/>
                  </a:cubicBezTo>
                  <a:cubicBezTo>
                    <a:pt x="10054" y="1442"/>
                    <a:pt x="10054" y="1426"/>
                    <a:pt x="10044" y="1426"/>
                  </a:cubicBezTo>
                  <a:cubicBezTo>
                    <a:pt x="10034" y="1426"/>
                    <a:pt x="10009" y="1406"/>
                    <a:pt x="10013" y="1398"/>
                  </a:cubicBezTo>
                  <a:cubicBezTo>
                    <a:pt x="10017" y="1389"/>
                    <a:pt x="10022" y="1381"/>
                    <a:pt x="10018" y="1378"/>
                  </a:cubicBezTo>
                  <a:cubicBezTo>
                    <a:pt x="10014" y="1374"/>
                    <a:pt x="10005" y="1362"/>
                    <a:pt x="9994" y="1360"/>
                  </a:cubicBezTo>
                  <a:cubicBezTo>
                    <a:pt x="9982" y="1359"/>
                    <a:pt x="9967" y="1364"/>
                    <a:pt x="9957" y="1354"/>
                  </a:cubicBezTo>
                  <a:cubicBezTo>
                    <a:pt x="9947" y="1344"/>
                    <a:pt x="9926" y="1310"/>
                    <a:pt x="9921" y="1309"/>
                  </a:cubicBezTo>
                  <a:cubicBezTo>
                    <a:pt x="9916" y="1308"/>
                    <a:pt x="9916" y="1329"/>
                    <a:pt x="9911" y="1328"/>
                  </a:cubicBezTo>
                  <a:cubicBezTo>
                    <a:pt x="9906" y="1326"/>
                    <a:pt x="9892" y="1327"/>
                    <a:pt x="9892" y="1330"/>
                  </a:cubicBezTo>
                  <a:cubicBezTo>
                    <a:pt x="9892" y="1332"/>
                    <a:pt x="9890" y="1349"/>
                    <a:pt x="9882" y="1348"/>
                  </a:cubicBezTo>
                  <a:cubicBezTo>
                    <a:pt x="9875" y="1346"/>
                    <a:pt x="9870" y="1325"/>
                    <a:pt x="9878" y="1321"/>
                  </a:cubicBezTo>
                  <a:cubicBezTo>
                    <a:pt x="9886" y="1317"/>
                    <a:pt x="9896" y="1317"/>
                    <a:pt x="9893" y="1312"/>
                  </a:cubicBezTo>
                  <a:cubicBezTo>
                    <a:pt x="9890" y="1308"/>
                    <a:pt x="9874" y="1294"/>
                    <a:pt x="9882" y="1292"/>
                  </a:cubicBezTo>
                  <a:cubicBezTo>
                    <a:pt x="9889" y="1289"/>
                    <a:pt x="9895" y="1302"/>
                    <a:pt x="9899" y="1297"/>
                  </a:cubicBezTo>
                  <a:cubicBezTo>
                    <a:pt x="9903" y="1292"/>
                    <a:pt x="9855" y="1224"/>
                    <a:pt x="9852" y="1231"/>
                  </a:cubicBezTo>
                  <a:cubicBezTo>
                    <a:pt x="9848" y="1239"/>
                    <a:pt x="9853" y="1264"/>
                    <a:pt x="9848" y="1264"/>
                  </a:cubicBezTo>
                  <a:cubicBezTo>
                    <a:pt x="9842" y="1264"/>
                    <a:pt x="9811" y="1246"/>
                    <a:pt x="9812" y="1240"/>
                  </a:cubicBezTo>
                  <a:cubicBezTo>
                    <a:pt x="9813" y="1235"/>
                    <a:pt x="9811" y="1225"/>
                    <a:pt x="9821" y="1225"/>
                  </a:cubicBezTo>
                  <a:cubicBezTo>
                    <a:pt x="9830" y="1225"/>
                    <a:pt x="9826" y="1217"/>
                    <a:pt x="9821" y="1211"/>
                  </a:cubicBezTo>
                  <a:cubicBezTo>
                    <a:pt x="9817" y="1205"/>
                    <a:pt x="9780" y="1174"/>
                    <a:pt x="9779" y="1180"/>
                  </a:cubicBezTo>
                  <a:cubicBezTo>
                    <a:pt x="9777" y="1186"/>
                    <a:pt x="9771" y="1203"/>
                    <a:pt x="9762" y="1205"/>
                  </a:cubicBezTo>
                  <a:cubicBezTo>
                    <a:pt x="9753" y="1207"/>
                    <a:pt x="9743" y="1203"/>
                    <a:pt x="9739" y="1197"/>
                  </a:cubicBezTo>
                  <a:cubicBezTo>
                    <a:pt x="9736" y="1190"/>
                    <a:pt x="9731" y="1183"/>
                    <a:pt x="9723" y="1183"/>
                  </a:cubicBezTo>
                  <a:cubicBezTo>
                    <a:pt x="9715" y="1182"/>
                    <a:pt x="9703" y="1175"/>
                    <a:pt x="9699" y="1165"/>
                  </a:cubicBezTo>
                  <a:cubicBezTo>
                    <a:pt x="9695" y="1155"/>
                    <a:pt x="9689" y="1135"/>
                    <a:pt x="9686" y="1134"/>
                  </a:cubicBezTo>
                  <a:cubicBezTo>
                    <a:pt x="9683" y="1133"/>
                    <a:pt x="9655" y="1144"/>
                    <a:pt x="9652" y="1149"/>
                  </a:cubicBezTo>
                  <a:cubicBezTo>
                    <a:pt x="9649" y="1155"/>
                    <a:pt x="9651" y="1163"/>
                    <a:pt x="9643" y="1165"/>
                  </a:cubicBezTo>
                  <a:cubicBezTo>
                    <a:pt x="9634" y="1167"/>
                    <a:pt x="9617" y="1161"/>
                    <a:pt x="9619" y="1168"/>
                  </a:cubicBezTo>
                  <a:cubicBezTo>
                    <a:pt x="9621" y="1175"/>
                    <a:pt x="9621" y="1203"/>
                    <a:pt x="9624" y="1205"/>
                  </a:cubicBezTo>
                  <a:lnTo>
                    <a:pt x="9629" y="1213"/>
                  </a:lnTo>
                  <a:cubicBezTo>
                    <a:pt x="9627" y="1212"/>
                    <a:pt x="9603" y="1201"/>
                    <a:pt x="9605" y="1191"/>
                  </a:cubicBezTo>
                  <a:cubicBezTo>
                    <a:pt x="9606" y="1181"/>
                    <a:pt x="9617" y="1159"/>
                    <a:pt x="9611" y="1153"/>
                  </a:cubicBezTo>
                  <a:cubicBezTo>
                    <a:pt x="9605" y="1147"/>
                    <a:pt x="9588" y="1147"/>
                    <a:pt x="9584" y="1139"/>
                  </a:cubicBezTo>
                  <a:cubicBezTo>
                    <a:pt x="9581" y="1132"/>
                    <a:pt x="9571" y="1117"/>
                    <a:pt x="9578" y="1118"/>
                  </a:cubicBezTo>
                  <a:cubicBezTo>
                    <a:pt x="9584" y="1119"/>
                    <a:pt x="9598" y="1137"/>
                    <a:pt x="9601" y="1134"/>
                  </a:cubicBezTo>
                  <a:cubicBezTo>
                    <a:pt x="9605" y="1131"/>
                    <a:pt x="9599" y="1123"/>
                    <a:pt x="9606" y="1121"/>
                  </a:cubicBezTo>
                  <a:cubicBezTo>
                    <a:pt x="9613" y="1118"/>
                    <a:pt x="9623" y="1131"/>
                    <a:pt x="9635" y="1127"/>
                  </a:cubicBezTo>
                  <a:cubicBezTo>
                    <a:pt x="9647" y="1123"/>
                    <a:pt x="9653" y="1119"/>
                    <a:pt x="9652" y="1113"/>
                  </a:cubicBezTo>
                  <a:cubicBezTo>
                    <a:pt x="9651" y="1107"/>
                    <a:pt x="9640" y="1097"/>
                    <a:pt x="9633" y="1094"/>
                  </a:cubicBezTo>
                  <a:cubicBezTo>
                    <a:pt x="9625" y="1091"/>
                    <a:pt x="9608" y="1079"/>
                    <a:pt x="9603" y="1084"/>
                  </a:cubicBezTo>
                  <a:cubicBezTo>
                    <a:pt x="9598" y="1089"/>
                    <a:pt x="9600" y="1097"/>
                    <a:pt x="9592" y="1097"/>
                  </a:cubicBezTo>
                  <a:cubicBezTo>
                    <a:pt x="9584" y="1097"/>
                    <a:pt x="9564" y="1097"/>
                    <a:pt x="9568" y="1094"/>
                  </a:cubicBezTo>
                  <a:cubicBezTo>
                    <a:pt x="9572" y="1091"/>
                    <a:pt x="9591" y="1069"/>
                    <a:pt x="9601" y="1072"/>
                  </a:cubicBezTo>
                  <a:cubicBezTo>
                    <a:pt x="9610" y="1075"/>
                    <a:pt x="9615" y="1079"/>
                    <a:pt x="9620" y="1080"/>
                  </a:cubicBezTo>
                  <a:cubicBezTo>
                    <a:pt x="9625" y="1081"/>
                    <a:pt x="9632" y="1075"/>
                    <a:pt x="9637" y="1082"/>
                  </a:cubicBezTo>
                  <a:cubicBezTo>
                    <a:pt x="9643" y="1089"/>
                    <a:pt x="9669" y="1115"/>
                    <a:pt x="9676" y="1115"/>
                  </a:cubicBezTo>
                  <a:cubicBezTo>
                    <a:pt x="9683" y="1115"/>
                    <a:pt x="9693" y="1113"/>
                    <a:pt x="9694" y="1119"/>
                  </a:cubicBezTo>
                  <a:cubicBezTo>
                    <a:pt x="9695" y="1125"/>
                    <a:pt x="9701" y="1137"/>
                    <a:pt x="9708" y="1136"/>
                  </a:cubicBezTo>
                  <a:cubicBezTo>
                    <a:pt x="9715" y="1135"/>
                    <a:pt x="9719" y="1120"/>
                    <a:pt x="9723" y="1124"/>
                  </a:cubicBezTo>
                  <a:cubicBezTo>
                    <a:pt x="9727" y="1128"/>
                    <a:pt x="9730" y="1137"/>
                    <a:pt x="9737" y="1133"/>
                  </a:cubicBezTo>
                  <a:cubicBezTo>
                    <a:pt x="9743" y="1129"/>
                    <a:pt x="9768" y="1099"/>
                    <a:pt x="9771" y="1107"/>
                  </a:cubicBezTo>
                  <a:cubicBezTo>
                    <a:pt x="9775" y="1115"/>
                    <a:pt x="9772" y="1128"/>
                    <a:pt x="9777" y="1125"/>
                  </a:cubicBezTo>
                  <a:cubicBezTo>
                    <a:pt x="9783" y="1123"/>
                    <a:pt x="9781" y="1099"/>
                    <a:pt x="9784" y="1096"/>
                  </a:cubicBezTo>
                  <a:cubicBezTo>
                    <a:pt x="9787" y="1093"/>
                    <a:pt x="9805" y="1078"/>
                    <a:pt x="9802" y="1069"/>
                  </a:cubicBezTo>
                  <a:cubicBezTo>
                    <a:pt x="9799" y="1061"/>
                    <a:pt x="9789" y="986"/>
                    <a:pt x="9797" y="977"/>
                  </a:cubicBezTo>
                  <a:cubicBezTo>
                    <a:pt x="9805" y="968"/>
                    <a:pt x="9807" y="928"/>
                    <a:pt x="9802" y="922"/>
                  </a:cubicBezTo>
                  <a:cubicBezTo>
                    <a:pt x="9797" y="916"/>
                    <a:pt x="9787" y="904"/>
                    <a:pt x="9785" y="895"/>
                  </a:cubicBezTo>
                  <a:cubicBezTo>
                    <a:pt x="9784" y="886"/>
                    <a:pt x="9775" y="882"/>
                    <a:pt x="9767" y="875"/>
                  </a:cubicBezTo>
                  <a:cubicBezTo>
                    <a:pt x="9760" y="868"/>
                    <a:pt x="9745" y="846"/>
                    <a:pt x="9752" y="847"/>
                  </a:cubicBezTo>
                  <a:cubicBezTo>
                    <a:pt x="9759" y="848"/>
                    <a:pt x="9769" y="866"/>
                    <a:pt x="9772" y="862"/>
                  </a:cubicBezTo>
                  <a:cubicBezTo>
                    <a:pt x="9775" y="858"/>
                    <a:pt x="9763" y="834"/>
                    <a:pt x="9755" y="834"/>
                  </a:cubicBezTo>
                  <a:cubicBezTo>
                    <a:pt x="9747" y="833"/>
                    <a:pt x="9737" y="844"/>
                    <a:pt x="9725" y="841"/>
                  </a:cubicBezTo>
                  <a:cubicBezTo>
                    <a:pt x="9714" y="838"/>
                    <a:pt x="9703" y="838"/>
                    <a:pt x="9696" y="829"/>
                  </a:cubicBezTo>
                  <a:cubicBezTo>
                    <a:pt x="9689" y="820"/>
                    <a:pt x="9670" y="792"/>
                    <a:pt x="9647" y="774"/>
                  </a:cubicBezTo>
                  <a:cubicBezTo>
                    <a:pt x="9647" y="774"/>
                    <a:pt x="9646" y="767"/>
                    <a:pt x="9651" y="767"/>
                  </a:cubicBezTo>
                  <a:cubicBezTo>
                    <a:pt x="9657" y="766"/>
                    <a:pt x="9673" y="769"/>
                    <a:pt x="9674" y="764"/>
                  </a:cubicBezTo>
                  <a:cubicBezTo>
                    <a:pt x="9675" y="760"/>
                    <a:pt x="9676" y="757"/>
                    <a:pt x="9678" y="757"/>
                  </a:cubicBezTo>
                  <a:cubicBezTo>
                    <a:pt x="9680" y="756"/>
                    <a:pt x="9680" y="752"/>
                    <a:pt x="9678" y="748"/>
                  </a:cubicBezTo>
                  <a:cubicBezTo>
                    <a:pt x="9676" y="745"/>
                    <a:pt x="9674" y="737"/>
                    <a:pt x="9669" y="738"/>
                  </a:cubicBezTo>
                  <a:cubicBezTo>
                    <a:pt x="9665" y="738"/>
                    <a:pt x="9651" y="742"/>
                    <a:pt x="9649" y="738"/>
                  </a:cubicBezTo>
                  <a:cubicBezTo>
                    <a:pt x="9646" y="734"/>
                    <a:pt x="9645" y="727"/>
                    <a:pt x="9647" y="727"/>
                  </a:cubicBezTo>
                  <a:cubicBezTo>
                    <a:pt x="9649" y="728"/>
                    <a:pt x="9654" y="727"/>
                    <a:pt x="9653" y="722"/>
                  </a:cubicBezTo>
                  <a:cubicBezTo>
                    <a:pt x="9651" y="717"/>
                    <a:pt x="9645" y="706"/>
                    <a:pt x="9646" y="704"/>
                  </a:cubicBezTo>
                  <a:cubicBezTo>
                    <a:pt x="9647" y="702"/>
                    <a:pt x="9651" y="700"/>
                    <a:pt x="9653" y="704"/>
                  </a:cubicBezTo>
                  <a:cubicBezTo>
                    <a:pt x="9655" y="708"/>
                    <a:pt x="9683" y="736"/>
                    <a:pt x="9688" y="734"/>
                  </a:cubicBezTo>
                  <a:cubicBezTo>
                    <a:pt x="9694" y="732"/>
                    <a:pt x="9695" y="724"/>
                    <a:pt x="9691" y="722"/>
                  </a:cubicBezTo>
                  <a:cubicBezTo>
                    <a:pt x="9688" y="720"/>
                    <a:pt x="9684" y="714"/>
                    <a:pt x="9683" y="708"/>
                  </a:cubicBezTo>
                  <a:cubicBezTo>
                    <a:pt x="9683" y="702"/>
                    <a:pt x="9684" y="679"/>
                    <a:pt x="9688" y="682"/>
                  </a:cubicBezTo>
                  <a:cubicBezTo>
                    <a:pt x="9693" y="685"/>
                    <a:pt x="9696" y="695"/>
                    <a:pt x="9701" y="699"/>
                  </a:cubicBezTo>
                  <a:cubicBezTo>
                    <a:pt x="9706" y="703"/>
                    <a:pt x="9718" y="704"/>
                    <a:pt x="9719" y="709"/>
                  </a:cubicBezTo>
                  <a:cubicBezTo>
                    <a:pt x="9719" y="714"/>
                    <a:pt x="9717" y="730"/>
                    <a:pt x="9719" y="732"/>
                  </a:cubicBezTo>
                  <a:cubicBezTo>
                    <a:pt x="9721" y="734"/>
                    <a:pt x="9722" y="742"/>
                    <a:pt x="9723" y="749"/>
                  </a:cubicBezTo>
                  <a:cubicBezTo>
                    <a:pt x="9723" y="756"/>
                    <a:pt x="9725" y="760"/>
                    <a:pt x="9730" y="764"/>
                  </a:cubicBezTo>
                  <a:cubicBezTo>
                    <a:pt x="9734" y="768"/>
                    <a:pt x="9748" y="788"/>
                    <a:pt x="9755" y="787"/>
                  </a:cubicBezTo>
                  <a:cubicBezTo>
                    <a:pt x="9762" y="786"/>
                    <a:pt x="9770" y="777"/>
                    <a:pt x="9777" y="779"/>
                  </a:cubicBezTo>
                  <a:cubicBezTo>
                    <a:pt x="9784" y="781"/>
                    <a:pt x="9790" y="783"/>
                    <a:pt x="9789" y="789"/>
                  </a:cubicBezTo>
                  <a:cubicBezTo>
                    <a:pt x="9789" y="794"/>
                    <a:pt x="9788" y="808"/>
                    <a:pt x="9792" y="810"/>
                  </a:cubicBezTo>
                  <a:cubicBezTo>
                    <a:pt x="9796" y="812"/>
                    <a:pt x="9806" y="811"/>
                    <a:pt x="9807" y="808"/>
                  </a:cubicBezTo>
                  <a:cubicBezTo>
                    <a:pt x="9808" y="804"/>
                    <a:pt x="9817" y="787"/>
                    <a:pt x="9821" y="785"/>
                  </a:cubicBezTo>
                  <a:cubicBezTo>
                    <a:pt x="9824" y="782"/>
                    <a:pt x="9839" y="763"/>
                    <a:pt x="9837" y="756"/>
                  </a:cubicBezTo>
                  <a:cubicBezTo>
                    <a:pt x="9835" y="749"/>
                    <a:pt x="9829" y="742"/>
                    <a:pt x="9829" y="737"/>
                  </a:cubicBezTo>
                  <a:cubicBezTo>
                    <a:pt x="9829" y="733"/>
                    <a:pt x="9832" y="699"/>
                    <a:pt x="9835" y="699"/>
                  </a:cubicBezTo>
                  <a:cubicBezTo>
                    <a:pt x="9838" y="699"/>
                    <a:pt x="9838" y="727"/>
                    <a:pt x="9841" y="727"/>
                  </a:cubicBezTo>
                  <a:cubicBezTo>
                    <a:pt x="9844" y="728"/>
                    <a:pt x="9851" y="711"/>
                    <a:pt x="9862" y="709"/>
                  </a:cubicBezTo>
                  <a:cubicBezTo>
                    <a:pt x="9873" y="707"/>
                    <a:pt x="9883" y="707"/>
                    <a:pt x="9886" y="704"/>
                  </a:cubicBezTo>
                  <a:cubicBezTo>
                    <a:pt x="9888" y="700"/>
                    <a:pt x="9889" y="686"/>
                    <a:pt x="9895" y="688"/>
                  </a:cubicBezTo>
                  <a:cubicBezTo>
                    <a:pt x="9900" y="689"/>
                    <a:pt x="9903" y="693"/>
                    <a:pt x="9906" y="693"/>
                  </a:cubicBezTo>
                  <a:cubicBezTo>
                    <a:pt x="9910" y="693"/>
                    <a:pt x="9917" y="695"/>
                    <a:pt x="9917" y="700"/>
                  </a:cubicBezTo>
                  <a:cubicBezTo>
                    <a:pt x="9918" y="706"/>
                    <a:pt x="9920" y="708"/>
                    <a:pt x="9929" y="714"/>
                  </a:cubicBezTo>
                  <a:cubicBezTo>
                    <a:pt x="9937" y="720"/>
                    <a:pt x="9967" y="741"/>
                    <a:pt x="9967" y="748"/>
                  </a:cubicBezTo>
                  <a:cubicBezTo>
                    <a:pt x="9967" y="755"/>
                    <a:pt x="9963" y="769"/>
                    <a:pt x="9970" y="770"/>
                  </a:cubicBezTo>
                  <a:cubicBezTo>
                    <a:pt x="9977" y="772"/>
                    <a:pt x="10005" y="762"/>
                    <a:pt x="10009" y="764"/>
                  </a:cubicBezTo>
                  <a:cubicBezTo>
                    <a:pt x="10012" y="767"/>
                    <a:pt x="10013" y="775"/>
                    <a:pt x="10016" y="775"/>
                  </a:cubicBezTo>
                  <a:cubicBezTo>
                    <a:pt x="10020" y="775"/>
                    <a:pt x="10034" y="764"/>
                    <a:pt x="10030" y="760"/>
                  </a:cubicBezTo>
                  <a:cubicBezTo>
                    <a:pt x="10026" y="757"/>
                    <a:pt x="10019" y="748"/>
                    <a:pt x="10024" y="746"/>
                  </a:cubicBezTo>
                  <a:cubicBezTo>
                    <a:pt x="10029" y="745"/>
                    <a:pt x="10036" y="744"/>
                    <a:pt x="10035" y="740"/>
                  </a:cubicBezTo>
                  <a:cubicBezTo>
                    <a:pt x="10034" y="735"/>
                    <a:pt x="10031" y="723"/>
                    <a:pt x="10035" y="724"/>
                  </a:cubicBezTo>
                  <a:cubicBezTo>
                    <a:pt x="10039" y="725"/>
                    <a:pt x="10049" y="733"/>
                    <a:pt x="10048" y="737"/>
                  </a:cubicBezTo>
                  <a:cubicBezTo>
                    <a:pt x="10046" y="741"/>
                    <a:pt x="10042" y="749"/>
                    <a:pt x="10048" y="749"/>
                  </a:cubicBezTo>
                  <a:cubicBezTo>
                    <a:pt x="10053" y="748"/>
                    <a:pt x="10068" y="738"/>
                    <a:pt x="10076" y="740"/>
                  </a:cubicBezTo>
                  <a:cubicBezTo>
                    <a:pt x="10085" y="741"/>
                    <a:pt x="10109" y="748"/>
                    <a:pt x="10116" y="749"/>
                  </a:cubicBezTo>
                  <a:cubicBezTo>
                    <a:pt x="10122" y="749"/>
                    <a:pt x="10132" y="747"/>
                    <a:pt x="10133" y="749"/>
                  </a:cubicBezTo>
                  <a:cubicBezTo>
                    <a:pt x="10135" y="751"/>
                    <a:pt x="10139" y="757"/>
                    <a:pt x="10145" y="755"/>
                  </a:cubicBezTo>
                  <a:cubicBezTo>
                    <a:pt x="10152" y="753"/>
                    <a:pt x="10156" y="744"/>
                    <a:pt x="10154" y="739"/>
                  </a:cubicBezTo>
                  <a:cubicBezTo>
                    <a:pt x="10152" y="734"/>
                    <a:pt x="10146" y="718"/>
                    <a:pt x="10149" y="719"/>
                  </a:cubicBezTo>
                  <a:cubicBezTo>
                    <a:pt x="10152" y="720"/>
                    <a:pt x="10165" y="745"/>
                    <a:pt x="10169" y="744"/>
                  </a:cubicBezTo>
                  <a:cubicBezTo>
                    <a:pt x="10172" y="743"/>
                    <a:pt x="10190" y="738"/>
                    <a:pt x="10190" y="734"/>
                  </a:cubicBezTo>
                  <a:cubicBezTo>
                    <a:pt x="10190" y="730"/>
                    <a:pt x="10183" y="717"/>
                    <a:pt x="10184" y="7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2F74A9A3-933E-49DB-A956-3ABD1425A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708" y="1390611"/>
              <a:ext cx="39397" cy="55155"/>
            </a:xfrm>
            <a:custGeom>
              <a:avLst/>
              <a:gdLst>
                <a:gd name="T0" fmla="*/ 9 w 135"/>
                <a:gd name="T1" fmla="*/ 126 h 181"/>
                <a:gd name="T2" fmla="*/ 21 w 135"/>
                <a:gd name="T3" fmla="*/ 148 h 181"/>
                <a:gd name="T4" fmla="*/ 43 w 135"/>
                <a:gd name="T5" fmla="*/ 150 h 181"/>
                <a:gd name="T6" fmla="*/ 51 w 135"/>
                <a:gd name="T7" fmla="*/ 164 h 181"/>
                <a:gd name="T8" fmla="*/ 64 w 135"/>
                <a:gd name="T9" fmla="*/ 178 h 181"/>
                <a:gd name="T10" fmla="*/ 78 w 135"/>
                <a:gd name="T11" fmla="*/ 148 h 181"/>
                <a:gd name="T12" fmla="*/ 78 w 135"/>
                <a:gd name="T13" fmla="*/ 120 h 181"/>
                <a:gd name="T14" fmla="*/ 127 w 135"/>
                <a:gd name="T15" fmla="*/ 88 h 181"/>
                <a:gd name="T16" fmla="*/ 109 w 135"/>
                <a:gd name="T17" fmla="*/ 77 h 181"/>
                <a:gd name="T18" fmla="*/ 95 w 135"/>
                <a:gd name="T19" fmla="*/ 64 h 181"/>
                <a:gd name="T20" fmla="*/ 81 w 135"/>
                <a:gd name="T21" fmla="*/ 49 h 181"/>
                <a:gd name="T22" fmla="*/ 76 w 135"/>
                <a:gd name="T23" fmla="*/ 13 h 181"/>
                <a:gd name="T24" fmla="*/ 59 w 135"/>
                <a:gd name="T25" fmla="*/ 8 h 181"/>
                <a:gd name="T26" fmla="*/ 39 w 135"/>
                <a:gd name="T27" fmla="*/ 3 h 181"/>
                <a:gd name="T28" fmla="*/ 33 w 135"/>
                <a:gd name="T29" fmla="*/ 30 h 181"/>
                <a:gd name="T30" fmla="*/ 4 w 135"/>
                <a:gd name="T31" fmla="*/ 61 h 181"/>
                <a:gd name="T32" fmla="*/ 13 w 135"/>
                <a:gd name="T33" fmla="*/ 105 h 181"/>
                <a:gd name="T34" fmla="*/ 9 w 135"/>
                <a:gd name="T35" fmla="*/ 12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" h="181">
                  <a:moveTo>
                    <a:pt x="9" y="126"/>
                  </a:moveTo>
                  <a:cubicBezTo>
                    <a:pt x="8" y="135"/>
                    <a:pt x="13" y="147"/>
                    <a:pt x="21" y="148"/>
                  </a:cubicBezTo>
                  <a:cubicBezTo>
                    <a:pt x="29" y="148"/>
                    <a:pt x="38" y="142"/>
                    <a:pt x="43" y="150"/>
                  </a:cubicBezTo>
                  <a:cubicBezTo>
                    <a:pt x="48" y="157"/>
                    <a:pt x="51" y="164"/>
                    <a:pt x="51" y="164"/>
                  </a:cubicBezTo>
                  <a:cubicBezTo>
                    <a:pt x="51" y="164"/>
                    <a:pt x="55" y="181"/>
                    <a:pt x="64" y="178"/>
                  </a:cubicBezTo>
                  <a:cubicBezTo>
                    <a:pt x="73" y="174"/>
                    <a:pt x="80" y="158"/>
                    <a:pt x="78" y="148"/>
                  </a:cubicBezTo>
                  <a:cubicBezTo>
                    <a:pt x="75" y="139"/>
                    <a:pt x="69" y="122"/>
                    <a:pt x="78" y="120"/>
                  </a:cubicBezTo>
                  <a:cubicBezTo>
                    <a:pt x="88" y="117"/>
                    <a:pt x="135" y="95"/>
                    <a:pt x="127" y="88"/>
                  </a:cubicBezTo>
                  <a:cubicBezTo>
                    <a:pt x="119" y="82"/>
                    <a:pt x="113" y="83"/>
                    <a:pt x="109" y="77"/>
                  </a:cubicBezTo>
                  <a:cubicBezTo>
                    <a:pt x="105" y="70"/>
                    <a:pt x="100" y="66"/>
                    <a:pt x="95" y="64"/>
                  </a:cubicBezTo>
                  <a:cubicBezTo>
                    <a:pt x="91" y="62"/>
                    <a:pt x="78" y="60"/>
                    <a:pt x="81" y="49"/>
                  </a:cubicBezTo>
                  <a:cubicBezTo>
                    <a:pt x="83" y="38"/>
                    <a:pt x="82" y="16"/>
                    <a:pt x="76" y="13"/>
                  </a:cubicBezTo>
                  <a:cubicBezTo>
                    <a:pt x="70" y="10"/>
                    <a:pt x="61" y="12"/>
                    <a:pt x="59" y="8"/>
                  </a:cubicBezTo>
                  <a:cubicBezTo>
                    <a:pt x="57" y="5"/>
                    <a:pt x="44" y="0"/>
                    <a:pt x="39" y="3"/>
                  </a:cubicBezTo>
                  <a:cubicBezTo>
                    <a:pt x="35" y="5"/>
                    <a:pt x="39" y="25"/>
                    <a:pt x="33" y="30"/>
                  </a:cubicBezTo>
                  <a:cubicBezTo>
                    <a:pt x="28" y="35"/>
                    <a:pt x="8" y="50"/>
                    <a:pt x="4" y="61"/>
                  </a:cubicBezTo>
                  <a:cubicBezTo>
                    <a:pt x="0" y="72"/>
                    <a:pt x="9" y="95"/>
                    <a:pt x="13" y="105"/>
                  </a:cubicBezTo>
                  <a:cubicBezTo>
                    <a:pt x="17" y="115"/>
                    <a:pt x="11" y="117"/>
                    <a:pt x="9" y="1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B151840B-8502-4677-8D0B-50ABAB634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191" y="1432634"/>
              <a:ext cx="42023" cy="56469"/>
            </a:xfrm>
            <a:custGeom>
              <a:avLst/>
              <a:gdLst>
                <a:gd name="T0" fmla="*/ 64 w 139"/>
                <a:gd name="T1" fmla="*/ 43 h 188"/>
                <a:gd name="T2" fmla="*/ 30 w 139"/>
                <a:gd name="T3" fmla="*/ 64 h 188"/>
                <a:gd name="T4" fmla="*/ 10 w 139"/>
                <a:gd name="T5" fmla="*/ 56 h 188"/>
                <a:gd name="T6" fmla="*/ 10 w 139"/>
                <a:gd name="T7" fmla="*/ 80 h 188"/>
                <a:gd name="T8" fmla="*/ 10 w 139"/>
                <a:gd name="T9" fmla="*/ 129 h 188"/>
                <a:gd name="T10" fmla="*/ 38 w 139"/>
                <a:gd name="T11" fmla="*/ 180 h 188"/>
                <a:gd name="T12" fmla="*/ 88 w 139"/>
                <a:gd name="T13" fmla="*/ 175 h 188"/>
                <a:gd name="T14" fmla="*/ 107 w 139"/>
                <a:gd name="T15" fmla="*/ 163 h 188"/>
                <a:gd name="T16" fmla="*/ 133 w 139"/>
                <a:gd name="T17" fmla="*/ 156 h 188"/>
                <a:gd name="T18" fmla="*/ 125 w 139"/>
                <a:gd name="T19" fmla="*/ 136 h 188"/>
                <a:gd name="T20" fmla="*/ 101 w 139"/>
                <a:gd name="T21" fmla="*/ 112 h 188"/>
                <a:gd name="T22" fmla="*/ 84 w 139"/>
                <a:gd name="T23" fmla="*/ 89 h 188"/>
                <a:gd name="T24" fmla="*/ 112 w 139"/>
                <a:gd name="T25" fmla="*/ 72 h 188"/>
                <a:gd name="T26" fmla="*/ 132 w 139"/>
                <a:gd name="T27" fmla="*/ 63 h 188"/>
                <a:gd name="T28" fmla="*/ 127 w 139"/>
                <a:gd name="T29" fmla="*/ 48 h 188"/>
                <a:gd name="T30" fmla="*/ 93 w 139"/>
                <a:gd name="T31" fmla="*/ 8 h 188"/>
                <a:gd name="T32" fmla="*/ 87 w 139"/>
                <a:gd name="T33" fmla="*/ 39 h 188"/>
                <a:gd name="T34" fmla="*/ 64 w 139"/>
                <a:gd name="T35" fmla="*/ 4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88">
                  <a:moveTo>
                    <a:pt x="64" y="43"/>
                  </a:moveTo>
                  <a:cubicBezTo>
                    <a:pt x="55" y="42"/>
                    <a:pt x="40" y="63"/>
                    <a:pt x="30" y="64"/>
                  </a:cubicBezTo>
                  <a:cubicBezTo>
                    <a:pt x="20" y="65"/>
                    <a:pt x="20" y="55"/>
                    <a:pt x="10" y="56"/>
                  </a:cubicBezTo>
                  <a:cubicBezTo>
                    <a:pt x="0" y="58"/>
                    <a:pt x="6" y="76"/>
                    <a:pt x="10" y="80"/>
                  </a:cubicBezTo>
                  <a:cubicBezTo>
                    <a:pt x="14" y="85"/>
                    <a:pt x="12" y="104"/>
                    <a:pt x="10" y="129"/>
                  </a:cubicBezTo>
                  <a:cubicBezTo>
                    <a:pt x="8" y="155"/>
                    <a:pt x="31" y="172"/>
                    <a:pt x="38" y="180"/>
                  </a:cubicBezTo>
                  <a:cubicBezTo>
                    <a:pt x="44" y="188"/>
                    <a:pt x="79" y="173"/>
                    <a:pt x="88" y="175"/>
                  </a:cubicBezTo>
                  <a:cubicBezTo>
                    <a:pt x="97" y="177"/>
                    <a:pt x="100" y="168"/>
                    <a:pt x="107" y="163"/>
                  </a:cubicBezTo>
                  <a:cubicBezTo>
                    <a:pt x="113" y="158"/>
                    <a:pt x="127" y="158"/>
                    <a:pt x="133" y="156"/>
                  </a:cubicBezTo>
                  <a:cubicBezTo>
                    <a:pt x="139" y="154"/>
                    <a:pt x="132" y="142"/>
                    <a:pt x="125" y="136"/>
                  </a:cubicBezTo>
                  <a:cubicBezTo>
                    <a:pt x="118" y="130"/>
                    <a:pt x="111" y="115"/>
                    <a:pt x="101" y="112"/>
                  </a:cubicBezTo>
                  <a:cubicBezTo>
                    <a:pt x="91" y="110"/>
                    <a:pt x="87" y="97"/>
                    <a:pt x="84" y="89"/>
                  </a:cubicBezTo>
                  <a:cubicBezTo>
                    <a:pt x="81" y="80"/>
                    <a:pt x="101" y="73"/>
                    <a:pt x="112" y="72"/>
                  </a:cubicBezTo>
                  <a:cubicBezTo>
                    <a:pt x="122" y="71"/>
                    <a:pt x="127" y="67"/>
                    <a:pt x="132" y="63"/>
                  </a:cubicBezTo>
                  <a:cubicBezTo>
                    <a:pt x="137" y="58"/>
                    <a:pt x="127" y="48"/>
                    <a:pt x="127" y="48"/>
                  </a:cubicBezTo>
                  <a:cubicBezTo>
                    <a:pt x="117" y="41"/>
                    <a:pt x="98" y="17"/>
                    <a:pt x="93" y="8"/>
                  </a:cubicBezTo>
                  <a:cubicBezTo>
                    <a:pt x="89" y="0"/>
                    <a:pt x="91" y="34"/>
                    <a:pt x="87" y="39"/>
                  </a:cubicBezTo>
                  <a:cubicBezTo>
                    <a:pt x="82" y="44"/>
                    <a:pt x="74" y="45"/>
                    <a:pt x="64" y="4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8DA8AD-937C-4A83-9D88-5C44BB7C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251" y="1424755"/>
              <a:ext cx="27578" cy="21012"/>
            </a:xfrm>
            <a:custGeom>
              <a:avLst/>
              <a:gdLst>
                <a:gd name="T0" fmla="*/ 49 w 92"/>
                <a:gd name="T1" fmla="*/ 64 h 67"/>
                <a:gd name="T2" fmla="*/ 73 w 92"/>
                <a:gd name="T3" fmla="*/ 50 h 67"/>
                <a:gd name="T4" fmla="*/ 86 w 92"/>
                <a:gd name="T5" fmla="*/ 26 h 67"/>
                <a:gd name="T6" fmla="*/ 70 w 92"/>
                <a:gd name="T7" fmla="*/ 10 h 67"/>
                <a:gd name="T8" fmla="*/ 57 w 92"/>
                <a:gd name="T9" fmla="*/ 1 h 67"/>
                <a:gd name="T10" fmla="*/ 6 w 92"/>
                <a:gd name="T11" fmla="*/ 37 h 67"/>
                <a:gd name="T12" fmla="*/ 49 w 92"/>
                <a:gd name="T13" fmla="*/ 6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7">
                  <a:moveTo>
                    <a:pt x="49" y="64"/>
                  </a:moveTo>
                  <a:cubicBezTo>
                    <a:pt x="66" y="61"/>
                    <a:pt x="65" y="57"/>
                    <a:pt x="73" y="50"/>
                  </a:cubicBezTo>
                  <a:cubicBezTo>
                    <a:pt x="73" y="50"/>
                    <a:pt x="92" y="34"/>
                    <a:pt x="86" y="26"/>
                  </a:cubicBezTo>
                  <a:cubicBezTo>
                    <a:pt x="81" y="18"/>
                    <a:pt x="70" y="15"/>
                    <a:pt x="70" y="10"/>
                  </a:cubicBezTo>
                  <a:cubicBezTo>
                    <a:pt x="70" y="5"/>
                    <a:pt x="66" y="0"/>
                    <a:pt x="57" y="1"/>
                  </a:cubicBezTo>
                  <a:cubicBezTo>
                    <a:pt x="48" y="2"/>
                    <a:pt x="0" y="25"/>
                    <a:pt x="6" y="37"/>
                  </a:cubicBezTo>
                  <a:cubicBezTo>
                    <a:pt x="12" y="49"/>
                    <a:pt x="32" y="67"/>
                    <a:pt x="49" y="6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8FA70DB-71C4-439F-9563-BF57259E9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444" y="1510113"/>
              <a:ext cx="23638" cy="18385"/>
            </a:xfrm>
            <a:custGeom>
              <a:avLst/>
              <a:gdLst>
                <a:gd name="T0" fmla="*/ 34 w 79"/>
                <a:gd name="T1" fmla="*/ 46 h 64"/>
                <a:gd name="T2" fmla="*/ 59 w 79"/>
                <a:gd name="T3" fmla="*/ 56 h 64"/>
                <a:gd name="T4" fmla="*/ 74 w 79"/>
                <a:gd name="T5" fmla="*/ 31 h 64"/>
                <a:gd name="T6" fmla="*/ 67 w 79"/>
                <a:gd name="T7" fmla="*/ 7 h 64"/>
                <a:gd name="T8" fmla="*/ 37 w 79"/>
                <a:gd name="T9" fmla="*/ 7 h 64"/>
                <a:gd name="T10" fmla="*/ 8 w 79"/>
                <a:gd name="T11" fmla="*/ 30 h 64"/>
                <a:gd name="T12" fmla="*/ 34 w 79"/>
                <a:gd name="T13" fmla="*/ 4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">
                  <a:moveTo>
                    <a:pt x="34" y="46"/>
                  </a:moveTo>
                  <a:cubicBezTo>
                    <a:pt x="36" y="52"/>
                    <a:pt x="51" y="64"/>
                    <a:pt x="59" y="56"/>
                  </a:cubicBezTo>
                  <a:cubicBezTo>
                    <a:pt x="59" y="56"/>
                    <a:pt x="79" y="38"/>
                    <a:pt x="74" y="31"/>
                  </a:cubicBezTo>
                  <a:cubicBezTo>
                    <a:pt x="70" y="24"/>
                    <a:pt x="75" y="14"/>
                    <a:pt x="67" y="7"/>
                  </a:cubicBezTo>
                  <a:cubicBezTo>
                    <a:pt x="59" y="0"/>
                    <a:pt x="46" y="4"/>
                    <a:pt x="37" y="7"/>
                  </a:cubicBezTo>
                  <a:cubicBezTo>
                    <a:pt x="28" y="10"/>
                    <a:pt x="0" y="23"/>
                    <a:pt x="8" y="30"/>
                  </a:cubicBezTo>
                  <a:cubicBezTo>
                    <a:pt x="16" y="36"/>
                    <a:pt x="32" y="41"/>
                    <a:pt x="34" y="4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B159D99-E2ED-4878-BA0B-0C4B50B08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7444" y="1525872"/>
              <a:ext cx="10506" cy="7879"/>
            </a:xfrm>
            <a:custGeom>
              <a:avLst/>
              <a:gdLst>
                <a:gd name="T0" fmla="*/ 4 w 31"/>
                <a:gd name="T1" fmla="*/ 8 h 30"/>
                <a:gd name="T2" fmla="*/ 29 w 31"/>
                <a:gd name="T3" fmla="*/ 16 h 30"/>
                <a:gd name="T4" fmla="*/ 15 w 31"/>
                <a:gd name="T5" fmla="*/ 1 h 30"/>
                <a:gd name="T6" fmla="*/ 4 w 31"/>
                <a:gd name="T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0">
                  <a:moveTo>
                    <a:pt x="4" y="8"/>
                  </a:moveTo>
                  <a:cubicBezTo>
                    <a:pt x="8" y="16"/>
                    <a:pt x="31" y="30"/>
                    <a:pt x="29" y="16"/>
                  </a:cubicBezTo>
                  <a:cubicBezTo>
                    <a:pt x="29" y="16"/>
                    <a:pt x="18" y="1"/>
                    <a:pt x="15" y="1"/>
                  </a:cubicBezTo>
                  <a:cubicBezTo>
                    <a:pt x="11" y="1"/>
                    <a:pt x="0" y="0"/>
                    <a:pt x="4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6E3818D-57C5-4914-9245-E13CE1B83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553" y="1482536"/>
              <a:ext cx="31517" cy="34144"/>
            </a:xfrm>
            <a:custGeom>
              <a:avLst/>
              <a:gdLst>
                <a:gd name="T0" fmla="*/ 13 w 105"/>
                <a:gd name="T1" fmla="*/ 17 h 117"/>
                <a:gd name="T2" fmla="*/ 2 w 105"/>
                <a:gd name="T3" fmla="*/ 17 h 117"/>
                <a:gd name="T4" fmla="*/ 10 w 105"/>
                <a:gd name="T5" fmla="*/ 45 h 117"/>
                <a:gd name="T6" fmla="*/ 18 w 105"/>
                <a:gd name="T7" fmla="*/ 68 h 117"/>
                <a:gd name="T8" fmla="*/ 32 w 105"/>
                <a:gd name="T9" fmla="*/ 105 h 117"/>
                <a:gd name="T10" fmla="*/ 60 w 105"/>
                <a:gd name="T11" fmla="*/ 105 h 117"/>
                <a:gd name="T12" fmla="*/ 52 w 105"/>
                <a:gd name="T13" fmla="*/ 91 h 117"/>
                <a:gd name="T14" fmla="*/ 60 w 105"/>
                <a:gd name="T15" fmla="*/ 81 h 117"/>
                <a:gd name="T16" fmla="*/ 70 w 105"/>
                <a:gd name="T17" fmla="*/ 55 h 117"/>
                <a:gd name="T18" fmla="*/ 103 w 105"/>
                <a:gd name="T19" fmla="*/ 36 h 117"/>
                <a:gd name="T20" fmla="*/ 67 w 105"/>
                <a:gd name="T21" fmla="*/ 36 h 117"/>
                <a:gd name="T22" fmla="*/ 28 w 105"/>
                <a:gd name="T23" fmla="*/ 3 h 117"/>
                <a:gd name="T24" fmla="*/ 13 w 105"/>
                <a:gd name="T2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17">
                  <a:moveTo>
                    <a:pt x="13" y="17"/>
                  </a:moveTo>
                  <a:cubicBezTo>
                    <a:pt x="8" y="13"/>
                    <a:pt x="3" y="9"/>
                    <a:pt x="2" y="17"/>
                  </a:cubicBezTo>
                  <a:cubicBezTo>
                    <a:pt x="0" y="25"/>
                    <a:pt x="4" y="40"/>
                    <a:pt x="10" y="45"/>
                  </a:cubicBezTo>
                  <a:cubicBezTo>
                    <a:pt x="16" y="49"/>
                    <a:pt x="18" y="58"/>
                    <a:pt x="18" y="68"/>
                  </a:cubicBezTo>
                  <a:cubicBezTo>
                    <a:pt x="19" y="78"/>
                    <a:pt x="15" y="93"/>
                    <a:pt x="32" y="105"/>
                  </a:cubicBezTo>
                  <a:cubicBezTo>
                    <a:pt x="48" y="117"/>
                    <a:pt x="62" y="113"/>
                    <a:pt x="60" y="105"/>
                  </a:cubicBezTo>
                  <a:cubicBezTo>
                    <a:pt x="58" y="97"/>
                    <a:pt x="48" y="97"/>
                    <a:pt x="52" y="91"/>
                  </a:cubicBezTo>
                  <a:cubicBezTo>
                    <a:pt x="56" y="84"/>
                    <a:pt x="58" y="89"/>
                    <a:pt x="60" y="81"/>
                  </a:cubicBezTo>
                  <a:cubicBezTo>
                    <a:pt x="61" y="78"/>
                    <a:pt x="64" y="59"/>
                    <a:pt x="70" y="55"/>
                  </a:cubicBezTo>
                  <a:cubicBezTo>
                    <a:pt x="77" y="51"/>
                    <a:pt x="105" y="41"/>
                    <a:pt x="103" y="36"/>
                  </a:cubicBezTo>
                  <a:cubicBezTo>
                    <a:pt x="100" y="31"/>
                    <a:pt x="72" y="45"/>
                    <a:pt x="67" y="36"/>
                  </a:cubicBezTo>
                  <a:cubicBezTo>
                    <a:pt x="62" y="27"/>
                    <a:pt x="32" y="0"/>
                    <a:pt x="28" y="3"/>
                  </a:cubicBezTo>
                  <a:cubicBezTo>
                    <a:pt x="24" y="7"/>
                    <a:pt x="18" y="21"/>
                    <a:pt x="13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5B181A-2039-4379-9EC0-4895AB7D4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3300" y="1470717"/>
              <a:ext cx="13132" cy="11819"/>
            </a:xfrm>
            <a:custGeom>
              <a:avLst/>
              <a:gdLst>
                <a:gd name="T0" fmla="*/ 33 w 45"/>
                <a:gd name="T1" fmla="*/ 26 h 36"/>
                <a:gd name="T2" fmla="*/ 39 w 45"/>
                <a:gd name="T3" fmla="*/ 8 h 36"/>
                <a:gd name="T4" fmla="*/ 25 w 45"/>
                <a:gd name="T5" fmla="*/ 5 h 36"/>
                <a:gd name="T6" fmla="*/ 2 w 45"/>
                <a:gd name="T7" fmla="*/ 15 h 36"/>
                <a:gd name="T8" fmla="*/ 33 w 45"/>
                <a:gd name="T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33" y="26"/>
                  </a:moveTo>
                  <a:cubicBezTo>
                    <a:pt x="33" y="26"/>
                    <a:pt x="45" y="17"/>
                    <a:pt x="39" y="8"/>
                  </a:cubicBezTo>
                  <a:cubicBezTo>
                    <a:pt x="33" y="0"/>
                    <a:pt x="29" y="3"/>
                    <a:pt x="25" y="5"/>
                  </a:cubicBezTo>
                  <a:cubicBezTo>
                    <a:pt x="21" y="6"/>
                    <a:pt x="0" y="10"/>
                    <a:pt x="2" y="15"/>
                  </a:cubicBezTo>
                  <a:cubicBezTo>
                    <a:pt x="4" y="19"/>
                    <a:pt x="25" y="36"/>
                    <a:pt x="33" y="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4D4723F-F361-4BD8-B58E-9D5B75AFD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1987" y="1445766"/>
              <a:ext cx="13132" cy="14446"/>
            </a:xfrm>
            <a:custGeom>
              <a:avLst/>
              <a:gdLst>
                <a:gd name="T0" fmla="*/ 6 w 42"/>
                <a:gd name="T1" fmla="*/ 42 h 50"/>
                <a:gd name="T2" fmla="*/ 21 w 42"/>
                <a:gd name="T3" fmla="*/ 46 h 50"/>
                <a:gd name="T4" fmla="*/ 41 w 42"/>
                <a:gd name="T5" fmla="*/ 32 h 50"/>
                <a:gd name="T6" fmla="*/ 26 w 42"/>
                <a:gd name="T7" fmla="*/ 1 h 50"/>
                <a:gd name="T8" fmla="*/ 18 w 42"/>
                <a:gd name="T9" fmla="*/ 24 h 50"/>
                <a:gd name="T10" fmla="*/ 6 w 42"/>
                <a:gd name="T1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0">
                  <a:moveTo>
                    <a:pt x="6" y="42"/>
                  </a:moveTo>
                  <a:cubicBezTo>
                    <a:pt x="12" y="50"/>
                    <a:pt x="11" y="50"/>
                    <a:pt x="21" y="46"/>
                  </a:cubicBezTo>
                  <a:cubicBezTo>
                    <a:pt x="21" y="46"/>
                    <a:pt x="42" y="44"/>
                    <a:pt x="41" y="32"/>
                  </a:cubicBezTo>
                  <a:cubicBezTo>
                    <a:pt x="41" y="20"/>
                    <a:pt x="33" y="0"/>
                    <a:pt x="26" y="1"/>
                  </a:cubicBezTo>
                  <a:cubicBezTo>
                    <a:pt x="20" y="2"/>
                    <a:pt x="20" y="18"/>
                    <a:pt x="18" y="24"/>
                  </a:cubicBezTo>
                  <a:cubicBezTo>
                    <a:pt x="15" y="29"/>
                    <a:pt x="0" y="34"/>
                    <a:pt x="6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EF97AE8-1F0D-4075-B9CB-CA1B04C5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4108" y="1430007"/>
              <a:ext cx="15759" cy="15759"/>
            </a:xfrm>
            <a:custGeom>
              <a:avLst/>
              <a:gdLst>
                <a:gd name="T0" fmla="*/ 19 w 51"/>
                <a:gd name="T1" fmla="*/ 13 h 52"/>
                <a:gd name="T2" fmla="*/ 13 w 51"/>
                <a:gd name="T3" fmla="*/ 2 h 52"/>
                <a:gd name="T4" fmla="*/ 7 w 51"/>
                <a:gd name="T5" fmla="*/ 28 h 52"/>
                <a:gd name="T6" fmla="*/ 48 w 51"/>
                <a:gd name="T7" fmla="*/ 38 h 52"/>
                <a:gd name="T8" fmla="*/ 43 w 51"/>
                <a:gd name="T9" fmla="*/ 18 h 52"/>
                <a:gd name="T10" fmla="*/ 19 w 51"/>
                <a:gd name="T11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19" y="13"/>
                  </a:moveTo>
                  <a:cubicBezTo>
                    <a:pt x="17" y="7"/>
                    <a:pt x="21" y="0"/>
                    <a:pt x="13" y="2"/>
                  </a:cubicBezTo>
                  <a:cubicBezTo>
                    <a:pt x="6" y="4"/>
                    <a:pt x="0" y="19"/>
                    <a:pt x="7" y="28"/>
                  </a:cubicBezTo>
                  <a:cubicBezTo>
                    <a:pt x="13" y="36"/>
                    <a:pt x="39" y="52"/>
                    <a:pt x="48" y="38"/>
                  </a:cubicBezTo>
                  <a:cubicBezTo>
                    <a:pt x="48" y="38"/>
                    <a:pt x="51" y="20"/>
                    <a:pt x="43" y="18"/>
                  </a:cubicBezTo>
                  <a:cubicBezTo>
                    <a:pt x="35" y="15"/>
                    <a:pt x="22" y="19"/>
                    <a:pt x="19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D663DF74-AF33-4EFF-9530-968FF2426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662" y="1423441"/>
              <a:ext cx="13132" cy="11819"/>
            </a:xfrm>
            <a:custGeom>
              <a:avLst/>
              <a:gdLst>
                <a:gd name="T0" fmla="*/ 36 w 42"/>
                <a:gd name="T1" fmla="*/ 30 h 40"/>
                <a:gd name="T2" fmla="*/ 36 w 42"/>
                <a:gd name="T3" fmla="*/ 6 h 40"/>
                <a:gd name="T4" fmla="*/ 20 w 42"/>
                <a:gd name="T5" fmla="*/ 11 h 40"/>
                <a:gd name="T6" fmla="*/ 7 w 42"/>
                <a:gd name="T7" fmla="*/ 30 h 40"/>
                <a:gd name="T8" fmla="*/ 36 w 42"/>
                <a:gd name="T9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0">
                  <a:moveTo>
                    <a:pt x="36" y="30"/>
                  </a:moveTo>
                  <a:cubicBezTo>
                    <a:pt x="36" y="30"/>
                    <a:pt x="42" y="12"/>
                    <a:pt x="36" y="6"/>
                  </a:cubicBezTo>
                  <a:cubicBezTo>
                    <a:pt x="30" y="0"/>
                    <a:pt x="24" y="7"/>
                    <a:pt x="20" y="11"/>
                  </a:cubicBezTo>
                  <a:cubicBezTo>
                    <a:pt x="16" y="15"/>
                    <a:pt x="0" y="20"/>
                    <a:pt x="7" y="30"/>
                  </a:cubicBezTo>
                  <a:cubicBezTo>
                    <a:pt x="15" y="39"/>
                    <a:pt x="31" y="40"/>
                    <a:pt x="36" y="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9327667-D270-4166-AA91-7E9777CBB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650" y="1410309"/>
              <a:ext cx="32831" cy="30204"/>
            </a:xfrm>
            <a:custGeom>
              <a:avLst/>
              <a:gdLst>
                <a:gd name="T0" fmla="*/ 31 w 109"/>
                <a:gd name="T1" fmla="*/ 94 h 101"/>
                <a:gd name="T2" fmla="*/ 52 w 109"/>
                <a:gd name="T3" fmla="*/ 80 h 101"/>
                <a:gd name="T4" fmla="*/ 86 w 109"/>
                <a:gd name="T5" fmla="*/ 41 h 101"/>
                <a:gd name="T6" fmla="*/ 103 w 109"/>
                <a:gd name="T7" fmla="*/ 15 h 101"/>
                <a:gd name="T8" fmla="*/ 86 w 109"/>
                <a:gd name="T9" fmla="*/ 11 h 101"/>
                <a:gd name="T10" fmla="*/ 64 w 109"/>
                <a:gd name="T11" fmla="*/ 17 h 101"/>
                <a:gd name="T12" fmla="*/ 39 w 109"/>
                <a:gd name="T13" fmla="*/ 9 h 101"/>
                <a:gd name="T14" fmla="*/ 29 w 109"/>
                <a:gd name="T15" fmla="*/ 41 h 101"/>
                <a:gd name="T16" fmla="*/ 53 w 109"/>
                <a:gd name="T17" fmla="*/ 60 h 101"/>
                <a:gd name="T18" fmla="*/ 30 w 109"/>
                <a:gd name="T19" fmla="*/ 63 h 101"/>
                <a:gd name="T20" fmla="*/ 6 w 109"/>
                <a:gd name="T21" fmla="*/ 86 h 101"/>
                <a:gd name="T22" fmla="*/ 31 w 109"/>
                <a:gd name="T23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01">
                  <a:moveTo>
                    <a:pt x="31" y="94"/>
                  </a:moveTo>
                  <a:cubicBezTo>
                    <a:pt x="40" y="87"/>
                    <a:pt x="41" y="82"/>
                    <a:pt x="52" y="80"/>
                  </a:cubicBezTo>
                  <a:cubicBezTo>
                    <a:pt x="63" y="79"/>
                    <a:pt x="78" y="51"/>
                    <a:pt x="86" y="41"/>
                  </a:cubicBezTo>
                  <a:cubicBezTo>
                    <a:pt x="89" y="38"/>
                    <a:pt x="109" y="19"/>
                    <a:pt x="103" y="15"/>
                  </a:cubicBezTo>
                  <a:cubicBezTo>
                    <a:pt x="97" y="11"/>
                    <a:pt x="95" y="7"/>
                    <a:pt x="86" y="11"/>
                  </a:cubicBezTo>
                  <a:cubicBezTo>
                    <a:pt x="77" y="14"/>
                    <a:pt x="66" y="20"/>
                    <a:pt x="64" y="17"/>
                  </a:cubicBezTo>
                  <a:cubicBezTo>
                    <a:pt x="62" y="15"/>
                    <a:pt x="47" y="0"/>
                    <a:pt x="39" y="9"/>
                  </a:cubicBezTo>
                  <a:cubicBezTo>
                    <a:pt x="31" y="19"/>
                    <a:pt x="19" y="44"/>
                    <a:pt x="29" y="41"/>
                  </a:cubicBezTo>
                  <a:cubicBezTo>
                    <a:pt x="39" y="39"/>
                    <a:pt x="61" y="58"/>
                    <a:pt x="53" y="60"/>
                  </a:cubicBezTo>
                  <a:cubicBezTo>
                    <a:pt x="46" y="62"/>
                    <a:pt x="33" y="61"/>
                    <a:pt x="30" y="63"/>
                  </a:cubicBezTo>
                  <a:cubicBezTo>
                    <a:pt x="27" y="65"/>
                    <a:pt x="0" y="77"/>
                    <a:pt x="6" y="86"/>
                  </a:cubicBezTo>
                  <a:cubicBezTo>
                    <a:pt x="12" y="94"/>
                    <a:pt x="21" y="101"/>
                    <a:pt x="31" y="9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F9A7BBD-6AF8-4599-83DA-364F7261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156" y="1437887"/>
              <a:ext cx="36770" cy="19699"/>
            </a:xfrm>
            <a:custGeom>
              <a:avLst/>
              <a:gdLst>
                <a:gd name="T0" fmla="*/ 4 w 120"/>
                <a:gd name="T1" fmla="*/ 6 h 64"/>
                <a:gd name="T2" fmla="*/ 35 w 120"/>
                <a:gd name="T3" fmla="*/ 16 h 64"/>
                <a:gd name="T4" fmla="*/ 70 w 120"/>
                <a:gd name="T5" fmla="*/ 37 h 64"/>
                <a:gd name="T6" fmla="*/ 97 w 120"/>
                <a:gd name="T7" fmla="*/ 58 h 64"/>
                <a:gd name="T8" fmla="*/ 114 w 120"/>
                <a:gd name="T9" fmla="*/ 27 h 64"/>
                <a:gd name="T10" fmla="*/ 91 w 120"/>
                <a:gd name="T11" fmla="*/ 27 h 64"/>
                <a:gd name="T12" fmla="*/ 41 w 120"/>
                <a:gd name="T13" fmla="*/ 0 h 64"/>
                <a:gd name="T14" fmla="*/ 4 w 120"/>
                <a:gd name="T1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4" y="6"/>
                  </a:moveTo>
                  <a:cubicBezTo>
                    <a:pt x="8" y="11"/>
                    <a:pt x="30" y="13"/>
                    <a:pt x="35" y="16"/>
                  </a:cubicBezTo>
                  <a:cubicBezTo>
                    <a:pt x="35" y="16"/>
                    <a:pt x="64" y="31"/>
                    <a:pt x="70" y="37"/>
                  </a:cubicBezTo>
                  <a:cubicBezTo>
                    <a:pt x="77" y="43"/>
                    <a:pt x="89" y="64"/>
                    <a:pt x="97" y="58"/>
                  </a:cubicBezTo>
                  <a:cubicBezTo>
                    <a:pt x="105" y="53"/>
                    <a:pt x="120" y="30"/>
                    <a:pt x="114" y="27"/>
                  </a:cubicBezTo>
                  <a:cubicBezTo>
                    <a:pt x="107" y="24"/>
                    <a:pt x="97" y="35"/>
                    <a:pt x="91" y="27"/>
                  </a:cubicBezTo>
                  <a:cubicBezTo>
                    <a:pt x="85" y="19"/>
                    <a:pt x="58" y="1"/>
                    <a:pt x="41" y="0"/>
                  </a:cubicBezTo>
                  <a:cubicBezTo>
                    <a:pt x="23" y="0"/>
                    <a:pt x="0" y="0"/>
                    <a:pt x="4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050FF1B-361C-485E-912B-2A37DB390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771" y="1445766"/>
              <a:ext cx="53842" cy="24952"/>
            </a:xfrm>
            <a:custGeom>
              <a:avLst/>
              <a:gdLst>
                <a:gd name="T0" fmla="*/ 32 w 181"/>
                <a:gd name="T1" fmla="*/ 42 h 86"/>
                <a:gd name="T2" fmla="*/ 52 w 181"/>
                <a:gd name="T3" fmla="*/ 32 h 86"/>
                <a:gd name="T4" fmla="*/ 68 w 181"/>
                <a:gd name="T5" fmla="*/ 53 h 86"/>
                <a:gd name="T6" fmla="*/ 89 w 181"/>
                <a:gd name="T7" fmla="*/ 51 h 86"/>
                <a:gd name="T8" fmla="*/ 98 w 181"/>
                <a:gd name="T9" fmla="*/ 68 h 86"/>
                <a:gd name="T10" fmla="*/ 138 w 181"/>
                <a:gd name="T11" fmla="*/ 70 h 86"/>
                <a:gd name="T12" fmla="*/ 164 w 181"/>
                <a:gd name="T13" fmla="*/ 81 h 86"/>
                <a:gd name="T14" fmla="*/ 174 w 181"/>
                <a:gd name="T15" fmla="*/ 60 h 86"/>
                <a:gd name="T16" fmla="*/ 152 w 181"/>
                <a:gd name="T17" fmla="*/ 40 h 86"/>
                <a:gd name="T18" fmla="*/ 121 w 181"/>
                <a:gd name="T19" fmla="*/ 29 h 86"/>
                <a:gd name="T20" fmla="*/ 82 w 181"/>
                <a:gd name="T21" fmla="*/ 8 h 86"/>
                <a:gd name="T22" fmla="*/ 60 w 181"/>
                <a:gd name="T23" fmla="*/ 8 h 86"/>
                <a:gd name="T24" fmla="*/ 36 w 181"/>
                <a:gd name="T25" fmla="*/ 3 h 86"/>
                <a:gd name="T26" fmla="*/ 2 w 181"/>
                <a:gd name="T27" fmla="*/ 14 h 86"/>
                <a:gd name="T28" fmla="*/ 32 w 181"/>
                <a:gd name="T29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86">
                  <a:moveTo>
                    <a:pt x="32" y="42"/>
                  </a:moveTo>
                  <a:cubicBezTo>
                    <a:pt x="39" y="36"/>
                    <a:pt x="49" y="27"/>
                    <a:pt x="52" y="32"/>
                  </a:cubicBezTo>
                  <a:cubicBezTo>
                    <a:pt x="56" y="36"/>
                    <a:pt x="58" y="54"/>
                    <a:pt x="68" y="53"/>
                  </a:cubicBezTo>
                  <a:cubicBezTo>
                    <a:pt x="78" y="52"/>
                    <a:pt x="87" y="44"/>
                    <a:pt x="89" y="51"/>
                  </a:cubicBezTo>
                  <a:cubicBezTo>
                    <a:pt x="90" y="57"/>
                    <a:pt x="83" y="68"/>
                    <a:pt x="98" y="68"/>
                  </a:cubicBezTo>
                  <a:cubicBezTo>
                    <a:pt x="114" y="68"/>
                    <a:pt x="132" y="65"/>
                    <a:pt x="138" y="70"/>
                  </a:cubicBezTo>
                  <a:cubicBezTo>
                    <a:pt x="144" y="74"/>
                    <a:pt x="153" y="86"/>
                    <a:pt x="164" y="81"/>
                  </a:cubicBezTo>
                  <a:cubicBezTo>
                    <a:pt x="164" y="81"/>
                    <a:pt x="181" y="70"/>
                    <a:pt x="174" y="60"/>
                  </a:cubicBezTo>
                  <a:cubicBezTo>
                    <a:pt x="168" y="51"/>
                    <a:pt x="161" y="40"/>
                    <a:pt x="152" y="40"/>
                  </a:cubicBezTo>
                  <a:cubicBezTo>
                    <a:pt x="142" y="40"/>
                    <a:pt x="132" y="36"/>
                    <a:pt x="121" y="29"/>
                  </a:cubicBezTo>
                  <a:cubicBezTo>
                    <a:pt x="110" y="22"/>
                    <a:pt x="89" y="8"/>
                    <a:pt x="82" y="8"/>
                  </a:cubicBezTo>
                  <a:cubicBezTo>
                    <a:pt x="74" y="8"/>
                    <a:pt x="64" y="12"/>
                    <a:pt x="60" y="8"/>
                  </a:cubicBezTo>
                  <a:cubicBezTo>
                    <a:pt x="57" y="4"/>
                    <a:pt x="54" y="6"/>
                    <a:pt x="36" y="3"/>
                  </a:cubicBezTo>
                  <a:cubicBezTo>
                    <a:pt x="18" y="0"/>
                    <a:pt x="0" y="3"/>
                    <a:pt x="2" y="14"/>
                  </a:cubicBezTo>
                  <a:cubicBezTo>
                    <a:pt x="3" y="26"/>
                    <a:pt x="25" y="47"/>
                    <a:pt x="32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BF712DB-551B-4E41-AEC0-0789BDEB3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349" y="1468090"/>
              <a:ext cx="21012" cy="15759"/>
            </a:xfrm>
            <a:custGeom>
              <a:avLst/>
              <a:gdLst>
                <a:gd name="T0" fmla="*/ 33 w 72"/>
                <a:gd name="T1" fmla="*/ 33 h 51"/>
                <a:gd name="T2" fmla="*/ 50 w 72"/>
                <a:gd name="T3" fmla="*/ 39 h 51"/>
                <a:gd name="T4" fmla="*/ 63 w 72"/>
                <a:gd name="T5" fmla="*/ 23 h 51"/>
                <a:gd name="T6" fmla="*/ 32 w 72"/>
                <a:gd name="T7" fmla="*/ 0 h 51"/>
                <a:gd name="T8" fmla="*/ 2 w 72"/>
                <a:gd name="T9" fmla="*/ 20 h 51"/>
                <a:gd name="T10" fmla="*/ 13 w 72"/>
                <a:gd name="T11" fmla="*/ 46 h 51"/>
                <a:gd name="T12" fmla="*/ 33 w 72"/>
                <a:gd name="T13" fmla="*/ 3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1">
                  <a:moveTo>
                    <a:pt x="33" y="33"/>
                  </a:moveTo>
                  <a:cubicBezTo>
                    <a:pt x="33" y="33"/>
                    <a:pt x="41" y="44"/>
                    <a:pt x="50" y="39"/>
                  </a:cubicBezTo>
                  <a:cubicBezTo>
                    <a:pt x="50" y="39"/>
                    <a:pt x="72" y="29"/>
                    <a:pt x="63" y="23"/>
                  </a:cubicBezTo>
                  <a:cubicBezTo>
                    <a:pt x="55" y="17"/>
                    <a:pt x="38" y="0"/>
                    <a:pt x="32" y="0"/>
                  </a:cubicBezTo>
                  <a:cubicBezTo>
                    <a:pt x="26" y="0"/>
                    <a:pt x="2" y="11"/>
                    <a:pt x="2" y="20"/>
                  </a:cubicBezTo>
                  <a:cubicBezTo>
                    <a:pt x="2" y="29"/>
                    <a:pt x="0" y="51"/>
                    <a:pt x="13" y="46"/>
                  </a:cubicBezTo>
                  <a:cubicBezTo>
                    <a:pt x="25" y="41"/>
                    <a:pt x="28" y="29"/>
                    <a:pt x="33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62ED3D3-D26C-4CCC-A87A-6191AADE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070" y="1370912"/>
              <a:ext cx="18385" cy="13132"/>
            </a:xfrm>
            <a:custGeom>
              <a:avLst/>
              <a:gdLst>
                <a:gd name="T0" fmla="*/ 45 w 65"/>
                <a:gd name="T1" fmla="*/ 41 h 44"/>
                <a:gd name="T2" fmla="*/ 62 w 65"/>
                <a:gd name="T3" fmla="*/ 20 h 44"/>
                <a:gd name="T4" fmla="*/ 45 w 65"/>
                <a:gd name="T5" fmla="*/ 7 h 44"/>
                <a:gd name="T6" fmla="*/ 33 w 65"/>
                <a:gd name="T7" fmla="*/ 2 h 44"/>
                <a:gd name="T8" fmla="*/ 24 w 65"/>
                <a:gd name="T9" fmla="*/ 14 h 44"/>
                <a:gd name="T10" fmla="*/ 5 w 65"/>
                <a:gd name="T11" fmla="*/ 21 h 44"/>
                <a:gd name="T12" fmla="*/ 45 w 65"/>
                <a:gd name="T13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44">
                  <a:moveTo>
                    <a:pt x="45" y="41"/>
                  </a:moveTo>
                  <a:cubicBezTo>
                    <a:pt x="45" y="41"/>
                    <a:pt x="65" y="27"/>
                    <a:pt x="62" y="20"/>
                  </a:cubicBezTo>
                  <a:cubicBezTo>
                    <a:pt x="59" y="13"/>
                    <a:pt x="52" y="14"/>
                    <a:pt x="45" y="7"/>
                  </a:cubicBezTo>
                  <a:cubicBezTo>
                    <a:pt x="38" y="0"/>
                    <a:pt x="33" y="2"/>
                    <a:pt x="33" y="2"/>
                  </a:cubicBezTo>
                  <a:cubicBezTo>
                    <a:pt x="33" y="2"/>
                    <a:pt x="34" y="13"/>
                    <a:pt x="24" y="14"/>
                  </a:cubicBezTo>
                  <a:cubicBezTo>
                    <a:pt x="15" y="15"/>
                    <a:pt x="0" y="12"/>
                    <a:pt x="5" y="21"/>
                  </a:cubicBezTo>
                  <a:cubicBezTo>
                    <a:pt x="10" y="30"/>
                    <a:pt x="32" y="44"/>
                    <a:pt x="45" y="4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2F278DE-1730-47FF-8A90-37E09AB4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421" y="1399803"/>
              <a:ext cx="10506" cy="13132"/>
            </a:xfrm>
            <a:custGeom>
              <a:avLst/>
              <a:gdLst>
                <a:gd name="T0" fmla="*/ 28 w 34"/>
                <a:gd name="T1" fmla="*/ 32 h 41"/>
                <a:gd name="T2" fmla="*/ 24 w 34"/>
                <a:gd name="T3" fmla="*/ 2 h 41"/>
                <a:gd name="T4" fmla="*/ 2 w 34"/>
                <a:gd name="T5" fmla="*/ 13 h 41"/>
                <a:gd name="T6" fmla="*/ 28 w 34"/>
                <a:gd name="T7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28" y="32"/>
                  </a:moveTo>
                  <a:cubicBezTo>
                    <a:pt x="28" y="32"/>
                    <a:pt x="34" y="4"/>
                    <a:pt x="24" y="2"/>
                  </a:cubicBezTo>
                  <a:cubicBezTo>
                    <a:pt x="15" y="0"/>
                    <a:pt x="0" y="5"/>
                    <a:pt x="2" y="13"/>
                  </a:cubicBezTo>
                  <a:cubicBezTo>
                    <a:pt x="3" y="21"/>
                    <a:pt x="7" y="41"/>
                    <a:pt x="28" y="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19E49CC-F9C5-4E62-ABDC-6BF90FD8E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530" y="1394550"/>
              <a:ext cx="23638" cy="17072"/>
            </a:xfrm>
            <a:custGeom>
              <a:avLst/>
              <a:gdLst>
                <a:gd name="T0" fmla="*/ 13 w 80"/>
                <a:gd name="T1" fmla="*/ 43 h 56"/>
                <a:gd name="T2" fmla="*/ 42 w 80"/>
                <a:gd name="T3" fmla="*/ 43 h 56"/>
                <a:gd name="T4" fmla="*/ 56 w 80"/>
                <a:gd name="T5" fmla="*/ 51 h 56"/>
                <a:gd name="T6" fmla="*/ 76 w 80"/>
                <a:gd name="T7" fmla="*/ 18 h 56"/>
                <a:gd name="T8" fmla="*/ 50 w 80"/>
                <a:gd name="T9" fmla="*/ 12 h 56"/>
                <a:gd name="T10" fmla="*/ 20 w 80"/>
                <a:gd name="T11" fmla="*/ 6 h 56"/>
                <a:gd name="T12" fmla="*/ 13 w 80"/>
                <a:gd name="T13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56">
                  <a:moveTo>
                    <a:pt x="13" y="43"/>
                  </a:moveTo>
                  <a:cubicBezTo>
                    <a:pt x="26" y="49"/>
                    <a:pt x="36" y="34"/>
                    <a:pt x="42" y="43"/>
                  </a:cubicBezTo>
                  <a:cubicBezTo>
                    <a:pt x="49" y="52"/>
                    <a:pt x="43" y="56"/>
                    <a:pt x="56" y="51"/>
                  </a:cubicBezTo>
                  <a:cubicBezTo>
                    <a:pt x="62" y="49"/>
                    <a:pt x="80" y="25"/>
                    <a:pt x="76" y="18"/>
                  </a:cubicBezTo>
                  <a:cubicBezTo>
                    <a:pt x="72" y="12"/>
                    <a:pt x="56" y="16"/>
                    <a:pt x="50" y="12"/>
                  </a:cubicBezTo>
                  <a:cubicBezTo>
                    <a:pt x="43" y="8"/>
                    <a:pt x="24" y="0"/>
                    <a:pt x="20" y="6"/>
                  </a:cubicBezTo>
                  <a:cubicBezTo>
                    <a:pt x="16" y="12"/>
                    <a:pt x="0" y="37"/>
                    <a:pt x="13" y="4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98A1787-59C8-4718-8CA1-A7145B27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470" y="1369599"/>
              <a:ext cx="22325" cy="18385"/>
            </a:xfrm>
            <a:custGeom>
              <a:avLst/>
              <a:gdLst>
                <a:gd name="T0" fmla="*/ 32 w 76"/>
                <a:gd name="T1" fmla="*/ 57 h 63"/>
                <a:gd name="T2" fmla="*/ 49 w 76"/>
                <a:gd name="T3" fmla="*/ 47 h 63"/>
                <a:gd name="T4" fmla="*/ 73 w 76"/>
                <a:gd name="T5" fmla="*/ 34 h 63"/>
                <a:gd name="T6" fmla="*/ 59 w 76"/>
                <a:gd name="T7" fmla="*/ 0 h 63"/>
                <a:gd name="T8" fmla="*/ 9 w 76"/>
                <a:gd name="T9" fmla="*/ 21 h 63"/>
                <a:gd name="T10" fmla="*/ 32 w 76"/>
                <a:gd name="T11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3">
                  <a:moveTo>
                    <a:pt x="32" y="57"/>
                  </a:moveTo>
                  <a:cubicBezTo>
                    <a:pt x="40" y="51"/>
                    <a:pt x="35" y="41"/>
                    <a:pt x="49" y="47"/>
                  </a:cubicBezTo>
                  <a:cubicBezTo>
                    <a:pt x="49" y="47"/>
                    <a:pt x="76" y="43"/>
                    <a:pt x="73" y="34"/>
                  </a:cubicBezTo>
                  <a:cubicBezTo>
                    <a:pt x="69" y="24"/>
                    <a:pt x="66" y="1"/>
                    <a:pt x="59" y="0"/>
                  </a:cubicBezTo>
                  <a:cubicBezTo>
                    <a:pt x="51" y="0"/>
                    <a:pt x="0" y="6"/>
                    <a:pt x="9" y="21"/>
                  </a:cubicBezTo>
                  <a:cubicBezTo>
                    <a:pt x="19" y="36"/>
                    <a:pt x="24" y="63"/>
                    <a:pt x="32" y="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D184DE1-92BC-492D-9764-996EB7C58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085" y="1464151"/>
              <a:ext cx="27578" cy="13132"/>
            </a:xfrm>
            <a:custGeom>
              <a:avLst/>
              <a:gdLst>
                <a:gd name="T0" fmla="*/ 87 w 92"/>
                <a:gd name="T1" fmla="*/ 20 h 44"/>
                <a:gd name="T2" fmla="*/ 72 w 92"/>
                <a:gd name="T3" fmla="*/ 12 h 44"/>
                <a:gd name="T4" fmla="*/ 57 w 92"/>
                <a:gd name="T5" fmla="*/ 12 h 44"/>
                <a:gd name="T6" fmla="*/ 51 w 92"/>
                <a:gd name="T7" fmla="*/ 1 h 44"/>
                <a:gd name="T8" fmla="*/ 3 w 92"/>
                <a:gd name="T9" fmla="*/ 13 h 44"/>
                <a:gd name="T10" fmla="*/ 15 w 92"/>
                <a:gd name="T11" fmla="*/ 33 h 44"/>
                <a:gd name="T12" fmla="*/ 35 w 92"/>
                <a:gd name="T13" fmla="*/ 33 h 44"/>
                <a:gd name="T14" fmla="*/ 51 w 92"/>
                <a:gd name="T15" fmla="*/ 42 h 44"/>
                <a:gd name="T16" fmla="*/ 87 w 92"/>
                <a:gd name="T17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44">
                  <a:moveTo>
                    <a:pt x="87" y="20"/>
                  </a:moveTo>
                  <a:cubicBezTo>
                    <a:pt x="81" y="14"/>
                    <a:pt x="75" y="11"/>
                    <a:pt x="72" y="12"/>
                  </a:cubicBezTo>
                  <a:cubicBezTo>
                    <a:pt x="69" y="13"/>
                    <a:pt x="57" y="16"/>
                    <a:pt x="57" y="12"/>
                  </a:cubicBezTo>
                  <a:cubicBezTo>
                    <a:pt x="57" y="8"/>
                    <a:pt x="56" y="3"/>
                    <a:pt x="51" y="1"/>
                  </a:cubicBezTo>
                  <a:cubicBezTo>
                    <a:pt x="46" y="0"/>
                    <a:pt x="0" y="4"/>
                    <a:pt x="3" y="13"/>
                  </a:cubicBezTo>
                  <a:cubicBezTo>
                    <a:pt x="6" y="21"/>
                    <a:pt x="9" y="35"/>
                    <a:pt x="15" y="33"/>
                  </a:cubicBezTo>
                  <a:cubicBezTo>
                    <a:pt x="22" y="32"/>
                    <a:pt x="31" y="29"/>
                    <a:pt x="35" y="33"/>
                  </a:cubicBezTo>
                  <a:cubicBezTo>
                    <a:pt x="38" y="36"/>
                    <a:pt x="45" y="44"/>
                    <a:pt x="51" y="42"/>
                  </a:cubicBezTo>
                  <a:cubicBezTo>
                    <a:pt x="51" y="42"/>
                    <a:pt x="92" y="26"/>
                    <a:pt x="87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4797761C-D31B-4707-A6FD-0E6D662F5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8855" y="1495668"/>
              <a:ext cx="26264" cy="27578"/>
            </a:xfrm>
            <a:custGeom>
              <a:avLst/>
              <a:gdLst>
                <a:gd name="T0" fmla="*/ 21 w 89"/>
                <a:gd name="T1" fmla="*/ 55 h 92"/>
                <a:gd name="T2" fmla="*/ 37 w 89"/>
                <a:gd name="T3" fmla="*/ 90 h 92"/>
                <a:gd name="T4" fmla="*/ 63 w 89"/>
                <a:gd name="T5" fmla="*/ 82 h 92"/>
                <a:gd name="T6" fmla="*/ 87 w 89"/>
                <a:gd name="T7" fmla="*/ 82 h 92"/>
                <a:gd name="T8" fmla="*/ 75 w 89"/>
                <a:gd name="T9" fmla="*/ 52 h 92"/>
                <a:gd name="T10" fmla="*/ 68 w 89"/>
                <a:gd name="T11" fmla="*/ 16 h 92"/>
                <a:gd name="T12" fmla="*/ 53 w 89"/>
                <a:gd name="T13" fmla="*/ 1 h 92"/>
                <a:gd name="T14" fmla="*/ 39 w 89"/>
                <a:gd name="T15" fmla="*/ 7 h 92"/>
                <a:gd name="T16" fmla="*/ 20 w 89"/>
                <a:gd name="T17" fmla="*/ 14 h 92"/>
                <a:gd name="T18" fmla="*/ 7 w 89"/>
                <a:gd name="T19" fmla="*/ 37 h 92"/>
                <a:gd name="T20" fmla="*/ 21 w 89"/>
                <a:gd name="T21" fmla="*/ 5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2">
                  <a:moveTo>
                    <a:pt x="21" y="55"/>
                  </a:moveTo>
                  <a:cubicBezTo>
                    <a:pt x="22" y="64"/>
                    <a:pt x="27" y="88"/>
                    <a:pt x="37" y="90"/>
                  </a:cubicBezTo>
                  <a:cubicBezTo>
                    <a:pt x="48" y="92"/>
                    <a:pt x="57" y="78"/>
                    <a:pt x="63" y="82"/>
                  </a:cubicBezTo>
                  <a:cubicBezTo>
                    <a:pt x="63" y="82"/>
                    <a:pt x="89" y="89"/>
                    <a:pt x="87" y="82"/>
                  </a:cubicBezTo>
                  <a:cubicBezTo>
                    <a:pt x="85" y="76"/>
                    <a:pt x="76" y="62"/>
                    <a:pt x="75" y="52"/>
                  </a:cubicBezTo>
                  <a:cubicBezTo>
                    <a:pt x="74" y="41"/>
                    <a:pt x="75" y="26"/>
                    <a:pt x="68" y="16"/>
                  </a:cubicBezTo>
                  <a:cubicBezTo>
                    <a:pt x="61" y="7"/>
                    <a:pt x="58" y="0"/>
                    <a:pt x="53" y="1"/>
                  </a:cubicBezTo>
                  <a:cubicBezTo>
                    <a:pt x="48" y="3"/>
                    <a:pt x="48" y="7"/>
                    <a:pt x="39" y="7"/>
                  </a:cubicBezTo>
                  <a:cubicBezTo>
                    <a:pt x="31" y="7"/>
                    <a:pt x="27" y="6"/>
                    <a:pt x="20" y="14"/>
                  </a:cubicBezTo>
                  <a:cubicBezTo>
                    <a:pt x="13" y="21"/>
                    <a:pt x="0" y="31"/>
                    <a:pt x="7" y="37"/>
                  </a:cubicBezTo>
                  <a:cubicBezTo>
                    <a:pt x="14" y="43"/>
                    <a:pt x="21" y="47"/>
                    <a:pt x="21" y="5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A82C2A-BEEA-47F7-9AFF-AAB970341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915" y="1493042"/>
              <a:ext cx="9193" cy="6567"/>
            </a:xfrm>
            <a:custGeom>
              <a:avLst/>
              <a:gdLst>
                <a:gd name="T0" fmla="*/ 18 w 31"/>
                <a:gd name="T1" fmla="*/ 20 h 24"/>
                <a:gd name="T2" fmla="*/ 29 w 31"/>
                <a:gd name="T3" fmla="*/ 8 h 24"/>
                <a:gd name="T4" fmla="*/ 18 w 31"/>
                <a:gd name="T5" fmla="*/ 3 h 24"/>
                <a:gd name="T6" fmla="*/ 4 w 31"/>
                <a:gd name="T7" fmla="*/ 15 h 24"/>
                <a:gd name="T8" fmla="*/ 18 w 31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18" y="20"/>
                  </a:moveTo>
                  <a:cubicBezTo>
                    <a:pt x="18" y="20"/>
                    <a:pt x="31" y="14"/>
                    <a:pt x="29" y="8"/>
                  </a:cubicBezTo>
                  <a:cubicBezTo>
                    <a:pt x="27" y="2"/>
                    <a:pt x="22" y="0"/>
                    <a:pt x="18" y="3"/>
                  </a:cubicBezTo>
                  <a:cubicBezTo>
                    <a:pt x="13" y="5"/>
                    <a:pt x="0" y="12"/>
                    <a:pt x="4" y="15"/>
                  </a:cubicBezTo>
                  <a:cubicBezTo>
                    <a:pt x="8" y="19"/>
                    <a:pt x="12" y="24"/>
                    <a:pt x="18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6BE3706-B621-4B87-BDE8-6374E717F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5723" y="1503548"/>
              <a:ext cx="13132" cy="10506"/>
            </a:xfrm>
            <a:custGeom>
              <a:avLst/>
              <a:gdLst>
                <a:gd name="T0" fmla="*/ 25 w 43"/>
                <a:gd name="T1" fmla="*/ 34 h 36"/>
                <a:gd name="T2" fmla="*/ 40 w 43"/>
                <a:gd name="T3" fmla="*/ 24 h 36"/>
                <a:gd name="T4" fmla="*/ 29 w 43"/>
                <a:gd name="T5" fmla="*/ 1 h 36"/>
                <a:gd name="T6" fmla="*/ 16 w 43"/>
                <a:gd name="T7" fmla="*/ 18 h 36"/>
                <a:gd name="T8" fmla="*/ 4 w 43"/>
                <a:gd name="T9" fmla="*/ 24 h 36"/>
                <a:gd name="T10" fmla="*/ 25 w 43"/>
                <a:gd name="T11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25" y="34"/>
                  </a:moveTo>
                  <a:cubicBezTo>
                    <a:pt x="25" y="34"/>
                    <a:pt x="43" y="32"/>
                    <a:pt x="40" y="24"/>
                  </a:cubicBezTo>
                  <a:cubicBezTo>
                    <a:pt x="38" y="16"/>
                    <a:pt x="35" y="0"/>
                    <a:pt x="29" y="1"/>
                  </a:cubicBezTo>
                  <a:cubicBezTo>
                    <a:pt x="22" y="3"/>
                    <a:pt x="20" y="19"/>
                    <a:pt x="16" y="18"/>
                  </a:cubicBezTo>
                  <a:cubicBezTo>
                    <a:pt x="12" y="16"/>
                    <a:pt x="0" y="20"/>
                    <a:pt x="4" y="24"/>
                  </a:cubicBezTo>
                  <a:cubicBezTo>
                    <a:pt x="8" y="28"/>
                    <a:pt x="17" y="36"/>
                    <a:pt x="25" y="3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C355F5A7-B36B-444A-8E35-3275EF0D2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530" y="1495668"/>
              <a:ext cx="6567" cy="11819"/>
            </a:xfrm>
            <a:custGeom>
              <a:avLst/>
              <a:gdLst>
                <a:gd name="T0" fmla="*/ 12 w 24"/>
                <a:gd name="T1" fmla="*/ 2 h 41"/>
                <a:gd name="T2" fmla="*/ 5 w 24"/>
                <a:gd name="T3" fmla="*/ 19 h 41"/>
                <a:gd name="T4" fmla="*/ 2 w 24"/>
                <a:gd name="T5" fmla="*/ 28 h 41"/>
                <a:gd name="T6" fmla="*/ 12 w 24"/>
                <a:gd name="T7" fmla="*/ 36 h 41"/>
                <a:gd name="T8" fmla="*/ 23 w 24"/>
                <a:gd name="T9" fmla="*/ 18 h 41"/>
                <a:gd name="T10" fmla="*/ 12 w 24"/>
                <a:gd name="T11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41">
                  <a:moveTo>
                    <a:pt x="12" y="2"/>
                  </a:moveTo>
                  <a:cubicBezTo>
                    <a:pt x="7" y="3"/>
                    <a:pt x="7" y="14"/>
                    <a:pt x="5" y="19"/>
                  </a:cubicBezTo>
                  <a:cubicBezTo>
                    <a:pt x="4" y="23"/>
                    <a:pt x="0" y="23"/>
                    <a:pt x="2" y="28"/>
                  </a:cubicBezTo>
                  <a:cubicBezTo>
                    <a:pt x="5" y="34"/>
                    <a:pt x="4" y="41"/>
                    <a:pt x="12" y="36"/>
                  </a:cubicBezTo>
                  <a:cubicBezTo>
                    <a:pt x="12" y="36"/>
                    <a:pt x="24" y="26"/>
                    <a:pt x="23" y="18"/>
                  </a:cubicBezTo>
                  <a:cubicBezTo>
                    <a:pt x="23" y="10"/>
                    <a:pt x="17" y="0"/>
                    <a:pt x="12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EDD274B0-0F09-4A3E-A417-F75E0D7BA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7843" y="1489102"/>
              <a:ext cx="9193" cy="7879"/>
            </a:xfrm>
            <a:custGeom>
              <a:avLst/>
              <a:gdLst>
                <a:gd name="T0" fmla="*/ 26 w 31"/>
                <a:gd name="T1" fmla="*/ 21 h 26"/>
                <a:gd name="T2" fmla="*/ 27 w 31"/>
                <a:gd name="T3" fmla="*/ 10 h 26"/>
                <a:gd name="T4" fmla="*/ 12 w 31"/>
                <a:gd name="T5" fmla="*/ 1 h 26"/>
                <a:gd name="T6" fmla="*/ 2 w 31"/>
                <a:gd name="T7" fmla="*/ 5 h 26"/>
                <a:gd name="T8" fmla="*/ 26 w 31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6">
                  <a:moveTo>
                    <a:pt x="26" y="21"/>
                  </a:moveTo>
                  <a:cubicBezTo>
                    <a:pt x="26" y="21"/>
                    <a:pt x="31" y="13"/>
                    <a:pt x="27" y="10"/>
                  </a:cubicBezTo>
                  <a:cubicBezTo>
                    <a:pt x="23" y="6"/>
                    <a:pt x="18" y="1"/>
                    <a:pt x="12" y="1"/>
                  </a:cubicBezTo>
                  <a:cubicBezTo>
                    <a:pt x="6" y="1"/>
                    <a:pt x="0" y="0"/>
                    <a:pt x="2" y="5"/>
                  </a:cubicBezTo>
                  <a:cubicBezTo>
                    <a:pt x="4" y="9"/>
                    <a:pt x="19" y="26"/>
                    <a:pt x="26" y="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40E549EE-7526-42EB-BF5A-38303C016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024" y="1486475"/>
              <a:ext cx="7879" cy="15759"/>
            </a:xfrm>
            <a:custGeom>
              <a:avLst/>
              <a:gdLst>
                <a:gd name="T0" fmla="*/ 18 w 27"/>
                <a:gd name="T1" fmla="*/ 13 h 55"/>
                <a:gd name="T2" fmla="*/ 8 w 27"/>
                <a:gd name="T3" fmla="*/ 3 h 55"/>
                <a:gd name="T4" fmla="*/ 5 w 27"/>
                <a:gd name="T5" fmla="*/ 24 h 55"/>
                <a:gd name="T6" fmla="*/ 27 w 27"/>
                <a:gd name="T7" fmla="*/ 44 h 55"/>
                <a:gd name="T8" fmla="*/ 27 w 27"/>
                <a:gd name="T9" fmla="*/ 23 h 55"/>
                <a:gd name="T10" fmla="*/ 18 w 27"/>
                <a:gd name="T11" fmla="*/ 1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55">
                  <a:moveTo>
                    <a:pt x="18" y="13"/>
                  </a:moveTo>
                  <a:cubicBezTo>
                    <a:pt x="17" y="10"/>
                    <a:pt x="11" y="0"/>
                    <a:pt x="8" y="3"/>
                  </a:cubicBezTo>
                  <a:cubicBezTo>
                    <a:pt x="5" y="5"/>
                    <a:pt x="0" y="19"/>
                    <a:pt x="5" y="24"/>
                  </a:cubicBezTo>
                  <a:cubicBezTo>
                    <a:pt x="10" y="29"/>
                    <a:pt x="24" y="55"/>
                    <a:pt x="27" y="44"/>
                  </a:cubicBezTo>
                  <a:lnTo>
                    <a:pt x="27" y="23"/>
                  </a:lnTo>
                  <a:cubicBezTo>
                    <a:pt x="24" y="20"/>
                    <a:pt x="18" y="17"/>
                    <a:pt x="18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FF7E56B2-A3CA-4F40-A9DC-0BBC22DAE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145" y="1489102"/>
              <a:ext cx="9193" cy="14446"/>
            </a:xfrm>
            <a:custGeom>
              <a:avLst/>
              <a:gdLst>
                <a:gd name="T0" fmla="*/ 24 w 29"/>
                <a:gd name="T1" fmla="*/ 42 h 45"/>
                <a:gd name="T2" fmla="*/ 27 w 29"/>
                <a:gd name="T3" fmla="*/ 33 h 45"/>
                <a:gd name="T4" fmla="*/ 22 w 29"/>
                <a:gd name="T5" fmla="*/ 24 h 45"/>
                <a:gd name="T6" fmla="*/ 20 w 29"/>
                <a:gd name="T7" fmla="*/ 1 h 45"/>
                <a:gd name="T8" fmla="*/ 10 w 29"/>
                <a:gd name="T9" fmla="*/ 5 h 45"/>
                <a:gd name="T10" fmla="*/ 8 w 29"/>
                <a:gd name="T11" fmla="*/ 25 h 45"/>
                <a:gd name="T12" fmla="*/ 4 w 29"/>
                <a:gd name="T13" fmla="*/ 33 h 45"/>
                <a:gd name="T14" fmla="*/ 24 w 29"/>
                <a:gd name="T15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5">
                  <a:moveTo>
                    <a:pt x="24" y="42"/>
                  </a:moveTo>
                  <a:cubicBezTo>
                    <a:pt x="24" y="42"/>
                    <a:pt x="29" y="36"/>
                    <a:pt x="27" y="33"/>
                  </a:cubicBezTo>
                  <a:cubicBezTo>
                    <a:pt x="24" y="29"/>
                    <a:pt x="23" y="30"/>
                    <a:pt x="22" y="24"/>
                  </a:cubicBezTo>
                  <a:cubicBezTo>
                    <a:pt x="21" y="17"/>
                    <a:pt x="23" y="3"/>
                    <a:pt x="20" y="1"/>
                  </a:cubicBezTo>
                  <a:cubicBezTo>
                    <a:pt x="17" y="0"/>
                    <a:pt x="11" y="0"/>
                    <a:pt x="10" y="5"/>
                  </a:cubicBezTo>
                  <a:cubicBezTo>
                    <a:pt x="9" y="11"/>
                    <a:pt x="9" y="24"/>
                    <a:pt x="8" y="25"/>
                  </a:cubicBezTo>
                  <a:cubicBezTo>
                    <a:pt x="6" y="25"/>
                    <a:pt x="0" y="27"/>
                    <a:pt x="4" y="33"/>
                  </a:cubicBezTo>
                  <a:cubicBezTo>
                    <a:pt x="9" y="38"/>
                    <a:pt x="16" y="45"/>
                    <a:pt x="24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13080D3-7FB8-4F71-B1C8-D3E9E8E50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7843" y="1510113"/>
              <a:ext cx="5253" cy="11819"/>
            </a:xfrm>
            <a:custGeom>
              <a:avLst/>
              <a:gdLst>
                <a:gd name="T0" fmla="*/ 2 w 19"/>
                <a:gd name="T1" fmla="*/ 2 h 40"/>
                <a:gd name="T2" fmla="*/ 2 w 19"/>
                <a:gd name="T3" fmla="*/ 20 h 40"/>
                <a:gd name="T4" fmla="*/ 13 w 19"/>
                <a:gd name="T5" fmla="*/ 33 h 40"/>
                <a:gd name="T6" fmla="*/ 15 w 19"/>
                <a:gd name="T7" fmla="*/ 15 h 40"/>
                <a:gd name="T8" fmla="*/ 2 w 19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0">
                  <a:moveTo>
                    <a:pt x="2" y="2"/>
                  </a:moveTo>
                  <a:cubicBezTo>
                    <a:pt x="0" y="5"/>
                    <a:pt x="0" y="15"/>
                    <a:pt x="2" y="20"/>
                  </a:cubicBezTo>
                  <a:cubicBezTo>
                    <a:pt x="3" y="25"/>
                    <a:pt x="12" y="40"/>
                    <a:pt x="13" y="33"/>
                  </a:cubicBezTo>
                  <a:cubicBezTo>
                    <a:pt x="13" y="33"/>
                    <a:pt x="19" y="17"/>
                    <a:pt x="15" y="15"/>
                  </a:cubicBezTo>
                  <a:cubicBezTo>
                    <a:pt x="12" y="12"/>
                    <a:pt x="4" y="0"/>
                    <a:pt x="2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F899BCB7-25BB-49A5-AE86-5A0A0ACF8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8349" y="1494355"/>
              <a:ext cx="5253" cy="5253"/>
            </a:xfrm>
            <a:custGeom>
              <a:avLst/>
              <a:gdLst>
                <a:gd name="T0" fmla="*/ 2 w 17"/>
                <a:gd name="T1" fmla="*/ 6 h 19"/>
                <a:gd name="T2" fmla="*/ 6 w 17"/>
                <a:gd name="T3" fmla="*/ 19 h 19"/>
                <a:gd name="T4" fmla="*/ 17 w 17"/>
                <a:gd name="T5" fmla="*/ 10 h 19"/>
                <a:gd name="T6" fmla="*/ 12 w 17"/>
                <a:gd name="T7" fmla="*/ 0 h 19"/>
                <a:gd name="T8" fmla="*/ 2 w 17"/>
                <a:gd name="T9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2" y="6"/>
                  </a:moveTo>
                  <a:cubicBezTo>
                    <a:pt x="2" y="10"/>
                    <a:pt x="0" y="19"/>
                    <a:pt x="6" y="19"/>
                  </a:cubicBezTo>
                  <a:cubicBezTo>
                    <a:pt x="6" y="19"/>
                    <a:pt x="17" y="15"/>
                    <a:pt x="17" y="10"/>
                  </a:cubicBezTo>
                  <a:cubicBezTo>
                    <a:pt x="16" y="5"/>
                    <a:pt x="14" y="0"/>
                    <a:pt x="12" y="0"/>
                  </a:cubicBezTo>
                  <a:cubicBezTo>
                    <a:pt x="9" y="0"/>
                    <a:pt x="2" y="1"/>
                    <a:pt x="2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88651012-20C3-4D09-B151-DB15794CC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8145" y="1508801"/>
              <a:ext cx="18385" cy="18385"/>
            </a:xfrm>
            <a:custGeom>
              <a:avLst/>
              <a:gdLst>
                <a:gd name="T0" fmla="*/ 9 w 61"/>
                <a:gd name="T1" fmla="*/ 57 h 64"/>
                <a:gd name="T2" fmla="*/ 41 w 61"/>
                <a:gd name="T3" fmla="*/ 55 h 64"/>
                <a:gd name="T4" fmla="*/ 57 w 61"/>
                <a:gd name="T5" fmla="*/ 29 h 64"/>
                <a:gd name="T6" fmla="*/ 41 w 61"/>
                <a:gd name="T7" fmla="*/ 18 h 64"/>
                <a:gd name="T8" fmla="*/ 24 w 61"/>
                <a:gd name="T9" fmla="*/ 1 h 64"/>
                <a:gd name="T10" fmla="*/ 6 w 61"/>
                <a:gd name="T11" fmla="*/ 14 h 64"/>
                <a:gd name="T12" fmla="*/ 16 w 61"/>
                <a:gd name="T13" fmla="*/ 28 h 64"/>
                <a:gd name="T14" fmla="*/ 5 w 61"/>
                <a:gd name="T15" fmla="*/ 42 h 64"/>
                <a:gd name="T16" fmla="*/ 9 w 61"/>
                <a:gd name="T1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9" y="57"/>
                  </a:moveTo>
                  <a:cubicBezTo>
                    <a:pt x="18" y="60"/>
                    <a:pt x="30" y="64"/>
                    <a:pt x="41" y="55"/>
                  </a:cubicBezTo>
                  <a:cubicBezTo>
                    <a:pt x="41" y="55"/>
                    <a:pt x="61" y="36"/>
                    <a:pt x="57" y="29"/>
                  </a:cubicBezTo>
                  <a:cubicBezTo>
                    <a:pt x="54" y="23"/>
                    <a:pt x="42" y="19"/>
                    <a:pt x="41" y="18"/>
                  </a:cubicBezTo>
                  <a:cubicBezTo>
                    <a:pt x="39" y="16"/>
                    <a:pt x="30" y="0"/>
                    <a:pt x="24" y="1"/>
                  </a:cubicBezTo>
                  <a:cubicBezTo>
                    <a:pt x="17" y="2"/>
                    <a:pt x="3" y="8"/>
                    <a:pt x="6" y="14"/>
                  </a:cubicBezTo>
                  <a:cubicBezTo>
                    <a:pt x="10" y="19"/>
                    <a:pt x="16" y="24"/>
                    <a:pt x="16" y="28"/>
                  </a:cubicBezTo>
                  <a:cubicBezTo>
                    <a:pt x="15" y="32"/>
                    <a:pt x="8" y="38"/>
                    <a:pt x="5" y="42"/>
                  </a:cubicBezTo>
                  <a:cubicBezTo>
                    <a:pt x="1" y="46"/>
                    <a:pt x="0" y="54"/>
                    <a:pt x="9" y="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50A68EAB-628F-42E5-A7C2-FA2C77278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4001" y="1527186"/>
              <a:ext cx="22325" cy="22325"/>
            </a:xfrm>
            <a:custGeom>
              <a:avLst/>
              <a:gdLst>
                <a:gd name="T0" fmla="*/ 17 w 75"/>
                <a:gd name="T1" fmla="*/ 45 h 77"/>
                <a:gd name="T2" fmla="*/ 1 w 75"/>
                <a:gd name="T3" fmla="*/ 46 h 77"/>
                <a:gd name="T4" fmla="*/ 15 w 75"/>
                <a:gd name="T5" fmla="*/ 60 h 77"/>
                <a:gd name="T6" fmla="*/ 24 w 75"/>
                <a:gd name="T7" fmla="*/ 75 h 77"/>
                <a:gd name="T8" fmla="*/ 55 w 75"/>
                <a:gd name="T9" fmla="*/ 64 h 77"/>
                <a:gd name="T10" fmla="*/ 73 w 75"/>
                <a:gd name="T11" fmla="*/ 56 h 77"/>
                <a:gd name="T12" fmla="*/ 66 w 75"/>
                <a:gd name="T13" fmla="*/ 43 h 77"/>
                <a:gd name="T14" fmla="*/ 50 w 75"/>
                <a:gd name="T15" fmla="*/ 35 h 77"/>
                <a:gd name="T16" fmla="*/ 47 w 75"/>
                <a:gd name="T17" fmla="*/ 21 h 77"/>
                <a:gd name="T18" fmla="*/ 29 w 75"/>
                <a:gd name="T19" fmla="*/ 3 h 77"/>
                <a:gd name="T20" fmla="*/ 29 w 75"/>
                <a:gd name="T21" fmla="*/ 37 h 77"/>
                <a:gd name="T22" fmla="*/ 17 w 75"/>
                <a:gd name="T23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77">
                  <a:moveTo>
                    <a:pt x="17" y="45"/>
                  </a:moveTo>
                  <a:cubicBezTo>
                    <a:pt x="12" y="45"/>
                    <a:pt x="0" y="42"/>
                    <a:pt x="1" y="46"/>
                  </a:cubicBezTo>
                  <a:cubicBezTo>
                    <a:pt x="2" y="51"/>
                    <a:pt x="14" y="54"/>
                    <a:pt x="15" y="60"/>
                  </a:cubicBezTo>
                  <a:cubicBezTo>
                    <a:pt x="16" y="67"/>
                    <a:pt x="17" y="77"/>
                    <a:pt x="24" y="75"/>
                  </a:cubicBezTo>
                  <a:cubicBezTo>
                    <a:pt x="30" y="73"/>
                    <a:pt x="40" y="63"/>
                    <a:pt x="55" y="64"/>
                  </a:cubicBezTo>
                  <a:cubicBezTo>
                    <a:pt x="55" y="64"/>
                    <a:pt x="75" y="64"/>
                    <a:pt x="73" y="56"/>
                  </a:cubicBezTo>
                  <a:cubicBezTo>
                    <a:pt x="72" y="49"/>
                    <a:pt x="70" y="43"/>
                    <a:pt x="66" y="43"/>
                  </a:cubicBezTo>
                  <a:cubicBezTo>
                    <a:pt x="62" y="42"/>
                    <a:pt x="52" y="41"/>
                    <a:pt x="50" y="35"/>
                  </a:cubicBezTo>
                  <a:cubicBezTo>
                    <a:pt x="49" y="30"/>
                    <a:pt x="50" y="26"/>
                    <a:pt x="47" y="21"/>
                  </a:cubicBezTo>
                  <a:cubicBezTo>
                    <a:pt x="43" y="16"/>
                    <a:pt x="31" y="0"/>
                    <a:pt x="29" y="3"/>
                  </a:cubicBezTo>
                  <a:cubicBezTo>
                    <a:pt x="27" y="5"/>
                    <a:pt x="31" y="33"/>
                    <a:pt x="29" y="37"/>
                  </a:cubicBezTo>
                  <a:cubicBezTo>
                    <a:pt x="27" y="41"/>
                    <a:pt x="22" y="44"/>
                    <a:pt x="17" y="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133AE577-5546-421D-A375-80A32AADA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809" y="1519306"/>
              <a:ext cx="13132" cy="18385"/>
            </a:xfrm>
            <a:custGeom>
              <a:avLst/>
              <a:gdLst>
                <a:gd name="T0" fmla="*/ 40 w 43"/>
                <a:gd name="T1" fmla="*/ 19 h 60"/>
                <a:gd name="T2" fmla="*/ 25 w 43"/>
                <a:gd name="T3" fmla="*/ 11 h 60"/>
                <a:gd name="T4" fmla="*/ 15 w 43"/>
                <a:gd name="T5" fmla="*/ 4 h 60"/>
                <a:gd name="T6" fmla="*/ 5 w 43"/>
                <a:gd name="T7" fmla="*/ 4 h 60"/>
                <a:gd name="T8" fmla="*/ 0 w 43"/>
                <a:gd name="T9" fmla="*/ 30 h 60"/>
                <a:gd name="T10" fmla="*/ 11 w 43"/>
                <a:gd name="T11" fmla="*/ 46 h 60"/>
                <a:gd name="T12" fmla="*/ 25 w 43"/>
                <a:gd name="T13" fmla="*/ 58 h 60"/>
                <a:gd name="T14" fmla="*/ 32 w 43"/>
                <a:gd name="T15" fmla="*/ 51 h 60"/>
                <a:gd name="T16" fmla="*/ 34 w 43"/>
                <a:gd name="T17" fmla="*/ 39 h 60"/>
                <a:gd name="T18" fmla="*/ 40 w 43"/>
                <a:gd name="T19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60">
                  <a:moveTo>
                    <a:pt x="40" y="19"/>
                  </a:moveTo>
                  <a:cubicBezTo>
                    <a:pt x="37" y="13"/>
                    <a:pt x="28" y="12"/>
                    <a:pt x="25" y="11"/>
                  </a:cubicBezTo>
                  <a:cubicBezTo>
                    <a:pt x="22" y="10"/>
                    <a:pt x="18" y="6"/>
                    <a:pt x="15" y="4"/>
                  </a:cubicBezTo>
                  <a:cubicBezTo>
                    <a:pt x="12" y="1"/>
                    <a:pt x="7" y="0"/>
                    <a:pt x="5" y="4"/>
                  </a:cubicBezTo>
                  <a:cubicBezTo>
                    <a:pt x="2" y="7"/>
                    <a:pt x="0" y="23"/>
                    <a:pt x="0" y="30"/>
                  </a:cubicBezTo>
                  <a:cubicBezTo>
                    <a:pt x="1" y="36"/>
                    <a:pt x="7" y="41"/>
                    <a:pt x="11" y="46"/>
                  </a:cubicBezTo>
                  <a:cubicBezTo>
                    <a:pt x="15" y="51"/>
                    <a:pt x="16" y="60"/>
                    <a:pt x="25" y="58"/>
                  </a:cubicBezTo>
                  <a:cubicBezTo>
                    <a:pt x="25" y="58"/>
                    <a:pt x="32" y="55"/>
                    <a:pt x="32" y="51"/>
                  </a:cubicBezTo>
                  <a:cubicBezTo>
                    <a:pt x="31" y="47"/>
                    <a:pt x="29" y="43"/>
                    <a:pt x="34" y="39"/>
                  </a:cubicBezTo>
                  <a:cubicBezTo>
                    <a:pt x="38" y="35"/>
                    <a:pt x="43" y="26"/>
                    <a:pt x="40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71E2174-1FCD-4FF7-97EB-FAEEDD68D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677" y="1444452"/>
              <a:ext cx="10506" cy="10506"/>
            </a:xfrm>
            <a:custGeom>
              <a:avLst/>
              <a:gdLst>
                <a:gd name="T0" fmla="*/ 18 w 35"/>
                <a:gd name="T1" fmla="*/ 37 h 39"/>
                <a:gd name="T2" fmla="*/ 33 w 35"/>
                <a:gd name="T3" fmla="*/ 33 h 39"/>
                <a:gd name="T4" fmla="*/ 30 w 35"/>
                <a:gd name="T5" fmla="*/ 18 h 39"/>
                <a:gd name="T6" fmla="*/ 24 w 35"/>
                <a:gd name="T7" fmla="*/ 11 h 39"/>
                <a:gd name="T8" fmla="*/ 23 w 35"/>
                <a:gd name="T9" fmla="*/ 0 h 39"/>
                <a:gd name="T10" fmla="*/ 7 w 35"/>
                <a:gd name="T11" fmla="*/ 15 h 39"/>
                <a:gd name="T12" fmla="*/ 3 w 35"/>
                <a:gd name="T13" fmla="*/ 35 h 39"/>
                <a:gd name="T14" fmla="*/ 18 w 35"/>
                <a:gd name="T15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9">
                  <a:moveTo>
                    <a:pt x="18" y="37"/>
                  </a:moveTo>
                  <a:cubicBezTo>
                    <a:pt x="18" y="37"/>
                    <a:pt x="32" y="39"/>
                    <a:pt x="33" y="33"/>
                  </a:cubicBezTo>
                  <a:cubicBezTo>
                    <a:pt x="35" y="27"/>
                    <a:pt x="32" y="20"/>
                    <a:pt x="30" y="18"/>
                  </a:cubicBezTo>
                  <a:cubicBezTo>
                    <a:pt x="27" y="17"/>
                    <a:pt x="23" y="16"/>
                    <a:pt x="24" y="11"/>
                  </a:cubicBezTo>
                  <a:cubicBezTo>
                    <a:pt x="24" y="7"/>
                    <a:pt x="27" y="0"/>
                    <a:pt x="23" y="0"/>
                  </a:cubicBezTo>
                  <a:cubicBezTo>
                    <a:pt x="19" y="0"/>
                    <a:pt x="9" y="9"/>
                    <a:pt x="7" y="15"/>
                  </a:cubicBezTo>
                  <a:cubicBezTo>
                    <a:pt x="5" y="21"/>
                    <a:pt x="0" y="31"/>
                    <a:pt x="3" y="35"/>
                  </a:cubicBezTo>
                  <a:cubicBezTo>
                    <a:pt x="6" y="39"/>
                    <a:pt x="11" y="37"/>
                    <a:pt x="18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E015C20-6D29-4C00-A440-A7BDE376F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19" y="1464151"/>
              <a:ext cx="65661" cy="82733"/>
            </a:xfrm>
            <a:custGeom>
              <a:avLst/>
              <a:gdLst>
                <a:gd name="T0" fmla="*/ 72 w 223"/>
                <a:gd name="T1" fmla="*/ 135 h 281"/>
                <a:gd name="T2" fmla="*/ 52 w 223"/>
                <a:gd name="T3" fmla="*/ 130 h 281"/>
                <a:gd name="T4" fmla="*/ 34 w 223"/>
                <a:gd name="T5" fmla="*/ 130 h 281"/>
                <a:gd name="T6" fmla="*/ 18 w 223"/>
                <a:gd name="T7" fmla="*/ 115 h 281"/>
                <a:gd name="T8" fmla="*/ 13 w 223"/>
                <a:gd name="T9" fmla="*/ 156 h 281"/>
                <a:gd name="T10" fmla="*/ 37 w 223"/>
                <a:gd name="T11" fmla="*/ 144 h 281"/>
                <a:gd name="T12" fmla="*/ 47 w 223"/>
                <a:gd name="T13" fmla="*/ 158 h 281"/>
                <a:gd name="T14" fmla="*/ 50 w 223"/>
                <a:gd name="T15" fmla="*/ 172 h 281"/>
                <a:gd name="T16" fmla="*/ 66 w 223"/>
                <a:gd name="T17" fmla="*/ 182 h 281"/>
                <a:gd name="T18" fmla="*/ 34 w 223"/>
                <a:gd name="T19" fmla="*/ 189 h 281"/>
                <a:gd name="T20" fmla="*/ 27 w 223"/>
                <a:gd name="T21" fmla="*/ 211 h 281"/>
                <a:gd name="T22" fmla="*/ 31 w 223"/>
                <a:gd name="T23" fmla="*/ 234 h 281"/>
                <a:gd name="T24" fmla="*/ 39 w 223"/>
                <a:gd name="T25" fmla="*/ 247 h 281"/>
                <a:gd name="T26" fmla="*/ 37 w 223"/>
                <a:gd name="T27" fmla="*/ 261 h 281"/>
                <a:gd name="T28" fmla="*/ 69 w 223"/>
                <a:gd name="T29" fmla="*/ 252 h 281"/>
                <a:gd name="T30" fmla="*/ 73 w 223"/>
                <a:gd name="T31" fmla="*/ 233 h 281"/>
                <a:gd name="T32" fmla="*/ 92 w 223"/>
                <a:gd name="T33" fmla="*/ 247 h 281"/>
                <a:gd name="T34" fmla="*/ 94 w 223"/>
                <a:gd name="T35" fmla="*/ 276 h 281"/>
                <a:gd name="T36" fmla="*/ 115 w 223"/>
                <a:gd name="T37" fmla="*/ 257 h 281"/>
                <a:gd name="T38" fmla="*/ 119 w 223"/>
                <a:gd name="T39" fmla="*/ 239 h 281"/>
                <a:gd name="T40" fmla="*/ 140 w 223"/>
                <a:gd name="T41" fmla="*/ 222 h 281"/>
                <a:gd name="T42" fmla="*/ 130 w 223"/>
                <a:gd name="T43" fmla="*/ 189 h 281"/>
                <a:gd name="T44" fmla="*/ 120 w 223"/>
                <a:gd name="T45" fmla="*/ 176 h 281"/>
                <a:gd name="T46" fmla="*/ 145 w 223"/>
                <a:gd name="T47" fmla="*/ 172 h 281"/>
                <a:gd name="T48" fmla="*/ 180 w 223"/>
                <a:gd name="T49" fmla="*/ 159 h 281"/>
                <a:gd name="T50" fmla="*/ 156 w 223"/>
                <a:gd name="T51" fmla="*/ 127 h 281"/>
                <a:gd name="T52" fmla="*/ 174 w 223"/>
                <a:gd name="T53" fmla="*/ 118 h 281"/>
                <a:gd name="T54" fmla="*/ 198 w 223"/>
                <a:gd name="T55" fmla="*/ 116 h 281"/>
                <a:gd name="T56" fmla="*/ 218 w 223"/>
                <a:gd name="T57" fmla="*/ 90 h 281"/>
                <a:gd name="T58" fmla="*/ 185 w 223"/>
                <a:gd name="T59" fmla="*/ 43 h 281"/>
                <a:gd name="T60" fmla="*/ 151 w 223"/>
                <a:gd name="T61" fmla="*/ 68 h 281"/>
                <a:gd name="T62" fmla="*/ 157 w 223"/>
                <a:gd name="T63" fmla="*/ 45 h 281"/>
                <a:gd name="T64" fmla="*/ 171 w 223"/>
                <a:gd name="T65" fmla="*/ 1 h 281"/>
                <a:gd name="T66" fmla="*/ 152 w 223"/>
                <a:gd name="T67" fmla="*/ 16 h 281"/>
                <a:gd name="T68" fmla="*/ 138 w 223"/>
                <a:gd name="T69" fmla="*/ 37 h 281"/>
                <a:gd name="T70" fmla="*/ 136 w 223"/>
                <a:gd name="T71" fmla="*/ 12 h 281"/>
                <a:gd name="T72" fmla="*/ 122 w 223"/>
                <a:gd name="T73" fmla="*/ 31 h 281"/>
                <a:gd name="T74" fmla="*/ 107 w 223"/>
                <a:gd name="T75" fmla="*/ 43 h 281"/>
                <a:gd name="T76" fmla="*/ 133 w 223"/>
                <a:gd name="T77" fmla="*/ 60 h 281"/>
                <a:gd name="T78" fmla="*/ 115 w 223"/>
                <a:gd name="T79" fmla="*/ 76 h 281"/>
                <a:gd name="T80" fmla="*/ 110 w 223"/>
                <a:gd name="T81" fmla="*/ 109 h 281"/>
                <a:gd name="T82" fmla="*/ 93 w 223"/>
                <a:gd name="T83" fmla="*/ 115 h 281"/>
                <a:gd name="T84" fmla="*/ 72 w 223"/>
                <a:gd name="T85" fmla="*/ 13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" h="281">
                  <a:moveTo>
                    <a:pt x="72" y="135"/>
                  </a:moveTo>
                  <a:cubicBezTo>
                    <a:pt x="65" y="135"/>
                    <a:pt x="58" y="129"/>
                    <a:pt x="52" y="130"/>
                  </a:cubicBezTo>
                  <a:cubicBezTo>
                    <a:pt x="45" y="130"/>
                    <a:pt x="39" y="135"/>
                    <a:pt x="34" y="130"/>
                  </a:cubicBezTo>
                  <a:cubicBezTo>
                    <a:pt x="30" y="124"/>
                    <a:pt x="22" y="114"/>
                    <a:pt x="18" y="115"/>
                  </a:cubicBezTo>
                  <a:cubicBezTo>
                    <a:pt x="13" y="116"/>
                    <a:pt x="0" y="155"/>
                    <a:pt x="13" y="156"/>
                  </a:cubicBezTo>
                  <a:cubicBezTo>
                    <a:pt x="26" y="157"/>
                    <a:pt x="35" y="139"/>
                    <a:pt x="37" y="144"/>
                  </a:cubicBezTo>
                  <a:cubicBezTo>
                    <a:pt x="40" y="150"/>
                    <a:pt x="49" y="154"/>
                    <a:pt x="47" y="158"/>
                  </a:cubicBezTo>
                  <a:cubicBezTo>
                    <a:pt x="45" y="162"/>
                    <a:pt x="45" y="172"/>
                    <a:pt x="50" y="172"/>
                  </a:cubicBezTo>
                  <a:cubicBezTo>
                    <a:pt x="55" y="173"/>
                    <a:pt x="69" y="178"/>
                    <a:pt x="66" y="182"/>
                  </a:cubicBezTo>
                  <a:cubicBezTo>
                    <a:pt x="62" y="185"/>
                    <a:pt x="42" y="185"/>
                    <a:pt x="34" y="189"/>
                  </a:cubicBezTo>
                  <a:cubicBezTo>
                    <a:pt x="26" y="193"/>
                    <a:pt x="25" y="203"/>
                    <a:pt x="27" y="211"/>
                  </a:cubicBezTo>
                  <a:cubicBezTo>
                    <a:pt x="29" y="220"/>
                    <a:pt x="26" y="232"/>
                    <a:pt x="31" y="234"/>
                  </a:cubicBezTo>
                  <a:cubicBezTo>
                    <a:pt x="36" y="237"/>
                    <a:pt x="42" y="243"/>
                    <a:pt x="39" y="247"/>
                  </a:cubicBezTo>
                  <a:cubicBezTo>
                    <a:pt x="36" y="251"/>
                    <a:pt x="30" y="260"/>
                    <a:pt x="37" y="261"/>
                  </a:cubicBezTo>
                  <a:cubicBezTo>
                    <a:pt x="43" y="262"/>
                    <a:pt x="69" y="259"/>
                    <a:pt x="69" y="252"/>
                  </a:cubicBezTo>
                  <a:cubicBezTo>
                    <a:pt x="69" y="245"/>
                    <a:pt x="66" y="232"/>
                    <a:pt x="73" y="233"/>
                  </a:cubicBezTo>
                  <a:cubicBezTo>
                    <a:pt x="80" y="233"/>
                    <a:pt x="94" y="240"/>
                    <a:pt x="92" y="247"/>
                  </a:cubicBezTo>
                  <a:cubicBezTo>
                    <a:pt x="90" y="254"/>
                    <a:pt x="80" y="281"/>
                    <a:pt x="94" y="276"/>
                  </a:cubicBezTo>
                  <a:cubicBezTo>
                    <a:pt x="107" y="272"/>
                    <a:pt x="115" y="264"/>
                    <a:pt x="115" y="257"/>
                  </a:cubicBezTo>
                  <a:cubicBezTo>
                    <a:pt x="115" y="250"/>
                    <a:pt x="112" y="238"/>
                    <a:pt x="119" y="239"/>
                  </a:cubicBezTo>
                  <a:cubicBezTo>
                    <a:pt x="126" y="239"/>
                    <a:pt x="141" y="235"/>
                    <a:pt x="140" y="222"/>
                  </a:cubicBezTo>
                  <a:cubicBezTo>
                    <a:pt x="139" y="209"/>
                    <a:pt x="136" y="193"/>
                    <a:pt x="130" y="189"/>
                  </a:cubicBezTo>
                  <a:cubicBezTo>
                    <a:pt x="124" y="185"/>
                    <a:pt x="113" y="181"/>
                    <a:pt x="120" y="176"/>
                  </a:cubicBezTo>
                  <a:cubicBezTo>
                    <a:pt x="126" y="172"/>
                    <a:pt x="130" y="170"/>
                    <a:pt x="145" y="172"/>
                  </a:cubicBezTo>
                  <a:cubicBezTo>
                    <a:pt x="145" y="172"/>
                    <a:pt x="185" y="165"/>
                    <a:pt x="180" y="159"/>
                  </a:cubicBezTo>
                  <a:cubicBezTo>
                    <a:pt x="175" y="152"/>
                    <a:pt x="154" y="137"/>
                    <a:pt x="156" y="127"/>
                  </a:cubicBezTo>
                  <a:cubicBezTo>
                    <a:pt x="159" y="116"/>
                    <a:pt x="169" y="114"/>
                    <a:pt x="174" y="118"/>
                  </a:cubicBezTo>
                  <a:cubicBezTo>
                    <a:pt x="179" y="123"/>
                    <a:pt x="188" y="126"/>
                    <a:pt x="198" y="116"/>
                  </a:cubicBezTo>
                  <a:cubicBezTo>
                    <a:pt x="208" y="106"/>
                    <a:pt x="223" y="99"/>
                    <a:pt x="218" y="90"/>
                  </a:cubicBezTo>
                  <a:cubicBezTo>
                    <a:pt x="213" y="81"/>
                    <a:pt x="192" y="39"/>
                    <a:pt x="185" y="43"/>
                  </a:cubicBezTo>
                  <a:cubicBezTo>
                    <a:pt x="177" y="46"/>
                    <a:pt x="154" y="78"/>
                    <a:pt x="151" y="68"/>
                  </a:cubicBezTo>
                  <a:cubicBezTo>
                    <a:pt x="147" y="59"/>
                    <a:pt x="151" y="48"/>
                    <a:pt x="157" y="45"/>
                  </a:cubicBezTo>
                  <a:cubicBezTo>
                    <a:pt x="162" y="42"/>
                    <a:pt x="180" y="2"/>
                    <a:pt x="171" y="1"/>
                  </a:cubicBezTo>
                  <a:cubicBezTo>
                    <a:pt x="163" y="0"/>
                    <a:pt x="157" y="7"/>
                    <a:pt x="152" y="16"/>
                  </a:cubicBezTo>
                  <a:cubicBezTo>
                    <a:pt x="146" y="24"/>
                    <a:pt x="142" y="43"/>
                    <a:pt x="138" y="37"/>
                  </a:cubicBezTo>
                  <a:cubicBezTo>
                    <a:pt x="134" y="31"/>
                    <a:pt x="142" y="13"/>
                    <a:pt x="136" y="12"/>
                  </a:cubicBezTo>
                  <a:cubicBezTo>
                    <a:pt x="130" y="12"/>
                    <a:pt x="125" y="28"/>
                    <a:pt x="122" y="31"/>
                  </a:cubicBezTo>
                  <a:cubicBezTo>
                    <a:pt x="120" y="35"/>
                    <a:pt x="105" y="31"/>
                    <a:pt x="107" y="43"/>
                  </a:cubicBezTo>
                  <a:cubicBezTo>
                    <a:pt x="108" y="54"/>
                    <a:pt x="134" y="53"/>
                    <a:pt x="133" y="60"/>
                  </a:cubicBezTo>
                  <a:cubicBezTo>
                    <a:pt x="133" y="66"/>
                    <a:pt x="116" y="71"/>
                    <a:pt x="115" y="76"/>
                  </a:cubicBezTo>
                  <a:cubicBezTo>
                    <a:pt x="114" y="81"/>
                    <a:pt x="118" y="105"/>
                    <a:pt x="110" y="109"/>
                  </a:cubicBezTo>
                  <a:cubicBezTo>
                    <a:pt x="102" y="112"/>
                    <a:pt x="97" y="109"/>
                    <a:pt x="93" y="115"/>
                  </a:cubicBezTo>
                  <a:cubicBezTo>
                    <a:pt x="89" y="121"/>
                    <a:pt x="78" y="136"/>
                    <a:pt x="72" y="13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40250779-F941-4BC6-A09B-406AAF05A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076" y="1478596"/>
              <a:ext cx="61722" cy="45963"/>
            </a:xfrm>
            <a:custGeom>
              <a:avLst/>
              <a:gdLst>
                <a:gd name="T0" fmla="*/ 18 w 206"/>
                <a:gd name="T1" fmla="*/ 127 h 154"/>
                <a:gd name="T2" fmla="*/ 42 w 206"/>
                <a:gd name="T3" fmla="*/ 117 h 154"/>
                <a:gd name="T4" fmla="*/ 67 w 206"/>
                <a:gd name="T5" fmla="*/ 138 h 154"/>
                <a:gd name="T6" fmla="*/ 82 w 206"/>
                <a:gd name="T7" fmla="*/ 112 h 154"/>
                <a:gd name="T8" fmla="*/ 98 w 206"/>
                <a:gd name="T9" fmla="*/ 144 h 154"/>
                <a:gd name="T10" fmla="*/ 116 w 206"/>
                <a:gd name="T11" fmla="*/ 149 h 154"/>
                <a:gd name="T12" fmla="*/ 106 w 206"/>
                <a:gd name="T13" fmla="*/ 126 h 154"/>
                <a:gd name="T14" fmla="*/ 102 w 206"/>
                <a:gd name="T15" fmla="*/ 103 h 154"/>
                <a:gd name="T16" fmla="*/ 81 w 206"/>
                <a:gd name="T17" fmla="*/ 73 h 154"/>
                <a:gd name="T18" fmla="*/ 98 w 206"/>
                <a:gd name="T19" fmla="*/ 60 h 154"/>
                <a:gd name="T20" fmla="*/ 111 w 206"/>
                <a:gd name="T21" fmla="*/ 44 h 154"/>
                <a:gd name="T22" fmla="*/ 134 w 206"/>
                <a:gd name="T23" fmla="*/ 43 h 154"/>
                <a:gd name="T24" fmla="*/ 143 w 206"/>
                <a:gd name="T25" fmla="*/ 34 h 154"/>
                <a:gd name="T26" fmla="*/ 174 w 206"/>
                <a:gd name="T27" fmla="*/ 63 h 154"/>
                <a:gd name="T28" fmla="*/ 196 w 206"/>
                <a:gd name="T29" fmla="*/ 60 h 154"/>
                <a:gd name="T30" fmla="*/ 201 w 206"/>
                <a:gd name="T31" fmla="*/ 43 h 154"/>
                <a:gd name="T32" fmla="*/ 162 w 206"/>
                <a:gd name="T33" fmla="*/ 29 h 154"/>
                <a:gd name="T34" fmla="*/ 129 w 206"/>
                <a:gd name="T35" fmla="*/ 7 h 154"/>
                <a:gd name="T36" fmla="*/ 77 w 206"/>
                <a:gd name="T37" fmla="*/ 10 h 154"/>
                <a:gd name="T38" fmla="*/ 46 w 206"/>
                <a:gd name="T39" fmla="*/ 41 h 154"/>
                <a:gd name="T40" fmla="*/ 40 w 206"/>
                <a:gd name="T41" fmla="*/ 56 h 154"/>
                <a:gd name="T42" fmla="*/ 1 w 206"/>
                <a:gd name="T43" fmla="*/ 77 h 154"/>
                <a:gd name="T44" fmla="*/ 18 w 206"/>
                <a:gd name="T45" fmla="*/ 1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154">
                  <a:moveTo>
                    <a:pt x="18" y="127"/>
                  </a:moveTo>
                  <a:cubicBezTo>
                    <a:pt x="25" y="124"/>
                    <a:pt x="38" y="110"/>
                    <a:pt x="42" y="117"/>
                  </a:cubicBezTo>
                  <a:cubicBezTo>
                    <a:pt x="45" y="123"/>
                    <a:pt x="63" y="143"/>
                    <a:pt x="67" y="138"/>
                  </a:cubicBezTo>
                  <a:cubicBezTo>
                    <a:pt x="72" y="133"/>
                    <a:pt x="76" y="107"/>
                    <a:pt x="82" y="112"/>
                  </a:cubicBezTo>
                  <a:cubicBezTo>
                    <a:pt x="87" y="118"/>
                    <a:pt x="95" y="139"/>
                    <a:pt x="98" y="144"/>
                  </a:cubicBezTo>
                  <a:cubicBezTo>
                    <a:pt x="100" y="149"/>
                    <a:pt x="116" y="154"/>
                    <a:pt x="116" y="149"/>
                  </a:cubicBezTo>
                  <a:cubicBezTo>
                    <a:pt x="117" y="144"/>
                    <a:pt x="107" y="136"/>
                    <a:pt x="106" y="126"/>
                  </a:cubicBezTo>
                  <a:cubicBezTo>
                    <a:pt x="105" y="116"/>
                    <a:pt x="107" y="108"/>
                    <a:pt x="102" y="103"/>
                  </a:cubicBezTo>
                  <a:cubicBezTo>
                    <a:pt x="97" y="98"/>
                    <a:pt x="74" y="78"/>
                    <a:pt x="81" y="73"/>
                  </a:cubicBezTo>
                  <a:cubicBezTo>
                    <a:pt x="88" y="68"/>
                    <a:pt x="94" y="66"/>
                    <a:pt x="98" y="60"/>
                  </a:cubicBezTo>
                  <a:cubicBezTo>
                    <a:pt x="103" y="53"/>
                    <a:pt x="101" y="45"/>
                    <a:pt x="111" y="44"/>
                  </a:cubicBezTo>
                  <a:cubicBezTo>
                    <a:pt x="121" y="43"/>
                    <a:pt x="132" y="48"/>
                    <a:pt x="134" y="43"/>
                  </a:cubicBezTo>
                  <a:cubicBezTo>
                    <a:pt x="137" y="39"/>
                    <a:pt x="139" y="31"/>
                    <a:pt x="143" y="34"/>
                  </a:cubicBezTo>
                  <a:cubicBezTo>
                    <a:pt x="146" y="36"/>
                    <a:pt x="156" y="64"/>
                    <a:pt x="174" y="63"/>
                  </a:cubicBezTo>
                  <a:cubicBezTo>
                    <a:pt x="174" y="63"/>
                    <a:pt x="189" y="65"/>
                    <a:pt x="196" y="60"/>
                  </a:cubicBezTo>
                  <a:cubicBezTo>
                    <a:pt x="203" y="54"/>
                    <a:pt x="206" y="46"/>
                    <a:pt x="201" y="43"/>
                  </a:cubicBezTo>
                  <a:cubicBezTo>
                    <a:pt x="197" y="41"/>
                    <a:pt x="171" y="38"/>
                    <a:pt x="162" y="29"/>
                  </a:cubicBezTo>
                  <a:cubicBezTo>
                    <a:pt x="153" y="20"/>
                    <a:pt x="138" y="7"/>
                    <a:pt x="129" y="7"/>
                  </a:cubicBezTo>
                  <a:cubicBezTo>
                    <a:pt x="120" y="7"/>
                    <a:pt x="91" y="0"/>
                    <a:pt x="77" y="10"/>
                  </a:cubicBezTo>
                  <a:cubicBezTo>
                    <a:pt x="63" y="19"/>
                    <a:pt x="48" y="36"/>
                    <a:pt x="46" y="41"/>
                  </a:cubicBezTo>
                  <a:cubicBezTo>
                    <a:pt x="44" y="47"/>
                    <a:pt x="49" y="52"/>
                    <a:pt x="40" y="56"/>
                  </a:cubicBezTo>
                  <a:cubicBezTo>
                    <a:pt x="30" y="59"/>
                    <a:pt x="0" y="64"/>
                    <a:pt x="1" y="77"/>
                  </a:cubicBezTo>
                  <a:cubicBezTo>
                    <a:pt x="2" y="90"/>
                    <a:pt x="12" y="131"/>
                    <a:pt x="18" y="1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3D33E80-61CD-46DF-ABB6-FF13ADCE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4381" y="2705143"/>
              <a:ext cx="713078" cy="337498"/>
            </a:xfrm>
            <a:custGeom>
              <a:avLst/>
              <a:gdLst>
                <a:gd name="T0" fmla="*/ 2349 w 2390"/>
                <a:gd name="T1" fmla="*/ 482 h 1130"/>
                <a:gd name="T2" fmla="*/ 2285 w 2390"/>
                <a:gd name="T3" fmla="*/ 496 h 1130"/>
                <a:gd name="T4" fmla="*/ 2221 w 2390"/>
                <a:gd name="T5" fmla="*/ 541 h 1130"/>
                <a:gd name="T6" fmla="*/ 2179 w 2390"/>
                <a:gd name="T7" fmla="*/ 578 h 1130"/>
                <a:gd name="T8" fmla="*/ 2122 w 2390"/>
                <a:gd name="T9" fmla="*/ 650 h 1130"/>
                <a:gd name="T10" fmla="*/ 2025 w 2390"/>
                <a:gd name="T11" fmla="*/ 704 h 1130"/>
                <a:gd name="T12" fmla="*/ 1945 w 2390"/>
                <a:gd name="T13" fmla="*/ 712 h 1130"/>
                <a:gd name="T14" fmla="*/ 1851 w 2390"/>
                <a:gd name="T15" fmla="*/ 756 h 1130"/>
                <a:gd name="T16" fmla="*/ 1892 w 2390"/>
                <a:gd name="T17" fmla="*/ 881 h 1130"/>
                <a:gd name="T18" fmla="*/ 1776 w 2390"/>
                <a:gd name="T19" fmla="*/ 983 h 1130"/>
                <a:gd name="T20" fmla="*/ 1624 w 2390"/>
                <a:gd name="T21" fmla="*/ 1034 h 1130"/>
                <a:gd name="T22" fmla="*/ 1456 w 2390"/>
                <a:gd name="T23" fmla="*/ 1129 h 1130"/>
                <a:gd name="T24" fmla="*/ 1373 w 2390"/>
                <a:gd name="T25" fmla="*/ 1116 h 1130"/>
                <a:gd name="T26" fmla="*/ 1187 w 2390"/>
                <a:gd name="T27" fmla="*/ 1031 h 1130"/>
                <a:gd name="T28" fmla="*/ 767 w 2390"/>
                <a:gd name="T29" fmla="*/ 1042 h 1130"/>
                <a:gd name="T30" fmla="*/ 676 w 2390"/>
                <a:gd name="T31" fmla="*/ 898 h 1130"/>
                <a:gd name="T32" fmla="*/ 578 w 2390"/>
                <a:gd name="T33" fmla="*/ 849 h 1130"/>
                <a:gd name="T34" fmla="*/ 400 w 2390"/>
                <a:gd name="T35" fmla="*/ 821 h 1130"/>
                <a:gd name="T36" fmla="*/ 314 w 2390"/>
                <a:gd name="T37" fmla="*/ 685 h 1130"/>
                <a:gd name="T38" fmla="*/ 237 w 2390"/>
                <a:gd name="T39" fmla="*/ 555 h 1130"/>
                <a:gd name="T40" fmla="*/ 146 w 2390"/>
                <a:gd name="T41" fmla="*/ 514 h 1130"/>
                <a:gd name="T42" fmla="*/ 78 w 2390"/>
                <a:gd name="T43" fmla="*/ 504 h 1130"/>
                <a:gd name="T44" fmla="*/ 4 w 2390"/>
                <a:gd name="T45" fmla="*/ 429 h 1130"/>
                <a:gd name="T46" fmla="*/ 63 w 2390"/>
                <a:gd name="T47" fmla="*/ 367 h 1130"/>
                <a:gd name="T48" fmla="*/ 123 w 2390"/>
                <a:gd name="T49" fmla="*/ 296 h 1130"/>
                <a:gd name="T50" fmla="*/ 171 w 2390"/>
                <a:gd name="T51" fmla="*/ 247 h 1130"/>
                <a:gd name="T52" fmla="*/ 211 w 2390"/>
                <a:gd name="T53" fmla="*/ 219 h 1130"/>
                <a:gd name="T54" fmla="*/ 317 w 2390"/>
                <a:gd name="T55" fmla="*/ 184 h 1130"/>
                <a:gd name="T56" fmla="*/ 411 w 2390"/>
                <a:gd name="T57" fmla="*/ 205 h 1130"/>
                <a:gd name="T58" fmla="*/ 561 w 2390"/>
                <a:gd name="T59" fmla="*/ 262 h 1130"/>
                <a:gd name="T60" fmla="*/ 654 w 2390"/>
                <a:gd name="T61" fmla="*/ 279 h 1130"/>
                <a:gd name="T62" fmla="*/ 711 w 2390"/>
                <a:gd name="T63" fmla="*/ 243 h 1130"/>
                <a:gd name="T64" fmla="*/ 670 w 2390"/>
                <a:gd name="T65" fmla="*/ 153 h 1130"/>
                <a:gd name="T66" fmla="*/ 662 w 2390"/>
                <a:gd name="T67" fmla="*/ 72 h 1130"/>
                <a:gd name="T68" fmla="*/ 695 w 2390"/>
                <a:gd name="T69" fmla="*/ 6 h 1130"/>
                <a:gd name="T70" fmla="*/ 787 w 2390"/>
                <a:gd name="T71" fmla="*/ 36 h 1130"/>
                <a:gd name="T72" fmla="*/ 889 w 2390"/>
                <a:gd name="T73" fmla="*/ 59 h 1130"/>
                <a:gd name="T74" fmla="*/ 973 w 2390"/>
                <a:gd name="T75" fmla="*/ 138 h 1130"/>
                <a:gd name="T76" fmla="*/ 1032 w 2390"/>
                <a:gd name="T77" fmla="*/ 186 h 1130"/>
                <a:gd name="T78" fmla="*/ 1113 w 2390"/>
                <a:gd name="T79" fmla="*/ 186 h 1130"/>
                <a:gd name="T80" fmla="*/ 1206 w 2390"/>
                <a:gd name="T81" fmla="*/ 162 h 1130"/>
                <a:gd name="T82" fmla="*/ 1287 w 2390"/>
                <a:gd name="T83" fmla="*/ 158 h 1130"/>
                <a:gd name="T84" fmla="*/ 1407 w 2390"/>
                <a:gd name="T85" fmla="*/ 188 h 1130"/>
                <a:gd name="T86" fmla="*/ 1539 w 2390"/>
                <a:gd name="T87" fmla="*/ 251 h 1130"/>
                <a:gd name="T88" fmla="*/ 1678 w 2390"/>
                <a:gd name="T89" fmla="*/ 257 h 1130"/>
                <a:gd name="T90" fmla="*/ 1748 w 2390"/>
                <a:gd name="T91" fmla="*/ 197 h 1130"/>
                <a:gd name="T92" fmla="*/ 1813 w 2390"/>
                <a:gd name="T93" fmla="*/ 152 h 1130"/>
                <a:gd name="T94" fmla="*/ 1931 w 2390"/>
                <a:gd name="T95" fmla="*/ 105 h 1130"/>
                <a:gd name="T96" fmla="*/ 2002 w 2390"/>
                <a:gd name="T97" fmla="*/ 134 h 1130"/>
                <a:gd name="T98" fmla="*/ 2076 w 2390"/>
                <a:gd name="T99" fmla="*/ 122 h 1130"/>
                <a:gd name="T100" fmla="*/ 2062 w 2390"/>
                <a:gd name="T101" fmla="*/ 213 h 1130"/>
                <a:gd name="T102" fmla="*/ 2053 w 2390"/>
                <a:gd name="T103" fmla="*/ 362 h 1130"/>
                <a:gd name="T104" fmla="*/ 2120 w 2390"/>
                <a:gd name="T105" fmla="*/ 372 h 1130"/>
                <a:gd name="T106" fmla="*/ 2210 w 2390"/>
                <a:gd name="T107" fmla="*/ 378 h 1130"/>
                <a:gd name="T108" fmla="*/ 2247 w 2390"/>
                <a:gd name="T109" fmla="*/ 320 h 1130"/>
                <a:gd name="T110" fmla="*/ 2378 w 2390"/>
                <a:gd name="T111" fmla="*/ 425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90" h="1130">
                  <a:moveTo>
                    <a:pt x="2389" y="456"/>
                  </a:moveTo>
                  <a:cubicBezTo>
                    <a:pt x="2387" y="462"/>
                    <a:pt x="2385" y="487"/>
                    <a:pt x="2380" y="488"/>
                  </a:cubicBezTo>
                  <a:cubicBezTo>
                    <a:pt x="2374" y="489"/>
                    <a:pt x="2357" y="481"/>
                    <a:pt x="2349" y="482"/>
                  </a:cubicBezTo>
                  <a:cubicBezTo>
                    <a:pt x="2341" y="483"/>
                    <a:pt x="2332" y="492"/>
                    <a:pt x="2328" y="491"/>
                  </a:cubicBezTo>
                  <a:cubicBezTo>
                    <a:pt x="2324" y="489"/>
                    <a:pt x="2316" y="480"/>
                    <a:pt x="2309" y="482"/>
                  </a:cubicBezTo>
                  <a:cubicBezTo>
                    <a:pt x="2302" y="483"/>
                    <a:pt x="2289" y="490"/>
                    <a:pt x="2285" y="496"/>
                  </a:cubicBezTo>
                  <a:cubicBezTo>
                    <a:pt x="2281" y="502"/>
                    <a:pt x="2258" y="534"/>
                    <a:pt x="2249" y="529"/>
                  </a:cubicBezTo>
                  <a:cubicBezTo>
                    <a:pt x="2240" y="523"/>
                    <a:pt x="2231" y="513"/>
                    <a:pt x="2227" y="517"/>
                  </a:cubicBezTo>
                  <a:cubicBezTo>
                    <a:pt x="2223" y="522"/>
                    <a:pt x="2227" y="539"/>
                    <a:pt x="2221" y="541"/>
                  </a:cubicBezTo>
                  <a:cubicBezTo>
                    <a:pt x="2214" y="543"/>
                    <a:pt x="2202" y="544"/>
                    <a:pt x="2198" y="550"/>
                  </a:cubicBezTo>
                  <a:cubicBezTo>
                    <a:pt x="2195" y="555"/>
                    <a:pt x="2195" y="565"/>
                    <a:pt x="2190" y="568"/>
                  </a:cubicBezTo>
                  <a:cubicBezTo>
                    <a:pt x="2185" y="571"/>
                    <a:pt x="2179" y="571"/>
                    <a:pt x="2179" y="578"/>
                  </a:cubicBezTo>
                  <a:cubicBezTo>
                    <a:pt x="2180" y="585"/>
                    <a:pt x="2182" y="617"/>
                    <a:pt x="2177" y="621"/>
                  </a:cubicBezTo>
                  <a:cubicBezTo>
                    <a:pt x="2171" y="625"/>
                    <a:pt x="2153" y="624"/>
                    <a:pt x="2146" y="629"/>
                  </a:cubicBezTo>
                  <a:cubicBezTo>
                    <a:pt x="2139" y="634"/>
                    <a:pt x="2130" y="650"/>
                    <a:pt x="2122" y="650"/>
                  </a:cubicBezTo>
                  <a:cubicBezTo>
                    <a:pt x="2113" y="650"/>
                    <a:pt x="2088" y="649"/>
                    <a:pt x="2082" y="650"/>
                  </a:cubicBezTo>
                  <a:cubicBezTo>
                    <a:pt x="2076" y="652"/>
                    <a:pt x="2068" y="674"/>
                    <a:pt x="2062" y="680"/>
                  </a:cubicBezTo>
                  <a:cubicBezTo>
                    <a:pt x="2055" y="686"/>
                    <a:pt x="2028" y="696"/>
                    <a:pt x="2025" y="704"/>
                  </a:cubicBezTo>
                  <a:cubicBezTo>
                    <a:pt x="2022" y="712"/>
                    <a:pt x="2018" y="733"/>
                    <a:pt x="2007" y="735"/>
                  </a:cubicBezTo>
                  <a:cubicBezTo>
                    <a:pt x="1996" y="736"/>
                    <a:pt x="1987" y="724"/>
                    <a:pt x="1980" y="724"/>
                  </a:cubicBezTo>
                  <a:cubicBezTo>
                    <a:pt x="1973" y="724"/>
                    <a:pt x="1947" y="716"/>
                    <a:pt x="1945" y="712"/>
                  </a:cubicBezTo>
                  <a:cubicBezTo>
                    <a:pt x="1942" y="708"/>
                    <a:pt x="1929" y="698"/>
                    <a:pt x="1919" y="699"/>
                  </a:cubicBezTo>
                  <a:cubicBezTo>
                    <a:pt x="1910" y="700"/>
                    <a:pt x="1879" y="702"/>
                    <a:pt x="1869" y="711"/>
                  </a:cubicBezTo>
                  <a:cubicBezTo>
                    <a:pt x="1860" y="719"/>
                    <a:pt x="1851" y="744"/>
                    <a:pt x="1851" y="756"/>
                  </a:cubicBezTo>
                  <a:cubicBezTo>
                    <a:pt x="1851" y="768"/>
                    <a:pt x="1843" y="795"/>
                    <a:pt x="1869" y="806"/>
                  </a:cubicBezTo>
                  <a:cubicBezTo>
                    <a:pt x="1895" y="817"/>
                    <a:pt x="1925" y="839"/>
                    <a:pt x="1920" y="845"/>
                  </a:cubicBezTo>
                  <a:cubicBezTo>
                    <a:pt x="1915" y="852"/>
                    <a:pt x="1901" y="871"/>
                    <a:pt x="1892" y="881"/>
                  </a:cubicBezTo>
                  <a:cubicBezTo>
                    <a:pt x="1883" y="891"/>
                    <a:pt x="1863" y="915"/>
                    <a:pt x="1860" y="923"/>
                  </a:cubicBezTo>
                  <a:cubicBezTo>
                    <a:pt x="1857" y="931"/>
                    <a:pt x="1841" y="974"/>
                    <a:pt x="1831" y="975"/>
                  </a:cubicBezTo>
                  <a:cubicBezTo>
                    <a:pt x="1821" y="975"/>
                    <a:pt x="1785" y="977"/>
                    <a:pt x="1776" y="983"/>
                  </a:cubicBezTo>
                  <a:cubicBezTo>
                    <a:pt x="1767" y="989"/>
                    <a:pt x="1747" y="1008"/>
                    <a:pt x="1733" y="1011"/>
                  </a:cubicBezTo>
                  <a:cubicBezTo>
                    <a:pt x="1719" y="1014"/>
                    <a:pt x="1692" y="1006"/>
                    <a:pt x="1684" y="1011"/>
                  </a:cubicBezTo>
                  <a:cubicBezTo>
                    <a:pt x="1676" y="1016"/>
                    <a:pt x="1644" y="1030"/>
                    <a:pt x="1624" y="1034"/>
                  </a:cubicBezTo>
                  <a:cubicBezTo>
                    <a:pt x="1605" y="1038"/>
                    <a:pt x="1572" y="1058"/>
                    <a:pt x="1560" y="1060"/>
                  </a:cubicBezTo>
                  <a:cubicBezTo>
                    <a:pt x="1548" y="1061"/>
                    <a:pt x="1540" y="1060"/>
                    <a:pt x="1534" y="1068"/>
                  </a:cubicBezTo>
                  <a:cubicBezTo>
                    <a:pt x="1528" y="1075"/>
                    <a:pt x="1477" y="1130"/>
                    <a:pt x="1456" y="1129"/>
                  </a:cubicBezTo>
                  <a:cubicBezTo>
                    <a:pt x="1435" y="1128"/>
                    <a:pt x="1423" y="1124"/>
                    <a:pt x="1424" y="1117"/>
                  </a:cubicBezTo>
                  <a:cubicBezTo>
                    <a:pt x="1425" y="1110"/>
                    <a:pt x="1425" y="1100"/>
                    <a:pt x="1419" y="1102"/>
                  </a:cubicBezTo>
                  <a:cubicBezTo>
                    <a:pt x="1413" y="1103"/>
                    <a:pt x="1391" y="1122"/>
                    <a:pt x="1373" y="1116"/>
                  </a:cubicBezTo>
                  <a:cubicBezTo>
                    <a:pt x="1355" y="1111"/>
                    <a:pt x="1304" y="1094"/>
                    <a:pt x="1291" y="1091"/>
                  </a:cubicBezTo>
                  <a:cubicBezTo>
                    <a:pt x="1279" y="1088"/>
                    <a:pt x="1225" y="1067"/>
                    <a:pt x="1216" y="1057"/>
                  </a:cubicBezTo>
                  <a:cubicBezTo>
                    <a:pt x="1208" y="1047"/>
                    <a:pt x="1198" y="1033"/>
                    <a:pt x="1187" y="1031"/>
                  </a:cubicBezTo>
                  <a:cubicBezTo>
                    <a:pt x="1176" y="1029"/>
                    <a:pt x="1060" y="1018"/>
                    <a:pt x="1051" y="1027"/>
                  </a:cubicBezTo>
                  <a:cubicBezTo>
                    <a:pt x="1042" y="1036"/>
                    <a:pt x="1036" y="1047"/>
                    <a:pt x="1027" y="1048"/>
                  </a:cubicBezTo>
                  <a:cubicBezTo>
                    <a:pt x="1018" y="1050"/>
                    <a:pt x="777" y="1063"/>
                    <a:pt x="767" y="1042"/>
                  </a:cubicBezTo>
                  <a:cubicBezTo>
                    <a:pt x="757" y="1020"/>
                    <a:pt x="723" y="961"/>
                    <a:pt x="717" y="950"/>
                  </a:cubicBezTo>
                  <a:cubicBezTo>
                    <a:pt x="711" y="939"/>
                    <a:pt x="709" y="917"/>
                    <a:pt x="704" y="915"/>
                  </a:cubicBezTo>
                  <a:cubicBezTo>
                    <a:pt x="698" y="912"/>
                    <a:pt x="677" y="905"/>
                    <a:pt x="676" y="898"/>
                  </a:cubicBezTo>
                  <a:cubicBezTo>
                    <a:pt x="674" y="891"/>
                    <a:pt x="680" y="883"/>
                    <a:pt x="671" y="883"/>
                  </a:cubicBezTo>
                  <a:cubicBezTo>
                    <a:pt x="662" y="883"/>
                    <a:pt x="636" y="889"/>
                    <a:pt x="628" y="879"/>
                  </a:cubicBezTo>
                  <a:cubicBezTo>
                    <a:pt x="619" y="869"/>
                    <a:pt x="590" y="851"/>
                    <a:pt x="578" y="849"/>
                  </a:cubicBezTo>
                  <a:cubicBezTo>
                    <a:pt x="565" y="847"/>
                    <a:pt x="558" y="840"/>
                    <a:pt x="552" y="835"/>
                  </a:cubicBezTo>
                  <a:cubicBezTo>
                    <a:pt x="545" y="829"/>
                    <a:pt x="511" y="814"/>
                    <a:pt x="498" y="813"/>
                  </a:cubicBezTo>
                  <a:cubicBezTo>
                    <a:pt x="484" y="813"/>
                    <a:pt x="429" y="827"/>
                    <a:pt x="400" y="821"/>
                  </a:cubicBezTo>
                  <a:cubicBezTo>
                    <a:pt x="371" y="816"/>
                    <a:pt x="301" y="795"/>
                    <a:pt x="304" y="762"/>
                  </a:cubicBezTo>
                  <a:cubicBezTo>
                    <a:pt x="307" y="729"/>
                    <a:pt x="322" y="725"/>
                    <a:pt x="321" y="718"/>
                  </a:cubicBezTo>
                  <a:cubicBezTo>
                    <a:pt x="321" y="711"/>
                    <a:pt x="314" y="698"/>
                    <a:pt x="314" y="685"/>
                  </a:cubicBezTo>
                  <a:cubicBezTo>
                    <a:pt x="314" y="672"/>
                    <a:pt x="309" y="655"/>
                    <a:pt x="304" y="647"/>
                  </a:cubicBezTo>
                  <a:cubicBezTo>
                    <a:pt x="299" y="639"/>
                    <a:pt x="271" y="621"/>
                    <a:pt x="265" y="607"/>
                  </a:cubicBezTo>
                  <a:cubicBezTo>
                    <a:pt x="260" y="593"/>
                    <a:pt x="255" y="570"/>
                    <a:pt x="237" y="555"/>
                  </a:cubicBezTo>
                  <a:cubicBezTo>
                    <a:pt x="219" y="540"/>
                    <a:pt x="201" y="522"/>
                    <a:pt x="192" y="527"/>
                  </a:cubicBezTo>
                  <a:cubicBezTo>
                    <a:pt x="182" y="532"/>
                    <a:pt x="180" y="542"/>
                    <a:pt x="172" y="538"/>
                  </a:cubicBezTo>
                  <a:cubicBezTo>
                    <a:pt x="163" y="535"/>
                    <a:pt x="157" y="515"/>
                    <a:pt x="146" y="514"/>
                  </a:cubicBezTo>
                  <a:cubicBezTo>
                    <a:pt x="136" y="514"/>
                    <a:pt x="119" y="518"/>
                    <a:pt x="118" y="523"/>
                  </a:cubicBezTo>
                  <a:cubicBezTo>
                    <a:pt x="116" y="528"/>
                    <a:pt x="105" y="544"/>
                    <a:pt x="98" y="539"/>
                  </a:cubicBezTo>
                  <a:cubicBezTo>
                    <a:pt x="90" y="534"/>
                    <a:pt x="84" y="511"/>
                    <a:pt x="78" y="504"/>
                  </a:cubicBezTo>
                  <a:cubicBezTo>
                    <a:pt x="72" y="496"/>
                    <a:pt x="56" y="487"/>
                    <a:pt x="40" y="472"/>
                  </a:cubicBezTo>
                  <a:cubicBezTo>
                    <a:pt x="24" y="457"/>
                    <a:pt x="31" y="446"/>
                    <a:pt x="23" y="441"/>
                  </a:cubicBezTo>
                  <a:cubicBezTo>
                    <a:pt x="15" y="436"/>
                    <a:pt x="4" y="438"/>
                    <a:pt x="4" y="429"/>
                  </a:cubicBezTo>
                  <a:cubicBezTo>
                    <a:pt x="4" y="421"/>
                    <a:pt x="4" y="407"/>
                    <a:pt x="0" y="399"/>
                  </a:cubicBezTo>
                  <a:cubicBezTo>
                    <a:pt x="3" y="390"/>
                    <a:pt x="11" y="368"/>
                    <a:pt x="18" y="369"/>
                  </a:cubicBezTo>
                  <a:cubicBezTo>
                    <a:pt x="26" y="370"/>
                    <a:pt x="56" y="376"/>
                    <a:pt x="63" y="367"/>
                  </a:cubicBezTo>
                  <a:cubicBezTo>
                    <a:pt x="70" y="358"/>
                    <a:pt x="90" y="339"/>
                    <a:pt x="96" y="340"/>
                  </a:cubicBezTo>
                  <a:cubicBezTo>
                    <a:pt x="102" y="341"/>
                    <a:pt x="104" y="338"/>
                    <a:pt x="105" y="326"/>
                  </a:cubicBezTo>
                  <a:cubicBezTo>
                    <a:pt x="106" y="314"/>
                    <a:pt x="116" y="299"/>
                    <a:pt x="123" y="296"/>
                  </a:cubicBezTo>
                  <a:cubicBezTo>
                    <a:pt x="130" y="293"/>
                    <a:pt x="138" y="278"/>
                    <a:pt x="138" y="278"/>
                  </a:cubicBezTo>
                  <a:lnTo>
                    <a:pt x="160" y="266"/>
                  </a:lnTo>
                  <a:lnTo>
                    <a:pt x="171" y="247"/>
                  </a:lnTo>
                  <a:cubicBezTo>
                    <a:pt x="171" y="247"/>
                    <a:pt x="163" y="230"/>
                    <a:pt x="169" y="227"/>
                  </a:cubicBezTo>
                  <a:cubicBezTo>
                    <a:pt x="175" y="224"/>
                    <a:pt x="191" y="231"/>
                    <a:pt x="191" y="231"/>
                  </a:cubicBezTo>
                  <a:lnTo>
                    <a:pt x="211" y="219"/>
                  </a:lnTo>
                  <a:cubicBezTo>
                    <a:pt x="211" y="219"/>
                    <a:pt x="220" y="199"/>
                    <a:pt x="226" y="199"/>
                  </a:cubicBezTo>
                  <a:cubicBezTo>
                    <a:pt x="232" y="199"/>
                    <a:pt x="287" y="197"/>
                    <a:pt x="295" y="194"/>
                  </a:cubicBezTo>
                  <a:cubicBezTo>
                    <a:pt x="303" y="191"/>
                    <a:pt x="309" y="179"/>
                    <a:pt x="317" y="184"/>
                  </a:cubicBezTo>
                  <a:cubicBezTo>
                    <a:pt x="325" y="189"/>
                    <a:pt x="319" y="204"/>
                    <a:pt x="334" y="210"/>
                  </a:cubicBezTo>
                  <a:cubicBezTo>
                    <a:pt x="349" y="216"/>
                    <a:pt x="357" y="213"/>
                    <a:pt x="364" y="212"/>
                  </a:cubicBezTo>
                  <a:cubicBezTo>
                    <a:pt x="371" y="211"/>
                    <a:pt x="407" y="201"/>
                    <a:pt x="411" y="205"/>
                  </a:cubicBezTo>
                  <a:cubicBezTo>
                    <a:pt x="415" y="209"/>
                    <a:pt x="416" y="227"/>
                    <a:pt x="423" y="235"/>
                  </a:cubicBezTo>
                  <a:cubicBezTo>
                    <a:pt x="430" y="243"/>
                    <a:pt x="498" y="293"/>
                    <a:pt x="507" y="288"/>
                  </a:cubicBezTo>
                  <a:cubicBezTo>
                    <a:pt x="516" y="283"/>
                    <a:pt x="544" y="255"/>
                    <a:pt x="561" y="262"/>
                  </a:cubicBezTo>
                  <a:cubicBezTo>
                    <a:pt x="578" y="269"/>
                    <a:pt x="583" y="285"/>
                    <a:pt x="592" y="279"/>
                  </a:cubicBezTo>
                  <a:cubicBezTo>
                    <a:pt x="601" y="273"/>
                    <a:pt x="613" y="270"/>
                    <a:pt x="616" y="270"/>
                  </a:cubicBezTo>
                  <a:cubicBezTo>
                    <a:pt x="619" y="270"/>
                    <a:pt x="646" y="281"/>
                    <a:pt x="654" y="279"/>
                  </a:cubicBezTo>
                  <a:cubicBezTo>
                    <a:pt x="662" y="277"/>
                    <a:pt x="669" y="273"/>
                    <a:pt x="678" y="273"/>
                  </a:cubicBezTo>
                  <a:cubicBezTo>
                    <a:pt x="687" y="273"/>
                    <a:pt x="702" y="279"/>
                    <a:pt x="705" y="267"/>
                  </a:cubicBezTo>
                  <a:cubicBezTo>
                    <a:pt x="709" y="255"/>
                    <a:pt x="716" y="248"/>
                    <a:pt x="711" y="243"/>
                  </a:cubicBezTo>
                  <a:cubicBezTo>
                    <a:pt x="708" y="238"/>
                    <a:pt x="695" y="243"/>
                    <a:pt x="692" y="226"/>
                  </a:cubicBezTo>
                  <a:cubicBezTo>
                    <a:pt x="689" y="209"/>
                    <a:pt x="705" y="171"/>
                    <a:pt x="695" y="168"/>
                  </a:cubicBezTo>
                  <a:cubicBezTo>
                    <a:pt x="686" y="165"/>
                    <a:pt x="683" y="159"/>
                    <a:pt x="670" y="153"/>
                  </a:cubicBezTo>
                  <a:cubicBezTo>
                    <a:pt x="657" y="147"/>
                    <a:pt x="649" y="157"/>
                    <a:pt x="646" y="142"/>
                  </a:cubicBezTo>
                  <a:cubicBezTo>
                    <a:pt x="643" y="127"/>
                    <a:pt x="633" y="98"/>
                    <a:pt x="642" y="91"/>
                  </a:cubicBezTo>
                  <a:cubicBezTo>
                    <a:pt x="651" y="84"/>
                    <a:pt x="662" y="72"/>
                    <a:pt x="662" y="72"/>
                  </a:cubicBezTo>
                  <a:lnTo>
                    <a:pt x="666" y="48"/>
                  </a:lnTo>
                  <a:lnTo>
                    <a:pt x="690" y="45"/>
                  </a:lnTo>
                  <a:cubicBezTo>
                    <a:pt x="690" y="45"/>
                    <a:pt x="686" y="12"/>
                    <a:pt x="695" y="6"/>
                  </a:cubicBezTo>
                  <a:cubicBezTo>
                    <a:pt x="702" y="0"/>
                    <a:pt x="723" y="13"/>
                    <a:pt x="730" y="13"/>
                  </a:cubicBezTo>
                  <a:cubicBezTo>
                    <a:pt x="737" y="13"/>
                    <a:pt x="755" y="15"/>
                    <a:pt x="759" y="20"/>
                  </a:cubicBezTo>
                  <a:cubicBezTo>
                    <a:pt x="764" y="24"/>
                    <a:pt x="776" y="35"/>
                    <a:pt x="787" y="36"/>
                  </a:cubicBezTo>
                  <a:cubicBezTo>
                    <a:pt x="797" y="36"/>
                    <a:pt x="835" y="36"/>
                    <a:pt x="841" y="42"/>
                  </a:cubicBezTo>
                  <a:cubicBezTo>
                    <a:pt x="848" y="48"/>
                    <a:pt x="857" y="52"/>
                    <a:pt x="865" y="52"/>
                  </a:cubicBezTo>
                  <a:cubicBezTo>
                    <a:pt x="872" y="52"/>
                    <a:pt x="885" y="58"/>
                    <a:pt x="889" y="59"/>
                  </a:cubicBezTo>
                  <a:cubicBezTo>
                    <a:pt x="893" y="60"/>
                    <a:pt x="939" y="46"/>
                    <a:pt x="945" y="71"/>
                  </a:cubicBezTo>
                  <a:cubicBezTo>
                    <a:pt x="952" y="96"/>
                    <a:pt x="955" y="107"/>
                    <a:pt x="959" y="112"/>
                  </a:cubicBezTo>
                  <a:cubicBezTo>
                    <a:pt x="964" y="116"/>
                    <a:pt x="972" y="130"/>
                    <a:pt x="973" y="138"/>
                  </a:cubicBezTo>
                  <a:cubicBezTo>
                    <a:pt x="974" y="146"/>
                    <a:pt x="973" y="156"/>
                    <a:pt x="980" y="157"/>
                  </a:cubicBezTo>
                  <a:cubicBezTo>
                    <a:pt x="988" y="158"/>
                    <a:pt x="1002" y="165"/>
                    <a:pt x="1006" y="173"/>
                  </a:cubicBezTo>
                  <a:cubicBezTo>
                    <a:pt x="1010" y="180"/>
                    <a:pt x="1022" y="183"/>
                    <a:pt x="1032" y="186"/>
                  </a:cubicBezTo>
                  <a:cubicBezTo>
                    <a:pt x="1041" y="190"/>
                    <a:pt x="1058" y="203"/>
                    <a:pt x="1064" y="201"/>
                  </a:cubicBezTo>
                  <a:cubicBezTo>
                    <a:pt x="1069" y="199"/>
                    <a:pt x="1074" y="192"/>
                    <a:pt x="1081" y="193"/>
                  </a:cubicBezTo>
                  <a:cubicBezTo>
                    <a:pt x="1088" y="193"/>
                    <a:pt x="1105" y="186"/>
                    <a:pt x="1113" y="186"/>
                  </a:cubicBezTo>
                  <a:cubicBezTo>
                    <a:pt x="1121" y="186"/>
                    <a:pt x="1128" y="193"/>
                    <a:pt x="1136" y="190"/>
                  </a:cubicBezTo>
                  <a:cubicBezTo>
                    <a:pt x="1144" y="187"/>
                    <a:pt x="1153" y="172"/>
                    <a:pt x="1155" y="172"/>
                  </a:cubicBezTo>
                  <a:cubicBezTo>
                    <a:pt x="1157" y="172"/>
                    <a:pt x="1201" y="167"/>
                    <a:pt x="1206" y="162"/>
                  </a:cubicBezTo>
                  <a:cubicBezTo>
                    <a:pt x="1211" y="158"/>
                    <a:pt x="1226" y="153"/>
                    <a:pt x="1236" y="152"/>
                  </a:cubicBezTo>
                  <a:cubicBezTo>
                    <a:pt x="1246" y="152"/>
                    <a:pt x="1255" y="138"/>
                    <a:pt x="1263" y="144"/>
                  </a:cubicBezTo>
                  <a:cubicBezTo>
                    <a:pt x="1270" y="150"/>
                    <a:pt x="1278" y="158"/>
                    <a:pt x="1287" y="158"/>
                  </a:cubicBezTo>
                  <a:cubicBezTo>
                    <a:pt x="1295" y="158"/>
                    <a:pt x="1333" y="159"/>
                    <a:pt x="1335" y="163"/>
                  </a:cubicBezTo>
                  <a:cubicBezTo>
                    <a:pt x="1338" y="167"/>
                    <a:pt x="1351" y="186"/>
                    <a:pt x="1363" y="189"/>
                  </a:cubicBezTo>
                  <a:cubicBezTo>
                    <a:pt x="1374" y="191"/>
                    <a:pt x="1398" y="180"/>
                    <a:pt x="1407" y="188"/>
                  </a:cubicBezTo>
                  <a:cubicBezTo>
                    <a:pt x="1417" y="196"/>
                    <a:pt x="1416" y="215"/>
                    <a:pt x="1428" y="220"/>
                  </a:cubicBezTo>
                  <a:cubicBezTo>
                    <a:pt x="1440" y="225"/>
                    <a:pt x="1465" y="235"/>
                    <a:pt x="1473" y="245"/>
                  </a:cubicBezTo>
                  <a:cubicBezTo>
                    <a:pt x="1481" y="255"/>
                    <a:pt x="1531" y="249"/>
                    <a:pt x="1539" y="251"/>
                  </a:cubicBezTo>
                  <a:cubicBezTo>
                    <a:pt x="1547" y="253"/>
                    <a:pt x="1573" y="259"/>
                    <a:pt x="1577" y="259"/>
                  </a:cubicBezTo>
                  <a:cubicBezTo>
                    <a:pt x="1581" y="259"/>
                    <a:pt x="1635" y="241"/>
                    <a:pt x="1642" y="247"/>
                  </a:cubicBezTo>
                  <a:cubicBezTo>
                    <a:pt x="1649" y="253"/>
                    <a:pt x="1678" y="257"/>
                    <a:pt x="1678" y="257"/>
                  </a:cubicBezTo>
                  <a:lnTo>
                    <a:pt x="1698" y="220"/>
                  </a:lnTo>
                  <a:cubicBezTo>
                    <a:pt x="1698" y="220"/>
                    <a:pt x="1727" y="225"/>
                    <a:pt x="1734" y="215"/>
                  </a:cubicBezTo>
                  <a:cubicBezTo>
                    <a:pt x="1741" y="205"/>
                    <a:pt x="1739" y="196"/>
                    <a:pt x="1748" y="197"/>
                  </a:cubicBezTo>
                  <a:cubicBezTo>
                    <a:pt x="1757" y="198"/>
                    <a:pt x="1770" y="202"/>
                    <a:pt x="1770" y="202"/>
                  </a:cubicBezTo>
                  <a:cubicBezTo>
                    <a:pt x="1770" y="202"/>
                    <a:pt x="1796" y="215"/>
                    <a:pt x="1799" y="201"/>
                  </a:cubicBezTo>
                  <a:cubicBezTo>
                    <a:pt x="1801" y="188"/>
                    <a:pt x="1800" y="157"/>
                    <a:pt x="1813" y="152"/>
                  </a:cubicBezTo>
                  <a:cubicBezTo>
                    <a:pt x="1827" y="146"/>
                    <a:pt x="1848" y="136"/>
                    <a:pt x="1848" y="136"/>
                  </a:cubicBezTo>
                  <a:cubicBezTo>
                    <a:pt x="1848" y="136"/>
                    <a:pt x="1859" y="102"/>
                    <a:pt x="1875" y="101"/>
                  </a:cubicBezTo>
                  <a:cubicBezTo>
                    <a:pt x="1891" y="100"/>
                    <a:pt x="1923" y="94"/>
                    <a:pt x="1931" y="105"/>
                  </a:cubicBezTo>
                  <a:cubicBezTo>
                    <a:pt x="1939" y="116"/>
                    <a:pt x="1959" y="129"/>
                    <a:pt x="1959" y="129"/>
                  </a:cubicBezTo>
                  <a:cubicBezTo>
                    <a:pt x="1959" y="129"/>
                    <a:pt x="1969" y="118"/>
                    <a:pt x="1979" y="122"/>
                  </a:cubicBezTo>
                  <a:cubicBezTo>
                    <a:pt x="1988" y="126"/>
                    <a:pt x="1984" y="134"/>
                    <a:pt x="2002" y="134"/>
                  </a:cubicBezTo>
                  <a:cubicBezTo>
                    <a:pt x="2019" y="134"/>
                    <a:pt x="2024" y="134"/>
                    <a:pt x="2027" y="128"/>
                  </a:cubicBezTo>
                  <a:cubicBezTo>
                    <a:pt x="2030" y="121"/>
                    <a:pt x="2010" y="113"/>
                    <a:pt x="2035" y="116"/>
                  </a:cubicBezTo>
                  <a:cubicBezTo>
                    <a:pt x="2056" y="118"/>
                    <a:pt x="2071" y="121"/>
                    <a:pt x="2076" y="122"/>
                  </a:cubicBezTo>
                  <a:cubicBezTo>
                    <a:pt x="2074" y="132"/>
                    <a:pt x="2070" y="147"/>
                    <a:pt x="2071" y="152"/>
                  </a:cubicBezTo>
                  <a:cubicBezTo>
                    <a:pt x="2071" y="161"/>
                    <a:pt x="2071" y="180"/>
                    <a:pt x="2068" y="182"/>
                  </a:cubicBezTo>
                  <a:cubicBezTo>
                    <a:pt x="2066" y="184"/>
                    <a:pt x="2061" y="205"/>
                    <a:pt x="2062" y="213"/>
                  </a:cubicBezTo>
                  <a:cubicBezTo>
                    <a:pt x="2063" y="221"/>
                    <a:pt x="2060" y="322"/>
                    <a:pt x="2056" y="326"/>
                  </a:cubicBezTo>
                  <a:cubicBezTo>
                    <a:pt x="2051" y="331"/>
                    <a:pt x="2043" y="333"/>
                    <a:pt x="2045" y="339"/>
                  </a:cubicBezTo>
                  <a:cubicBezTo>
                    <a:pt x="2047" y="345"/>
                    <a:pt x="2049" y="361"/>
                    <a:pt x="2053" y="362"/>
                  </a:cubicBezTo>
                  <a:cubicBezTo>
                    <a:pt x="2057" y="364"/>
                    <a:pt x="2068" y="370"/>
                    <a:pt x="2070" y="373"/>
                  </a:cubicBezTo>
                  <a:cubicBezTo>
                    <a:pt x="2073" y="377"/>
                    <a:pt x="2089" y="397"/>
                    <a:pt x="2094" y="394"/>
                  </a:cubicBezTo>
                  <a:cubicBezTo>
                    <a:pt x="2100" y="390"/>
                    <a:pt x="2110" y="372"/>
                    <a:pt x="2120" y="372"/>
                  </a:cubicBezTo>
                  <a:cubicBezTo>
                    <a:pt x="2129" y="372"/>
                    <a:pt x="2182" y="368"/>
                    <a:pt x="2184" y="374"/>
                  </a:cubicBezTo>
                  <a:cubicBezTo>
                    <a:pt x="2185" y="380"/>
                    <a:pt x="2193" y="391"/>
                    <a:pt x="2199" y="389"/>
                  </a:cubicBezTo>
                  <a:cubicBezTo>
                    <a:pt x="2206" y="388"/>
                    <a:pt x="2205" y="381"/>
                    <a:pt x="2210" y="378"/>
                  </a:cubicBezTo>
                  <a:cubicBezTo>
                    <a:pt x="2214" y="374"/>
                    <a:pt x="2222" y="374"/>
                    <a:pt x="2220" y="367"/>
                  </a:cubicBezTo>
                  <a:cubicBezTo>
                    <a:pt x="2219" y="361"/>
                    <a:pt x="2215" y="337"/>
                    <a:pt x="2221" y="334"/>
                  </a:cubicBezTo>
                  <a:cubicBezTo>
                    <a:pt x="2226" y="331"/>
                    <a:pt x="2240" y="318"/>
                    <a:pt x="2247" y="320"/>
                  </a:cubicBezTo>
                  <a:cubicBezTo>
                    <a:pt x="2253" y="320"/>
                    <a:pt x="2281" y="326"/>
                    <a:pt x="2286" y="334"/>
                  </a:cubicBezTo>
                  <a:cubicBezTo>
                    <a:pt x="2292" y="342"/>
                    <a:pt x="2323" y="381"/>
                    <a:pt x="2333" y="388"/>
                  </a:cubicBezTo>
                  <a:cubicBezTo>
                    <a:pt x="2343" y="396"/>
                    <a:pt x="2376" y="419"/>
                    <a:pt x="2378" y="425"/>
                  </a:cubicBezTo>
                  <a:cubicBezTo>
                    <a:pt x="2381" y="430"/>
                    <a:pt x="2390" y="449"/>
                    <a:pt x="2389" y="45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8C6D76F-3ADE-4280-A313-CE762EA91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117" y="2950715"/>
              <a:ext cx="108998" cy="189104"/>
            </a:xfrm>
            <a:custGeom>
              <a:avLst/>
              <a:gdLst>
                <a:gd name="T0" fmla="*/ 350 w 365"/>
                <a:gd name="T1" fmla="*/ 85 h 631"/>
                <a:gd name="T2" fmla="*/ 336 w 365"/>
                <a:gd name="T3" fmla="*/ 90 h 631"/>
                <a:gd name="T4" fmla="*/ 325 w 365"/>
                <a:gd name="T5" fmla="*/ 166 h 631"/>
                <a:gd name="T6" fmla="*/ 338 w 365"/>
                <a:gd name="T7" fmla="*/ 193 h 631"/>
                <a:gd name="T8" fmla="*/ 346 w 365"/>
                <a:gd name="T9" fmla="*/ 226 h 631"/>
                <a:gd name="T10" fmla="*/ 342 w 365"/>
                <a:gd name="T11" fmla="*/ 252 h 631"/>
                <a:gd name="T12" fmla="*/ 326 w 365"/>
                <a:gd name="T13" fmla="*/ 276 h 631"/>
                <a:gd name="T14" fmla="*/ 256 w 365"/>
                <a:gd name="T15" fmla="*/ 349 h 631"/>
                <a:gd name="T16" fmla="*/ 222 w 365"/>
                <a:gd name="T17" fmla="*/ 391 h 631"/>
                <a:gd name="T18" fmla="*/ 225 w 365"/>
                <a:gd name="T19" fmla="*/ 433 h 631"/>
                <a:gd name="T20" fmla="*/ 255 w 365"/>
                <a:gd name="T21" fmla="*/ 454 h 631"/>
                <a:gd name="T22" fmla="*/ 273 w 365"/>
                <a:gd name="T23" fmla="*/ 472 h 631"/>
                <a:gd name="T24" fmla="*/ 320 w 365"/>
                <a:gd name="T25" fmla="*/ 496 h 631"/>
                <a:gd name="T26" fmla="*/ 331 w 365"/>
                <a:gd name="T27" fmla="*/ 518 h 631"/>
                <a:gd name="T28" fmla="*/ 287 w 365"/>
                <a:gd name="T29" fmla="*/ 538 h 631"/>
                <a:gd name="T30" fmla="*/ 245 w 365"/>
                <a:gd name="T31" fmla="*/ 540 h 631"/>
                <a:gd name="T32" fmla="*/ 199 w 365"/>
                <a:gd name="T33" fmla="*/ 572 h 631"/>
                <a:gd name="T34" fmla="*/ 166 w 365"/>
                <a:gd name="T35" fmla="*/ 598 h 631"/>
                <a:gd name="T36" fmla="*/ 163 w 365"/>
                <a:gd name="T37" fmla="*/ 611 h 631"/>
                <a:gd name="T38" fmla="*/ 156 w 365"/>
                <a:gd name="T39" fmla="*/ 608 h 631"/>
                <a:gd name="T40" fmla="*/ 132 w 365"/>
                <a:gd name="T41" fmla="*/ 612 h 631"/>
                <a:gd name="T42" fmla="*/ 106 w 365"/>
                <a:gd name="T43" fmla="*/ 624 h 631"/>
                <a:gd name="T44" fmla="*/ 97 w 365"/>
                <a:gd name="T45" fmla="*/ 610 h 631"/>
                <a:gd name="T46" fmla="*/ 78 w 365"/>
                <a:gd name="T47" fmla="*/ 599 h 631"/>
                <a:gd name="T48" fmla="*/ 73 w 365"/>
                <a:gd name="T49" fmla="*/ 557 h 631"/>
                <a:gd name="T50" fmla="*/ 116 w 365"/>
                <a:gd name="T51" fmla="*/ 517 h 631"/>
                <a:gd name="T52" fmla="*/ 80 w 365"/>
                <a:gd name="T53" fmla="*/ 520 h 631"/>
                <a:gd name="T54" fmla="*/ 77 w 365"/>
                <a:gd name="T55" fmla="*/ 470 h 631"/>
                <a:gd name="T56" fmla="*/ 88 w 365"/>
                <a:gd name="T57" fmla="*/ 451 h 631"/>
                <a:gd name="T58" fmla="*/ 90 w 365"/>
                <a:gd name="T59" fmla="*/ 412 h 631"/>
                <a:gd name="T60" fmla="*/ 63 w 365"/>
                <a:gd name="T61" fmla="*/ 425 h 631"/>
                <a:gd name="T62" fmla="*/ 32 w 365"/>
                <a:gd name="T63" fmla="*/ 411 h 631"/>
                <a:gd name="T64" fmla="*/ 9 w 365"/>
                <a:gd name="T65" fmla="*/ 403 h 631"/>
                <a:gd name="T66" fmla="*/ 0 w 365"/>
                <a:gd name="T67" fmla="*/ 385 h 631"/>
                <a:gd name="T68" fmla="*/ 18 w 365"/>
                <a:gd name="T69" fmla="*/ 338 h 631"/>
                <a:gd name="T70" fmla="*/ 92 w 365"/>
                <a:gd name="T71" fmla="*/ 224 h 631"/>
                <a:gd name="T72" fmla="*/ 192 w 365"/>
                <a:gd name="T73" fmla="*/ 189 h 631"/>
                <a:gd name="T74" fmla="*/ 222 w 365"/>
                <a:gd name="T75" fmla="*/ 122 h 631"/>
                <a:gd name="T76" fmla="*/ 285 w 365"/>
                <a:gd name="T77" fmla="*/ 57 h 631"/>
                <a:gd name="T78" fmla="*/ 303 w 365"/>
                <a:gd name="T79" fmla="*/ 1 h 631"/>
                <a:gd name="T80" fmla="*/ 361 w 365"/>
                <a:gd name="T81" fmla="*/ 31 h 631"/>
                <a:gd name="T82" fmla="*/ 365 w 365"/>
                <a:gd name="T83" fmla="*/ 63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631">
                  <a:moveTo>
                    <a:pt x="365" y="63"/>
                  </a:moveTo>
                  <a:cubicBezTo>
                    <a:pt x="362" y="72"/>
                    <a:pt x="357" y="80"/>
                    <a:pt x="350" y="85"/>
                  </a:cubicBezTo>
                  <a:lnTo>
                    <a:pt x="344" y="89"/>
                  </a:lnTo>
                  <a:lnTo>
                    <a:pt x="336" y="90"/>
                  </a:lnTo>
                  <a:cubicBezTo>
                    <a:pt x="332" y="93"/>
                    <a:pt x="334" y="100"/>
                    <a:pt x="334" y="105"/>
                  </a:cubicBezTo>
                  <a:cubicBezTo>
                    <a:pt x="334" y="125"/>
                    <a:pt x="315" y="145"/>
                    <a:pt x="325" y="166"/>
                  </a:cubicBezTo>
                  <a:cubicBezTo>
                    <a:pt x="327" y="170"/>
                    <a:pt x="330" y="173"/>
                    <a:pt x="334" y="177"/>
                  </a:cubicBezTo>
                  <a:cubicBezTo>
                    <a:pt x="339" y="182"/>
                    <a:pt x="338" y="185"/>
                    <a:pt x="338" y="193"/>
                  </a:cubicBezTo>
                  <a:cubicBezTo>
                    <a:pt x="338" y="205"/>
                    <a:pt x="342" y="215"/>
                    <a:pt x="345" y="226"/>
                  </a:cubicBezTo>
                  <a:lnTo>
                    <a:pt x="346" y="226"/>
                  </a:lnTo>
                  <a:cubicBezTo>
                    <a:pt x="348" y="231"/>
                    <a:pt x="350" y="233"/>
                    <a:pt x="348" y="239"/>
                  </a:cubicBezTo>
                  <a:cubicBezTo>
                    <a:pt x="347" y="244"/>
                    <a:pt x="345" y="248"/>
                    <a:pt x="342" y="252"/>
                  </a:cubicBezTo>
                  <a:cubicBezTo>
                    <a:pt x="339" y="257"/>
                    <a:pt x="337" y="261"/>
                    <a:pt x="334" y="265"/>
                  </a:cubicBezTo>
                  <a:cubicBezTo>
                    <a:pt x="331" y="269"/>
                    <a:pt x="329" y="273"/>
                    <a:pt x="326" y="276"/>
                  </a:cubicBezTo>
                  <a:cubicBezTo>
                    <a:pt x="319" y="284"/>
                    <a:pt x="296" y="294"/>
                    <a:pt x="294" y="317"/>
                  </a:cubicBezTo>
                  <a:cubicBezTo>
                    <a:pt x="293" y="335"/>
                    <a:pt x="268" y="341"/>
                    <a:pt x="256" y="349"/>
                  </a:cubicBezTo>
                  <a:cubicBezTo>
                    <a:pt x="248" y="355"/>
                    <a:pt x="243" y="363"/>
                    <a:pt x="236" y="371"/>
                  </a:cubicBezTo>
                  <a:cubicBezTo>
                    <a:pt x="229" y="378"/>
                    <a:pt x="220" y="379"/>
                    <a:pt x="222" y="391"/>
                  </a:cubicBezTo>
                  <a:cubicBezTo>
                    <a:pt x="223" y="398"/>
                    <a:pt x="228" y="403"/>
                    <a:pt x="229" y="410"/>
                  </a:cubicBezTo>
                  <a:cubicBezTo>
                    <a:pt x="231" y="417"/>
                    <a:pt x="226" y="425"/>
                    <a:pt x="225" y="433"/>
                  </a:cubicBezTo>
                  <a:cubicBezTo>
                    <a:pt x="223" y="442"/>
                    <a:pt x="224" y="447"/>
                    <a:pt x="233" y="449"/>
                  </a:cubicBezTo>
                  <a:cubicBezTo>
                    <a:pt x="241" y="451"/>
                    <a:pt x="248" y="452"/>
                    <a:pt x="255" y="454"/>
                  </a:cubicBezTo>
                  <a:lnTo>
                    <a:pt x="264" y="462"/>
                  </a:lnTo>
                  <a:cubicBezTo>
                    <a:pt x="267" y="465"/>
                    <a:pt x="269" y="469"/>
                    <a:pt x="273" y="472"/>
                  </a:cubicBezTo>
                  <a:cubicBezTo>
                    <a:pt x="280" y="478"/>
                    <a:pt x="289" y="480"/>
                    <a:pt x="298" y="483"/>
                  </a:cubicBezTo>
                  <a:cubicBezTo>
                    <a:pt x="306" y="486"/>
                    <a:pt x="314" y="489"/>
                    <a:pt x="320" y="496"/>
                  </a:cubicBezTo>
                  <a:cubicBezTo>
                    <a:pt x="324" y="502"/>
                    <a:pt x="330" y="511"/>
                    <a:pt x="331" y="517"/>
                  </a:cubicBezTo>
                  <a:lnTo>
                    <a:pt x="331" y="518"/>
                  </a:lnTo>
                  <a:cubicBezTo>
                    <a:pt x="323" y="516"/>
                    <a:pt x="317" y="523"/>
                    <a:pt x="310" y="527"/>
                  </a:cubicBezTo>
                  <a:cubicBezTo>
                    <a:pt x="303" y="532"/>
                    <a:pt x="296" y="536"/>
                    <a:pt x="287" y="538"/>
                  </a:cubicBezTo>
                  <a:cubicBezTo>
                    <a:pt x="279" y="539"/>
                    <a:pt x="269" y="539"/>
                    <a:pt x="260" y="539"/>
                  </a:cubicBezTo>
                  <a:cubicBezTo>
                    <a:pt x="255" y="539"/>
                    <a:pt x="249" y="538"/>
                    <a:pt x="245" y="540"/>
                  </a:cubicBezTo>
                  <a:cubicBezTo>
                    <a:pt x="242" y="541"/>
                    <a:pt x="238" y="543"/>
                    <a:pt x="236" y="546"/>
                  </a:cubicBezTo>
                  <a:cubicBezTo>
                    <a:pt x="228" y="557"/>
                    <a:pt x="211" y="570"/>
                    <a:pt x="199" y="572"/>
                  </a:cubicBezTo>
                  <a:cubicBezTo>
                    <a:pt x="191" y="573"/>
                    <a:pt x="186" y="576"/>
                    <a:pt x="180" y="582"/>
                  </a:cubicBezTo>
                  <a:cubicBezTo>
                    <a:pt x="173" y="587"/>
                    <a:pt x="168" y="591"/>
                    <a:pt x="166" y="598"/>
                  </a:cubicBezTo>
                  <a:lnTo>
                    <a:pt x="164" y="609"/>
                  </a:lnTo>
                  <a:lnTo>
                    <a:pt x="163" y="611"/>
                  </a:lnTo>
                  <a:lnTo>
                    <a:pt x="162" y="611"/>
                  </a:lnTo>
                  <a:lnTo>
                    <a:pt x="156" y="608"/>
                  </a:lnTo>
                  <a:lnTo>
                    <a:pt x="142" y="593"/>
                  </a:lnTo>
                  <a:cubicBezTo>
                    <a:pt x="135" y="596"/>
                    <a:pt x="136" y="606"/>
                    <a:pt x="132" y="612"/>
                  </a:cubicBezTo>
                  <a:cubicBezTo>
                    <a:pt x="131" y="615"/>
                    <a:pt x="128" y="618"/>
                    <a:pt x="124" y="619"/>
                  </a:cubicBezTo>
                  <a:cubicBezTo>
                    <a:pt x="116" y="623"/>
                    <a:pt x="108" y="620"/>
                    <a:pt x="106" y="624"/>
                  </a:cubicBezTo>
                  <a:cubicBezTo>
                    <a:pt x="104" y="628"/>
                    <a:pt x="102" y="631"/>
                    <a:pt x="98" y="629"/>
                  </a:cubicBezTo>
                  <a:cubicBezTo>
                    <a:pt x="91" y="625"/>
                    <a:pt x="94" y="614"/>
                    <a:pt x="97" y="610"/>
                  </a:cubicBezTo>
                  <a:cubicBezTo>
                    <a:pt x="100" y="604"/>
                    <a:pt x="111" y="598"/>
                    <a:pt x="99" y="594"/>
                  </a:cubicBezTo>
                  <a:cubicBezTo>
                    <a:pt x="90" y="591"/>
                    <a:pt x="85" y="599"/>
                    <a:pt x="78" y="599"/>
                  </a:cubicBezTo>
                  <a:cubicBezTo>
                    <a:pt x="66" y="599"/>
                    <a:pt x="74" y="587"/>
                    <a:pt x="75" y="581"/>
                  </a:cubicBezTo>
                  <a:cubicBezTo>
                    <a:pt x="75" y="573"/>
                    <a:pt x="74" y="564"/>
                    <a:pt x="73" y="557"/>
                  </a:cubicBezTo>
                  <a:cubicBezTo>
                    <a:pt x="72" y="550"/>
                    <a:pt x="77" y="542"/>
                    <a:pt x="81" y="537"/>
                  </a:cubicBezTo>
                  <a:cubicBezTo>
                    <a:pt x="91" y="526"/>
                    <a:pt x="113" y="533"/>
                    <a:pt x="116" y="517"/>
                  </a:cubicBezTo>
                  <a:cubicBezTo>
                    <a:pt x="112" y="517"/>
                    <a:pt x="108" y="520"/>
                    <a:pt x="106" y="522"/>
                  </a:cubicBezTo>
                  <a:cubicBezTo>
                    <a:pt x="97" y="523"/>
                    <a:pt x="88" y="522"/>
                    <a:pt x="80" y="520"/>
                  </a:cubicBezTo>
                  <a:cubicBezTo>
                    <a:pt x="72" y="515"/>
                    <a:pt x="73" y="502"/>
                    <a:pt x="73" y="493"/>
                  </a:cubicBezTo>
                  <a:cubicBezTo>
                    <a:pt x="73" y="484"/>
                    <a:pt x="73" y="478"/>
                    <a:pt x="77" y="470"/>
                  </a:cubicBezTo>
                  <a:cubicBezTo>
                    <a:pt x="79" y="467"/>
                    <a:pt x="81" y="463"/>
                    <a:pt x="83" y="460"/>
                  </a:cubicBezTo>
                  <a:lnTo>
                    <a:pt x="88" y="451"/>
                  </a:lnTo>
                  <a:cubicBezTo>
                    <a:pt x="92" y="442"/>
                    <a:pt x="80" y="437"/>
                    <a:pt x="82" y="430"/>
                  </a:cubicBezTo>
                  <a:cubicBezTo>
                    <a:pt x="84" y="424"/>
                    <a:pt x="97" y="421"/>
                    <a:pt x="90" y="412"/>
                  </a:cubicBezTo>
                  <a:cubicBezTo>
                    <a:pt x="86" y="412"/>
                    <a:pt x="81" y="415"/>
                    <a:pt x="78" y="418"/>
                  </a:cubicBezTo>
                  <a:cubicBezTo>
                    <a:pt x="78" y="423"/>
                    <a:pt x="68" y="425"/>
                    <a:pt x="63" y="425"/>
                  </a:cubicBezTo>
                  <a:cubicBezTo>
                    <a:pt x="56" y="426"/>
                    <a:pt x="49" y="425"/>
                    <a:pt x="45" y="421"/>
                  </a:cubicBezTo>
                  <a:cubicBezTo>
                    <a:pt x="40" y="416"/>
                    <a:pt x="39" y="410"/>
                    <a:pt x="32" y="411"/>
                  </a:cubicBezTo>
                  <a:cubicBezTo>
                    <a:pt x="25" y="411"/>
                    <a:pt x="24" y="417"/>
                    <a:pt x="23" y="423"/>
                  </a:cubicBezTo>
                  <a:cubicBezTo>
                    <a:pt x="13" y="425"/>
                    <a:pt x="14" y="408"/>
                    <a:pt x="9" y="403"/>
                  </a:cubicBezTo>
                  <a:cubicBezTo>
                    <a:pt x="6" y="398"/>
                    <a:pt x="2" y="397"/>
                    <a:pt x="1" y="391"/>
                  </a:cubicBezTo>
                  <a:lnTo>
                    <a:pt x="0" y="385"/>
                  </a:lnTo>
                  <a:cubicBezTo>
                    <a:pt x="3" y="385"/>
                    <a:pt x="5" y="382"/>
                    <a:pt x="5" y="375"/>
                  </a:cubicBezTo>
                  <a:cubicBezTo>
                    <a:pt x="5" y="366"/>
                    <a:pt x="14" y="348"/>
                    <a:pt x="18" y="338"/>
                  </a:cubicBezTo>
                  <a:cubicBezTo>
                    <a:pt x="23" y="328"/>
                    <a:pt x="29" y="316"/>
                    <a:pt x="43" y="294"/>
                  </a:cubicBezTo>
                  <a:cubicBezTo>
                    <a:pt x="56" y="272"/>
                    <a:pt x="87" y="242"/>
                    <a:pt x="92" y="224"/>
                  </a:cubicBezTo>
                  <a:cubicBezTo>
                    <a:pt x="97" y="206"/>
                    <a:pt x="91" y="152"/>
                    <a:pt x="109" y="158"/>
                  </a:cubicBezTo>
                  <a:cubicBezTo>
                    <a:pt x="127" y="164"/>
                    <a:pt x="171" y="195"/>
                    <a:pt x="192" y="189"/>
                  </a:cubicBezTo>
                  <a:cubicBezTo>
                    <a:pt x="213" y="183"/>
                    <a:pt x="258" y="183"/>
                    <a:pt x="243" y="165"/>
                  </a:cubicBezTo>
                  <a:cubicBezTo>
                    <a:pt x="228" y="147"/>
                    <a:pt x="200" y="125"/>
                    <a:pt x="222" y="122"/>
                  </a:cubicBezTo>
                  <a:cubicBezTo>
                    <a:pt x="244" y="119"/>
                    <a:pt x="254" y="120"/>
                    <a:pt x="263" y="100"/>
                  </a:cubicBezTo>
                  <a:cubicBezTo>
                    <a:pt x="272" y="80"/>
                    <a:pt x="275" y="56"/>
                    <a:pt x="285" y="57"/>
                  </a:cubicBezTo>
                  <a:cubicBezTo>
                    <a:pt x="295" y="58"/>
                    <a:pt x="305" y="61"/>
                    <a:pt x="303" y="48"/>
                  </a:cubicBezTo>
                  <a:cubicBezTo>
                    <a:pt x="301" y="35"/>
                    <a:pt x="286" y="0"/>
                    <a:pt x="303" y="1"/>
                  </a:cubicBezTo>
                  <a:cubicBezTo>
                    <a:pt x="320" y="2"/>
                    <a:pt x="320" y="34"/>
                    <a:pt x="332" y="35"/>
                  </a:cubicBezTo>
                  <a:cubicBezTo>
                    <a:pt x="339" y="35"/>
                    <a:pt x="353" y="33"/>
                    <a:pt x="361" y="31"/>
                  </a:cubicBezTo>
                  <a:lnTo>
                    <a:pt x="361" y="35"/>
                  </a:lnTo>
                  <a:cubicBezTo>
                    <a:pt x="358" y="43"/>
                    <a:pt x="359" y="61"/>
                    <a:pt x="365" y="6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821238C7-9773-4C57-9942-76D4781C8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2099" y="3649348"/>
              <a:ext cx="59095" cy="51216"/>
            </a:xfrm>
            <a:custGeom>
              <a:avLst/>
              <a:gdLst>
                <a:gd name="T0" fmla="*/ 142 w 198"/>
                <a:gd name="T1" fmla="*/ 6 h 171"/>
                <a:gd name="T2" fmla="*/ 98 w 198"/>
                <a:gd name="T3" fmla="*/ 6 h 171"/>
                <a:gd name="T4" fmla="*/ 59 w 198"/>
                <a:gd name="T5" fmla="*/ 21 h 171"/>
                <a:gd name="T6" fmla="*/ 45 w 198"/>
                <a:gd name="T7" fmla="*/ 38 h 171"/>
                <a:gd name="T8" fmla="*/ 4 w 198"/>
                <a:gd name="T9" fmla="*/ 76 h 171"/>
                <a:gd name="T10" fmla="*/ 12 w 198"/>
                <a:gd name="T11" fmla="*/ 114 h 171"/>
                <a:gd name="T12" fmla="*/ 26 w 198"/>
                <a:gd name="T13" fmla="*/ 149 h 171"/>
                <a:gd name="T14" fmla="*/ 69 w 198"/>
                <a:gd name="T15" fmla="*/ 159 h 171"/>
                <a:gd name="T16" fmla="*/ 97 w 198"/>
                <a:gd name="T17" fmla="*/ 165 h 171"/>
                <a:gd name="T18" fmla="*/ 117 w 198"/>
                <a:gd name="T19" fmla="*/ 150 h 171"/>
                <a:gd name="T20" fmla="*/ 148 w 198"/>
                <a:gd name="T21" fmla="*/ 125 h 171"/>
                <a:gd name="T22" fmla="*/ 161 w 198"/>
                <a:gd name="T23" fmla="*/ 109 h 171"/>
                <a:gd name="T24" fmla="*/ 172 w 198"/>
                <a:gd name="T25" fmla="*/ 77 h 171"/>
                <a:gd name="T26" fmla="*/ 186 w 198"/>
                <a:gd name="T27" fmla="*/ 24 h 171"/>
                <a:gd name="T28" fmla="*/ 142 w 198"/>
                <a:gd name="T29" fmla="*/ 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8" h="171">
                  <a:moveTo>
                    <a:pt x="142" y="6"/>
                  </a:moveTo>
                  <a:cubicBezTo>
                    <a:pt x="133" y="6"/>
                    <a:pt x="104" y="0"/>
                    <a:pt x="98" y="6"/>
                  </a:cubicBezTo>
                  <a:cubicBezTo>
                    <a:pt x="92" y="12"/>
                    <a:pt x="65" y="20"/>
                    <a:pt x="59" y="21"/>
                  </a:cubicBezTo>
                  <a:cubicBezTo>
                    <a:pt x="53" y="22"/>
                    <a:pt x="50" y="34"/>
                    <a:pt x="45" y="38"/>
                  </a:cubicBezTo>
                  <a:cubicBezTo>
                    <a:pt x="40" y="42"/>
                    <a:pt x="0" y="68"/>
                    <a:pt x="4" y="76"/>
                  </a:cubicBezTo>
                  <a:cubicBezTo>
                    <a:pt x="8" y="84"/>
                    <a:pt x="10" y="106"/>
                    <a:pt x="12" y="114"/>
                  </a:cubicBezTo>
                  <a:cubicBezTo>
                    <a:pt x="14" y="122"/>
                    <a:pt x="15" y="146"/>
                    <a:pt x="26" y="149"/>
                  </a:cubicBezTo>
                  <a:cubicBezTo>
                    <a:pt x="37" y="152"/>
                    <a:pt x="61" y="155"/>
                    <a:pt x="69" y="159"/>
                  </a:cubicBezTo>
                  <a:cubicBezTo>
                    <a:pt x="77" y="163"/>
                    <a:pt x="91" y="171"/>
                    <a:pt x="97" y="165"/>
                  </a:cubicBezTo>
                  <a:cubicBezTo>
                    <a:pt x="102" y="159"/>
                    <a:pt x="107" y="150"/>
                    <a:pt x="117" y="150"/>
                  </a:cubicBezTo>
                  <a:cubicBezTo>
                    <a:pt x="125" y="150"/>
                    <a:pt x="133" y="125"/>
                    <a:pt x="148" y="125"/>
                  </a:cubicBezTo>
                  <a:cubicBezTo>
                    <a:pt x="148" y="125"/>
                    <a:pt x="162" y="121"/>
                    <a:pt x="161" y="109"/>
                  </a:cubicBezTo>
                  <a:cubicBezTo>
                    <a:pt x="160" y="97"/>
                    <a:pt x="162" y="88"/>
                    <a:pt x="172" y="77"/>
                  </a:cubicBezTo>
                  <a:cubicBezTo>
                    <a:pt x="182" y="66"/>
                    <a:pt x="198" y="36"/>
                    <a:pt x="186" y="24"/>
                  </a:cubicBezTo>
                  <a:cubicBezTo>
                    <a:pt x="174" y="12"/>
                    <a:pt x="153" y="6"/>
                    <a:pt x="142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8BD61E0F-770F-4C34-BC4B-1A13BD109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2234" y="2588267"/>
              <a:ext cx="1418277" cy="1058455"/>
            </a:xfrm>
            <a:custGeom>
              <a:avLst/>
              <a:gdLst>
                <a:gd name="T0" fmla="*/ 4737 w 4761"/>
                <a:gd name="T1" fmla="*/ 917 h 3551"/>
                <a:gd name="T2" fmla="*/ 4647 w 4761"/>
                <a:gd name="T3" fmla="*/ 944 h 3551"/>
                <a:gd name="T4" fmla="*/ 4595 w 4761"/>
                <a:gd name="T5" fmla="*/ 1252 h 3551"/>
                <a:gd name="T6" fmla="*/ 4263 w 4761"/>
                <a:gd name="T7" fmla="*/ 1602 h 3551"/>
                <a:gd name="T8" fmla="*/ 4054 w 4761"/>
                <a:gd name="T9" fmla="*/ 1753 h 3551"/>
                <a:gd name="T10" fmla="*/ 4043 w 4761"/>
                <a:gd name="T11" fmla="*/ 1619 h 3551"/>
                <a:gd name="T12" fmla="*/ 3890 w 4761"/>
                <a:gd name="T13" fmla="*/ 1623 h 3551"/>
                <a:gd name="T14" fmla="*/ 3825 w 4761"/>
                <a:gd name="T15" fmla="*/ 1852 h 3551"/>
                <a:gd name="T16" fmla="*/ 4012 w 4761"/>
                <a:gd name="T17" fmla="*/ 1855 h 3551"/>
                <a:gd name="T18" fmla="*/ 4154 w 4761"/>
                <a:gd name="T19" fmla="*/ 1944 h 3551"/>
                <a:gd name="T20" fmla="*/ 4005 w 4761"/>
                <a:gd name="T21" fmla="*/ 2078 h 3551"/>
                <a:gd name="T22" fmla="*/ 4152 w 4761"/>
                <a:gd name="T23" fmla="*/ 2360 h 3551"/>
                <a:gd name="T24" fmla="*/ 4017 w 4761"/>
                <a:gd name="T25" fmla="*/ 2424 h 3551"/>
                <a:gd name="T26" fmla="*/ 4213 w 4761"/>
                <a:gd name="T27" fmla="*/ 2578 h 3551"/>
                <a:gd name="T28" fmla="*/ 4268 w 4761"/>
                <a:gd name="T29" fmla="*/ 2674 h 3551"/>
                <a:gd name="T30" fmla="*/ 4275 w 4761"/>
                <a:gd name="T31" fmla="*/ 2767 h 3551"/>
                <a:gd name="T32" fmla="*/ 4195 w 4761"/>
                <a:gd name="T33" fmla="*/ 2901 h 3551"/>
                <a:gd name="T34" fmla="*/ 4146 w 4761"/>
                <a:gd name="T35" fmla="*/ 3021 h 3551"/>
                <a:gd name="T36" fmla="*/ 4111 w 4761"/>
                <a:gd name="T37" fmla="*/ 3118 h 3551"/>
                <a:gd name="T38" fmla="*/ 4076 w 4761"/>
                <a:gd name="T39" fmla="*/ 3198 h 3551"/>
                <a:gd name="T40" fmla="*/ 3933 w 4761"/>
                <a:gd name="T41" fmla="*/ 3315 h 3551"/>
                <a:gd name="T42" fmla="*/ 3781 w 4761"/>
                <a:gd name="T43" fmla="*/ 3358 h 3551"/>
                <a:gd name="T44" fmla="*/ 3562 w 4761"/>
                <a:gd name="T45" fmla="*/ 3456 h 3551"/>
                <a:gd name="T46" fmla="*/ 3467 w 4761"/>
                <a:gd name="T47" fmla="*/ 3464 h 3551"/>
                <a:gd name="T48" fmla="*/ 3289 w 4761"/>
                <a:gd name="T49" fmla="*/ 3436 h 3551"/>
                <a:gd name="T50" fmla="*/ 2985 w 4761"/>
                <a:gd name="T51" fmla="*/ 3345 h 3551"/>
                <a:gd name="T52" fmla="*/ 2833 w 4761"/>
                <a:gd name="T53" fmla="*/ 3471 h 3551"/>
                <a:gd name="T54" fmla="*/ 2615 w 4761"/>
                <a:gd name="T55" fmla="*/ 3293 h 3551"/>
                <a:gd name="T56" fmla="*/ 2538 w 4761"/>
                <a:gd name="T57" fmla="*/ 2944 h 3551"/>
                <a:gd name="T58" fmla="*/ 2351 w 4761"/>
                <a:gd name="T59" fmla="*/ 2773 h 3551"/>
                <a:gd name="T60" fmla="*/ 2088 w 4761"/>
                <a:gd name="T61" fmla="*/ 2878 h 3551"/>
                <a:gd name="T62" fmla="*/ 1811 w 4761"/>
                <a:gd name="T63" fmla="*/ 2935 h 3551"/>
                <a:gd name="T64" fmla="*/ 1535 w 4761"/>
                <a:gd name="T65" fmla="*/ 2886 h 3551"/>
                <a:gd name="T66" fmla="*/ 1308 w 4761"/>
                <a:gd name="T67" fmla="*/ 2765 h 3551"/>
                <a:gd name="T68" fmla="*/ 1077 w 4761"/>
                <a:gd name="T69" fmla="*/ 2656 h 3551"/>
                <a:gd name="T70" fmla="*/ 977 w 4761"/>
                <a:gd name="T71" fmla="*/ 2492 h 3551"/>
                <a:gd name="T72" fmla="*/ 729 w 4761"/>
                <a:gd name="T73" fmla="*/ 2194 h 3551"/>
                <a:gd name="T74" fmla="*/ 584 w 4761"/>
                <a:gd name="T75" fmla="*/ 2046 h 3551"/>
                <a:gd name="T76" fmla="*/ 332 w 4761"/>
                <a:gd name="T77" fmla="*/ 2102 h 3551"/>
                <a:gd name="T78" fmla="*/ 178 w 4761"/>
                <a:gd name="T79" fmla="*/ 2066 h 3551"/>
                <a:gd name="T80" fmla="*/ 24 w 4761"/>
                <a:gd name="T81" fmla="*/ 1924 h 3551"/>
                <a:gd name="T82" fmla="*/ 272 w 4761"/>
                <a:gd name="T83" fmla="*/ 1724 h 3551"/>
                <a:gd name="T84" fmla="*/ 388 w 4761"/>
                <a:gd name="T85" fmla="*/ 1550 h 3551"/>
                <a:gd name="T86" fmla="*/ 890 w 4761"/>
                <a:gd name="T87" fmla="*/ 1540 h 3551"/>
                <a:gd name="T88" fmla="*/ 958 w 4761"/>
                <a:gd name="T89" fmla="*/ 1242 h 3551"/>
                <a:gd name="T90" fmla="*/ 1167 w 4761"/>
                <a:gd name="T91" fmla="*/ 893 h 3551"/>
                <a:gd name="T92" fmla="*/ 1404 w 4761"/>
                <a:gd name="T93" fmla="*/ 915 h 3551"/>
                <a:gd name="T94" fmla="*/ 1864 w 4761"/>
                <a:gd name="T95" fmla="*/ 1241 h 3551"/>
                <a:gd name="T96" fmla="*/ 2705 w 4761"/>
                <a:gd name="T97" fmla="*/ 1494 h 3551"/>
                <a:gd name="T98" fmla="*/ 3155 w 4761"/>
                <a:gd name="T99" fmla="*/ 1198 h 3551"/>
                <a:gd name="T100" fmla="*/ 3465 w 4761"/>
                <a:gd name="T101" fmla="*/ 970 h 3551"/>
                <a:gd name="T102" fmla="*/ 3619 w 4761"/>
                <a:gd name="T103" fmla="*/ 780 h 3551"/>
                <a:gd name="T104" fmla="*/ 3342 w 4761"/>
                <a:gd name="T105" fmla="*/ 718 h 3551"/>
                <a:gd name="T106" fmla="*/ 3508 w 4761"/>
                <a:gd name="T107" fmla="*/ 378 h 3551"/>
                <a:gd name="T108" fmla="*/ 3477 w 4761"/>
                <a:gd name="T109" fmla="*/ 100 h 3551"/>
                <a:gd name="T110" fmla="*/ 3757 w 4761"/>
                <a:gd name="T111" fmla="*/ 33 h 3551"/>
                <a:gd name="T112" fmla="*/ 3960 w 4761"/>
                <a:gd name="T113" fmla="*/ 169 h 3551"/>
                <a:gd name="T114" fmla="*/ 4221 w 4761"/>
                <a:gd name="T115" fmla="*/ 449 h 3551"/>
                <a:gd name="T116" fmla="*/ 4436 w 4761"/>
                <a:gd name="T117" fmla="*/ 575 h 3551"/>
                <a:gd name="T118" fmla="*/ 4642 w 4761"/>
                <a:gd name="T119" fmla="*/ 570 h 3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1" h="3551">
                  <a:moveTo>
                    <a:pt x="4731" y="683"/>
                  </a:moveTo>
                  <a:cubicBezTo>
                    <a:pt x="4734" y="691"/>
                    <a:pt x="4741" y="701"/>
                    <a:pt x="4741" y="707"/>
                  </a:cubicBezTo>
                  <a:cubicBezTo>
                    <a:pt x="4741" y="713"/>
                    <a:pt x="4725" y="719"/>
                    <a:pt x="4733" y="723"/>
                  </a:cubicBezTo>
                  <a:cubicBezTo>
                    <a:pt x="4740" y="728"/>
                    <a:pt x="4748" y="743"/>
                    <a:pt x="4748" y="743"/>
                  </a:cubicBezTo>
                  <a:cubicBezTo>
                    <a:pt x="4748" y="743"/>
                    <a:pt x="4756" y="763"/>
                    <a:pt x="4749" y="761"/>
                  </a:cubicBezTo>
                  <a:cubicBezTo>
                    <a:pt x="4741" y="759"/>
                    <a:pt x="4736" y="757"/>
                    <a:pt x="4735" y="760"/>
                  </a:cubicBezTo>
                  <a:cubicBezTo>
                    <a:pt x="4735" y="763"/>
                    <a:pt x="4751" y="794"/>
                    <a:pt x="4749" y="805"/>
                  </a:cubicBezTo>
                  <a:cubicBezTo>
                    <a:pt x="4747" y="817"/>
                    <a:pt x="4740" y="814"/>
                    <a:pt x="4740" y="821"/>
                  </a:cubicBezTo>
                  <a:cubicBezTo>
                    <a:pt x="4740" y="829"/>
                    <a:pt x="4754" y="850"/>
                    <a:pt x="4749" y="852"/>
                  </a:cubicBezTo>
                  <a:cubicBezTo>
                    <a:pt x="4745" y="854"/>
                    <a:pt x="4735" y="853"/>
                    <a:pt x="4737" y="861"/>
                  </a:cubicBezTo>
                  <a:cubicBezTo>
                    <a:pt x="4739" y="868"/>
                    <a:pt x="4745" y="880"/>
                    <a:pt x="4741" y="887"/>
                  </a:cubicBezTo>
                  <a:cubicBezTo>
                    <a:pt x="4737" y="894"/>
                    <a:pt x="4731" y="892"/>
                    <a:pt x="4731" y="897"/>
                  </a:cubicBezTo>
                  <a:cubicBezTo>
                    <a:pt x="4731" y="902"/>
                    <a:pt x="4739" y="912"/>
                    <a:pt x="4737" y="917"/>
                  </a:cubicBezTo>
                  <a:cubicBezTo>
                    <a:pt x="4735" y="922"/>
                    <a:pt x="4727" y="923"/>
                    <a:pt x="4733" y="930"/>
                  </a:cubicBezTo>
                  <a:cubicBezTo>
                    <a:pt x="4739" y="938"/>
                    <a:pt x="4745" y="950"/>
                    <a:pt x="4737" y="956"/>
                  </a:cubicBezTo>
                  <a:cubicBezTo>
                    <a:pt x="4730" y="962"/>
                    <a:pt x="4720" y="961"/>
                    <a:pt x="4720" y="966"/>
                  </a:cubicBezTo>
                  <a:cubicBezTo>
                    <a:pt x="4720" y="972"/>
                    <a:pt x="4714" y="978"/>
                    <a:pt x="4710" y="982"/>
                  </a:cubicBezTo>
                  <a:cubicBezTo>
                    <a:pt x="4706" y="986"/>
                    <a:pt x="4704" y="996"/>
                    <a:pt x="4707" y="1002"/>
                  </a:cubicBezTo>
                  <a:cubicBezTo>
                    <a:pt x="4711" y="1008"/>
                    <a:pt x="4720" y="1019"/>
                    <a:pt x="4715" y="1019"/>
                  </a:cubicBezTo>
                  <a:cubicBezTo>
                    <a:pt x="4709" y="1019"/>
                    <a:pt x="4703" y="1018"/>
                    <a:pt x="4703" y="1022"/>
                  </a:cubicBezTo>
                  <a:cubicBezTo>
                    <a:pt x="4703" y="1026"/>
                    <a:pt x="4703" y="1039"/>
                    <a:pt x="4697" y="1038"/>
                  </a:cubicBezTo>
                  <a:cubicBezTo>
                    <a:pt x="4692" y="1038"/>
                    <a:pt x="4690" y="1025"/>
                    <a:pt x="4685" y="1022"/>
                  </a:cubicBezTo>
                  <a:cubicBezTo>
                    <a:pt x="4681" y="1018"/>
                    <a:pt x="4667" y="1016"/>
                    <a:pt x="4665" y="1009"/>
                  </a:cubicBezTo>
                  <a:cubicBezTo>
                    <a:pt x="4664" y="1002"/>
                    <a:pt x="4673" y="988"/>
                    <a:pt x="4671" y="982"/>
                  </a:cubicBezTo>
                  <a:cubicBezTo>
                    <a:pt x="4668" y="976"/>
                    <a:pt x="4657" y="976"/>
                    <a:pt x="4657" y="967"/>
                  </a:cubicBezTo>
                  <a:cubicBezTo>
                    <a:pt x="4657" y="958"/>
                    <a:pt x="4651" y="943"/>
                    <a:pt x="4647" y="944"/>
                  </a:cubicBezTo>
                  <a:cubicBezTo>
                    <a:pt x="4643" y="944"/>
                    <a:pt x="4635" y="948"/>
                    <a:pt x="4635" y="954"/>
                  </a:cubicBezTo>
                  <a:cubicBezTo>
                    <a:pt x="4634" y="960"/>
                    <a:pt x="4626" y="984"/>
                    <a:pt x="4619" y="985"/>
                  </a:cubicBezTo>
                  <a:cubicBezTo>
                    <a:pt x="4611" y="986"/>
                    <a:pt x="4607" y="984"/>
                    <a:pt x="4602" y="990"/>
                  </a:cubicBezTo>
                  <a:cubicBezTo>
                    <a:pt x="4597" y="995"/>
                    <a:pt x="4591" y="1007"/>
                    <a:pt x="4597" y="1011"/>
                  </a:cubicBezTo>
                  <a:cubicBezTo>
                    <a:pt x="4602" y="1015"/>
                    <a:pt x="4637" y="1063"/>
                    <a:pt x="4637" y="1072"/>
                  </a:cubicBezTo>
                  <a:cubicBezTo>
                    <a:pt x="4636" y="1081"/>
                    <a:pt x="4641" y="1111"/>
                    <a:pt x="4639" y="1116"/>
                  </a:cubicBezTo>
                  <a:cubicBezTo>
                    <a:pt x="4636" y="1121"/>
                    <a:pt x="4635" y="1139"/>
                    <a:pt x="4639" y="1144"/>
                  </a:cubicBezTo>
                  <a:cubicBezTo>
                    <a:pt x="4644" y="1149"/>
                    <a:pt x="4653" y="1156"/>
                    <a:pt x="4653" y="1165"/>
                  </a:cubicBezTo>
                  <a:cubicBezTo>
                    <a:pt x="4653" y="1175"/>
                    <a:pt x="4643" y="1184"/>
                    <a:pt x="4645" y="1192"/>
                  </a:cubicBezTo>
                  <a:cubicBezTo>
                    <a:pt x="4647" y="1200"/>
                    <a:pt x="4654" y="1215"/>
                    <a:pt x="4647" y="1219"/>
                  </a:cubicBezTo>
                  <a:cubicBezTo>
                    <a:pt x="4641" y="1224"/>
                    <a:pt x="4615" y="1218"/>
                    <a:pt x="4615" y="1223"/>
                  </a:cubicBezTo>
                  <a:cubicBezTo>
                    <a:pt x="4615" y="1228"/>
                    <a:pt x="4623" y="1239"/>
                    <a:pt x="4624" y="1248"/>
                  </a:cubicBezTo>
                  <a:cubicBezTo>
                    <a:pt x="4616" y="1250"/>
                    <a:pt x="4602" y="1252"/>
                    <a:pt x="4595" y="1252"/>
                  </a:cubicBezTo>
                  <a:cubicBezTo>
                    <a:pt x="4583" y="1251"/>
                    <a:pt x="4583" y="1219"/>
                    <a:pt x="4566" y="1218"/>
                  </a:cubicBezTo>
                  <a:cubicBezTo>
                    <a:pt x="4549" y="1217"/>
                    <a:pt x="4564" y="1252"/>
                    <a:pt x="4566" y="1265"/>
                  </a:cubicBezTo>
                  <a:cubicBezTo>
                    <a:pt x="4568" y="1278"/>
                    <a:pt x="4558" y="1275"/>
                    <a:pt x="4548" y="1274"/>
                  </a:cubicBezTo>
                  <a:cubicBezTo>
                    <a:pt x="4538" y="1273"/>
                    <a:pt x="4535" y="1297"/>
                    <a:pt x="4526" y="1317"/>
                  </a:cubicBezTo>
                  <a:cubicBezTo>
                    <a:pt x="4517" y="1337"/>
                    <a:pt x="4507" y="1336"/>
                    <a:pt x="4485" y="1339"/>
                  </a:cubicBezTo>
                  <a:cubicBezTo>
                    <a:pt x="4463" y="1342"/>
                    <a:pt x="4491" y="1364"/>
                    <a:pt x="4506" y="1382"/>
                  </a:cubicBezTo>
                  <a:cubicBezTo>
                    <a:pt x="4521" y="1400"/>
                    <a:pt x="4476" y="1400"/>
                    <a:pt x="4455" y="1406"/>
                  </a:cubicBezTo>
                  <a:cubicBezTo>
                    <a:pt x="4434" y="1412"/>
                    <a:pt x="4390" y="1381"/>
                    <a:pt x="4372" y="1375"/>
                  </a:cubicBezTo>
                  <a:cubicBezTo>
                    <a:pt x="4354" y="1369"/>
                    <a:pt x="4360" y="1423"/>
                    <a:pt x="4355" y="1441"/>
                  </a:cubicBezTo>
                  <a:cubicBezTo>
                    <a:pt x="4350" y="1459"/>
                    <a:pt x="4319" y="1489"/>
                    <a:pt x="4306" y="1511"/>
                  </a:cubicBezTo>
                  <a:cubicBezTo>
                    <a:pt x="4292" y="1533"/>
                    <a:pt x="4286" y="1545"/>
                    <a:pt x="4281" y="1555"/>
                  </a:cubicBezTo>
                  <a:cubicBezTo>
                    <a:pt x="4277" y="1565"/>
                    <a:pt x="4268" y="1583"/>
                    <a:pt x="4268" y="1592"/>
                  </a:cubicBezTo>
                  <a:cubicBezTo>
                    <a:pt x="4268" y="1599"/>
                    <a:pt x="4266" y="1602"/>
                    <a:pt x="4263" y="1602"/>
                  </a:cubicBezTo>
                  <a:lnTo>
                    <a:pt x="4259" y="1601"/>
                  </a:lnTo>
                  <a:cubicBezTo>
                    <a:pt x="4253" y="1600"/>
                    <a:pt x="4246" y="1618"/>
                    <a:pt x="4238" y="1623"/>
                  </a:cubicBezTo>
                  <a:cubicBezTo>
                    <a:pt x="4230" y="1628"/>
                    <a:pt x="4219" y="1628"/>
                    <a:pt x="4210" y="1622"/>
                  </a:cubicBezTo>
                  <a:cubicBezTo>
                    <a:pt x="4201" y="1617"/>
                    <a:pt x="4196" y="1629"/>
                    <a:pt x="4192" y="1634"/>
                  </a:cubicBezTo>
                  <a:cubicBezTo>
                    <a:pt x="4189" y="1640"/>
                    <a:pt x="4181" y="1635"/>
                    <a:pt x="4170" y="1635"/>
                  </a:cubicBezTo>
                  <a:cubicBezTo>
                    <a:pt x="4160" y="1635"/>
                    <a:pt x="4165" y="1643"/>
                    <a:pt x="4166" y="1647"/>
                  </a:cubicBezTo>
                  <a:cubicBezTo>
                    <a:pt x="4166" y="1650"/>
                    <a:pt x="4163" y="1654"/>
                    <a:pt x="4155" y="1653"/>
                  </a:cubicBezTo>
                  <a:cubicBezTo>
                    <a:pt x="4147" y="1651"/>
                    <a:pt x="4112" y="1683"/>
                    <a:pt x="4105" y="1688"/>
                  </a:cubicBezTo>
                  <a:cubicBezTo>
                    <a:pt x="4099" y="1692"/>
                    <a:pt x="4107" y="1704"/>
                    <a:pt x="4109" y="1706"/>
                  </a:cubicBezTo>
                  <a:cubicBezTo>
                    <a:pt x="4111" y="1709"/>
                    <a:pt x="4108" y="1714"/>
                    <a:pt x="4100" y="1716"/>
                  </a:cubicBezTo>
                  <a:cubicBezTo>
                    <a:pt x="4093" y="1717"/>
                    <a:pt x="4078" y="1729"/>
                    <a:pt x="4077" y="1735"/>
                  </a:cubicBezTo>
                  <a:cubicBezTo>
                    <a:pt x="4076" y="1741"/>
                    <a:pt x="4075" y="1740"/>
                    <a:pt x="4065" y="1742"/>
                  </a:cubicBezTo>
                  <a:cubicBezTo>
                    <a:pt x="4054" y="1744"/>
                    <a:pt x="4057" y="1747"/>
                    <a:pt x="4054" y="1753"/>
                  </a:cubicBezTo>
                  <a:cubicBezTo>
                    <a:pt x="4050" y="1758"/>
                    <a:pt x="4041" y="1748"/>
                    <a:pt x="4041" y="1744"/>
                  </a:cubicBezTo>
                  <a:cubicBezTo>
                    <a:pt x="4040" y="1740"/>
                    <a:pt x="4034" y="1739"/>
                    <a:pt x="4028" y="1737"/>
                  </a:cubicBezTo>
                  <a:cubicBezTo>
                    <a:pt x="4022" y="1735"/>
                    <a:pt x="4033" y="1722"/>
                    <a:pt x="4036" y="1722"/>
                  </a:cubicBezTo>
                  <a:cubicBezTo>
                    <a:pt x="4040" y="1722"/>
                    <a:pt x="4047" y="1720"/>
                    <a:pt x="4049" y="1714"/>
                  </a:cubicBezTo>
                  <a:cubicBezTo>
                    <a:pt x="4052" y="1709"/>
                    <a:pt x="4058" y="1710"/>
                    <a:pt x="4064" y="1712"/>
                  </a:cubicBezTo>
                  <a:cubicBezTo>
                    <a:pt x="4070" y="1713"/>
                    <a:pt x="4080" y="1704"/>
                    <a:pt x="4081" y="1702"/>
                  </a:cubicBezTo>
                  <a:lnTo>
                    <a:pt x="4072" y="1692"/>
                  </a:lnTo>
                  <a:lnTo>
                    <a:pt x="4091" y="1669"/>
                  </a:lnTo>
                  <a:cubicBezTo>
                    <a:pt x="4090" y="1666"/>
                    <a:pt x="4074" y="1682"/>
                    <a:pt x="4062" y="1685"/>
                  </a:cubicBezTo>
                  <a:cubicBezTo>
                    <a:pt x="4051" y="1688"/>
                    <a:pt x="4049" y="1681"/>
                    <a:pt x="4047" y="1676"/>
                  </a:cubicBezTo>
                  <a:cubicBezTo>
                    <a:pt x="4044" y="1672"/>
                    <a:pt x="4057" y="1662"/>
                    <a:pt x="4059" y="1656"/>
                  </a:cubicBezTo>
                  <a:cubicBezTo>
                    <a:pt x="4060" y="1651"/>
                    <a:pt x="4056" y="1650"/>
                    <a:pt x="4048" y="1644"/>
                  </a:cubicBezTo>
                  <a:cubicBezTo>
                    <a:pt x="4039" y="1638"/>
                    <a:pt x="4042" y="1626"/>
                    <a:pt x="4043" y="1619"/>
                  </a:cubicBezTo>
                  <a:cubicBezTo>
                    <a:pt x="4045" y="1613"/>
                    <a:pt x="4051" y="1614"/>
                    <a:pt x="4057" y="1611"/>
                  </a:cubicBezTo>
                  <a:cubicBezTo>
                    <a:pt x="4063" y="1609"/>
                    <a:pt x="4063" y="1585"/>
                    <a:pt x="4066" y="1578"/>
                  </a:cubicBezTo>
                  <a:cubicBezTo>
                    <a:pt x="4069" y="1571"/>
                    <a:pt x="4081" y="1561"/>
                    <a:pt x="4088" y="1551"/>
                  </a:cubicBezTo>
                  <a:cubicBezTo>
                    <a:pt x="4095" y="1541"/>
                    <a:pt x="4067" y="1528"/>
                    <a:pt x="4052" y="1521"/>
                  </a:cubicBezTo>
                  <a:cubicBezTo>
                    <a:pt x="4037" y="1515"/>
                    <a:pt x="4039" y="1501"/>
                    <a:pt x="4033" y="1497"/>
                  </a:cubicBezTo>
                  <a:cubicBezTo>
                    <a:pt x="4027" y="1491"/>
                    <a:pt x="4024" y="1509"/>
                    <a:pt x="4013" y="1510"/>
                  </a:cubicBezTo>
                  <a:cubicBezTo>
                    <a:pt x="4002" y="1511"/>
                    <a:pt x="3998" y="1503"/>
                    <a:pt x="3988" y="1504"/>
                  </a:cubicBezTo>
                  <a:cubicBezTo>
                    <a:pt x="3977" y="1504"/>
                    <a:pt x="3973" y="1522"/>
                    <a:pt x="3972" y="1530"/>
                  </a:cubicBezTo>
                  <a:cubicBezTo>
                    <a:pt x="3971" y="1537"/>
                    <a:pt x="3967" y="1545"/>
                    <a:pt x="3956" y="1552"/>
                  </a:cubicBezTo>
                  <a:cubicBezTo>
                    <a:pt x="3945" y="1558"/>
                    <a:pt x="3950" y="1576"/>
                    <a:pt x="3950" y="1580"/>
                  </a:cubicBezTo>
                  <a:cubicBezTo>
                    <a:pt x="3950" y="1584"/>
                    <a:pt x="3950" y="1594"/>
                    <a:pt x="3943" y="1594"/>
                  </a:cubicBezTo>
                  <a:cubicBezTo>
                    <a:pt x="3937" y="1594"/>
                    <a:pt x="3935" y="1606"/>
                    <a:pt x="3928" y="1613"/>
                  </a:cubicBezTo>
                  <a:cubicBezTo>
                    <a:pt x="3921" y="1620"/>
                    <a:pt x="3908" y="1619"/>
                    <a:pt x="3890" y="1623"/>
                  </a:cubicBezTo>
                  <a:cubicBezTo>
                    <a:pt x="3873" y="1627"/>
                    <a:pt x="3882" y="1633"/>
                    <a:pt x="3885" y="1641"/>
                  </a:cubicBezTo>
                  <a:cubicBezTo>
                    <a:pt x="3887" y="1650"/>
                    <a:pt x="3879" y="1662"/>
                    <a:pt x="3872" y="1669"/>
                  </a:cubicBezTo>
                  <a:cubicBezTo>
                    <a:pt x="3866" y="1676"/>
                    <a:pt x="3876" y="1687"/>
                    <a:pt x="3877" y="1693"/>
                  </a:cubicBezTo>
                  <a:cubicBezTo>
                    <a:pt x="3878" y="1700"/>
                    <a:pt x="3873" y="1701"/>
                    <a:pt x="3865" y="1703"/>
                  </a:cubicBezTo>
                  <a:cubicBezTo>
                    <a:pt x="3858" y="1705"/>
                    <a:pt x="3873" y="1709"/>
                    <a:pt x="3868" y="1718"/>
                  </a:cubicBezTo>
                  <a:cubicBezTo>
                    <a:pt x="3862" y="1727"/>
                    <a:pt x="3835" y="1723"/>
                    <a:pt x="3820" y="1724"/>
                  </a:cubicBezTo>
                  <a:cubicBezTo>
                    <a:pt x="3804" y="1725"/>
                    <a:pt x="3807" y="1718"/>
                    <a:pt x="3795" y="1713"/>
                  </a:cubicBezTo>
                  <a:cubicBezTo>
                    <a:pt x="3782" y="1709"/>
                    <a:pt x="3787" y="1721"/>
                    <a:pt x="3780" y="1728"/>
                  </a:cubicBezTo>
                  <a:cubicBezTo>
                    <a:pt x="3774" y="1734"/>
                    <a:pt x="3776" y="1742"/>
                    <a:pt x="3776" y="1751"/>
                  </a:cubicBezTo>
                  <a:cubicBezTo>
                    <a:pt x="3777" y="1760"/>
                    <a:pt x="3773" y="1762"/>
                    <a:pt x="3765" y="1768"/>
                  </a:cubicBezTo>
                  <a:cubicBezTo>
                    <a:pt x="3758" y="1773"/>
                    <a:pt x="3775" y="1785"/>
                    <a:pt x="3778" y="1799"/>
                  </a:cubicBezTo>
                  <a:cubicBezTo>
                    <a:pt x="3781" y="1812"/>
                    <a:pt x="3791" y="1813"/>
                    <a:pt x="3805" y="1820"/>
                  </a:cubicBezTo>
                  <a:cubicBezTo>
                    <a:pt x="3820" y="1828"/>
                    <a:pt x="3824" y="1841"/>
                    <a:pt x="3825" y="1852"/>
                  </a:cubicBezTo>
                  <a:cubicBezTo>
                    <a:pt x="3825" y="1863"/>
                    <a:pt x="3838" y="1854"/>
                    <a:pt x="3844" y="1851"/>
                  </a:cubicBezTo>
                  <a:cubicBezTo>
                    <a:pt x="3850" y="1847"/>
                    <a:pt x="3857" y="1855"/>
                    <a:pt x="3862" y="1852"/>
                  </a:cubicBezTo>
                  <a:cubicBezTo>
                    <a:pt x="3866" y="1849"/>
                    <a:pt x="3876" y="1852"/>
                    <a:pt x="3884" y="1852"/>
                  </a:cubicBezTo>
                  <a:cubicBezTo>
                    <a:pt x="3893" y="1852"/>
                    <a:pt x="3888" y="1872"/>
                    <a:pt x="3887" y="1883"/>
                  </a:cubicBezTo>
                  <a:cubicBezTo>
                    <a:pt x="3887" y="1893"/>
                    <a:pt x="3897" y="1910"/>
                    <a:pt x="3904" y="1921"/>
                  </a:cubicBezTo>
                  <a:cubicBezTo>
                    <a:pt x="3911" y="1931"/>
                    <a:pt x="3915" y="1932"/>
                    <a:pt x="3925" y="1932"/>
                  </a:cubicBezTo>
                  <a:cubicBezTo>
                    <a:pt x="3934" y="1932"/>
                    <a:pt x="3940" y="1921"/>
                    <a:pt x="3944" y="1918"/>
                  </a:cubicBezTo>
                  <a:cubicBezTo>
                    <a:pt x="3947" y="1916"/>
                    <a:pt x="3950" y="1924"/>
                    <a:pt x="3955" y="1928"/>
                  </a:cubicBezTo>
                  <a:cubicBezTo>
                    <a:pt x="3961" y="1932"/>
                    <a:pt x="3967" y="1918"/>
                    <a:pt x="3972" y="1913"/>
                  </a:cubicBezTo>
                  <a:cubicBezTo>
                    <a:pt x="3976" y="1907"/>
                    <a:pt x="3966" y="1897"/>
                    <a:pt x="3965" y="1893"/>
                  </a:cubicBezTo>
                  <a:cubicBezTo>
                    <a:pt x="3965" y="1889"/>
                    <a:pt x="3980" y="1886"/>
                    <a:pt x="3988" y="1883"/>
                  </a:cubicBezTo>
                  <a:cubicBezTo>
                    <a:pt x="3995" y="1878"/>
                    <a:pt x="3992" y="1862"/>
                    <a:pt x="3994" y="1859"/>
                  </a:cubicBezTo>
                  <a:cubicBezTo>
                    <a:pt x="3995" y="1857"/>
                    <a:pt x="4008" y="1855"/>
                    <a:pt x="4012" y="1855"/>
                  </a:cubicBezTo>
                  <a:cubicBezTo>
                    <a:pt x="4017" y="1855"/>
                    <a:pt x="4035" y="1843"/>
                    <a:pt x="4041" y="1841"/>
                  </a:cubicBezTo>
                  <a:cubicBezTo>
                    <a:pt x="4048" y="1840"/>
                    <a:pt x="4070" y="1869"/>
                    <a:pt x="4080" y="1874"/>
                  </a:cubicBezTo>
                  <a:cubicBezTo>
                    <a:pt x="4089" y="1880"/>
                    <a:pt x="4122" y="1876"/>
                    <a:pt x="4133" y="1876"/>
                  </a:cubicBezTo>
                  <a:cubicBezTo>
                    <a:pt x="4144" y="1876"/>
                    <a:pt x="4141" y="1867"/>
                    <a:pt x="4150" y="1867"/>
                  </a:cubicBezTo>
                  <a:cubicBezTo>
                    <a:pt x="4158" y="1866"/>
                    <a:pt x="4162" y="1872"/>
                    <a:pt x="4171" y="1872"/>
                  </a:cubicBezTo>
                  <a:cubicBezTo>
                    <a:pt x="4180" y="1872"/>
                    <a:pt x="4199" y="1867"/>
                    <a:pt x="4202" y="1869"/>
                  </a:cubicBezTo>
                  <a:cubicBezTo>
                    <a:pt x="4205" y="1871"/>
                    <a:pt x="4196" y="1878"/>
                    <a:pt x="4189" y="1883"/>
                  </a:cubicBezTo>
                  <a:cubicBezTo>
                    <a:pt x="4181" y="1887"/>
                    <a:pt x="4198" y="1902"/>
                    <a:pt x="4200" y="1906"/>
                  </a:cubicBezTo>
                  <a:cubicBezTo>
                    <a:pt x="4202" y="1909"/>
                    <a:pt x="4188" y="1911"/>
                    <a:pt x="4183" y="1919"/>
                  </a:cubicBezTo>
                  <a:cubicBezTo>
                    <a:pt x="4178" y="1928"/>
                    <a:pt x="4192" y="1930"/>
                    <a:pt x="4197" y="1932"/>
                  </a:cubicBezTo>
                  <a:cubicBezTo>
                    <a:pt x="4202" y="1935"/>
                    <a:pt x="4194" y="1947"/>
                    <a:pt x="4184" y="1953"/>
                  </a:cubicBezTo>
                  <a:cubicBezTo>
                    <a:pt x="4175" y="1959"/>
                    <a:pt x="4173" y="1955"/>
                    <a:pt x="4169" y="1951"/>
                  </a:cubicBezTo>
                  <a:cubicBezTo>
                    <a:pt x="4165" y="1947"/>
                    <a:pt x="4158" y="1942"/>
                    <a:pt x="4154" y="1944"/>
                  </a:cubicBezTo>
                  <a:cubicBezTo>
                    <a:pt x="4150" y="1946"/>
                    <a:pt x="4149" y="1944"/>
                    <a:pt x="4144" y="1939"/>
                  </a:cubicBezTo>
                  <a:cubicBezTo>
                    <a:pt x="4139" y="1935"/>
                    <a:pt x="4125" y="1955"/>
                    <a:pt x="4115" y="1956"/>
                  </a:cubicBezTo>
                  <a:cubicBezTo>
                    <a:pt x="4105" y="1956"/>
                    <a:pt x="4106" y="1968"/>
                    <a:pt x="4097" y="1969"/>
                  </a:cubicBezTo>
                  <a:cubicBezTo>
                    <a:pt x="4089" y="1970"/>
                    <a:pt x="4091" y="1974"/>
                    <a:pt x="4086" y="1975"/>
                  </a:cubicBezTo>
                  <a:cubicBezTo>
                    <a:pt x="4081" y="1975"/>
                    <a:pt x="4082" y="1972"/>
                    <a:pt x="4073" y="1967"/>
                  </a:cubicBezTo>
                  <a:cubicBezTo>
                    <a:pt x="4064" y="1963"/>
                    <a:pt x="4061" y="1964"/>
                    <a:pt x="4060" y="1970"/>
                  </a:cubicBezTo>
                  <a:cubicBezTo>
                    <a:pt x="4058" y="1977"/>
                    <a:pt x="4076" y="1984"/>
                    <a:pt x="4076" y="1990"/>
                  </a:cubicBezTo>
                  <a:cubicBezTo>
                    <a:pt x="4076" y="1996"/>
                    <a:pt x="4068" y="1994"/>
                    <a:pt x="4061" y="1996"/>
                  </a:cubicBezTo>
                  <a:cubicBezTo>
                    <a:pt x="4055" y="1997"/>
                    <a:pt x="4057" y="2006"/>
                    <a:pt x="4052" y="2010"/>
                  </a:cubicBezTo>
                  <a:cubicBezTo>
                    <a:pt x="4046" y="2015"/>
                    <a:pt x="4030" y="2007"/>
                    <a:pt x="4023" y="2016"/>
                  </a:cubicBezTo>
                  <a:cubicBezTo>
                    <a:pt x="4016" y="2024"/>
                    <a:pt x="4033" y="2038"/>
                    <a:pt x="4039" y="2042"/>
                  </a:cubicBezTo>
                  <a:cubicBezTo>
                    <a:pt x="4045" y="2046"/>
                    <a:pt x="4027" y="2055"/>
                    <a:pt x="4020" y="2056"/>
                  </a:cubicBezTo>
                  <a:cubicBezTo>
                    <a:pt x="4013" y="2056"/>
                    <a:pt x="4010" y="2071"/>
                    <a:pt x="4005" y="2078"/>
                  </a:cubicBezTo>
                  <a:cubicBezTo>
                    <a:pt x="4000" y="2085"/>
                    <a:pt x="3987" y="2085"/>
                    <a:pt x="3982" y="2092"/>
                  </a:cubicBezTo>
                  <a:cubicBezTo>
                    <a:pt x="3977" y="2099"/>
                    <a:pt x="3992" y="2112"/>
                    <a:pt x="3992" y="2119"/>
                  </a:cubicBezTo>
                  <a:cubicBezTo>
                    <a:pt x="3991" y="2127"/>
                    <a:pt x="3984" y="2166"/>
                    <a:pt x="3986" y="2176"/>
                  </a:cubicBezTo>
                  <a:cubicBezTo>
                    <a:pt x="3988" y="2186"/>
                    <a:pt x="4013" y="2189"/>
                    <a:pt x="4020" y="2193"/>
                  </a:cubicBezTo>
                  <a:cubicBezTo>
                    <a:pt x="4027" y="2196"/>
                    <a:pt x="4026" y="2203"/>
                    <a:pt x="4028" y="2208"/>
                  </a:cubicBezTo>
                  <a:cubicBezTo>
                    <a:pt x="4029" y="2212"/>
                    <a:pt x="4034" y="2206"/>
                    <a:pt x="4044" y="2204"/>
                  </a:cubicBezTo>
                  <a:cubicBezTo>
                    <a:pt x="4054" y="2202"/>
                    <a:pt x="4065" y="2215"/>
                    <a:pt x="4077" y="2220"/>
                  </a:cubicBezTo>
                  <a:cubicBezTo>
                    <a:pt x="4089" y="2225"/>
                    <a:pt x="4107" y="2265"/>
                    <a:pt x="4112" y="2271"/>
                  </a:cubicBezTo>
                  <a:cubicBezTo>
                    <a:pt x="4116" y="2277"/>
                    <a:pt x="4114" y="2281"/>
                    <a:pt x="4108" y="2288"/>
                  </a:cubicBezTo>
                  <a:cubicBezTo>
                    <a:pt x="4102" y="2294"/>
                    <a:pt x="4113" y="2294"/>
                    <a:pt x="4118" y="2296"/>
                  </a:cubicBezTo>
                  <a:cubicBezTo>
                    <a:pt x="4124" y="2298"/>
                    <a:pt x="4119" y="2308"/>
                    <a:pt x="4121" y="2317"/>
                  </a:cubicBezTo>
                  <a:cubicBezTo>
                    <a:pt x="4123" y="2327"/>
                    <a:pt x="4143" y="2336"/>
                    <a:pt x="4149" y="2340"/>
                  </a:cubicBezTo>
                  <a:cubicBezTo>
                    <a:pt x="4155" y="2343"/>
                    <a:pt x="4154" y="2349"/>
                    <a:pt x="4152" y="2360"/>
                  </a:cubicBezTo>
                  <a:cubicBezTo>
                    <a:pt x="4151" y="2371"/>
                    <a:pt x="4165" y="2383"/>
                    <a:pt x="4175" y="2395"/>
                  </a:cubicBezTo>
                  <a:cubicBezTo>
                    <a:pt x="4185" y="2406"/>
                    <a:pt x="4207" y="2395"/>
                    <a:pt x="4209" y="2404"/>
                  </a:cubicBezTo>
                  <a:cubicBezTo>
                    <a:pt x="4211" y="2413"/>
                    <a:pt x="4219" y="2424"/>
                    <a:pt x="4233" y="2435"/>
                  </a:cubicBezTo>
                  <a:cubicBezTo>
                    <a:pt x="4248" y="2445"/>
                    <a:pt x="4249" y="2456"/>
                    <a:pt x="4249" y="2462"/>
                  </a:cubicBezTo>
                  <a:cubicBezTo>
                    <a:pt x="4249" y="2469"/>
                    <a:pt x="4237" y="2467"/>
                    <a:pt x="4224" y="2459"/>
                  </a:cubicBezTo>
                  <a:cubicBezTo>
                    <a:pt x="4212" y="2452"/>
                    <a:pt x="4198" y="2460"/>
                    <a:pt x="4192" y="2464"/>
                  </a:cubicBezTo>
                  <a:cubicBezTo>
                    <a:pt x="4187" y="2468"/>
                    <a:pt x="4183" y="2464"/>
                    <a:pt x="4182" y="2461"/>
                  </a:cubicBezTo>
                  <a:cubicBezTo>
                    <a:pt x="4182" y="2458"/>
                    <a:pt x="4172" y="2452"/>
                    <a:pt x="4163" y="2449"/>
                  </a:cubicBezTo>
                  <a:cubicBezTo>
                    <a:pt x="4153" y="2446"/>
                    <a:pt x="4147" y="2437"/>
                    <a:pt x="4134" y="2435"/>
                  </a:cubicBezTo>
                  <a:cubicBezTo>
                    <a:pt x="4121" y="2434"/>
                    <a:pt x="4113" y="2446"/>
                    <a:pt x="4095" y="2446"/>
                  </a:cubicBezTo>
                  <a:cubicBezTo>
                    <a:pt x="4078" y="2445"/>
                    <a:pt x="4081" y="2421"/>
                    <a:pt x="4075" y="2417"/>
                  </a:cubicBezTo>
                  <a:cubicBezTo>
                    <a:pt x="4068" y="2413"/>
                    <a:pt x="4060" y="2421"/>
                    <a:pt x="4054" y="2425"/>
                  </a:cubicBezTo>
                  <a:cubicBezTo>
                    <a:pt x="4047" y="2428"/>
                    <a:pt x="4034" y="2420"/>
                    <a:pt x="4017" y="2424"/>
                  </a:cubicBezTo>
                  <a:cubicBezTo>
                    <a:pt x="4000" y="2427"/>
                    <a:pt x="3988" y="2457"/>
                    <a:pt x="3989" y="2462"/>
                  </a:cubicBezTo>
                  <a:cubicBezTo>
                    <a:pt x="3990" y="2466"/>
                    <a:pt x="4004" y="2442"/>
                    <a:pt x="4014" y="2435"/>
                  </a:cubicBezTo>
                  <a:cubicBezTo>
                    <a:pt x="4024" y="2428"/>
                    <a:pt x="4034" y="2433"/>
                    <a:pt x="4044" y="2434"/>
                  </a:cubicBezTo>
                  <a:cubicBezTo>
                    <a:pt x="4055" y="2434"/>
                    <a:pt x="4061" y="2429"/>
                    <a:pt x="4068" y="2430"/>
                  </a:cubicBezTo>
                  <a:cubicBezTo>
                    <a:pt x="4074" y="2430"/>
                    <a:pt x="4073" y="2436"/>
                    <a:pt x="4076" y="2443"/>
                  </a:cubicBezTo>
                  <a:cubicBezTo>
                    <a:pt x="4078" y="2450"/>
                    <a:pt x="4092" y="2457"/>
                    <a:pt x="4101" y="2460"/>
                  </a:cubicBezTo>
                  <a:cubicBezTo>
                    <a:pt x="4109" y="2463"/>
                    <a:pt x="4134" y="2446"/>
                    <a:pt x="4140" y="2446"/>
                  </a:cubicBezTo>
                  <a:cubicBezTo>
                    <a:pt x="4146" y="2446"/>
                    <a:pt x="4159" y="2459"/>
                    <a:pt x="4168" y="2467"/>
                  </a:cubicBezTo>
                  <a:cubicBezTo>
                    <a:pt x="4178" y="2474"/>
                    <a:pt x="4208" y="2493"/>
                    <a:pt x="4225" y="2501"/>
                  </a:cubicBezTo>
                  <a:cubicBezTo>
                    <a:pt x="4242" y="2509"/>
                    <a:pt x="4252" y="2528"/>
                    <a:pt x="4260" y="2545"/>
                  </a:cubicBezTo>
                  <a:cubicBezTo>
                    <a:pt x="4268" y="2561"/>
                    <a:pt x="4252" y="2558"/>
                    <a:pt x="4245" y="2557"/>
                  </a:cubicBezTo>
                  <a:cubicBezTo>
                    <a:pt x="4238" y="2557"/>
                    <a:pt x="4233" y="2569"/>
                    <a:pt x="4230" y="2572"/>
                  </a:cubicBezTo>
                  <a:cubicBezTo>
                    <a:pt x="4228" y="2576"/>
                    <a:pt x="4222" y="2575"/>
                    <a:pt x="4213" y="2578"/>
                  </a:cubicBezTo>
                  <a:cubicBezTo>
                    <a:pt x="4205" y="2581"/>
                    <a:pt x="4209" y="2585"/>
                    <a:pt x="4208" y="2594"/>
                  </a:cubicBezTo>
                  <a:cubicBezTo>
                    <a:pt x="4207" y="2602"/>
                    <a:pt x="4197" y="2598"/>
                    <a:pt x="4185" y="2599"/>
                  </a:cubicBezTo>
                  <a:cubicBezTo>
                    <a:pt x="4172" y="2600"/>
                    <a:pt x="4167" y="2598"/>
                    <a:pt x="4157" y="2600"/>
                  </a:cubicBezTo>
                  <a:cubicBezTo>
                    <a:pt x="4147" y="2602"/>
                    <a:pt x="4135" y="2613"/>
                    <a:pt x="4132" y="2622"/>
                  </a:cubicBezTo>
                  <a:cubicBezTo>
                    <a:pt x="4129" y="2630"/>
                    <a:pt x="4143" y="2621"/>
                    <a:pt x="4146" y="2615"/>
                  </a:cubicBezTo>
                  <a:cubicBezTo>
                    <a:pt x="4150" y="2610"/>
                    <a:pt x="4162" y="2607"/>
                    <a:pt x="4168" y="2607"/>
                  </a:cubicBezTo>
                  <a:cubicBezTo>
                    <a:pt x="4174" y="2607"/>
                    <a:pt x="4179" y="2627"/>
                    <a:pt x="4189" y="2631"/>
                  </a:cubicBezTo>
                  <a:cubicBezTo>
                    <a:pt x="4199" y="2634"/>
                    <a:pt x="4209" y="2617"/>
                    <a:pt x="4215" y="2611"/>
                  </a:cubicBezTo>
                  <a:cubicBezTo>
                    <a:pt x="4221" y="2606"/>
                    <a:pt x="4225" y="2610"/>
                    <a:pt x="4234" y="2611"/>
                  </a:cubicBezTo>
                  <a:cubicBezTo>
                    <a:pt x="4244" y="2612"/>
                    <a:pt x="4251" y="2628"/>
                    <a:pt x="4255" y="2639"/>
                  </a:cubicBezTo>
                  <a:cubicBezTo>
                    <a:pt x="4259" y="2648"/>
                    <a:pt x="4268" y="2642"/>
                    <a:pt x="4270" y="2645"/>
                  </a:cubicBezTo>
                  <a:cubicBezTo>
                    <a:pt x="4273" y="2649"/>
                    <a:pt x="4281" y="2646"/>
                    <a:pt x="4290" y="2647"/>
                  </a:cubicBezTo>
                  <a:cubicBezTo>
                    <a:pt x="4299" y="2648"/>
                    <a:pt x="4274" y="2666"/>
                    <a:pt x="4268" y="2674"/>
                  </a:cubicBezTo>
                  <a:cubicBezTo>
                    <a:pt x="4261" y="2681"/>
                    <a:pt x="4253" y="2683"/>
                    <a:pt x="4244" y="2686"/>
                  </a:cubicBezTo>
                  <a:cubicBezTo>
                    <a:pt x="4235" y="2689"/>
                    <a:pt x="4235" y="2692"/>
                    <a:pt x="4235" y="2704"/>
                  </a:cubicBezTo>
                  <a:cubicBezTo>
                    <a:pt x="4236" y="2715"/>
                    <a:pt x="4260" y="2691"/>
                    <a:pt x="4263" y="2687"/>
                  </a:cubicBezTo>
                  <a:cubicBezTo>
                    <a:pt x="4265" y="2684"/>
                    <a:pt x="4269" y="2691"/>
                    <a:pt x="4274" y="2691"/>
                  </a:cubicBezTo>
                  <a:cubicBezTo>
                    <a:pt x="4278" y="2691"/>
                    <a:pt x="4287" y="2671"/>
                    <a:pt x="4292" y="2670"/>
                  </a:cubicBezTo>
                  <a:cubicBezTo>
                    <a:pt x="4297" y="2668"/>
                    <a:pt x="4303" y="2709"/>
                    <a:pt x="4300" y="2714"/>
                  </a:cubicBezTo>
                  <a:cubicBezTo>
                    <a:pt x="4297" y="2719"/>
                    <a:pt x="4294" y="2706"/>
                    <a:pt x="4286" y="2704"/>
                  </a:cubicBezTo>
                  <a:cubicBezTo>
                    <a:pt x="4279" y="2703"/>
                    <a:pt x="4284" y="2707"/>
                    <a:pt x="4281" y="2714"/>
                  </a:cubicBezTo>
                  <a:cubicBezTo>
                    <a:pt x="4277" y="2721"/>
                    <a:pt x="4275" y="2715"/>
                    <a:pt x="4269" y="2712"/>
                  </a:cubicBezTo>
                  <a:cubicBezTo>
                    <a:pt x="4263" y="2709"/>
                    <a:pt x="4252" y="2722"/>
                    <a:pt x="4247" y="2728"/>
                  </a:cubicBezTo>
                  <a:cubicBezTo>
                    <a:pt x="4242" y="2734"/>
                    <a:pt x="4266" y="2733"/>
                    <a:pt x="4274" y="2734"/>
                  </a:cubicBezTo>
                  <a:cubicBezTo>
                    <a:pt x="4281" y="2735"/>
                    <a:pt x="4270" y="2749"/>
                    <a:pt x="4265" y="2753"/>
                  </a:cubicBezTo>
                  <a:cubicBezTo>
                    <a:pt x="4260" y="2757"/>
                    <a:pt x="4272" y="2762"/>
                    <a:pt x="4275" y="2767"/>
                  </a:cubicBezTo>
                  <a:cubicBezTo>
                    <a:pt x="4278" y="2772"/>
                    <a:pt x="4262" y="2774"/>
                    <a:pt x="4252" y="2776"/>
                  </a:cubicBezTo>
                  <a:cubicBezTo>
                    <a:pt x="4243" y="2777"/>
                    <a:pt x="4260" y="2787"/>
                    <a:pt x="4264" y="2787"/>
                  </a:cubicBezTo>
                  <a:cubicBezTo>
                    <a:pt x="4268" y="2786"/>
                    <a:pt x="4277" y="2793"/>
                    <a:pt x="4280" y="2799"/>
                  </a:cubicBezTo>
                  <a:cubicBezTo>
                    <a:pt x="4283" y="2804"/>
                    <a:pt x="4277" y="2805"/>
                    <a:pt x="4271" y="2807"/>
                  </a:cubicBezTo>
                  <a:cubicBezTo>
                    <a:pt x="4265" y="2810"/>
                    <a:pt x="4270" y="2816"/>
                    <a:pt x="4266" y="2822"/>
                  </a:cubicBezTo>
                  <a:cubicBezTo>
                    <a:pt x="4263" y="2827"/>
                    <a:pt x="4258" y="2805"/>
                    <a:pt x="4249" y="2806"/>
                  </a:cubicBezTo>
                  <a:cubicBezTo>
                    <a:pt x="4239" y="2807"/>
                    <a:pt x="4241" y="2823"/>
                    <a:pt x="4233" y="2835"/>
                  </a:cubicBezTo>
                  <a:cubicBezTo>
                    <a:pt x="4225" y="2848"/>
                    <a:pt x="4218" y="2836"/>
                    <a:pt x="4211" y="2836"/>
                  </a:cubicBezTo>
                  <a:cubicBezTo>
                    <a:pt x="4204" y="2836"/>
                    <a:pt x="4215" y="2845"/>
                    <a:pt x="4221" y="2849"/>
                  </a:cubicBezTo>
                  <a:cubicBezTo>
                    <a:pt x="4226" y="2854"/>
                    <a:pt x="4222" y="2859"/>
                    <a:pt x="4221" y="2864"/>
                  </a:cubicBezTo>
                  <a:cubicBezTo>
                    <a:pt x="4219" y="2869"/>
                    <a:pt x="4220" y="2875"/>
                    <a:pt x="4220" y="2884"/>
                  </a:cubicBezTo>
                  <a:cubicBezTo>
                    <a:pt x="4221" y="2892"/>
                    <a:pt x="4220" y="2904"/>
                    <a:pt x="4213" y="2908"/>
                  </a:cubicBezTo>
                  <a:cubicBezTo>
                    <a:pt x="4206" y="2911"/>
                    <a:pt x="4200" y="2900"/>
                    <a:pt x="4195" y="2901"/>
                  </a:cubicBezTo>
                  <a:cubicBezTo>
                    <a:pt x="4190" y="2901"/>
                    <a:pt x="4192" y="2911"/>
                    <a:pt x="4198" y="2915"/>
                  </a:cubicBezTo>
                  <a:cubicBezTo>
                    <a:pt x="4203" y="2919"/>
                    <a:pt x="4211" y="2924"/>
                    <a:pt x="4211" y="2928"/>
                  </a:cubicBezTo>
                  <a:cubicBezTo>
                    <a:pt x="4211" y="2933"/>
                    <a:pt x="4206" y="2930"/>
                    <a:pt x="4200" y="2929"/>
                  </a:cubicBezTo>
                  <a:cubicBezTo>
                    <a:pt x="4195" y="2928"/>
                    <a:pt x="4196" y="2936"/>
                    <a:pt x="4193" y="2942"/>
                  </a:cubicBezTo>
                  <a:cubicBezTo>
                    <a:pt x="4191" y="2947"/>
                    <a:pt x="4179" y="2956"/>
                    <a:pt x="4168" y="2957"/>
                  </a:cubicBezTo>
                  <a:cubicBezTo>
                    <a:pt x="4157" y="2959"/>
                    <a:pt x="4166" y="2948"/>
                    <a:pt x="4164" y="2943"/>
                  </a:cubicBezTo>
                  <a:cubicBezTo>
                    <a:pt x="4163" y="2938"/>
                    <a:pt x="4154" y="2951"/>
                    <a:pt x="4149" y="2952"/>
                  </a:cubicBezTo>
                  <a:cubicBezTo>
                    <a:pt x="4145" y="2953"/>
                    <a:pt x="4145" y="2961"/>
                    <a:pt x="4148" y="2966"/>
                  </a:cubicBezTo>
                  <a:cubicBezTo>
                    <a:pt x="4151" y="2972"/>
                    <a:pt x="4159" y="2974"/>
                    <a:pt x="4163" y="2976"/>
                  </a:cubicBezTo>
                  <a:cubicBezTo>
                    <a:pt x="4168" y="2978"/>
                    <a:pt x="4157" y="2981"/>
                    <a:pt x="4151" y="2984"/>
                  </a:cubicBezTo>
                  <a:cubicBezTo>
                    <a:pt x="4145" y="2986"/>
                    <a:pt x="4156" y="2991"/>
                    <a:pt x="4160" y="2994"/>
                  </a:cubicBezTo>
                  <a:cubicBezTo>
                    <a:pt x="4163" y="2997"/>
                    <a:pt x="4179" y="2990"/>
                    <a:pt x="4181" y="2995"/>
                  </a:cubicBezTo>
                  <a:cubicBezTo>
                    <a:pt x="4182" y="3001"/>
                    <a:pt x="4153" y="3011"/>
                    <a:pt x="4146" y="3021"/>
                  </a:cubicBezTo>
                  <a:cubicBezTo>
                    <a:pt x="4138" y="3031"/>
                    <a:pt x="4155" y="3024"/>
                    <a:pt x="4159" y="3025"/>
                  </a:cubicBezTo>
                  <a:cubicBezTo>
                    <a:pt x="4163" y="3026"/>
                    <a:pt x="4159" y="3036"/>
                    <a:pt x="4152" y="3042"/>
                  </a:cubicBezTo>
                  <a:cubicBezTo>
                    <a:pt x="4145" y="3047"/>
                    <a:pt x="4155" y="3053"/>
                    <a:pt x="4158" y="3055"/>
                  </a:cubicBezTo>
                  <a:cubicBezTo>
                    <a:pt x="4160" y="3059"/>
                    <a:pt x="4155" y="3066"/>
                    <a:pt x="4150" y="3069"/>
                  </a:cubicBezTo>
                  <a:cubicBezTo>
                    <a:pt x="4145" y="3073"/>
                    <a:pt x="4152" y="3077"/>
                    <a:pt x="4159" y="3081"/>
                  </a:cubicBezTo>
                  <a:cubicBezTo>
                    <a:pt x="4165" y="3085"/>
                    <a:pt x="4162" y="3101"/>
                    <a:pt x="4159" y="3103"/>
                  </a:cubicBezTo>
                  <a:cubicBezTo>
                    <a:pt x="4156" y="3105"/>
                    <a:pt x="4149" y="3093"/>
                    <a:pt x="4143" y="3090"/>
                  </a:cubicBezTo>
                  <a:cubicBezTo>
                    <a:pt x="4138" y="3088"/>
                    <a:pt x="4138" y="3078"/>
                    <a:pt x="4134" y="3076"/>
                  </a:cubicBezTo>
                  <a:cubicBezTo>
                    <a:pt x="4129" y="3075"/>
                    <a:pt x="4124" y="3083"/>
                    <a:pt x="4121" y="3083"/>
                  </a:cubicBezTo>
                  <a:cubicBezTo>
                    <a:pt x="4117" y="3082"/>
                    <a:pt x="4123" y="3097"/>
                    <a:pt x="4129" y="3100"/>
                  </a:cubicBezTo>
                  <a:cubicBezTo>
                    <a:pt x="4135" y="3103"/>
                    <a:pt x="4134" y="3108"/>
                    <a:pt x="4133" y="3115"/>
                  </a:cubicBezTo>
                  <a:cubicBezTo>
                    <a:pt x="4133" y="3122"/>
                    <a:pt x="4114" y="3102"/>
                    <a:pt x="4106" y="3103"/>
                  </a:cubicBezTo>
                  <a:cubicBezTo>
                    <a:pt x="4097" y="3105"/>
                    <a:pt x="4113" y="3113"/>
                    <a:pt x="4111" y="3118"/>
                  </a:cubicBezTo>
                  <a:cubicBezTo>
                    <a:pt x="4109" y="3123"/>
                    <a:pt x="4121" y="3123"/>
                    <a:pt x="4124" y="3125"/>
                  </a:cubicBezTo>
                  <a:cubicBezTo>
                    <a:pt x="4127" y="3127"/>
                    <a:pt x="4124" y="3135"/>
                    <a:pt x="4121" y="3139"/>
                  </a:cubicBezTo>
                  <a:cubicBezTo>
                    <a:pt x="4118" y="3144"/>
                    <a:pt x="4110" y="3130"/>
                    <a:pt x="4098" y="3133"/>
                  </a:cubicBezTo>
                  <a:cubicBezTo>
                    <a:pt x="4087" y="3136"/>
                    <a:pt x="4109" y="3148"/>
                    <a:pt x="4113" y="3151"/>
                  </a:cubicBezTo>
                  <a:cubicBezTo>
                    <a:pt x="4118" y="3154"/>
                    <a:pt x="4117" y="3161"/>
                    <a:pt x="4116" y="3166"/>
                  </a:cubicBezTo>
                  <a:cubicBezTo>
                    <a:pt x="4114" y="3172"/>
                    <a:pt x="4105" y="3161"/>
                    <a:pt x="4100" y="3158"/>
                  </a:cubicBezTo>
                  <a:cubicBezTo>
                    <a:pt x="4095" y="3156"/>
                    <a:pt x="4089" y="3158"/>
                    <a:pt x="4087" y="3161"/>
                  </a:cubicBezTo>
                  <a:cubicBezTo>
                    <a:pt x="4086" y="3163"/>
                    <a:pt x="4079" y="3157"/>
                    <a:pt x="4075" y="3155"/>
                  </a:cubicBezTo>
                  <a:cubicBezTo>
                    <a:pt x="4072" y="3152"/>
                    <a:pt x="4068" y="3165"/>
                    <a:pt x="4067" y="3171"/>
                  </a:cubicBezTo>
                  <a:cubicBezTo>
                    <a:pt x="4065" y="3177"/>
                    <a:pt x="4044" y="3172"/>
                    <a:pt x="4041" y="3174"/>
                  </a:cubicBezTo>
                  <a:cubicBezTo>
                    <a:pt x="4037" y="3176"/>
                    <a:pt x="4047" y="3182"/>
                    <a:pt x="4058" y="3185"/>
                  </a:cubicBezTo>
                  <a:cubicBezTo>
                    <a:pt x="4069" y="3187"/>
                    <a:pt x="4078" y="3183"/>
                    <a:pt x="4085" y="3186"/>
                  </a:cubicBezTo>
                  <a:cubicBezTo>
                    <a:pt x="4092" y="3190"/>
                    <a:pt x="4083" y="3195"/>
                    <a:pt x="4076" y="3198"/>
                  </a:cubicBezTo>
                  <a:cubicBezTo>
                    <a:pt x="4069" y="3200"/>
                    <a:pt x="4073" y="3206"/>
                    <a:pt x="4070" y="3213"/>
                  </a:cubicBezTo>
                  <a:cubicBezTo>
                    <a:pt x="4068" y="3220"/>
                    <a:pt x="4063" y="3211"/>
                    <a:pt x="4056" y="3209"/>
                  </a:cubicBezTo>
                  <a:cubicBezTo>
                    <a:pt x="4049" y="3208"/>
                    <a:pt x="4050" y="3219"/>
                    <a:pt x="4046" y="3223"/>
                  </a:cubicBezTo>
                  <a:cubicBezTo>
                    <a:pt x="4043" y="3227"/>
                    <a:pt x="4038" y="3218"/>
                    <a:pt x="4036" y="3216"/>
                  </a:cubicBezTo>
                  <a:cubicBezTo>
                    <a:pt x="4034" y="3214"/>
                    <a:pt x="4031" y="3227"/>
                    <a:pt x="4026" y="3229"/>
                  </a:cubicBezTo>
                  <a:cubicBezTo>
                    <a:pt x="4021" y="3230"/>
                    <a:pt x="4024" y="3240"/>
                    <a:pt x="4023" y="3245"/>
                  </a:cubicBezTo>
                  <a:cubicBezTo>
                    <a:pt x="4022" y="3250"/>
                    <a:pt x="4009" y="3248"/>
                    <a:pt x="4002" y="3242"/>
                  </a:cubicBezTo>
                  <a:cubicBezTo>
                    <a:pt x="3994" y="3236"/>
                    <a:pt x="3978" y="3246"/>
                    <a:pt x="3977" y="3248"/>
                  </a:cubicBezTo>
                  <a:cubicBezTo>
                    <a:pt x="3976" y="3249"/>
                    <a:pt x="3976" y="3258"/>
                    <a:pt x="3977" y="3266"/>
                  </a:cubicBezTo>
                  <a:cubicBezTo>
                    <a:pt x="3978" y="3273"/>
                    <a:pt x="3975" y="3277"/>
                    <a:pt x="3971" y="3281"/>
                  </a:cubicBezTo>
                  <a:cubicBezTo>
                    <a:pt x="3967" y="3284"/>
                    <a:pt x="3974" y="3292"/>
                    <a:pt x="3973" y="3298"/>
                  </a:cubicBezTo>
                  <a:cubicBezTo>
                    <a:pt x="3973" y="3305"/>
                    <a:pt x="3959" y="3304"/>
                    <a:pt x="3949" y="3303"/>
                  </a:cubicBezTo>
                  <a:cubicBezTo>
                    <a:pt x="3939" y="3302"/>
                    <a:pt x="3940" y="3310"/>
                    <a:pt x="3933" y="3315"/>
                  </a:cubicBezTo>
                  <a:cubicBezTo>
                    <a:pt x="3925" y="3320"/>
                    <a:pt x="3916" y="3320"/>
                    <a:pt x="3911" y="3320"/>
                  </a:cubicBezTo>
                  <a:cubicBezTo>
                    <a:pt x="3907" y="3319"/>
                    <a:pt x="3908" y="3329"/>
                    <a:pt x="3906" y="3331"/>
                  </a:cubicBezTo>
                  <a:cubicBezTo>
                    <a:pt x="3904" y="3333"/>
                    <a:pt x="3897" y="3325"/>
                    <a:pt x="3889" y="3323"/>
                  </a:cubicBezTo>
                  <a:cubicBezTo>
                    <a:pt x="3880" y="3321"/>
                    <a:pt x="3884" y="3339"/>
                    <a:pt x="3877" y="3342"/>
                  </a:cubicBezTo>
                  <a:cubicBezTo>
                    <a:pt x="3869" y="3344"/>
                    <a:pt x="3862" y="3324"/>
                    <a:pt x="3859" y="3322"/>
                  </a:cubicBezTo>
                  <a:cubicBezTo>
                    <a:pt x="3856" y="3321"/>
                    <a:pt x="3852" y="3330"/>
                    <a:pt x="3847" y="3331"/>
                  </a:cubicBezTo>
                  <a:cubicBezTo>
                    <a:pt x="3841" y="3331"/>
                    <a:pt x="3840" y="3339"/>
                    <a:pt x="3835" y="3344"/>
                  </a:cubicBezTo>
                  <a:cubicBezTo>
                    <a:pt x="3830" y="3348"/>
                    <a:pt x="3820" y="3340"/>
                    <a:pt x="3819" y="3338"/>
                  </a:cubicBezTo>
                  <a:cubicBezTo>
                    <a:pt x="3818" y="3336"/>
                    <a:pt x="3808" y="3346"/>
                    <a:pt x="3799" y="3347"/>
                  </a:cubicBezTo>
                  <a:cubicBezTo>
                    <a:pt x="3791" y="3348"/>
                    <a:pt x="3796" y="3355"/>
                    <a:pt x="3797" y="3360"/>
                  </a:cubicBezTo>
                  <a:cubicBezTo>
                    <a:pt x="3797" y="3366"/>
                    <a:pt x="3795" y="3366"/>
                    <a:pt x="3786" y="3371"/>
                  </a:cubicBezTo>
                  <a:cubicBezTo>
                    <a:pt x="3776" y="3376"/>
                    <a:pt x="3765" y="3377"/>
                    <a:pt x="3763" y="3373"/>
                  </a:cubicBezTo>
                  <a:cubicBezTo>
                    <a:pt x="3762" y="3370"/>
                    <a:pt x="3775" y="3364"/>
                    <a:pt x="3781" y="3358"/>
                  </a:cubicBezTo>
                  <a:cubicBezTo>
                    <a:pt x="3787" y="3352"/>
                    <a:pt x="3769" y="3353"/>
                    <a:pt x="3763" y="3349"/>
                  </a:cubicBezTo>
                  <a:cubicBezTo>
                    <a:pt x="3756" y="3345"/>
                    <a:pt x="3756" y="3336"/>
                    <a:pt x="3753" y="3331"/>
                  </a:cubicBezTo>
                  <a:cubicBezTo>
                    <a:pt x="3751" y="3326"/>
                    <a:pt x="3737" y="3324"/>
                    <a:pt x="3732" y="3320"/>
                  </a:cubicBezTo>
                  <a:cubicBezTo>
                    <a:pt x="3726" y="3317"/>
                    <a:pt x="3736" y="3359"/>
                    <a:pt x="3739" y="3365"/>
                  </a:cubicBezTo>
                  <a:cubicBezTo>
                    <a:pt x="3741" y="3372"/>
                    <a:pt x="3732" y="3372"/>
                    <a:pt x="3725" y="3374"/>
                  </a:cubicBezTo>
                  <a:cubicBezTo>
                    <a:pt x="3718" y="3375"/>
                    <a:pt x="3721" y="3385"/>
                    <a:pt x="3718" y="3390"/>
                  </a:cubicBezTo>
                  <a:cubicBezTo>
                    <a:pt x="3714" y="3395"/>
                    <a:pt x="3706" y="3390"/>
                    <a:pt x="3701" y="3386"/>
                  </a:cubicBezTo>
                  <a:cubicBezTo>
                    <a:pt x="3697" y="3382"/>
                    <a:pt x="3694" y="3396"/>
                    <a:pt x="3688" y="3407"/>
                  </a:cubicBezTo>
                  <a:cubicBezTo>
                    <a:pt x="3682" y="3418"/>
                    <a:pt x="3659" y="3424"/>
                    <a:pt x="3652" y="3427"/>
                  </a:cubicBezTo>
                  <a:cubicBezTo>
                    <a:pt x="3645" y="3431"/>
                    <a:pt x="3617" y="3427"/>
                    <a:pt x="3607" y="3426"/>
                  </a:cubicBezTo>
                  <a:cubicBezTo>
                    <a:pt x="3597" y="3425"/>
                    <a:pt x="3607" y="3438"/>
                    <a:pt x="3604" y="3443"/>
                  </a:cubicBezTo>
                  <a:cubicBezTo>
                    <a:pt x="3601" y="3448"/>
                    <a:pt x="3581" y="3448"/>
                    <a:pt x="3572" y="3445"/>
                  </a:cubicBezTo>
                  <a:cubicBezTo>
                    <a:pt x="3564" y="3442"/>
                    <a:pt x="3563" y="3450"/>
                    <a:pt x="3562" y="3456"/>
                  </a:cubicBezTo>
                  <a:cubicBezTo>
                    <a:pt x="3561" y="3462"/>
                    <a:pt x="3543" y="3466"/>
                    <a:pt x="3538" y="3467"/>
                  </a:cubicBezTo>
                  <a:cubicBezTo>
                    <a:pt x="3533" y="3469"/>
                    <a:pt x="3524" y="3450"/>
                    <a:pt x="3518" y="3449"/>
                  </a:cubicBezTo>
                  <a:cubicBezTo>
                    <a:pt x="3511" y="3449"/>
                    <a:pt x="3513" y="3461"/>
                    <a:pt x="3513" y="3469"/>
                  </a:cubicBezTo>
                  <a:cubicBezTo>
                    <a:pt x="3513" y="3476"/>
                    <a:pt x="3504" y="3477"/>
                    <a:pt x="3497" y="3488"/>
                  </a:cubicBezTo>
                  <a:cubicBezTo>
                    <a:pt x="3490" y="3500"/>
                    <a:pt x="3505" y="3499"/>
                    <a:pt x="3512" y="3500"/>
                  </a:cubicBezTo>
                  <a:cubicBezTo>
                    <a:pt x="3519" y="3501"/>
                    <a:pt x="3527" y="3523"/>
                    <a:pt x="3532" y="3528"/>
                  </a:cubicBezTo>
                  <a:cubicBezTo>
                    <a:pt x="3537" y="3534"/>
                    <a:pt x="3526" y="3543"/>
                    <a:pt x="3519" y="3546"/>
                  </a:cubicBezTo>
                  <a:cubicBezTo>
                    <a:pt x="3512" y="3550"/>
                    <a:pt x="3503" y="3541"/>
                    <a:pt x="3494" y="3538"/>
                  </a:cubicBezTo>
                  <a:cubicBezTo>
                    <a:pt x="3486" y="3535"/>
                    <a:pt x="3489" y="3550"/>
                    <a:pt x="3484" y="3551"/>
                  </a:cubicBezTo>
                  <a:cubicBezTo>
                    <a:pt x="3479" y="3551"/>
                    <a:pt x="3479" y="3534"/>
                    <a:pt x="3478" y="3529"/>
                  </a:cubicBezTo>
                  <a:cubicBezTo>
                    <a:pt x="3478" y="3523"/>
                    <a:pt x="3458" y="3506"/>
                    <a:pt x="3455" y="3498"/>
                  </a:cubicBezTo>
                  <a:cubicBezTo>
                    <a:pt x="3452" y="3491"/>
                    <a:pt x="3450" y="3484"/>
                    <a:pt x="3457" y="3478"/>
                  </a:cubicBezTo>
                  <a:cubicBezTo>
                    <a:pt x="3463" y="3472"/>
                    <a:pt x="3465" y="3471"/>
                    <a:pt x="3467" y="3464"/>
                  </a:cubicBezTo>
                  <a:cubicBezTo>
                    <a:pt x="3469" y="3456"/>
                    <a:pt x="3473" y="3458"/>
                    <a:pt x="3477" y="3453"/>
                  </a:cubicBezTo>
                  <a:cubicBezTo>
                    <a:pt x="3481" y="3450"/>
                    <a:pt x="3471" y="3449"/>
                    <a:pt x="3464" y="3452"/>
                  </a:cubicBezTo>
                  <a:cubicBezTo>
                    <a:pt x="3458" y="3456"/>
                    <a:pt x="3451" y="3450"/>
                    <a:pt x="3449" y="3444"/>
                  </a:cubicBezTo>
                  <a:cubicBezTo>
                    <a:pt x="3447" y="3439"/>
                    <a:pt x="3436" y="3453"/>
                    <a:pt x="3426" y="3456"/>
                  </a:cubicBezTo>
                  <a:cubicBezTo>
                    <a:pt x="3417" y="3458"/>
                    <a:pt x="3408" y="3452"/>
                    <a:pt x="3404" y="3446"/>
                  </a:cubicBezTo>
                  <a:cubicBezTo>
                    <a:pt x="3401" y="3440"/>
                    <a:pt x="3386" y="3439"/>
                    <a:pt x="3381" y="3434"/>
                  </a:cubicBezTo>
                  <a:cubicBezTo>
                    <a:pt x="3376" y="3429"/>
                    <a:pt x="3372" y="3419"/>
                    <a:pt x="3367" y="3418"/>
                  </a:cubicBezTo>
                  <a:cubicBezTo>
                    <a:pt x="3363" y="3417"/>
                    <a:pt x="3367" y="3429"/>
                    <a:pt x="3367" y="3435"/>
                  </a:cubicBezTo>
                  <a:cubicBezTo>
                    <a:pt x="3368" y="3441"/>
                    <a:pt x="3364" y="3442"/>
                    <a:pt x="3357" y="3446"/>
                  </a:cubicBezTo>
                  <a:cubicBezTo>
                    <a:pt x="3354" y="3448"/>
                    <a:pt x="3348" y="3447"/>
                    <a:pt x="3343" y="3445"/>
                  </a:cubicBezTo>
                  <a:cubicBezTo>
                    <a:pt x="3339" y="3444"/>
                    <a:pt x="3336" y="3443"/>
                    <a:pt x="3334" y="3443"/>
                  </a:cubicBezTo>
                  <a:cubicBezTo>
                    <a:pt x="3330" y="3442"/>
                    <a:pt x="3319" y="3435"/>
                    <a:pt x="3312" y="3430"/>
                  </a:cubicBezTo>
                  <a:cubicBezTo>
                    <a:pt x="3305" y="3426"/>
                    <a:pt x="3300" y="3435"/>
                    <a:pt x="3289" y="3436"/>
                  </a:cubicBezTo>
                  <a:cubicBezTo>
                    <a:pt x="3277" y="3438"/>
                    <a:pt x="3266" y="3422"/>
                    <a:pt x="3262" y="3415"/>
                  </a:cubicBezTo>
                  <a:cubicBezTo>
                    <a:pt x="3258" y="3408"/>
                    <a:pt x="3247" y="3410"/>
                    <a:pt x="3231" y="3403"/>
                  </a:cubicBezTo>
                  <a:cubicBezTo>
                    <a:pt x="3214" y="3394"/>
                    <a:pt x="3214" y="3381"/>
                    <a:pt x="3215" y="3368"/>
                  </a:cubicBezTo>
                  <a:cubicBezTo>
                    <a:pt x="3216" y="3355"/>
                    <a:pt x="3231" y="3344"/>
                    <a:pt x="3235" y="3333"/>
                  </a:cubicBezTo>
                  <a:cubicBezTo>
                    <a:pt x="3239" y="3323"/>
                    <a:pt x="3182" y="3325"/>
                    <a:pt x="3167" y="3325"/>
                  </a:cubicBezTo>
                  <a:cubicBezTo>
                    <a:pt x="3153" y="3324"/>
                    <a:pt x="3149" y="3317"/>
                    <a:pt x="3144" y="3314"/>
                  </a:cubicBezTo>
                  <a:cubicBezTo>
                    <a:pt x="3139" y="3312"/>
                    <a:pt x="3134" y="3292"/>
                    <a:pt x="3128" y="3289"/>
                  </a:cubicBezTo>
                  <a:cubicBezTo>
                    <a:pt x="3122" y="3286"/>
                    <a:pt x="3112" y="3295"/>
                    <a:pt x="3107" y="3301"/>
                  </a:cubicBezTo>
                  <a:cubicBezTo>
                    <a:pt x="3102" y="3307"/>
                    <a:pt x="3092" y="3301"/>
                    <a:pt x="3081" y="3304"/>
                  </a:cubicBezTo>
                  <a:cubicBezTo>
                    <a:pt x="3069" y="3307"/>
                    <a:pt x="3069" y="3323"/>
                    <a:pt x="3067" y="3335"/>
                  </a:cubicBezTo>
                  <a:cubicBezTo>
                    <a:pt x="3065" y="3346"/>
                    <a:pt x="3022" y="3334"/>
                    <a:pt x="3015" y="3334"/>
                  </a:cubicBezTo>
                  <a:cubicBezTo>
                    <a:pt x="3008" y="3334"/>
                    <a:pt x="3008" y="3345"/>
                    <a:pt x="3005" y="3350"/>
                  </a:cubicBezTo>
                  <a:cubicBezTo>
                    <a:pt x="3003" y="3356"/>
                    <a:pt x="2992" y="3349"/>
                    <a:pt x="2985" y="3345"/>
                  </a:cubicBezTo>
                  <a:cubicBezTo>
                    <a:pt x="2978" y="3341"/>
                    <a:pt x="2976" y="3351"/>
                    <a:pt x="2973" y="3355"/>
                  </a:cubicBezTo>
                  <a:cubicBezTo>
                    <a:pt x="2970" y="3358"/>
                    <a:pt x="2962" y="3345"/>
                    <a:pt x="2958" y="3343"/>
                  </a:cubicBezTo>
                  <a:cubicBezTo>
                    <a:pt x="2954" y="3340"/>
                    <a:pt x="2947" y="3348"/>
                    <a:pt x="2944" y="3353"/>
                  </a:cubicBezTo>
                  <a:cubicBezTo>
                    <a:pt x="2941" y="3359"/>
                    <a:pt x="2936" y="3365"/>
                    <a:pt x="2929" y="3365"/>
                  </a:cubicBezTo>
                  <a:cubicBezTo>
                    <a:pt x="2922" y="3364"/>
                    <a:pt x="2922" y="3349"/>
                    <a:pt x="2911" y="3348"/>
                  </a:cubicBezTo>
                  <a:cubicBezTo>
                    <a:pt x="2900" y="3348"/>
                    <a:pt x="2881" y="3369"/>
                    <a:pt x="2877" y="3373"/>
                  </a:cubicBezTo>
                  <a:lnTo>
                    <a:pt x="2876" y="3374"/>
                  </a:lnTo>
                  <a:cubicBezTo>
                    <a:pt x="2871" y="3375"/>
                    <a:pt x="2854" y="3367"/>
                    <a:pt x="2847" y="3368"/>
                  </a:cubicBezTo>
                  <a:cubicBezTo>
                    <a:pt x="2840" y="3370"/>
                    <a:pt x="2847" y="3375"/>
                    <a:pt x="2847" y="3382"/>
                  </a:cubicBezTo>
                  <a:cubicBezTo>
                    <a:pt x="2848" y="3390"/>
                    <a:pt x="2835" y="3389"/>
                    <a:pt x="2831" y="3396"/>
                  </a:cubicBezTo>
                  <a:cubicBezTo>
                    <a:pt x="2827" y="3403"/>
                    <a:pt x="2833" y="3422"/>
                    <a:pt x="2838" y="3430"/>
                  </a:cubicBezTo>
                  <a:cubicBezTo>
                    <a:pt x="2842" y="3438"/>
                    <a:pt x="2843" y="3464"/>
                    <a:pt x="2843" y="3470"/>
                  </a:cubicBezTo>
                  <a:cubicBezTo>
                    <a:pt x="2843" y="3476"/>
                    <a:pt x="2835" y="3474"/>
                    <a:pt x="2833" y="3471"/>
                  </a:cubicBezTo>
                  <a:cubicBezTo>
                    <a:pt x="2831" y="3469"/>
                    <a:pt x="2820" y="3474"/>
                    <a:pt x="2814" y="3478"/>
                  </a:cubicBezTo>
                  <a:cubicBezTo>
                    <a:pt x="2807" y="3481"/>
                    <a:pt x="2800" y="3461"/>
                    <a:pt x="2795" y="3456"/>
                  </a:cubicBezTo>
                  <a:lnTo>
                    <a:pt x="2795" y="3456"/>
                  </a:lnTo>
                  <a:cubicBezTo>
                    <a:pt x="2790" y="3451"/>
                    <a:pt x="2803" y="3438"/>
                    <a:pt x="2800" y="3431"/>
                  </a:cubicBezTo>
                  <a:cubicBezTo>
                    <a:pt x="2798" y="3424"/>
                    <a:pt x="2777" y="3436"/>
                    <a:pt x="2762" y="3444"/>
                  </a:cubicBezTo>
                  <a:cubicBezTo>
                    <a:pt x="2746" y="3452"/>
                    <a:pt x="2727" y="3453"/>
                    <a:pt x="2715" y="3453"/>
                  </a:cubicBezTo>
                  <a:cubicBezTo>
                    <a:pt x="2702" y="3452"/>
                    <a:pt x="2707" y="3413"/>
                    <a:pt x="2703" y="3403"/>
                  </a:cubicBezTo>
                  <a:cubicBezTo>
                    <a:pt x="2700" y="3391"/>
                    <a:pt x="2655" y="3405"/>
                    <a:pt x="2647" y="3403"/>
                  </a:cubicBezTo>
                  <a:cubicBezTo>
                    <a:pt x="2638" y="3400"/>
                    <a:pt x="2648" y="3386"/>
                    <a:pt x="2655" y="3378"/>
                  </a:cubicBezTo>
                  <a:cubicBezTo>
                    <a:pt x="2662" y="3370"/>
                    <a:pt x="2675" y="3355"/>
                    <a:pt x="2680" y="3339"/>
                  </a:cubicBezTo>
                  <a:cubicBezTo>
                    <a:pt x="2685" y="3322"/>
                    <a:pt x="2679" y="3318"/>
                    <a:pt x="2670" y="3315"/>
                  </a:cubicBezTo>
                  <a:cubicBezTo>
                    <a:pt x="2661" y="3312"/>
                    <a:pt x="2638" y="3315"/>
                    <a:pt x="2636" y="3310"/>
                  </a:cubicBezTo>
                  <a:cubicBezTo>
                    <a:pt x="2633" y="3304"/>
                    <a:pt x="2623" y="3298"/>
                    <a:pt x="2615" y="3293"/>
                  </a:cubicBezTo>
                  <a:cubicBezTo>
                    <a:pt x="2606" y="3288"/>
                    <a:pt x="2610" y="3267"/>
                    <a:pt x="2610" y="3261"/>
                  </a:cubicBezTo>
                  <a:cubicBezTo>
                    <a:pt x="2610" y="3255"/>
                    <a:pt x="2594" y="3261"/>
                    <a:pt x="2588" y="3261"/>
                  </a:cubicBezTo>
                  <a:cubicBezTo>
                    <a:pt x="2582" y="3261"/>
                    <a:pt x="2588" y="3238"/>
                    <a:pt x="2588" y="3234"/>
                  </a:cubicBezTo>
                  <a:cubicBezTo>
                    <a:pt x="2587" y="3229"/>
                    <a:pt x="2558" y="3238"/>
                    <a:pt x="2551" y="3238"/>
                  </a:cubicBezTo>
                  <a:cubicBezTo>
                    <a:pt x="2545" y="3239"/>
                    <a:pt x="2537" y="3249"/>
                    <a:pt x="2527" y="3251"/>
                  </a:cubicBezTo>
                  <a:cubicBezTo>
                    <a:pt x="2518" y="3253"/>
                    <a:pt x="2519" y="3228"/>
                    <a:pt x="2519" y="3220"/>
                  </a:cubicBezTo>
                  <a:cubicBezTo>
                    <a:pt x="2520" y="3211"/>
                    <a:pt x="2503" y="3198"/>
                    <a:pt x="2494" y="3193"/>
                  </a:cubicBezTo>
                  <a:cubicBezTo>
                    <a:pt x="2484" y="3187"/>
                    <a:pt x="2497" y="3155"/>
                    <a:pt x="2502" y="3144"/>
                  </a:cubicBezTo>
                  <a:cubicBezTo>
                    <a:pt x="2506" y="3134"/>
                    <a:pt x="2515" y="3136"/>
                    <a:pt x="2522" y="3130"/>
                  </a:cubicBezTo>
                  <a:cubicBezTo>
                    <a:pt x="2530" y="3125"/>
                    <a:pt x="2522" y="3120"/>
                    <a:pt x="2525" y="3107"/>
                  </a:cubicBezTo>
                  <a:cubicBezTo>
                    <a:pt x="2528" y="3093"/>
                    <a:pt x="2549" y="3084"/>
                    <a:pt x="2556" y="3071"/>
                  </a:cubicBezTo>
                  <a:cubicBezTo>
                    <a:pt x="2562" y="3057"/>
                    <a:pt x="2557" y="2994"/>
                    <a:pt x="2552" y="2989"/>
                  </a:cubicBezTo>
                  <a:cubicBezTo>
                    <a:pt x="2547" y="2983"/>
                    <a:pt x="2538" y="2950"/>
                    <a:pt x="2538" y="2944"/>
                  </a:cubicBezTo>
                  <a:cubicBezTo>
                    <a:pt x="2538" y="2938"/>
                    <a:pt x="2529" y="2937"/>
                    <a:pt x="2520" y="2932"/>
                  </a:cubicBezTo>
                  <a:cubicBezTo>
                    <a:pt x="2512" y="2927"/>
                    <a:pt x="2517" y="2917"/>
                    <a:pt x="2516" y="2911"/>
                  </a:cubicBezTo>
                  <a:cubicBezTo>
                    <a:pt x="2515" y="2905"/>
                    <a:pt x="2507" y="2903"/>
                    <a:pt x="2501" y="2900"/>
                  </a:cubicBezTo>
                  <a:cubicBezTo>
                    <a:pt x="2495" y="2898"/>
                    <a:pt x="2493" y="2889"/>
                    <a:pt x="2491" y="2881"/>
                  </a:cubicBezTo>
                  <a:cubicBezTo>
                    <a:pt x="2489" y="2874"/>
                    <a:pt x="2431" y="2879"/>
                    <a:pt x="2420" y="2879"/>
                  </a:cubicBezTo>
                  <a:lnTo>
                    <a:pt x="2420" y="2879"/>
                  </a:lnTo>
                  <a:cubicBezTo>
                    <a:pt x="2408" y="2879"/>
                    <a:pt x="2409" y="2869"/>
                    <a:pt x="2405" y="2866"/>
                  </a:cubicBezTo>
                  <a:cubicBezTo>
                    <a:pt x="2401" y="2862"/>
                    <a:pt x="2377" y="2869"/>
                    <a:pt x="2370" y="2861"/>
                  </a:cubicBezTo>
                  <a:cubicBezTo>
                    <a:pt x="2363" y="2854"/>
                    <a:pt x="2376" y="2844"/>
                    <a:pt x="2381" y="2835"/>
                  </a:cubicBezTo>
                  <a:cubicBezTo>
                    <a:pt x="2386" y="2827"/>
                    <a:pt x="2380" y="2824"/>
                    <a:pt x="2376" y="2822"/>
                  </a:cubicBezTo>
                  <a:cubicBezTo>
                    <a:pt x="2372" y="2821"/>
                    <a:pt x="2368" y="2808"/>
                    <a:pt x="2366" y="2803"/>
                  </a:cubicBezTo>
                  <a:cubicBezTo>
                    <a:pt x="2365" y="2798"/>
                    <a:pt x="2344" y="2805"/>
                    <a:pt x="2339" y="2797"/>
                  </a:cubicBezTo>
                  <a:cubicBezTo>
                    <a:pt x="2335" y="2790"/>
                    <a:pt x="2348" y="2777"/>
                    <a:pt x="2351" y="2773"/>
                  </a:cubicBezTo>
                  <a:cubicBezTo>
                    <a:pt x="2353" y="2769"/>
                    <a:pt x="2344" y="2766"/>
                    <a:pt x="2339" y="2766"/>
                  </a:cubicBezTo>
                  <a:cubicBezTo>
                    <a:pt x="2333" y="2767"/>
                    <a:pt x="2326" y="2760"/>
                    <a:pt x="2321" y="2755"/>
                  </a:cubicBezTo>
                  <a:cubicBezTo>
                    <a:pt x="2316" y="2750"/>
                    <a:pt x="2287" y="2768"/>
                    <a:pt x="2284" y="2772"/>
                  </a:cubicBezTo>
                  <a:cubicBezTo>
                    <a:pt x="2281" y="2775"/>
                    <a:pt x="2285" y="2788"/>
                    <a:pt x="2278" y="2793"/>
                  </a:cubicBezTo>
                  <a:cubicBezTo>
                    <a:pt x="2270" y="2799"/>
                    <a:pt x="2258" y="2788"/>
                    <a:pt x="2252" y="2786"/>
                  </a:cubicBezTo>
                  <a:cubicBezTo>
                    <a:pt x="2246" y="2784"/>
                    <a:pt x="2237" y="2787"/>
                    <a:pt x="2231" y="2791"/>
                  </a:cubicBezTo>
                  <a:cubicBezTo>
                    <a:pt x="2225" y="2795"/>
                    <a:pt x="2217" y="2775"/>
                    <a:pt x="2212" y="2772"/>
                  </a:cubicBezTo>
                  <a:cubicBezTo>
                    <a:pt x="2207" y="2769"/>
                    <a:pt x="2192" y="2783"/>
                    <a:pt x="2187" y="2784"/>
                  </a:cubicBezTo>
                  <a:cubicBezTo>
                    <a:pt x="2182" y="2784"/>
                    <a:pt x="2186" y="2798"/>
                    <a:pt x="2175" y="2814"/>
                  </a:cubicBezTo>
                  <a:cubicBezTo>
                    <a:pt x="2164" y="2830"/>
                    <a:pt x="2129" y="2831"/>
                    <a:pt x="2122" y="2831"/>
                  </a:cubicBezTo>
                  <a:cubicBezTo>
                    <a:pt x="2115" y="2831"/>
                    <a:pt x="2112" y="2849"/>
                    <a:pt x="2107" y="2859"/>
                  </a:cubicBezTo>
                  <a:cubicBezTo>
                    <a:pt x="2102" y="2868"/>
                    <a:pt x="2097" y="2865"/>
                    <a:pt x="2092" y="2868"/>
                  </a:cubicBezTo>
                  <a:cubicBezTo>
                    <a:pt x="2086" y="2870"/>
                    <a:pt x="2090" y="2875"/>
                    <a:pt x="2088" y="2878"/>
                  </a:cubicBezTo>
                  <a:cubicBezTo>
                    <a:pt x="2086" y="2881"/>
                    <a:pt x="2081" y="2878"/>
                    <a:pt x="2073" y="2878"/>
                  </a:cubicBezTo>
                  <a:cubicBezTo>
                    <a:pt x="2065" y="2878"/>
                    <a:pt x="2062" y="2894"/>
                    <a:pt x="2058" y="2900"/>
                  </a:cubicBezTo>
                  <a:cubicBezTo>
                    <a:pt x="2055" y="2907"/>
                    <a:pt x="2043" y="2903"/>
                    <a:pt x="2036" y="2902"/>
                  </a:cubicBezTo>
                  <a:cubicBezTo>
                    <a:pt x="2029" y="2901"/>
                    <a:pt x="2016" y="2912"/>
                    <a:pt x="2006" y="2912"/>
                  </a:cubicBezTo>
                  <a:lnTo>
                    <a:pt x="2005" y="2912"/>
                  </a:lnTo>
                  <a:cubicBezTo>
                    <a:pt x="1997" y="2910"/>
                    <a:pt x="1998" y="2900"/>
                    <a:pt x="1996" y="2895"/>
                  </a:cubicBezTo>
                  <a:cubicBezTo>
                    <a:pt x="1995" y="2889"/>
                    <a:pt x="1971" y="2892"/>
                    <a:pt x="1967" y="2892"/>
                  </a:cubicBezTo>
                  <a:cubicBezTo>
                    <a:pt x="1962" y="2892"/>
                    <a:pt x="1962" y="2898"/>
                    <a:pt x="1958" y="2903"/>
                  </a:cubicBezTo>
                  <a:cubicBezTo>
                    <a:pt x="1954" y="2908"/>
                    <a:pt x="1938" y="2900"/>
                    <a:pt x="1933" y="2894"/>
                  </a:cubicBezTo>
                  <a:cubicBezTo>
                    <a:pt x="1927" y="2889"/>
                    <a:pt x="1914" y="2892"/>
                    <a:pt x="1905" y="2893"/>
                  </a:cubicBezTo>
                  <a:cubicBezTo>
                    <a:pt x="1897" y="2893"/>
                    <a:pt x="1891" y="2881"/>
                    <a:pt x="1884" y="2878"/>
                  </a:cubicBezTo>
                  <a:cubicBezTo>
                    <a:pt x="1877" y="2875"/>
                    <a:pt x="1835" y="2903"/>
                    <a:pt x="1825" y="2910"/>
                  </a:cubicBezTo>
                  <a:cubicBezTo>
                    <a:pt x="1816" y="2917"/>
                    <a:pt x="1812" y="2927"/>
                    <a:pt x="1811" y="2935"/>
                  </a:cubicBezTo>
                  <a:cubicBezTo>
                    <a:pt x="1809" y="2944"/>
                    <a:pt x="1803" y="2943"/>
                    <a:pt x="1793" y="2946"/>
                  </a:cubicBezTo>
                  <a:lnTo>
                    <a:pt x="1792" y="2946"/>
                  </a:lnTo>
                  <a:cubicBezTo>
                    <a:pt x="1782" y="2949"/>
                    <a:pt x="1777" y="2934"/>
                    <a:pt x="1779" y="2925"/>
                  </a:cubicBezTo>
                  <a:cubicBezTo>
                    <a:pt x="1782" y="2916"/>
                    <a:pt x="1774" y="2908"/>
                    <a:pt x="1766" y="2902"/>
                  </a:cubicBezTo>
                  <a:cubicBezTo>
                    <a:pt x="1758" y="2896"/>
                    <a:pt x="1738" y="2912"/>
                    <a:pt x="1737" y="2917"/>
                  </a:cubicBezTo>
                  <a:lnTo>
                    <a:pt x="1736" y="2918"/>
                  </a:lnTo>
                  <a:cubicBezTo>
                    <a:pt x="1732" y="2922"/>
                    <a:pt x="1706" y="2921"/>
                    <a:pt x="1697" y="2920"/>
                  </a:cubicBezTo>
                  <a:cubicBezTo>
                    <a:pt x="1687" y="2919"/>
                    <a:pt x="1669" y="2925"/>
                    <a:pt x="1664" y="2925"/>
                  </a:cubicBezTo>
                  <a:cubicBezTo>
                    <a:pt x="1660" y="2925"/>
                    <a:pt x="1647" y="2904"/>
                    <a:pt x="1644" y="2899"/>
                  </a:cubicBezTo>
                  <a:cubicBezTo>
                    <a:pt x="1642" y="2894"/>
                    <a:pt x="1628" y="2893"/>
                    <a:pt x="1620" y="2892"/>
                  </a:cubicBezTo>
                  <a:cubicBezTo>
                    <a:pt x="1612" y="2890"/>
                    <a:pt x="1618" y="2879"/>
                    <a:pt x="1616" y="2873"/>
                  </a:cubicBezTo>
                  <a:cubicBezTo>
                    <a:pt x="1616" y="2867"/>
                    <a:pt x="1575" y="2861"/>
                    <a:pt x="1566" y="2864"/>
                  </a:cubicBezTo>
                  <a:cubicBezTo>
                    <a:pt x="1558" y="2866"/>
                    <a:pt x="1538" y="2880"/>
                    <a:pt x="1535" y="2886"/>
                  </a:cubicBezTo>
                  <a:cubicBezTo>
                    <a:pt x="1533" y="2892"/>
                    <a:pt x="1522" y="2886"/>
                    <a:pt x="1518" y="2881"/>
                  </a:cubicBezTo>
                  <a:cubicBezTo>
                    <a:pt x="1515" y="2876"/>
                    <a:pt x="1505" y="2883"/>
                    <a:pt x="1496" y="2881"/>
                  </a:cubicBezTo>
                  <a:cubicBezTo>
                    <a:pt x="1487" y="2879"/>
                    <a:pt x="1485" y="2863"/>
                    <a:pt x="1482" y="2858"/>
                  </a:cubicBezTo>
                  <a:cubicBezTo>
                    <a:pt x="1480" y="2853"/>
                    <a:pt x="1486" y="2842"/>
                    <a:pt x="1488" y="2836"/>
                  </a:cubicBezTo>
                  <a:cubicBezTo>
                    <a:pt x="1489" y="2829"/>
                    <a:pt x="1481" y="2831"/>
                    <a:pt x="1471" y="2831"/>
                  </a:cubicBezTo>
                  <a:cubicBezTo>
                    <a:pt x="1461" y="2830"/>
                    <a:pt x="1455" y="2835"/>
                    <a:pt x="1451" y="2839"/>
                  </a:cubicBezTo>
                  <a:cubicBezTo>
                    <a:pt x="1446" y="2843"/>
                    <a:pt x="1439" y="2832"/>
                    <a:pt x="1434" y="2825"/>
                  </a:cubicBezTo>
                  <a:cubicBezTo>
                    <a:pt x="1429" y="2818"/>
                    <a:pt x="1425" y="2808"/>
                    <a:pt x="1425" y="2801"/>
                  </a:cubicBezTo>
                  <a:cubicBezTo>
                    <a:pt x="1426" y="2793"/>
                    <a:pt x="1394" y="2786"/>
                    <a:pt x="1383" y="2784"/>
                  </a:cubicBezTo>
                  <a:cubicBezTo>
                    <a:pt x="1372" y="2783"/>
                    <a:pt x="1376" y="2798"/>
                    <a:pt x="1378" y="2804"/>
                  </a:cubicBezTo>
                  <a:cubicBezTo>
                    <a:pt x="1379" y="2811"/>
                    <a:pt x="1377" y="2814"/>
                    <a:pt x="1370" y="2814"/>
                  </a:cubicBezTo>
                  <a:cubicBezTo>
                    <a:pt x="1363" y="2814"/>
                    <a:pt x="1337" y="2774"/>
                    <a:pt x="1333" y="2768"/>
                  </a:cubicBezTo>
                  <a:cubicBezTo>
                    <a:pt x="1328" y="2762"/>
                    <a:pt x="1320" y="2766"/>
                    <a:pt x="1308" y="2765"/>
                  </a:cubicBezTo>
                  <a:cubicBezTo>
                    <a:pt x="1297" y="2764"/>
                    <a:pt x="1278" y="2739"/>
                    <a:pt x="1275" y="2736"/>
                  </a:cubicBezTo>
                  <a:cubicBezTo>
                    <a:pt x="1272" y="2732"/>
                    <a:pt x="1261" y="2731"/>
                    <a:pt x="1255" y="2732"/>
                  </a:cubicBezTo>
                  <a:cubicBezTo>
                    <a:pt x="1249" y="2732"/>
                    <a:pt x="1230" y="2717"/>
                    <a:pt x="1222" y="2710"/>
                  </a:cubicBezTo>
                  <a:cubicBezTo>
                    <a:pt x="1215" y="2703"/>
                    <a:pt x="1197" y="2717"/>
                    <a:pt x="1193" y="2719"/>
                  </a:cubicBezTo>
                  <a:cubicBezTo>
                    <a:pt x="1190" y="2721"/>
                    <a:pt x="1187" y="2727"/>
                    <a:pt x="1177" y="2727"/>
                  </a:cubicBezTo>
                  <a:cubicBezTo>
                    <a:pt x="1168" y="2728"/>
                    <a:pt x="1160" y="2724"/>
                    <a:pt x="1157" y="2718"/>
                  </a:cubicBezTo>
                  <a:cubicBezTo>
                    <a:pt x="1154" y="2712"/>
                    <a:pt x="1140" y="2709"/>
                    <a:pt x="1135" y="2711"/>
                  </a:cubicBezTo>
                  <a:lnTo>
                    <a:pt x="1131" y="2709"/>
                  </a:lnTo>
                  <a:cubicBezTo>
                    <a:pt x="1129" y="2705"/>
                    <a:pt x="1127" y="2698"/>
                    <a:pt x="1127" y="2696"/>
                  </a:cubicBezTo>
                  <a:cubicBezTo>
                    <a:pt x="1126" y="2692"/>
                    <a:pt x="1118" y="2696"/>
                    <a:pt x="1114" y="2696"/>
                  </a:cubicBezTo>
                  <a:cubicBezTo>
                    <a:pt x="1109" y="2695"/>
                    <a:pt x="1104" y="2677"/>
                    <a:pt x="1103" y="2673"/>
                  </a:cubicBezTo>
                  <a:cubicBezTo>
                    <a:pt x="1102" y="2669"/>
                    <a:pt x="1095" y="2674"/>
                    <a:pt x="1091" y="2673"/>
                  </a:cubicBezTo>
                  <a:cubicBezTo>
                    <a:pt x="1086" y="2673"/>
                    <a:pt x="1079" y="2659"/>
                    <a:pt x="1077" y="2656"/>
                  </a:cubicBezTo>
                  <a:cubicBezTo>
                    <a:pt x="1075" y="2652"/>
                    <a:pt x="1065" y="2656"/>
                    <a:pt x="1058" y="2655"/>
                  </a:cubicBezTo>
                  <a:cubicBezTo>
                    <a:pt x="1052" y="2654"/>
                    <a:pt x="1042" y="2644"/>
                    <a:pt x="1038" y="2642"/>
                  </a:cubicBezTo>
                  <a:cubicBezTo>
                    <a:pt x="1034" y="2642"/>
                    <a:pt x="1028" y="2654"/>
                    <a:pt x="1020" y="2659"/>
                  </a:cubicBezTo>
                  <a:cubicBezTo>
                    <a:pt x="1012" y="2665"/>
                    <a:pt x="994" y="2620"/>
                    <a:pt x="992" y="2615"/>
                  </a:cubicBezTo>
                  <a:cubicBezTo>
                    <a:pt x="990" y="2610"/>
                    <a:pt x="986" y="2608"/>
                    <a:pt x="980" y="2604"/>
                  </a:cubicBezTo>
                  <a:cubicBezTo>
                    <a:pt x="974" y="2599"/>
                    <a:pt x="980" y="2592"/>
                    <a:pt x="982" y="2588"/>
                  </a:cubicBezTo>
                  <a:cubicBezTo>
                    <a:pt x="985" y="2584"/>
                    <a:pt x="978" y="2582"/>
                    <a:pt x="974" y="2577"/>
                  </a:cubicBezTo>
                  <a:cubicBezTo>
                    <a:pt x="971" y="2573"/>
                    <a:pt x="977" y="2554"/>
                    <a:pt x="976" y="2549"/>
                  </a:cubicBezTo>
                  <a:cubicBezTo>
                    <a:pt x="975" y="2543"/>
                    <a:pt x="969" y="2543"/>
                    <a:pt x="962" y="2541"/>
                  </a:cubicBezTo>
                  <a:cubicBezTo>
                    <a:pt x="954" y="2539"/>
                    <a:pt x="954" y="2524"/>
                    <a:pt x="952" y="2516"/>
                  </a:cubicBezTo>
                  <a:lnTo>
                    <a:pt x="953" y="2512"/>
                  </a:lnTo>
                  <a:cubicBezTo>
                    <a:pt x="955" y="2508"/>
                    <a:pt x="961" y="2506"/>
                    <a:pt x="964" y="2502"/>
                  </a:cubicBezTo>
                  <a:cubicBezTo>
                    <a:pt x="969" y="2497"/>
                    <a:pt x="973" y="2493"/>
                    <a:pt x="977" y="2492"/>
                  </a:cubicBezTo>
                  <a:cubicBezTo>
                    <a:pt x="981" y="2491"/>
                    <a:pt x="987" y="2503"/>
                    <a:pt x="991" y="2505"/>
                  </a:cubicBezTo>
                  <a:cubicBezTo>
                    <a:pt x="995" y="2507"/>
                    <a:pt x="996" y="2492"/>
                    <a:pt x="1000" y="2487"/>
                  </a:cubicBezTo>
                  <a:cubicBezTo>
                    <a:pt x="1005" y="2483"/>
                    <a:pt x="991" y="2451"/>
                    <a:pt x="988" y="2437"/>
                  </a:cubicBezTo>
                  <a:cubicBezTo>
                    <a:pt x="986" y="2423"/>
                    <a:pt x="978" y="2428"/>
                    <a:pt x="970" y="2426"/>
                  </a:cubicBezTo>
                  <a:cubicBezTo>
                    <a:pt x="962" y="2424"/>
                    <a:pt x="959" y="2405"/>
                    <a:pt x="955" y="2399"/>
                  </a:cubicBezTo>
                  <a:cubicBezTo>
                    <a:pt x="952" y="2393"/>
                    <a:pt x="948" y="2384"/>
                    <a:pt x="950" y="2371"/>
                  </a:cubicBezTo>
                  <a:cubicBezTo>
                    <a:pt x="953" y="2359"/>
                    <a:pt x="950" y="2345"/>
                    <a:pt x="945" y="2336"/>
                  </a:cubicBezTo>
                  <a:cubicBezTo>
                    <a:pt x="940" y="2328"/>
                    <a:pt x="907" y="2313"/>
                    <a:pt x="899" y="2302"/>
                  </a:cubicBezTo>
                  <a:cubicBezTo>
                    <a:pt x="891" y="2292"/>
                    <a:pt x="887" y="2276"/>
                    <a:pt x="883" y="2262"/>
                  </a:cubicBezTo>
                  <a:cubicBezTo>
                    <a:pt x="879" y="2249"/>
                    <a:pt x="835" y="2237"/>
                    <a:pt x="829" y="2236"/>
                  </a:cubicBezTo>
                  <a:cubicBezTo>
                    <a:pt x="823" y="2235"/>
                    <a:pt x="824" y="2224"/>
                    <a:pt x="823" y="2217"/>
                  </a:cubicBezTo>
                  <a:cubicBezTo>
                    <a:pt x="822" y="2210"/>
                    <a:pt x="773" y="2212"/>
                    <a:pt x="757" y="2211"/>
                  </a:cubicBezTo>
                  <a:cubicBezTo>
                    <a:pt x="742" y="2211"/>
                    <a:pt x="735" y="2198"/>
                    <a:pt x="729" y="2194"/>
                  </a:cubicBezTo>
                  <a:cubicBezTo>
                    <a:pt x="723" y="2191"/>
                    <a:pt x="725" y="2178"/>
                    <a:pt x="725" y="2172"/>
                  </a:cubicBezTo>
                  <a:cubicBezTo>
                    <a:pt x="725" y="2166"/>
                    <a:pt x="716" y="2165"/>
                    <a:pt x="709" y="2160"/>
                  </a:cubicBezTo>
                  <a:cubicBezTo>
                    <a:pt x="703" y="2155"/>
                    <a:pt x="687" y="2132"/>
                    <a:pt x="680" y="2121"/>
                  </a:cubicBezTo>
                  <a:cubicBezTo>
                    <a:pt x="672" y="2111"/>
                    <a:pt x="666" y="2094"/>
                    <a:pt x="665" y="2086"/>
                  </a:cubicBezTo>
                  <a:cubicBezTo>
                    <a:pt x="664" y="2077"/>
                    <a:pt x="652" y="2071"/>
                    <a:pt x="644" y="2066"/>
                  </a:cubicBezTo>
                  <a:cubicBezTo>
                    <a:pt x="637" y="2062"/>
                    <a:pt x="634" y="2072"/>
                    <a:pt x="633" y="2077"/>
                  </a:cubicBezTo>
                  <a:cubicBezTo>
                    <a:pt x="632" y="2082"/>
                    <a:pt x="621" y="2079"/>
                    <a:pt x="615" y="2078"/>
                  </a:cubicBezTo>
                  <a:cubicBezTo>
                    <a:pt x="609" y="2077"/>
                    <a:pt x="606" y="2082"/>
                    <a:pt x="604" y="2086"/>
                  </a:cubicBezTo>
                  <a:cubicBezTo>
                    <a:pt x="602" y="2090"/>
                    <a:pt x="589" y="2076"/>
                    <a:pt x="583" y="2074"/>
                  </a:cubicBezTo>
                  <a:cubicBezTo>
                    <a:pt x="578" y="2072"/>
                    <a:pt x="576" y="2080"/>
                    <a:pt x="569" y="2083"/>
                  </a:cubicBezTo>
                  <a:lnTo>
                    <a:pt x="568" y="2083"/>
                  </a:lnTo>
                  <a:cubicBezTo>
                    <a:pt x="560" y="2085"/>
                    <a:pt x="568" y="2069"/>
                    <a:pt x="573" y="2066"/>
                  </a:cubicBezTo>
                  <a:cubicBezTo>
                    <a:pt x="578" y="2063"/>
                    <a:pt x="581" y="2055"/>
                    <a:pt x="584" y="2046"/>
                  </a:cubicBezTo>
                  <a:cubicBezTo>
                    <a:pt x="586" y="2037"/>
                    <a:pt x="561" y="2044"/>
                    <a:pt x="552" y="2044"/>
                  </a:cubicBezTo>
                  <a:cubicBezTo>
                    <a:pt x="544" y="2044"/>
                    <a:pt x="538" y="2052"/>
                    <a:pt x="536" y="2058"/>
                  </a:cubicBezTo>
                  <a:cubicBezTo>
                    <a:pt x="534" y="2064"/>
                    <a:pt x="518" y="2060"/>
                    <a:pt x="510" y="2061"/>
                  </a:cubicBezTo>
                  <a:cubicBezTo>
                    <a:pt x="503" y="2061"/>
                    <a:pt x="503" y="2054"/>
                    <a:pt x="501" y="2045"/>
                  </a:cubicBezTo>
                  <a:cubicBezTo>
                    <a:pt x="499" y="2035"/>
                    <a:pt x="438" y="2075"/>
                    <a:pt x="433" y="2078"/>
                  </a:cubicBezTo>
                  <a:cubicBezTo>
                    <a:pt x="428" y="2081"/>
                    <a:pt x="431" y="2092"/>
                    <a:pt x="427" y="2093"/>
                  </a:cubicBezTo>
                  <a:cubicBezTo>
                    <a:pt x="424" y="2095"/>
                    <a:pt x="421" y="2109"/>
                    <a:pt x="415" y="2109"/>
                  </a:cubicBezTo>
                  <a:cubicBezTo>
                    <a:pt x="408" y="2108"/>
                    <a:pt x="396" y="2110"/>
                    <a:pt x="393" y="2114"/>
                  </a:cubicBezTo>
                  <a:cubicBezTo>
                    <a:pt x="390" y="2118"/>
                    <a:pt x="391" y="2121"/>
                    <a:pt x="388" y="2121"/>
                  </a:cubicBezTo>
                  <a:cubicBezTo>
                    <a:pt x="385" y="2122"/>
                    <a:pt x="381" y="2127"/>
                    <a:pt x="381" y="2131"/>
                  </a:cubicBezTo>
                  <a:cubicBezTo>
                    <a:pt x="381" y="2135"/>
                    <a:pt x="361" y="2141"/>
                    <a:pt x="355" y="2139"/>
                  </a:cubicBezTo>
                  <a:cubicBezTo>
                    <a:pt x="348" y="2137"/>
                    <a:pt x="343" y="2123"/>
                    <a:pt x="343" y="2118"/>
                  </a:cubicBezTo>
                  <a:cubicBezTo>
                    <a:pt x="344" y="2112"/>
                    <a:pt x="336" y="2109"/>
                    <a:pt x="332" y="2102"/>
                  </a:cubicBezTo>
                  <a:cubicBezTo>
                    <a:pt x="328" y="2096"/>
                    <a:pt x="328" y="2036"/>
                    <a:pt x="329" y="2029"/>
                  </a:cubicBezTo>
                  <a:cubicBezTo>
                    <a:pt x="330" y="2023"/>
                    <a:pt x="315" y="2024"/>
                    <a:pt x="309" y="2022"/>
                  </a:cubicBezTo>
                  <a:cubicBezTo>
                    <a:pt x="303" y="2021"/>
                    <a:pt x="309" y="1987"/>
                    <a:pt x="308" y="1981"/>
                  </a:cubicBezTo>
                  <a:cubicBezTo>
                    <a:pt x="307" y="1975"/>
                    <a:pt x="295" y="1975"/>
                    <a:pt x="289" y="1969"/>
                  </a:cubicBezTo>
                  <a:cubicBezTo>
                    <a:pt x="284" y="1964"/>
                    <a:pt x="271" y="1962"/>
                    <a:pt x="264" y="1965"/>
                  </a:cubicBezTo>
                  <a:cubicBezTo>
                    <a:pt x="258" y="1968"/>
                    <a:pt x="255" y="1984"/>
                    <a:pt x="255" y="1990"/>
                  </a:cubicBezTo>
                  <a:cubicBezTo>
                    <a:pt x="256" y="1996"/>
                    <a:pt x="248" y="2001"/>
                    <a:pt x="240" y="2006"/>
                  </a:cubicBezTo>
                  <a:cubicBezTo>
                    <a:pt x="233" y="2010"/>
                    <a:pt x="238" y="2024"/>
                    <a:pt x="238" y="2032"/>
                  </a:cubicBezTo>
                  <a:cubicBezTo>
                    <a:pt x="239" y="2039"/>
                    <a:pt x="236" y="2044"/>
                    <a:pt x="232" y="2047"/>
                  </a:cubicBezTo>
                  <a:cubicBezTo>
                    <a:pt x="227" y="2050"/>
                    <a:pt x="229" y="2058"/>
                    <a:pt x="222" y="2060"/>
                  </a:cubicBezTo>
                  <a:cubicBezTo>
                    <a:pt x="215" y="2063"/>
                    <a:pt x="211" y="2050"/>
                    <a:pt x="206" y="2049"/>
                  </a:cubicBezTo>
                  <a:cubicBezTo>
                    <a:pt x="202" y="2048"/>
                    <a:pt x="198" y="2056"/>
                    <a:pt x="194" y="2059"/>
                  </a:cubicBezTo>
                  <a:cubicBezTo>
                    <a:pt x="191" y="2062"/>
                    <a:pt x="181" y="2060"/>
                    <a:pt x="178" y="2066"/>
                  </a:cubicBezTo>
                  <a:cubicBezTo>
                    <a:pt x="175" y="2073"/>
                    <a:pt x="188" y="2087"/>
                    <a:pt x="190" y="2094"/>
                  </a:cubicBezTo>
                  <a:cubicBezTo>
                    <a:pt x="193" y="2101"/>
                    <a:pt x="184" y="2100"/>
                    <a:pt x="182" y="2098"/>
                  </a:cubicBezTo>
                  <a:cubicBezTo>
                    <a:pt x="179" y="2096"/>
                    <a:pt x="172" y="2092"/>
                    <a:pt x="165" y="2093"/>
                  </a:cubicBezTo>
                  <a:cubicBezTo>
                    <a:pt x="158" y="2094"/>
                    <a:pt x="153" y="2084"/>
                    <a:pt x="146" y="2078"/>
                  </a:cubicBezTo>
                  <a:cubicBezTo>
                    <a:pt x="139" y="2071"/>
                    <a:pt x="121" y="2096"/>
                    <a:pt x="111" y="2107"/>
                  </a:cubicBezTo>
                  <a:cubicBezTo>
                    <a:pt x="102" y="2117"/>
                    <a:pt x="76" y="2112"/>
                    <a:pt x="63" y="2107"/>
                  </a:cubicBezTo>
                  <a:cubicBezTo>
                    <a:pt x="57" y="2104"/>
                    <a:pt x="55" y="2093"/>
                    <a:pt x="55" y="2083"/>
                  </a:cubicBezTo>
                  <a:cubicBezTo>
                    <a:pt x="55" y="2071"/>
                    <a:pt x="56" y="2058"/>
                    <a:pt x="55" y="2052"/>
                  </a:cubicBezTo>
                  <a:cubicBezTo>
                    <a:pt x="54" y="2042"/>
                    <a:pt x="77" y="2007"/>
                    <a:pt x="80" y="1995"/>
                  </a:cubicBezTo>
                  <a:cubicBezTo>
                    <a:pt x="83" y="1983"/>
                    <a:pt x="77" y="1978"/>
                    <a:pt x="69" y="1976"/>
                  </a:cubicBezTo>
                  <a:cubicBezTo>
                    <a:pt x="61" y="1975"/>
                    <a:pt x="57" y="1954"/>
                    <a:pt x="55" y="1947"/>
                  </a:cubicBezTo>
                  <a:cubicBezTo>
                    <a:pt x="53" y="1940"/>
                    <a:pt x="63" y="1926"/>
                    <a:pt x="58" y="1918"/>
                  </a:cubicBezTo>
                  <a:cubicBezTo>
                    <a:pt x="53" y="1911"/>
                    <a:pt x="36" y="1921"/>
                    <a:pt x="24" y="1924"/>
                  </a:cubicBezTo>
                  <a:cubicBezTo>
                    <a:pt x="12" y="1928"/>
                    <a:pt x="0" y="1880"/>
                    <a:pt x="5" y="1866"/>
                  </a:cubicBezTo>
                  <a:cubicBezTo>
                    <a:pt x="9" y="1852"/>
                    <a:pt x="54" y="1865"/>
                    <a:pt x="63" y="1866"/>
                  </a:cubicBezTo>
                  <a:cubicBezTo>
                    <a:pt x="71" y="1866"/>
                    <a:pt x="71" y="1853"/>
                    <a:pt x="71" y="1843"/>
                  </a:cubicBezTo>
                  <a:cubicBezTo>
                    <a:pt x="72" y="1834"/>
                    <a:pt x="93" y="1833"/>
                    <a:pt x="101" y="1833"/>
                  </a:cubicBezTo>
                  <a:cubicBezTo>
                    <a:pt x="109" y="1833"/>
                    <a:pt x="98" y="1822"/>
                    <a:pt x="90" y="1815"/>
                  </a:cubicBezTo>
                  <a:cubicBezTo>
                    <a:pt x="82" y="1807"/>
                    <a:pt x="121" y="1803"/>
                    <a:pt x="129" y="1801"/>
                  </a:cubicBezTo>
                  <a:cubicBezTo>
                    <a:pt x="136" y="1799"/>
                    <a:pt x="147" y="1793"/>
                    <a:pt x="149" y="1785"/>
                  </a:cubicBezTo>
                  <a:cubicBezTo>
                    <a:pt x="152" y="1776"/>
                    <a:pt x="125" y="1767"/>
                    <a:pt x="123" y="1755"/>
                  </a:cubicBezTo>
                  <a:cubicBezTo>
                    <a:pt x="121" y="1743"/>
                    <a:pt x="149" y="1734"/>
                    <a:pt x="155" y="1731"/>
                  </a:cubicBezTo>
                  <a:cubicBezTo>
                    <a:pt x="161" y="1729"/>
                    <a:pt x="171" y="1727"/>
                    <a:pt x="178" y="1727"/>
                  </a:cubicBezTo>
                  <a:cubicBezTo>
                    <a:pt x="185" y="1728"/>
                    <a:pt x="200" y="1705"/>
                    <a:pt x="205" y="1703"/>
                  </a:cubicBezTo>
                  <a:cubicBezTo>
                    <a:pt x="211" y="1702"/>
                    <a:pt x="222" y="1717"/>
                    <a:pt x="229" y="1724"/>
                  </a:cubicBezTo>
                  <a:cubicBezTo>
                    <a:pt x="235" y="1731"/>
                    <a:pt x="252" y="1724"/>
                    <a:pt x="272" y="1724"/>
                  </a:cubicBezTo>
                  <a:cubicBezTo>
                    <a:pt x="291" y="1724"/>
                    <a:pt x="303" y="1713"/>
                    <a:pt x="313" y="1700"/>
                  </a:cubicBezTo>
                  <a:cubicBezTo>
                    <a:pt x="323" y="1687"/>
                    <a:pt x="273" y="1659"/>
                    <a:pt x="268" y="1655"/>
                  </a:cubicBezTo>
                  <a:cubicBezTo>
                    <a:pt x="262" y="1652"/>
                    <a:pt x="260" y="1683"/>
                    <a:pt x="250" y="1689"/>
                  </a:cubicBezTo>
                  <a:cubicBezTo>
                    <a:pt x="240" y="1695"/>
                    <a:pt x="224" y="1679"/>
                    <a:pt x="216" y="1672"/>
                  </a:cubicBezTo>
                  <a:cubicBezTo>
                    <a:pt x="208" y="1665"/>
                    <a:pt x="184" y="1661"/>
                    <a:pt x="174" y="1655"/>
                  </a:cubicBezTo>
                  <a:cubicBezTo>
                    <a:pt x="164" y="1649"/>
                    <a:pt x="206" y="1595"/>
                    <a:pt x="209" y="1591"/>
                  </a:cubicBezTo>
                  <a:cubicBezTo>
                    <a:pt x="211" y="1586"/>
                    <a:pt x="203" y="1580"/>
                    <a:pt x="199" y="1574"/>
                  </a:cubicBezTo>
                  <a:lnTo>
                    <a:pt x="201" y="1569"/>
                  </a:lnTo>
                  <a:cubicBezTo>
                    <a:pt x="204" y="1566"/>
                    <a:pt x="211" y="1563"/>
                    <a:pt x="214" y="1560"/>
                  </a:cubicBezTo>
                  <a:cubicBezTo>
                    <a:pt x="218" y="1555"/>
                    <a:pt x="219" y="1540"/>
                    <a:pt x="226" y="1536"/>
                  </a:cubicBezTo>
                  <a:cubicBezTo>
                    <a:pt x="234" y="1532"/>
                    <a:pt x="258" y="1543"/>
                    <a:pt x="267" y="1550"/>
                  </a:cubicBezTo>
                  <a:cubicBezTo>
                    <a:pt x="276" y="1558"/>
                    <a:pt x="306" y="1552"/>
                    <a:pt x="326" y="1550"/>
                  </a:cubicBezTo>
                  <a:cubicBezTo>
                    <a:pt x="346" y="1549"/>
                    <a:pt x="375" y="1548"/>
                    <a:pt x="388" y="1550"/>
                  </a:cubicBezTo>
                  <a:cubicBezTo>
                    <a:pt x="402" y="1552"/>
                    <a:pt x="386" y="1497"/>
                    <a:pt x="388" y="1488"/>
                  </a:cubicBezTo>
                  <a:cubicBezTo>
                    <a:pt x="390" y="1480"/>
                    <a:pt x="420" y="1491"/>
                    <a:pt x="429" y="1493"/>
                  </a:cubicBezTo>
                  <a:cubicBezTo>
                    <a:pt x="438" y="1495"/>
                    <a:pt x="454" y="1484"/>
                    <a:pt x="464" y="1484"/>
                  </a:cubicBezTo>
                  <a:cubicBezTo>
                    <a:pt x="474" y="1483"/>
                    <a:pt x="546" y="1511"/>
                    <a:pt x="557" y="1510"/>
                  </a:cubicBezTo>
                  <a:cubicBezTo>
                    <a:pt x="569" y="1510"/>
                    <a:pt x="577" y="1497"/>
                    <a:pt x="583" y="1494"/>
                  </a:cubicBezTo>
                  <a:cubicBezTo>
                    <a:pt x="590" y="1492"/>
                    <a:pt x="599" y="1500"/>
                    <a:pt x="615" y="1500"/>
                  </a:cubicBezTo>
                  <a:cubicBezTo>
                    <a:pt x="630" y="1500"/>
                    <a:pt x="633" y="1485"/>
                    <a:pt x="644" y="1483"/>
                  </a:cubicBezTo>
                  <a:cubicBezTo>
                    <a:pt x="655" y="1481"/>
                    <a:pt x="679" y="1493"/>
                    <a:pt x="693" y="1496"/>
                  </a:cubicBezTo>
                  <a:cubicBezTo>
                    <a:pt x="706" y="1500"/>
                    <a:pt x="713" y="1488"/>
                    <a:pt x="726" y="1486"/>
                  </a:cubicBezTo>
                  <a:cubicBezTo>
                    <a:pt x="740" y="1484"/>
                    <a:pt x="780" y="1496"/>
                    <a:pt x="787" y="1500"/>
                  </a:cubicBezTo>
                  <a:cubicBezTo>
                    <a:pt x="794" y="1504"/>
                    <a:pt x="809" y="1502"/>
                    <a:pt x="816" y="1503"/>
                  </a:cubicBezTo>
                  <a:cubicBezTo>
                    <a:pt x="822" y="1504"/>
                    <a:pt x="832" y="1530"/>
                    <a:pt x="848" y="1540"/>
                  </a:cubicBezTo>
                  <a:cubicBezTo>
                    <a:pt x="864" y="1551"/>
                    <a:pt x="882" y="1544"/>
                    <a:pt x="890" y="1540"/>
                  </a:cubicBezTo>
                  <a:cubicBezTo>
                    <a:pt x="898" y="1536"/>
                    <a:pt x="892" y="1524"/>
                    <a:pt x="891" y="1518"/>
                  </a:cubicBezTo>
                  <a:cubicBezTo>
                    <a:pt x="890" y="1512"/>
                    <a:pt x="908" y="1503"/>
                    <a:pt x="912" y="1499"/>
                  </a:cubicBezTo>
                  <a:cubicBezTo>
                    <a:pt x="916" y="1495"/>
                    <a:pt x="906" y="1488"/>
                    <a:pt x="902" y="1480"/>
                  </a:cubicBezTo>
                  <a:cubicBezTo>
                    <a:pt x="898" y="1472"/>
                    <a:pt x="911" y="1462"/>
                    <a:pt x="916" y="1449"/>
                  </a:cubicBezTo>
                  <a:cubicBezTo>
                    <a:pt x="920" y="1436"/>
                    <a:pt x="904" y="1426"/>
                    <a:pt x="898" y="1417"/>
                  </a:cubicBezTo>
                  <a:cubicBezTo>
                    <a:pt x="891" y="1408"/>
                    <a:pt x="866" y="1339"/>
                    <a:pt x="862" y="1326"/>
                  </a:cubicBezTo>
                  <a:cubicBezTo>
                    <a:pt x="857" y="1313"/>
                    <a:pt x="868" y="1305"/>
                    <a:pt x="872" y="1301"/>
                  </a:cubicBezTo>
                  <a:cubicBezTo>
                    <a:pt x="876" y="1297"/>
                    <a:pt x="824" y="1298"/>
                    <a:pt x="820" y="1293"/>
                  </a:cubicBezTo>
                  <a:cubicBezTo>
                    <a:pt x="816" y="1289"/>
                    <a:pt x="818" y="1269"/>
                    <a:pt x="832" y="1262"/>
                  </a:cubicBezTo>
                  <a:cubicBezTo>
                    <a:pt x="847" y="1255"/>
                    <a:pt x="852" y="1265"/>
                    <a:pt x="862" y="1265"/>
                  </a:cubicBezTo>
                  <a:cubicBezTo>
                    <a:pt x="872" y="1266"/>
                    <a:pt x="876" y="1257"/>
                    <a:pt x="886" y="1253"/>
                  </a:cubicBezTo>
                  <a:cubicBezTo>
                    <a:pt x="895" y="1248"/>
                    <a:pt x="920" y="1247"/>
                    <a:pt x="932" y="1247"/>
                  </a:cubicBezTo>
                  <a:cubicBezTo>
                    <a:pt x="944" y="1247"/>
                    <a:pt x="946" y="1233"/>
                    <a:pt x="958" y="1242"/>
                  </a:cubicBezTo>
                  <a:cubicBezTo>
                    <a:pt x="971" y="1251"/>
                    <a:pt x="979" y="1244"/>
                    <a:pt x="984" y="1242"/>
                  </a:cubicBezTo>
                  <a:cubicBezTo>
                    <a:pt x="990" y="1240"/>
                    <a:pt x="996" y="1223"/>
                    <a:pt x="1001" y="1219"/>
                  </a:cubicBezTo>
                  <a:cubicBezTo>
                    <a:pt x="1007" y="1214"/>
                    <a:pt x="990" y="1210"/>
                    <a:pt x="981" y="1207"/>
                  </a:cubicBezTo>
                  <a:cubicBezTo>
                    <a:pt x="972" y="1203"/>
                    <a:pt x="979" y="1145"/>
                    <a:pt x="984" y="1117"/>
                  </a:cubicBezTo>
                  <a:cubicBezTo>
                    <a:pt x="988" y="1089"/>
                    <a:pt x="996" y="1042"/>
                    <a:pt x="1003" y="1032"/>
                  </a:cubicBezTo>
                  <a:cubicBezTo>
                    <a:pt x="1011" y="1022"/>
                    <a:pt x="1057" y="1046"/>
                    <a:pt x="1069" y="1048"/>
                  </a:cubicBezTo>
                  <a:cubicBezTo>
                    <a:pt x="1082" y="1051"/>
                    <a:pt x="1104" y="1037"/>
                    <a:pt x="1114" y="1038"/>
                  </a:cubicBezTo>
                  <a:cubicBezTo>
                    <a:pt x="1125" y="1038"/>
                    <a:pt x="1124" y="1049"/>
                    <a:pt x="1132" y="1051"/>
                  </a:cubicBezTo>
                  <a:cubicBezTo>
                    <a:pt x="1140" y="1053"/>
                    <a:pt x="1148" y="1043"/>
                    <a:pt x="1151" y="1037"/>
                  </a:cubicBezTo>
                  <a:cubicBezTo>
                    <a:pt x="1153" y="1030"/>
                    <a:pt x="1164" y="1027"/>
                    <a:pt x="1171" y="1023"/>
                  </a:cubicBezTo>
                  <a:cubicBezTo>
                    <a:pt x="1178" y="1018"/>
                    <a:pt x="1189" y="1006"/>
                    <a:pt x="1193" y="999"/>
                  </a:cubicBezTo>
                  <a:cubicBezTo>
                    <a:pt x="1197" y="992"/>
                    <a:pt x="1176" y="966"/>
                    <a:pt x="1167" y="956"/>
                  </a:cubicBezTo>
                  <a:cubicBezTo>
                    <a:pt x="1157" y="946"/>
                    <a:pt x="1166" y="898"/>
                    <a:pt x="1167" y="893"/>
                  </a:cubicBezTo>
                  <a:cubicBezTo>
                    <a:pt x="1167" y="887"/>
                    <a:pt x="1201" y="873"/>
                    <a:pt x="1209" y="871"/>
                  </a:cubicBezTo>
                  <a:cubicBezTo>
                    <a:pt x="1217" y="868"/>
                    <a:pt x="1211" y="844"/>
                    <a:pt x="1209" y="837"/>
                  </a:cubicBezTo>
                  <a:cubicBezTo>
                    <a:pt x="1208" y="830"/>
                    <a:pt x="1244" y="805"/>
                    <a:pt x="1250" y="801"/>
                  </a:cubicBezTo>
                  <a:cubicBezTo>
                    <a:pt x="1253" y="798"/>
                    <a:pt x="1256" y="793"/>
                    <a:pt x="1258" y="789"/>
                  </a:cubicBezTo>
                  <a:cubicBezTo>
                    <a:pt x="1261" y="790"/>
                    <a:pt x="1265" y="792"/>
                    <a:pt x="1268" y="793"/>
                  </a:cubicBezTo>
                  <a:cubicBezTo>
                    <a:pt x="1277" y="796"/>
                    <a:pt x="1285" y="800"/>
                    <a:pt x="1286" y="794"/>
                  </a:cubicBezTo>
                  <a:lnTo>
                    <a:pt x="1286" y="791"/>
                  </a:lnTo>
                  <a:cubicBezTo>
                    <a:pt x="1290" y="799"/>
                    <a:pt x="1290" y="813"/>
                    <a:pt x="1290" y="821"/>
                  </a:cubicBezTo>
                  <a:cubicBezTo>
                    <a:pt x="1290" y="830"/>
                    <a:pt x="1301" y="828"/>
                    <a:pt x="1309" y="833"/>
                  </a:cubicBezTo>
                  <a:cubicBezTo>
                    <a:pt x="1317" y="838"/>
                    <a:pt x="1310" y="849"/>
                    <a:pt x="1326" y="864"/>
                  </a:cubicBezTo>
                  <a:cubicBezTo>
                    <a:pt x="1342" y="879"/>
                    <a:pt x="1358" y="888"/>
                    <a:pt x="1364" y="896"/>
                  </a:cubicBezTo>
                  <a:cubicBezTo>
                    <a:pt x="1370" y="903"/>
                    <a:pt x="1376" y="926"/>
                    <a:pt x="1384" y="931"/>
                  </a:cubicBezTo>
                  <a:cubicBezTo>
                    <a:pt x="1391" y="936"/>
                    <a:pt x="1402" y="920"/>
                    <a:pt x="1404" y="915"/>
                  </a:cubicBezTo>
                  <a:cubicBezTo>
                    <a:pt x="1405" y="910"/>
                    <a:pt x="1422" y="906"/>
                    <a:pt x="1432" y="906"/>
                  </a:cubicBezTo>
                  <a:cubicBezTo>
                    <a:pt x="1443" y="907"/>
                    <a:pt x="1449" y="927"/>
                    <a:pt x="1458" y="930"/>
                  </a:cubicBezTo>
                  <a:cubicBezTo>
                    <a:pt x="1466" y="934"/>
                    <a:pt x="1468" y="924"/>
                    <a:pt x="1478" y="919"/>
                  </a:cubicBezTo>
                  <a:cubicBezTo>
                    <a:pt x="1487" y="914"/>
                    <a:pt x="1505" y="932"/>
                    <a:pt x="1523" y="947"/>
                  </a:cubicBezTo>
                  <a:cubicBezTo>
                    <a:pt x="1541" y="962"/>
                    <a:pt x="1546" y="985"/>
                    <a:pt x="1551" y="999"/>
                  </a:cubicBezTo>
                  <a:cubicBezTo>
                    <a:pt x="1557" y="1013"/>
                    <a:pt x="1585" y="1031"/>
                    <a:pt x="1590" y="1039"/>
                  </a:cubicBezTo>
                  <a:cubicBezTo>
                    <a:pt x="1595" y="1047"/>
                    <a:pt x="1600" y="1064"/>
                    <a:pt x="1600" y="1077"/>
                  </a:cubicBezTo>
                  <a:cubicBezTo>
                    <a:pt x="1600" y="1090"/>
                    <a:pt x="1607" y="1103"/>
                    <a:pt x="1607" y="1110"/>
                  </a:cubicBezTo>
                  <a:cubicBezTo>
                    <a:pt x="1608" y="1117"/>
                    <a:pt x="1593" y="1121"/>
                    <a:pt x="1590" y="1154"/>
                  </a:cubicBezTo>
                  <a:cubicBezTo>
                    <a:pt x="1587" y="1187"/>
                    <a:pt x="1657" y="1208"/>
                    <a:pt x="1686" y="1213"/>
                  </a:cubicBezTo>
                  <a:cubicBezTo>
                    <a:pt x="1715" y="1219"/>
                    <a:pt x="1770" y="1205"/>
                    <a:pt x="1784" y="1205"/>
                  </a:cubicBezTo>
                  <a:cubicBezTo>
                    <a:pt x="1797" y="1206"/>
                    <a:pt x="1831" y="1221"/>
                    <a:pt x="1838" y="1227"/>
                  </a:cubicBezTo>
                  <a:cubicBezTo>
                    <a:pt x="1844" y="1232"/>
                    <a:pt x="1851" y="1239"/>
                    <a:pt x="1864" y="1241"/>
                  </a:cubicBezTo>
                  <a:cubicBezTo>
                    <a:pt x="1876" y="1243"/>
                    <a:pt x="1905" y="1261"/>
                    <a:pt x="1914" y="1271"/>
                  </a:cubicBezTo>
                  <a:cubicBezTo>
                    <a:pt x="1922" y="1281"/>
                    <a:pt x="1948" y="1275"/>
                    <a:pt x="1957" y="1275"/>
                  </a:cubicBezTo>
                  <a:cubicBezTo>
                    <a:pt x="1966" y="1275"/>
                    <a:pt x="1960" y="1283"/>
                    <a:pt x="1962" y="1290"/>
                  </a:cubicBezTo>
                  <a:cubicBezTo>
                    <a:pt x="1963" y="1297"/>
                    <a:pt x="1984" y="1304"/>
                    <a:pt x="1990" y="1307"/>
                  </a:cubicBezTo>
                  <a:cubicBezTo>
                    <a:pt x="1995" y="1309"/>
                    <a:pt x="1997" y="1331"/>
                    <a:pt x="2003" y="1342"/>
                  </a:cubicBezTo>
                  <a:cubicBezTo>
                    <a:pt x="2009" y="1353"/>
                    <a:pt x="2043" y="1412"/>
                    <a:pt x="2053" y="1434"/>
                  </a:cubicBezTo>
                  <a:cubicBezTo>
                    <a:pt x="2063" y="1455"/>
                    <a:pt x="2304" y="1442"/>
                    <a:pt x="2313" y="1440"/>
                  </a:cubicBezTo>
                  <a:cubicBezTo>
                    <a:pt x="2322" y="1439"/>
                    <a:pt x="2328" y="1428"/>
                    <a:pt x="2337" y="1419"/>
                  </a:cubicBezTo>
                  <a:cubicBezTo>
                    <a:pt x="2346" y="1410"/>
                    <a:pt x="2462" y="1421"/>
                    <a:pt x="2473" y="1423"/>
                  </a:cubicBezTo>
                  <a:cubicBezTo>
                    <a:pt x="2484" y="1425"/>
                    <a:pt x="2494" y="1439"/>
                    <a:pt x="2502" y="1449"/>
                  </a:cubicBezTo>
                  <a:cubicBezTo>
                    <a:pt x="2511" y="1459"/>
                    <a:pt x="2565" y="1480"/>
                    <a:pt x="2577" y="1483"/>
                  </a:cubicBezTo>
                  <a:cubicBezTo>
                    <a:pt x="2590" y="1486"/>
                    <a:pt x="2641" y="1503"/>
                    <a:pt x="2659" y="1508"/>
                  </a:cubicBezTo>
                  <a:cubicBezTo>
                    <a:pt x="2677" y="1514"/>
                    <a:pt x="2699" y="1495"/>
                    <a:pt x="2705" y="1494"/>
                  </a:cubicBezTo>
                  <a:cubicBezTo>
                    <a:pt x="2711" y="1492"/>
                    <a:pt x="2711" y="1502"/>
                    <a:pt x="2710" y="1509"/>
                  </a:cubicBezTo>
                  <a:cubicBezTo>
                    <a:pt x="2709" y="1516"/>
                    <a:pt x="2721" y="1520"/>
                    <a:pt x="2742" y="1521"/>
                  </a:cubicBezTo>
                  <a:cubicBezTo>
                    <a:pt x="2763" y="1522"/>
                    <a:pt x="2814" y="1467"/>
                    <a:pt x="2820" y="1460"/>
                  </a:cubicBezTo>
                  <a:cubicBezTo>
                    <a:pt x="2826" y="1452"/>
                    <a:pt x="2834" y="1453"/>
                    <a:pt x="2846" y="1452"/>
                  </a:cubicBezTo>
                  <a:cubicBezTo>
                    <a:pt x="2858" y="1450"/>
                    <a:pt x="2891" y="1430"/>
                    <a:pt x="2910" y="1426"/>
                  </a:cubicBezTo>
                  <a:cubicBezTo>
                    <a:pt x="2930" y="1422"/>
                    <a:pt x="2962" y="1408"/>
                    <a:pt x="2970" y="1403"/>
                  </a:cubicBezTo>
                  <a:cubicBezTo>
                    <a:pt x="2978" y="1398"/>
                    <a:pt x="3005" y="1406"/>
                    <a:pt x="3019" y="1403"/>
                  </a:cubicBezTo>
                  <a:cubicBezTo>
                    <a:pt x="3033" y="1400"/>
                    <a:pt x="3053" y="1381"/>
                    <a:pt x="3062" y="1375"/>
                  </a:cubicBezTo>
                  <a:cubicBezTo>
                    <a:pt x="3071" y="1369"/>
                    <a:pt x="3107" y="1367"/>
                    <a:pt x="3117" y="1367"/>
                  </a:cubicBezTo>
                  <a:cubicBezTo>
                    <a:pt x="3127" y="1366"/>
                    <a:pt x="3143" y="1323"/>
                    <a:pt x="3146" y="1315"/>
                  </a:cubicBezTo>
                  <a:cubicBezTo>
                    <a:pt x="3149" y="1307"/>
                    <a:pt x="3169" y="1283"/>
                    <a:pt x="3178" y="1273"/>
                  </a:cubicBezTo>
                  <a:cubicBezTo>
                    <a:pt x="3187" y="1263"/>
                    <a:pt x="3201" y="1244"/>
                    <a:pt x="3206" y="1237"/>
                  </a:cubicBezTo>
                  <a:cubicBezTo>
                    <a:pt x="3211" y="1231"/>
                    <a:pt x="3181" y="1209"/>
                    <a:pt x="3155" y="1198"/>
                  </a:cubicBezTo>
                  <a:cubicBezTo>
                    <a:pt x="3129" y="1187"/>
                    <a:pt x="3137" y="1160"/>
                    <a:pt x="3137" y="1148"/>
                  </a:cubicBezTo>
                  <a:cubicBezTo>
                    <a:pt x="3137" y="1136"/>
                    <a:pt x="3146" y="1111"/>
                    <a:pt x="3155" y="1103"/>
                  </a:cubicBezTo>
                  <a:cubicBezTo>
                    <a:pt x="3165" y="1094"/>
                    <a:pt x="3196" y="1092"/>
                    <a:pt x="3205" y="1091"/>
                  </a:cubicBezTo>
                  <a:cubicBezTo>
                    <a:pt x="3215" y="1090"/>
                    <a:pt x="3228" y="1100"/>
                    <a:pt x="3231" y="1104"/>
                  </a:cubicBezTo>
                  <a:cubicBezTo>
                    <a:pt x="3233" y="1108"/>
                    <a:pt x="3259" y="1116"/>
                    <a:pt x="3266" y="1116"/>
                  </a:cubicBezTo>
                  <a:cubicBezTo>
                    <a:pt x="3273" y="1116"/>
                    <a:pt x="3282" y="1128"/>
                    <a:pt x="3293" y="1127"/>
                  </a:cubicBezTo>
                  <a:cubicBezTo>
                    <a:pt x="3304" y="1125"/>
                    <a:pt x="3308" y="1104"/>
                    <a:pt x="3311" y="1096"/>
                  </a:cubicBezTo>
                  <a:cubicBezTo>
                    <a:pt x="3314" y="1088"/>
                    <a:pt x="3341" y="1078"/>
                    <a:pt x="3348" y="1072"/>
                  </a:cubicBezTo>
                  <a:cubicBezTo>
                    <a:pt x="3354" y="1066"/>
                    <a:pt x="3362" y="1044"/>
                    <a:pt x="3368" y="1042"/>
                  </a:cubicBezTo>
                  <a:cubicBezTo>
                    <a:pt x="3374" y="1041"/>
                    <a:pt x="3399" y="1042"/>
                    <a:pt x="3408" y="1042"/>
                  </a:cubicBezTo>
                  <a:cubicBezTo>
                    <a:pt x="3416" y="1042"/>
                    <a:pt x="3425" y="1026"/>
                    <a:pt x="3432" y="1021"/>
                  </a:cubicBezTo>
                  <a:cubicBezTo>
                    <a:pt x="3439" y="1016"/>
                    <a:pt x="3457" y="1017"/>
                    <a:pt x="3463" y="1013"/>
                  </a:cubicBezTo>
                  <a:cubicBezTo>
                    <a:pt x="3468" y="1009"/>
                    <a:pt x="3466" y="977"/>
                    <a:pt x="3465" y="970"/>
                  </a:cubicBezTo>
                  <a:cubicBezTo>
                    <a:pt x="3465" y="963"/>
                    <a:pt x="3471" y="963"/>
                    <a:pt x="3476" y="960"/>
                  </a:cubicBezTo>
                  <a:cubicBezTo>
                    <a:pt x="3481" y="957"/>
                    <a:pt x="3481" y="947"/>
                    <a:pt x="3484" y="942"/>
                  </a:cubicBezTo>
                  <a:cubicBezTo>
                    <a:pt x="3488" y="936"/>
                    <a:pt x="3500" y="935"/>
                    <a:pt x="3507" y="933"/>
                  </a:cubicBezTo>
                  <a:cubicBezTo>
                    <a:pt x="3513" y="931"/>
                    <a:pt x="3509" y="914"/>
                    <a:pt x="3513" y="909"/>
                  </a:cubicBezTo>
                  <a:cubicBezTo>
                    <a:pt x="3517" y="905"/>
                    <a:pt x="3526" y="915"/>
                    <a:pt x="3535" y="921"/>
                  </a:cubicBezTo>
                  <a:cubicBezTo>
                    <a:pt x="3544" y="926"/>
                    <a:pt x="3567" y="894"/>
                    <a:pt x="3571" y="888"/>
                  </a:cubicBezTo>
                  <a:cubicBezTo>
                    <a:pt x="3575" y="882"/>
                    <a:pt x="3588" y="875"/>
                    <a:pt x="3595" y="874"/>
                  </a:cubicBezTo>
                  <a:cubicBezTo>
                    <a:pt x="3602" y="872"/>
                    <a:pt x="3610" y="881"/>
                    <a:pt x="3614" y="883"/>
                  </a:cubicBezTo>
                  <a:cubicBezTo>
                    <a:pt x="3618" y="884"/>
                    <a:pt x="3627" y="875"/>
                    <a:pt x="3635" y="874"/>
                  </a:cubicBezTo>
                  <a:cubicBezTo>
                    <a:pt x="3643" y="873"/>
                    <a:pt x="3660" y="881"/>
                    <a:pt x="3666" y="880"/>
                  </a:cubicBezTo>
                  <a:cubicBezTo>
                    <a:pt x="3671" y="879"/>
                    <a:pt x="3673" y="854"/>
                    <a:pt x="3675" y="848"/>
                  </a:cubicBezTo>
                  <a:cubicBezTo>
                    <a:pt x="3676" y="841"/>
                    <a:pt x="3667" y="822"/>
                    <a:pt x="3664" y="817"/>
                  </a:cubicBezTo>
                  <a:cubicBezTo>
                    <a:pt x="3662" y="811"/>
                    <a:pt x="3629" y="788"/>
                    <a:pt x="3619" y="780"/>
                  </a:cubicBezTo>
                  <a:cubicBezTo>
                    <a:pt x="3609" y="773"/>
                    <a:pt x="3578" y="734"/>
                    <a:pt x="3572" y="726"/>
                  </a:cubicBezTo>
                  <a:cubicBezTo>
                    <a:pt x="3567" y="718"/>
                    <a:pt x="3539" y="712"/>
                    <a:pt x="3533" y="712"/>
                  </a:cubicBezTo>
                  <a:cubicBezTo>
                    <a:pt x="3526" y="710"/>
                    <a:pt x="3512" y="723"/>
                    <a:pt x="3507" y="726"/>
                  </a:cubicBezTo>
                  <a:cubicBezTo>
                    <a:pt x="3501" y="729"/>
                    <a:pt x="3505" y="753"/>
                    <a:pt x="3506" y="759"/>
                  </a:cubicBezTo>
                  <a:cubicBezTo>
                    <a:pt x="3508" y="766"/>
                    <a:pt x="3500" y="766"/>
                    <a:pt x="3496" y="770"/>
                  </a:cubicBezTo>
                  <a:cubicBezTo>
                    <a:pt x="3491" y="773"/>
                    <a:pt x="3492" y="780"/>
                    <a:pt x="3485" y="781"/>
                  </a:cubicBezTo>
                  <a:cubicBezTo>
                    <a:pt x="3479" y="783"/>
                    <a:pt x="3471" y="772"/>
                    <a:pt x="3470" y="766"/>
                  </a:cubicBezTo>
                  <a:cubicBezTo>
                    <a:pt x="3468" y="760"/>
                    <a:pt x="3415" y="764"/>
                    <a:pt x="3406" y="764"/>
                  </a:cubicBezTo>
                  <a:cubicBezTo>
                    <a:pt x="3396" y="764"/>
                    <a:pt x="3386" y="782"/>
                    <a:pt x="3380" y="786"/>
                  </a:cubicBezTo>
                  <a:cubicBezTo>
                    <a:pt x="3375" y="789"/>
                    <a:pt x="3359" y="769"/>
                    <a:pt x="3356" y="765"/>
                  </a:cubicBezTo>
                  <a:cubicBezTo>
                    <a:pt x="3354" y="762"/>
                    <a:pt x="3343" y="756"/>
                    <a:pt x="3339" y="754"/>
                  </a:cubicBezTo>
                  <a:cubicBezTo>
                    <a:pt x="3335" y="753"/>
                    <a:pt x="3333" y="737"/>
                    <a:pt x="3331" y="731"/>
                  </a:cubicBezTo>
                  <a:cubicBezTo>
                    <a:pt x="3329" y="725"/>
                    <a:pt x="3337" y="723"/>
                    <a:pt x="3342" y="718"/>
                  </a:cubicBezTo>
                  <a:cubicBezTo>
                    <a:pt x="3346" y="714"/>
                    <a:pt x="3349" y="613"/>
                    <a:pt x="3348" y="605"/>
                  </a:cubicBezTo>
                  <a:cubicBezTo>
                    <a:pt x="3347" y="597"/>
                    <a:pt x="3352" y="576"/>
                    <a:pt x="3354" y="574"/>
                  </a:cubicBezTo>
                  <a:cubicBezTo>
                    <a:pt x="3357" y="572"/>
                    <a:pt x="3357" y="553"/>
                    <a:pt x="3357" y="544"/>
                  </a:cubicBezTo>
                  <a:cubicBezTo>
                    <a:pt x="3356" y="539"/>
                    <a:pt x="3360" y="524"/>
                    <a:pt x="3362" y="514"/>
                  </a:cubicBezTo>
                  <a:lnTo>
                    <a:pt x="3364" y="514"/>
                  </a:lnTo>
                  <a:cubicBezTo>
                    <a:pt x="3364" y="514"/>
                    <a:pt x="3376" y="518"/>
                    <a:pt x="3388" y="520"/>
                  </a:cubicBezTo>
                  <a:cubicBezTo>
                    <a:pt x="3400" y="521"/>
                    <a:pt x="3421" y="537"/>
                    <a:pt x="3430" y="533"/>
                  </a:cubicBezTo>
                  <a:cubicBezTo>
                    <a:pt x="3440" y="529"/>
                    <a:pt x="3474" y="482"/>
                    <a:pt x="3488" y="484"/>
                  </a:cubicBezTo>
                  <a:cubicBezTo>
                    <a:pt x="3501" y="485"/>
                    <a:pt x="3532" y="477"/>
                    <a:pt x="3531" y="466"/>
                  </a:cubicBezTo>
                  <a:cubicBezTo>
                    <a:pt x="3529" y="456"/>
                    <a:pt x="3529" y="449"/>
                    <a:pt x="3523" y="445"/>
                  </a:cubicBezTo>
                  <a:cubicBezTo>
                    <a:pt x="3523" y="445"/>
                    <a:pt x="3510" y="442"/>
                    <a:pt x="3508" y="437"/>
                  </a:cubicBezTo>
                  <a:cubicBezTo>
                    <a:pt x="3506" y="432"/>
                    <a:pt x="3502" y="421"/>
                    <a:pt x="3506" y="414"/>
                  </a:cubicBezTo>
                  <a:cubicBezTo>
                    <a:pt x="3511" y="406"/>
                    <a:pt x="3512" y="381"/>
                    <a:pt x="3508" y="378"/>
                  </a:cubicBezTo>
                  <a:cubicBezTo>
                    <a:pt x="3504" y="376"/>
                    <a:pt x="3498" y="361"/>
                    <a:pt x="3502" y="360"/>
                  </a:cubicBezTo>
                  <a:cubicBezTo>
                    <a:pt x="3507" y="358"/>
                    <a:pt x="3521" y="359"/>
                    <a:pt x="3519" y="350"/>
                  </a:cubicBezTo>
                  <a:cubicBezTo>
                    <a:pt x="3518" y="342"/>
                    <a:pt x="3512" y="345"/>
                    <a:pt x="3510" y="335"/>
                  </a:cubicBezTo>
                  <a:cubicBezTo>
                    <a:pt x="3507" y="324"/>
                    <a:pt x="3509" y="309"/>
                    <a:pt x="3506" y="303"/>
                  </a:cubicBezTo>
                  <a:cubicBezTo>
                    <a:pt x="3502" y="298"/>
                    <a:pt x="3500" y="285"/>
                    <a:pt x="3504" y="279"/>
                  </a:cubicBezTo>
                  <a:cubicBezTo>
                    <a:pt x="3508" y="272"/>
                    <a:pt x="3523" y="259"/>
                    <a:pt x="3524" y="253"/>
                  </a:cubicBezTo>
                  <a:cubicBezTo>
                    <a:pt x="3524" y="246"/>
                    <a:pt x="3524" y="235"/>
                    <a:pt x="3531" y="231"/>
                  </a:cubicBezTo>
                  <a:cubicBezTo>
                    <a:pt x="3537" y="227"/>
                    <a:pt x="3546" y="219"/>
                    <a:pt x="3546" y="213"/>
                  </a:cubicBezTo>
                  <a:cubicBezTo>
                    <a:pt x="3546" y="207"/>
                    <a:pt x="3547" y="184"/>
                    <a:pt x="3541" y="177"/>
                  </a:cubicBezTo>
                  <a:cubicBezTo>
                    <a:pt x="3536" y="171"/>
                    <a:pt x="3516" y="134"/>
                    <a:pt x="3508" y="135"/>
                  </a:cubicBezTo>
                  <a:cubicBezTo>
                    <a:pt x="3500" y="135"/>
                    <a:pt x="3468" y="161"/>
                    <a:pt x="3464" y="153"/>
                  </a:cubicBezTo>
                  <a:cubicBezTo>
                    <a:pt x="3461" y="145"/>
                    <a:pt x="3458" y="123"/>
                    <a:pt x="3464" y="120"/>
                  </a:cubicBezTo>
                  <a:cubicBezTo>
                    <a:pt x="3469" y="117"/>
                    <a:pt x="3476" y="106"/>
                    <a:pt x="3477" y="100"/>
                  </a:cubicBezTo>
                  <a:cubicBezTo>
                    <a:pt x="3478" y="94"/>
                    <a:pt x="3488" y="82"/>
                    <a:pt x="3490" y="78"/>
                  </a:cubicBezTo>
                  <a:cubicBezTo>
                    <a:pt x="3492" y="73"/>
                    <a:pt x="3489" y="63"/>
                    <a:pt x="3498" y="59"/>
                  </a:cubicBezTo>
                  <a:cubicBezTo>
                    <a:pt x="3506" y="55"/>
                    <a:pt x="3540" y="44"/>
                    <a:pt x="3545" y="48"/>
                  </a:cubicBezTo>
                  <a:cubicBezTo>
                    <a:pt x="3551" y="51"/>
                    <a:pt x="3562" y="52"/>
                    <a:pt x="3564" y="49"/>
                  </a:cubicBezTo>
                  <a:cubicBezTo>
                    <a:pt x="3566" y="46"/>
                    <a:pt x="3569" y="28"/>
                    <a:pt x="3576" y="28"/>
                  </a:cubicBezTo>
                  <a:cubicBezTo>
                    <a:pt x="3583" y="28"/>
                    <a:pt x="3594" y="28"/>
                    <a:pt x="3594" y="28"/>
                  </a:cubicBezTo>
                  <a:cubicBezTo>
                    <a:pt x="3594" y="28"/>
                    <a:pt x="3598" y="22"/>
                    <a:pt x="3607" y="22"/>
                  </a:cubicBezTo>
                  <a:cubicBezTo>
                    <a:pt x="3615" y="22"/>
                    <a:pt x="3641" y="24"/>
                    <a:pt x="3647" y="19"/>
                  </a:cubicBezTo>
                  <a:cubicBezTo>
                    <a:pt x="3652" y="14"/>
                    <a:pt x="3653" y="3"/>
                    <a:pt x="3659" y="2"/>
                  </a:cubicBezTo>
                  <a:cubicBezTo>
                    <a:pt x="3665" y="0"/>
                    <a:pt x="3699" y="0"/>
                    <a:pt x="3702" y="4"/>
                  </a:cubicBezTo>
                  <a:cubicBezTo>
                    <a:pt x="3705" y="9"/>
                    <a:pt x="3711" y="16"/>
                    <a:pt x="3711" y="16"/>
                  </a:cubicBezTo>
                  <a:cubicBezTo>
                    <a:pt x="3711" y="16"/>
                    <a:pt x="3741" y="13"/>
                    <a:pt x="3743" y="18"/>
                  </a:cubicBezTo>
                  <a:cubicBezTo>
                    <a:pt x="3746" y="24"/>
                    <a:pt x="3749" y="33"/>
                    <a:pt x="3757" y="33"/>
                  </a:cubicBezTo>
                  <a:cubicBezTo>
                    <a:pt x="3765" y="33"/>
                    <a:pt x="3780" y="27"/>
                    <a:pt x="3784" y="31"/>
                  </a:cubicBezTo>
                  <a:cubicBezTo>
                    <a:pt x="3787" y="35"/>
                    <a:pt x="3791" y="40"/>
                    <a:pt x="3796" y="37"/>
                  </a:cubicBezTo>
                  <a:cubicBezTo>
                    <a:pt x="3800" y="34"/>
                    <a:pt x="3802" y="21"/>
                    <a:pt x="3812" y="22"/>
                  </a:cubicBezTo>
                  <a:cubicBezTo>
                    <a:pt x="3822" y="24"/>
                    <a:pt x="3840" y="23"/>
                    <a:pt x="3840" y="28"/>
                  </a:cubicBezTo>
                  <a:cubicBezTo>
                    <a:pt x="3840" y="32"/>
                    <a:pt x="3858" y="30"/>
                    <a:pt x="3860" y="36"/>
                  </a:cubicBezTo>
                  <a:cubicBezTo>
                    <a:pt x="3861" y="43"/>
                    <a:pt x="3854" y="56"/>
                    <a:pt x="3864" y="57"/>
                  </a:cubicBezTo>
                  <a:cubicBezTo>
                    <a:pt x="3873" y="58"/>
                    <a:pt x="3897" y="58"/>
                    <a:pt x="3897" y="63"/>
                  </a:cubicBezTo>
                  <a:cubicBezTo>
                    <a:pt x="3897" y="68"/>
                    <a:pt x="3886" y="67"/>
                    <a:pt x="3892" y="75"/>
                  </a:cubicBezTo>
                  <a:cubicBezTo>
                    <a:pt x="3897" y="83"/>
                    <a:pt x="3920" y="82"/>
                    <a:pt x="3922" y="88"/>
                  </a:cubicBezTo>
                  <a:cubicBezTo>
                    <a:pt x="3925" y="94"/>
                    <a:pt x="3934" y="112"/>
                    <a:pt x="3935" y="121"/>
                  </a:cubicBezTo>
                  <a:cubicBezTo>
                    <a:pt x="3936" y="131"/>
                    <a:pt x="3930" y="143"/>
                    <a:pt x="3938" y="143"/>
                  </a:cubicBezTo>
                  <a:cubicBezTo>
                    <a:pt x="3947" y="143"/>
                    <a:pt x="3969" y="135"/>
                    <a:pt x="3967" y="144"/>
                  </a:cubicBezTo>
                  <a:cubicBezTo>
                    <a:pt x="3965" y="153"/>
                    <a:pt x="3952" y="167"/>
                    <a:pt x="3960" y="169"/>
                  </a:cubicBezTo>
                  <a:cubicBezTo>
                    <a:pt x="3968" y="172"/>
                    <a:pt x="3993" y="199"/>
                    <a:pt x="3998" y="208"/>
                  </a:cubicBezTo>
                  <a:cubicBezTo>
                    <a:pt x="4004" y="217"/>
                    <a:pt x="4023" y="245"/>
                    <a:pt x="4022" y="250"/>
                  </a:cubicBezTo>
                  <a:cubicBezTo>
                    <a:pt x="4020" y="255"/>
                    <a:pt x="4028" y="258"/>
                    <a:pt x="4032" y="262"/>
                  </a:cubicBezTo>
                  <a:cubicBezTo>
                    <a:pt x="4037" y="266"/>
                    <a:pt x="4038" y="273"/>
                    <a:pt x="4044" y="281"/>
                  </a:cubicBezTo>
                  <a:cubicBezTo>
                    <a:pt x="4051" y="290"/>
                    <a:pt x="4079" y="305"/>
                    <a:pt x="4082" y="315"/>
                  </a:cubicBezTo>
                  <a:cubicBezTo>
                    <a:pt x="4085" y="326"/>
                    <a:pt x="4095" y="364"/>
                    <a:pt x="4101" y="366"/>
                  </a:cubicBezTo>
                  <a:cubicBezTo>
                    <a:pt x="4108" y="369"/>
                    <a:pt x="4116" y="372"/>
                    <a:pt x="4116" y="380"/>
                  </a:cubicBezTo>
                  <a:cubicBezTo>
                    <a:pt x="4116" y="388"/>
                    <a:pt x="4115" y="399"/>
                    <a:pt x="4121" y="405"/>
                  </a:cubicBezTo>
                  <a:cubicBezTo>
                    <a:pt x="4127" y="411"/>
                    <a:pt x="4153" y="428"/>
                    <a:pt x="4155" y="434"/>
                  </a:cubicBezTo>
                  <a:cubicBezTo>
                    <a:pt x="4157" y="440"/>
                    <a:pt x="4159" y="445"/>
                    <a:pt x="4169" y="444"/>
                  </a:cubicBezTo>
                  <a:cubicBezTo>
                    <a:pt x="4179" y="444"/>
                    <a:pt x="4211" y="445"/>
                    <a:pt x="4211" y="442"/>
                  </a:cubicBezTo>
                  <a:cubicBezTo>
                    <a:pt x="4211" y="438"/>
                    <a:pt x="4221" y="434"/>
                    <a:pt x="4224" y="436"/>
                  </a:cubicBezTo>
                  <a:cubicBezTo>
                    <a:pt x="4227" y="439"/>
                    <a:pt x="4212" y="446"/>
                    <a:pt x="4221" y="449"/>
                  </a:cubicBezTo>
                  <a:cubicBezTo>
                    <a:pt x="4231" y="452"/>
                    <a:pt x="4248" y="450"/>
                    <a:pt x="4251" y="456"/>
                  </a:cubicBezTo>
                  <a:cubicBezTo>
                    <a:pt x="4253" y="462"/>
                    <a:pt x="4261" y="472"/>
                    <a:pt x="4265" y="468"/>
                  </a:cubicBezTo>
                  <a:cubicBezTo>
                    <a:pt x="4270" y="464"/>
                    <a:pt x="4275" y="456"/>
                    <a:pt x="4280" y="460"/>
                  </a:cubicBezTo>
                  <a:cubicBezTo>
                    <a:pt x="4285" y="464"/>
                    <a:pt x="4287" y="454"/>
                    <a:pt x="4291" y="454"/>
                  </a:cubicBezTo>
                  <a:cubicBezTo>
                    <a:pt x="4295" y="454"/>
                    <a:pt x="4298" y="461"/>
                    <a:pt x="4305" y="468"/>
                  </a:cubicBezTo>
                  <a:cubicBezTo>
                    <a:pt x="4312" y="474"/>
                    <a:pt x="4323" y="480"/>
                    <a:pt x="4326" y="487"/>
                  </a:cubicBezTo>
                  <a:cubicBezTo>
                    <a:pt x="4330" y="494"/>
                    <a:pt x="4336" y="502"/>
                    <a:pt x="4342" y="505"/>
                  </a:cubicBezTo>
                  <a:cubicBezTo>
                    <a:pt x="4349" y="508"/>
                    <a:pt x="4362" y="511"/>
                    <a:pt x="4366" y="517"/>
                  </a:cubicBezTo>
                  <a:cubicBezTo>
                    <a:pt x="4370" y="523"/>
                    <a:pt x="4378" y="524"/>
                    <a:pt x="4386" y="524"/>
                  </a:cubicBezTo>
                  <a:cubicBezTo>
                    <a:pt x="4395" y="524"/>
                    <a:pt x="4425" y="508"/>
                    <a:pt x="4427" y="518"/>
                  </a:cubicBezTo>
                  <a:cubicBezTo>
                    <a:pt x="4429" y="527"/>
                    <a:pt x="4423" y="528"/>
                    <a:pt x="4420" y="540"/>
                  </a:cubicBezTo>
                  <a:cubicBezTo>
                    <a:pt x="4418" y="552"/>
                    <a:pt x="4434" y="553"/>
                    <a:pt x="4436" y="559"/>
                  </a:cubicBezTo>
                  <a:cubicBezTo>
                    <a:pt x="4437" y="565"/>
                    <a:pt x="4435" y="571"/>
                    <a:pt x="4436" y="575"/>
                  </a:cubicBezTo>
                  <a:cubicBezTo>
                    <a:pt x="4438" y="578"/>
                    <a:pt x="4441" y="583"/>
                    <a:pt x="4438" y="591"/>
                  </a:cubicBezTo>
                  <a:cubicBezTo>
                    <a:pt x="4436" y="599"/>
                    <a:pt x="4423" y="608"/>
                    <a:pt x="4429" y="613"/>
                  </a:cubicBezTo>
                  <a:cubicBezTo>
                    <a:pt x="4435" y="619"/>
                    <a:pt x="4456" y="631"/>
                    <a:pt x="4459" y="639"/>
                  </a:cubicBezTo>
                  <a:cubicBezTo>
                    <a:pt x="4462" y="647"/>
                    <a:pt x="4467" y="663"/>
                    <a:pt x="4476" y="661"/>
                  </a:cubicBezTo>
                  <a:cubicBezTo>
                    <a:pt x="4484" y="659"/>
                    <a:pt x="4502" y="644"/>
                    <a:pt x="4505" y="649"/>
                  </a:cubicBezTo>
                  <a:cubicBezTo>
                    <a:pt x="4508" y="653"/>
                    <a:pt x="4510" y="673"/>
                    <a:pt x="4518" y="670"/>
                  </a:cubicBezTo>
                  <a:cubicBezTo>
                    <a:pt x="4525" y="667"/>
                    <a:pt x="4528" y="657"/>
                    <a:pt x="4539" y="658"/>
                  </a:cubicBezTo>
                  <a:cubicBezTo>
                    <a:pt x="4549" y="659"/>
                    <a:pt x="4587" y="652"/>
                    <a:pt x="4587" y="642"/>
                  </a:cubicBezTo>
                  <a:cubicBezTo>
                    <a:pt x="4587" y="632"/>
                    <a:pt x="4589" y="620"/>
                    <a:pt x="4592" y="619"/>
                  </a:cubicBezTo>
                  <a:cubicBezTo>
                    <a:pt x="4595" y="617"/>
                    <a:pt x="4600" y="611"/>
                    <a:pt x="4600" y="606"/>
                  </a:cubicBezTo>
                  <a:cubicBezTo>
                    <a:pt x="4600" y="601"/>
                    <a:pt x="4599" y="589"/>
                    <a:pt x="4606" y="588"/>
                  </a:cubicBezTo>
                  <a:cubicBezTo>
                    <a:pt x="4613" y="588"/>
                    <a:pt x="4627" y="589"/>
                    <a:pt x="4630" y="585"/>
                  </a:cubicBezTo>
                  <a:cubicBezTo>
                    <a:pt x="4633" y="581"/>
                    <a:pt x="4636" y="569"/>
                    <a:pt x="4642" y="570"/>
                  </a:cubicBezTo>
                  <a:cubicBezTo>
                    <a:pt x="4648" y="572"/>
                    <a:pt x="4656" y="571"/>
                    <a:pt x="4656" y="568"/>
                  </a:cubicBezTo>
                  <a:cubicBezTo>
                    <a:pt x="4656" y="566"/>
                    <a:pt x="4652" y="556"/>
                    <a:pt x="4659" y="552"/>
                  </a:cubicBezTo>
                  <a:cubicBezTo>
                    <a:pt x="4665" y="548"/>
                    <a:pt x="4676" y="552"/>
                    <a:pt x="4679" y="548"/>
                  </a:cubicBezTo>
                  <a:cubicBezTo>
                    <a:pt x="4681" y="544"/>
                    <a:pt x="4693" y="540"/>
                    <a:pt x="4693" y="540"/>
                  </a:cubicBezTo>
                  <a:cubicBezTo>
                    <a:pt x="4693" y="540"/>
                    <a:pt x="4695" y="551"/>
                    <a:pt x="4704" y="552"/>
                  </a:cubicBezTo>
                  <a:cubicBezTo>
                    <a:pt x="4713" y="552"/>
                    <a:pt x="4730" y="556"/>
                    <a:pt x="4731" y="565"/>
                  </a:cubicBezTo>
                  <a:cubicBezTo>
                    <a:pt x="4733" y="573"/>
                    <a:pt x="4713" y="583"/>
                    <a:pt x="4725" y="591"/>
                  </a:cubicBezTo>
                  <a:cubicBezTo>
                    <a:pt x="4736" y="599"/>
                    <a:pt x="4743" y="608"/>
                    <a:pt x="4743" y="608"/>
                  </a:cubicBezTo>
                  <a:cubicBezTo>
                    <a:pt x="4743" y="608"/>
                    <a:pt x="4738" y="617"/>
                    <a:pt x="4743" y="621"/>
                  </a:cubicBezTo>
                  <a:cubicBezTo>
                    <a:pt x="4749" y="625"/>
                    <a:pt x="4761" y="626"/>
                    <a:pt x="4761" y="635"/>
                  </a:cubicBezTo>
                  <a:cubicBezTo>
                    <a:pt x="4761" y="643"/>
                    <a:pt x="4759" y="664"/>
                    <a:pt x="4750" y="667"/>
                  </a:cubicBezTo>
                  <a:cubicBezTo>
                    <a:pt x="4741" y="671"/>
                    <a:pt x="4727" y="674"/>
                    <a:pt x="4731" y="68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3E282B7-15B9-480C-823C-92817414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25" y="3503580"/>
              <a:ext cx="42023" cy="101118"/>
            </a:xfrm>
            <a:custGeom>
              <a:avLst/>
              <a:gdLst>
                <a:gd name="T0" fmla="*/ 108 w 142"/>
                <a:gd name="T1" fmla="*/ 19 h 341"/>
                <a:gd name="T2" fmla="*/ 86 w 142"/>
                <a:gd name="T3" fmla="*/ 0 h 341"/>
                <a:gd name="T4" fmla="*/ 63 w 142"/>
                <a:gd name="T5" fmla="*/ 26 h 341"/>
                <a:gd name="T6" fmla="*/ 35 w 142"/>
                <a:gd name="T7" fmla="*/ 62 h 341"/>
                <a:gd name="T8" fmla="*/ 35 w 142"/>
                <a:gd name="T9" fmla="*/ 93 h 341"/>
                <a:gd name="T10" fmla="*/ 2 w 142"/>
                <a:gd name="T11" fmla="*/ 158 h 341"/>
                <a:gd name="T12" fmla="*/ 13 w 142"/>
                <a:gd name="T13" fmla="*/ 232 h 341"/>
                <a:gd name="T14" fmla="*/ 15 w 142"/>
                <a:gd name="T15" fmla="*/ 260 h 341"/>
                <a:gd name="T16" fmla="*/ 61 w 142"/>
                <a:gd name="T17" fmla="*/ 294 h 341"/>
                <a:gd name="T18" fmla="*/ 69 w 142"/>
                <a:gd name="T19" fmla="*/ 334 h 341"/>
                <a:gd name="T20" fmla="*/ 85 w 142"/>
                <a:gd name="T21" fmla="*/ 327 h 341"/>
                <a:gd name="T22" fmla="*/ 85 w 142"/>
                <a:gd name="T23" fmla="*/ 296 h 341"/>
                <a:gd name="T24" fmla="*/ 85 w 142"/>
                <a:gd name="T25" fmla="*/ 270 h 341"/>
                <a:gd name="T26" fmla="*/ 114 w 142"/>
                <a:gd name="T27" fmla="*/ 217 h 341"/>
                <a:gd name="T28" fmla="*/ 114 w 142"/>
                <a:gd name="T29" fmla="*/ 126 h 341"/>
                <a:gd name="T30" fmla="*/ 135 w 142"/>
                <a:gd name="T31" fmla="*/ 38 h 341"/>
                <a:gd name="T32" fmla="*/ 108 w 142"/>
                <a:gd name="T33" fmla="*/ 19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2" h="341">
                  <a:moveTo>
                    <a:pt x="108" y="19"/>
                  </a:moveTo>
                  <a:cubicBezTo>
                    <a:pt x="109" y="10"/>
                    <a:pt x="90" y="0"/>
                    <a:pt x="86" y="0"/>
                  </a:cubicBezTo>
                  <a:cubicBezTo>
                    <a:pt x="82" y="0"/>
                    <a:pt x="72" y="21"/>
                    <a:pt x="63" y="26"/>
                  </a:cubicBezTo>
                  <a:cubicBezTo>
                    <a:pt x="53" y="31"/>
                    <a:pt x="35" y="53"/>
                    <a:pt x="35" y="62"/>
                  </a:cubicBezTo>
                  <a:cubicBezTo>
                    <a:pt x="35" y="71"/>
                    <a:pt x="42" y="84"/>
                    <a:pt x="35" y="93"/>
                  </a:cubicBezTo>
                  <a:cubicBezTo>
                    <a:pt x="26" y="102"/>
                    <a:pt x="4" y="140"/>
                    <a:pt x="2" y="158"/>
                  </a:cubicBezTo>
                  <a:cubicBezTo>
                    <a:pt x="0" y="176"/>
                    <a:pt x="6" y="228"/>
                    <a:pt x="13" y="232"/>
                  </a:cubicBezTo>
                  <a:cubicBezTo>
                    <a:pt x="20" y="236"/>
                    <a:pt x="8" y="253"/>
                    <a:pt x="15" y="260"/>
                  </a:cubicBezTo>
                  <a:cubicBezTo>
                    <a:pt x="22" y="267"/>
                    <a:pt x="58" y="279"/>
                    <a:pt x="61" y="294"/>
                  </a:cubicBezTo>
                  <a:cubicBezTo>
                    <a:pt x="63" y="309"/>
                    <a:pt x="55" y="325"/>
                    <a:pt x="69" y="334"/>
                  </a:cubicBezTo>
                  <a:cubicBezTo>
                    <a:pt x="84" y="341"/>
                    <a:pt x="85" y="340"/>
                    <a:pt x="85" y="327"/>
                  </a:cubicBezTo>
                  <a:cubicBezTo>
                    <a:pt x="85" y="327"/>
                    <a:pt x="85" y="307"/>
                    <a:pt x="85" y="296"/>
                  </a:cubicBezTo>
                  <a:cubicBezTo>
                    <a:pt x="85" y="286"/>
                    <a:pt x="73" y="279"/>
                    <a:pt x="85" y="270"/>
                  </a:cubicBezTo>
                  <a:cubicBezTo>
                    <a:pt x="97" y="261"/>
                    <a:pt x="114" y="233"/>
                    <a:pt x="114" y="217"/>
                  </a:cubicBezTo>
                  <a:cubicBezTo>
                    <a:pt x="114" y="201"/>
                    <a:pt x="106" y="141"/>
                    <a:pt x="114" y="126"/>
                  </a:cubicBezTo>
                  <a:cubicBezTo>
                    <a:pt x="122" y="111"/>
                    <a:pt x="142" y="50"/>
                    <a:pt x="135" y="38"/>
                  </a:cubicBezTo>
                  <a:cubicBezTo>
                    <a:pt x="128" y="26"/>
                    <a:pt x="107" y="28"/>
                    <a:pt x="108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A53A722-07A1-4ED1-BFAE-DF0930BA6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548" y="3518026"/>
              <a:ext cx="10506" cy="9193"/>
            </a:xfrm>
            <a:custGeom>
              <a:avLst/>
              <a:gdLst>
                <a:gd name="T0" fmla="*/ 12 w 36"/>
                <a:gd name="T1" fmla="*/ 5 h 29"/>
                <a:gd name="T2" fmla="*/ 16 w 36"/>
                <a:gd name="T3" fmla="*/ 27 h 29"/>
                <a:gd name="T4" fmla="*/ 27 w 36"/>
                <a:gd name="T5" fmla="*/ 24 h 29"/>
                <a:gd name="T6" fmla="*/ 12 w 36"/>
                <a:gd name="T7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2" y="5"/>
                  </a:moveTo>
                  <a:cubicBezTo>
                    <a:pt x="0" y="10"/>
                    <a:pt x="1" y="29"/>
                    <a:pt x="16" y="27"/>
                  </a:cubicBezTo>
                  <a:cubicBezTo>
                    <a:pt x="16" y="27"/>
                    <a:pt x="19" y="29"/>
                    <a:pt x="27" y="24"/>
                  </a:cubicBezTo>
                  <a:cubicBezTo>
                    <a:pt x="36" y="18"/>
                    <a:pt x="24" y="0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39B6470D-07CB-4DAC-B079-9AAECB215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4850" y="3532471"/>
              <a:ext cx="6567" cy="6567"/>
            </a:xfrm>
            <a:custGeom>
              <a:avLst/>
              <a:gdLst>
                <a:gd name="T0" fmla="*/ 15 w 21"/>
                <a:gd name="T1" fmla="*/ 1 h 23"/>
                <a:gd name="T2" fmla="*/ 2 w 21"/>
                <a:gd name="T3" fmla="*/ 8 h 23"/>
                <a:gd name="T4" fmla="*/ 15 w 21"/>
                <a:gd name="T5" fmla="*/ 19 h 23"/>
                <a:gd name="T6" fmla="*/ 15 w 21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3">
                  <a:moveTo>
                    <a:pt x="15" y="1"/>
                  </a:moveTo>
                  <a:cubicBezTo>
                    <a:pt x="9" y="0"/>
                    <a:pt x="0" y="2"/>
                    <a:pt x="2" y="8"/>
                  </a:cubicBezTo>
                  <a:cubicBezTo>
                    <a:pt x="4" y="15"/>
                    <a:pt x="9" y="23"/>
                    <a:pt x="15" y="19"/>
                  </a:cubicBezTo>
                  <a:cubicBezTo>
                    <a:pt x="15" y="19"/>
                    <a:pt x="21" y="3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99C5560-CD62-48CC-AE76-61DBEE8C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657" y="3535097"/>
              <a:ext cx="9193" cy="6567"/>
            </a:xfrm>
            <a:custGeom>
              <a:avLst/>
              <a:gdLst>
                <a:gd name="T0" fmla="*/ 21 w 29"/>
                <a:gd name="T1" fmla="*/ 0 h 23"/>
                <a:gd name="T2" fmla="*/ 6 w 29"/>
                <a:gd name="T3" fmla="*/ 14 h 23"/>
                <a:gd name="T4" fmla="*/ 22 w 29"/>
                <a:gd name="T5" fmla="*/ 14 h 23"/>
                <a:gd name="T6" fmla="*/ 21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1" y="0"/>
                  </a:moveTo>
                  <a:cubicBezTo>
                    <a:pt x="11" y="0"/>
                    <a:pt x="0" y="10"/>
                    <a:pt x="6" y="14"/>
                  </a:cubicBezTo>
                  <a:cubicBezTo>
                    <a:pt x="12" y="19"/>
                    <a:pt x="16" y="23"/>
                    <a:pt x="22" y="14"/>
                  </a:cubicBezTo>
                  <a:cubicBezTo>
                    <a:pt x="22" y="14"/>
                    <a:pt x="29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29C48BDA-E941-43BA-AB83-A4C8C693C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0706" y="3104361"/>
              <a:ext cx="95865" cy="133948"/>
            </a:xfrm>
            <a:custGeom>
              <a:avLst/>
              <a:gdLst>
                <a:gd name="T0" fmla="*/ 293 w 320"/>
                <a:gd name="T1" fmla="*/ 208 h 448"/>
                <a:gd name="T2" fmla="*/ 280 w 320"/>
                <a:gd name="T3" fmla="*/ 165 h 448"/>
                <a:gd name="T4" fmla="*/ 264 w 320"/>
                <a:gd name="T5" fmla="*/ 127 h 448"/>
                <a:gd name="T6" fmla="*/ 205 w 320"/>
                <a:gd name="T7" fmla="*/ 68 h 448"/>
                <a:gd name="T8" fmla="*/ 181 w 320"/>
                <a:gd name="T9" fmla="*/ 33 h 448"/>
                <a:gd name="T10" fmla="*/ 168 w 320"/>
                <a:gd name="T11" fmla="*/ 1 h 448"/>
                <a:gd name="T12" fmla="*/ 168 w 320"/>
                <a:gd name="T13" fmla="*/ 2 h 448"/>
                <a:gd name="T14" fmla="*/ 147 w 320"/>
                <a:gd name="T15" fmla="*/ 11 h 448"/>
                <a:gd name="T16" fmla="*/ 124 w 320"/>
                <a:gd name="T17" fmla="*/ 22 h 448"/>
                <a:gd name="T18" fmla="*/ 97 w 320"/>
                <a:gd name="T19" fmla="*/ 23 h 448"/>
                <a:gd name="T20" fmla="*/ 82 w 320"/>
                <a:gd name="T21" fmla="*/ 24 h 448"/>
                <a:gd name="T22" fmla="*/ 73 w 320"/>
                <a:gd name="T23" fmla="*/ 30 h 448"/>
                <a:gd name="T24" fmla="*/ 36 w 320"/>
                <a:gd name="T25" fmla="*/ 56 h 448"/>
                <a:gd name="T26" fmla="*/ 17 w 320"/>
                <a:gd name="T27" fmla="*/ 66 h 448"/>
                <a:gd name="T28" fmla="*/ 3 w 320"/>
                <a:gd name="T29" fmla="*/ 82 h 448"/>
                <a:gd name="T30" fmla="*/ 1 w 320"/>
                <a:gd name="T31" fmla="*/ 93 h 448"/>
                <a:gd name="T32" fmla="*/ 0 w 320"/>
                <a:gd name="T33" fmla="*/ 95 h 448"/>
                <a:gd name="T34" fmla="*/ 22 w 320"/>
                <a:gd name="T35" fmla="*/ 87 h 448"/>
                <a:gd name="T36" fmla="*/ 31 w 320"/>
                <a:gd name="T37" fmla="*/ 99 h 448"/>
                <a:gd name="T38" fmla="*/ 75 w 320"/>
                <a:gd name="T39" fmla="*/ 149 h 448"/>
                <a:gd name="T40" fmla="*/ 86 w 320"/>
                <a:gd name="T41" fmla="*/ 168 h 448"/>
                <a:gd name="T42" fmla="*/ 96 w 320"/>
                <a:gd name="T43" fmla="*/ 187 h 448"/>
                <a:gd name="T44" fmla="*/ 65 w 320"/>
                <a:gd name="T45" fmla="*/ 175 h 448"/>
                <a:gd name="T46" fmla="*/ 62 w 320"/>
                <a:gd name="T47" fmla="*/ 183 h 448"/>
                <a:gd name="T48" fmla="*/ 49 w 320"/>
                <a:gd name="T49" fmla="*/ 182 h 448"/>
                <a:gd name="T50" fmla="*/ 36 w 320"/>
                <a:gd name="T51" fmla="*/ 201 h 448"/>
                <a:gd name="T52" fmla="*/ 56 w 320"/>
                <a:gd name="T53" fmla="*/ 216 h 448"/>
                <a:gd name="T54" fmla="*/ 71 w 320"/>
                <a:gd name="T55" fmla="*/ 218 h 448"/>
                <a:gd name="T56" fmla="*/ 79 w 320"/>
                <a:gd name="T57" fmla="*/ 227 h 448"/>
                <a:gd name="T58" fmla="*/ 89 w 320"/>
                <a:gd name="T59" fmla="*/ 253 h 448"/>
                <a:gd name="T60" fmla="*/ 91 w 320"/>
                <a:gd name="T61" fmla="*/ 266 h 448"/>
                <a:gd name="T62" fmla="*/ 97 w 320"/>
                <a:gd name="T63" fmla="*/ 272 h 448"/>
                <a:gd name="T64" fmla="*/ 109 w 320"/>
                <a:gd name="T65" fmla="*/ 286 h 448"/>
                <a:gd name="T66" fmla="*/ 89 w 320"/>
                <a:gd name="T67" fmla="*/ 323 h 448"/>
                <a:gd name="T68" fmla="*/ 97 w 320"/>
                <a:gd name="T69" fmla="*/ 342 h 448"/>
                <a:gd name="T70" fmla="*/ 91 w 320"/>
                <a:gd name="T71" fmla="*/ 362 h 448"/>
                <a:gd name="T72" fmla="*/ 97 w 320"/>
                <a:gd name="T73" fmla="*/ 370 h 448"/>
                <a:gd name="T74" fmla="*/ 92 w 320"/>
                <a:gd name="T75" fmla="*/ 379 h 448"/>
                <a:gd name="T76" fmla="*/ 95 w 320"/>
                <a:gd name="T77" fmla="*/ 401 h 448"/>
                <a:gd name="T78" fmla="*/ 110 w 320"/>
                <a:gd name="T79" fmla="*/ 408 h 448"/>
                <a:gd name="T80" fmla="*/ 121 w 320"/>
                <a:gd name="T81" fmla="*/ 415 h 448"/>
                <a:gd name="T82" fmla="*/ 123 w 320"/>
                <a:gd name="T83" fmla="*/ 432 h 448"/>
                <a:gd name="T84" fmla="*/ 128 w 320"/>
                <a:gd name="T85" fmla="*/ 438 h 448"/>
                <a:gd name="T86" fmla="*/ 129 w 320"/>
                <a:gd name="T87" fmla="*/ 448 h 448"/>
                <a:gd name="T88" fmla="*/ 142 w 320"/>
                <a:gd name="T89" fmla="*/ 427 h 448"/>
                <a:gd name="T90" fmla="*/ 146 w 320"/>
                <a:gd name="T91" fmla="*/ 429 h 448"/>
                <a:gd name="T92" fmla="*/ 169 w 320"/>
                <a:gd name="T93" fmla="*/ 409 h 448"/>
                <a:gd name="T94" fmla="*/ 190 w 320"/>
                <a:gd name="T95" fmla="*/ 388 h 448"/>
                <a:gd name="T96" fmla="*/ 214 w 320"/>
                <a:gd name="T97" fmla="*/ 388 h 448"/>
                <a:gd name="T98" fmla="*/ 216 w 320"/>
                <a:gd name="T99" fmla="*/ 380 h 448"/>
                <a:gd name="T100" fmla="*/ 236 w 320"/>
                <a:gd name="T101" fmla="*/ 392 h 448"/>
                <a:gd name="T102" fmla="*/ 250 w 320"/>
                <a:gd name="T103" fmla="*/ 391 h 448"/>
                <a:gd name="T104" fmla="*/ 259 w 320"/>
                <a:gd name="T105" fmla="*/ 396 h 448"/>
                <a:gd name="T106" fmla="*/ 265 w 320"/>
                <a:gd name="T107" fmla="*/ 373 h 448"/>
                <a:gd name="T108" fmla="*/ 296 w 320"/>
                <a:gd name="T109" fmla="*/ 366 h 448"/>
                <a:gd name="T110" fmla="*/ 298 w 320"/>
                <a:gd name="T111" fmla="*/ 358 h 448"/>
                <a:gd name="T112" fmla="*/ 304 w 320"/>
                <a:gd name="T113" fmla="*/ 355 h 448"/>
                <a:gd name="T114" fmla="*/ 309 w 320"/>
                <a:gd name="T115" fmla="*/ 343 h 448"/>
                <a:gd name="T116" fmla="*/ 311 w 320"/>
                <a:gd name="T117" fmla="*/ 330 h 448"/>
                <a:gd name="T118" fmla="*/ 319 w 320"/>
                <a:gd name="T119" fmla="*/ 324 h 448"/>
                <a:gd name="T120" fmla="*/ 319 w 320"/>
                <a:gd name="T121" fmla="*/ 293 h 448"/>
                <a:gd name="T122" fmla="*/ 293 w 320"/>
                <a:gd name="T123" fmla="*/ 20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0" h="448">
                  <a:moveTo>
                    <a:pt x="293" y="208"/>
                  </a:moveTo>
                  <a:cubicBezTo>
                    <a:pt x="286" y="194"/>
                    <a:pt x="281" y="182"/>
                    <a:pt x="280" y="165"/>
                  </a:cubicBezTo>
                  <a:cubicBezTo>
                    <a:pt x="279" y="148"/>
                    <a:pt x="274" y="139"/>
                    <a:pt x="264" y="127"/>
                  </a:cubicBezTo>
                  <a:cubicBezTo>
                    <a:pt x="245" y="105"/>
                    <a:pt x="225" y="87"/>
                    <a:pt x="205" y="68"/>
                  </a:cubicBezTo>
                  <a:cubicBezTo>
                    <a:pt x="195" y="58"/>
                    <a:pt x="187" y="46"/>
                    <a:pt x="181" y="33"/>
                  </a:cubicBezTo>
                  <a:cubicBezTo>
                    <a:pt x="177" y="24"/>
                    <a:pt x="173" y="10"/>
                    <a:pt x="168" y="1"/>
                  </a:cubicBezTo>
                  <a:lnTo>
                    <a:pt x="168" y="2"/>
                  </a:lnTo>
                  <a:cubicBezTo>
                    <a:pt x="160" y="0"/>
                    <a:pt x="154" y="7"/>
                    <a:pt x="147" y="11"/>
                  </a:cubicBezTo>
                  <a:cubicBezTo>
                    <a:pt x="140" y="16"/>
                    <a:pt x="133" y="20"/>
                    <a:pt x="124" y="22"/>
                  </a:cubicBezTo>
                  <a:cubicBezTo>
                    <a:pt x="116" y="23"/>
                    <a:pt x="106" y="23"/>
                    <a:pt x="97" y="23"/>
                  </a:cubicBezTo>
                  <a:cubicBezTo>
                    <a:pt x="92" y="23"/>
                    <a:pt x="86" y="22"/>
                    <a:pt x="82" y="24"/>
                  </a:cubicBezTo>
                  <a:cubicBezTo>
                    <a:pt x="79" y="25"/>
                    <a:pt x="75" y="27"/>
                    <a:pt x="73" y="30"/>
                  </a:cubicBezTo>
                  <a:cubicBezTo>
                    <a:pt x="65" y="41"/>
                    <a:pt x="48" y="54"/>
                    <a:pt x="36" y="56"/>
                  </a:cubicBezTo>
                  <a:cubicBezTo>
                    <a:pt x="28" y="57"/>
                    <a:pt x="23" y="60"/>
                    <a:pt x="17" y="66"/>
                  </a:cubicBezTo>
                  <a:cubicBezTo>
                    <a:pt x="10" y="71"/>
                    <a:pt x="5" y="75"/>
                    <a:pt x="3" y="82"/>
                  </a:cubicBezTo>
                  <a:lnTo>
                    <a:pt x="1" y="93"/>
                  </a:lnTo>
                  <a:lnTo>
                    <a:pt x="0" y="95"/>
                  </a:lnTo>
                  <a:cubicBezTo>
                    <a:pt x="7" y="94"/>
                    <a:pt x="14" y="87"/>
                    <a:pt x="22" y="87"/>
                  </a:cubicBezTo>
                  <a:cubicBezTo>
                    <a:pt x="32" y="87"/>
                    <a:pt x="30" y="87"/>
                    <a:pt x="31" y="99"/>
                  </a:cubicBezTo>
                  <a:cubicBezTo>
                    <a:pt x="45" y="107"/>
                    <a:pt x="72" y="132"/>
                    <a:pt x="75" y="149"/>
                  </a:cubicBezTo>
                  <a:cubicBezTo>
                    <a:pt x="83" y="150"/>
                    <a:pt x="83" y="162"/>
                    <a:pt x="86" y="168"/>
                  </a:cubicBezTo>
                  <a:cubicBezTo>
                    <a:pt x="91" y="175"/>
                    <a:pt x="98" y="178"/>
                    <a:pt x="96" y="187"/>
                  </a:cubicBezTo>
                  <a:cubicBezTo>
                    <a:pt x="84" y="190"/>
                    <a:pt x="76" y="176"/>
                    <a:pt x="65" y="175"/>
                  </a:cubicBezTo>
                  <a:cubicBezTo>
                    <a:pt x="64" y="178"/>
                    <a:pt x="62" y="180"/>
                    <a:pt x="62" y="183"/>
                  </a:cubicBezTo>
                  <a:cubicBezTo>
                    <a:pt x="57" y="183"/>
                    <a:pt x="54" y="181"/>
                    <a:pt x="49" y="182"/>
                  </a:cubicBezTo>
                  <a:cubicBezTo>
                    <a:pt x="47" y="188"/>
                    <a:pt x="35" y="194"/>
                    <a:pt x="36" y="201"/>
                  </a:cubicBezTo>
                  <a:cubicBezTo>
                    <a:pt x="36" y="207"/>
                    <a:pt x="51" y="214"/>
                    <a:pt x="56" y="216"/>
                  </a:cubicBezTo>
                  <a:cubicBezTo>
                    <a:pt x="61" y="218"/>
                    <a:pt x="66" y="216"/>
                    <a:pt x="71" y="218"/>
                  </a:cubicBezTo>
                  <a:cubicBezTo>
                    <a:pt x="77" y="220"/>
                    <a:pt x="76" y="220"/>
                    <a:pt x="79" y="227"/>
                  </a:cubicBezTo>
                  <a:cubicBezTo>
                    <a:pt x="83" y="235"/>
                    <a:pt x="86" y="244"/>
                    <a:pt x="89" y="253"/>
                  </a:cubicBezTo>
                  <a:cubicBezTo>
                    <a:pt x="89" y="256"/>
                    <a:pt x="89" y="263"/>
                    <a:pt x="91" y="266"/>
                  </a:cubicBezTo>
                  <a:cubicBezTo>
                    <a:pt x="93" y="271"/>
                    <a:pt x="93" y="268"/>
                    <a:pt x="97" y="272"/>
                  </a:cubicBezTo>
                  <a:cubicBezTo>
                    <a:pt x="102" y="276"/>
                    <a:pt x="109" y="277"/>
                    <a:pt x="109" y="286"/>
                  </a:cubicBezTo>
                  <a:cubicBezTo>
                    <a:pt x="109" y="301"/>
                    <a:pt x="86" y="308"/>
                    <a:pt x="89" y="323"/>
                  </a:cubicBezTo>
                  <a:cubicBezTo>
                    <a:pt x="90" y="330"/>
                    <a:pt x="99" y="332"/>
                    <a:pt x="97" y="342"/>
                  </a:cubicBezTo>
                  <a:cubicBezTo>
                    <a:pt x="95" y="349"/>
                    <a:pt x="88" y="352"/>
                    <a:pt x="91" y="362"/>
                  </a:cubicBezTo>
                  <a:lnTo>
                    <a:pt x="97" y="370"/>
                  </a:lnTo>
                  <a:cubicBezTo>
                    <a:pt x="97" y="375"/>
                    <a:pt x="92" y="376"/>
                    <a:pt x="92" y="379"/>
                  </a:cubicBezTo>
                  <a:cubicBezTo>
                    <a:pt x="91" y="385"/>
                    <a:pt x="95" y="394"/>
                    <a:pt x="95" y="401"/>
                  </a:cubicBezTo>
                  <a:cubicBezTo>
                    <a:pt x="100" y="403"/>
                    <a:pt x="105" y="405"/>
                    <a:pt x="110" y="408"/>
                  </a:cubicBezTo>
                  <a:cubicBezTo>
                    <a:pt x="114" y="410"/>
                    <a:pt x="114" y="415"/>
                    <a:pt x="121" y="415"/>
                  </a:cubicBezTo>
                  <a:cubicBezTo>
                    <a:pt x="123" y="421"/>
                    <a:pt x="121" y="426"/>
                    <a:pt x="123" y="432"/>
                  </a:cubicBezTo>
                  <a:lnTo>
                    <a:pt x="128" y="438"/>
                  </a:lnTo>
                  <a:lnTo>
                    <a:pt x="129" y="448"/>
                  </a:lnTo>
                  <a:cubicBezTo>
                    <a:pt x="138" y="446"/>
                    <a:pt x="141" y="435"/>
                    <a:pt x="142" y="427"/>
                  </a:cubicBezTo>
                  <a:lnTo>
                    <a:pt x="146" y="429"/>
                  </a:lnTo>
                  <a:cubicBezTo>
                    <a:pt x="155" y="423"/>
                    <a:pt x="162" y="416"/>
                    <a:pt x="169" y="409"/>
                  </a:cubicBezTo>
                  <a:cubicBezTo>
                    <a:pt x="175" y="403"/>
                    <a:pt x="188" y="395"/>
                    <a:pt x="190" y="388"/>
                  </a:cubicBezTo>
                  <a:cubicBezTo>
                    <a:pt x="200" y="385"/>
                    <a:pt x="204" y="391"/>
                    <a:pt x="214" y="388"/>
                  </a:cubicBezTo>
                  <a:cubicBezTo>
                    <a:pt x="215" y="385"/>
                    <a:pt x="216" y="384"/>
                    <a:pt x="216" y="380"/>
                  </a:cubicBezTo>
                  <a:cubicBezTo>
                    <a:pt x="229" y="374"/>
                    <a:pt x="226" y="389"/>
                    <a:pt x="236" y="392"/>
                  </a:cubicBezTo>
                  <a:cubicBezTo>
                    <a:pt x="241" y="393"/>
                    <a:pt x="245" y="390"/>
                    <a:pt x="250" y="391"/>
                  </a:cubicBezTo>
                  <a:cubicBezTo>
                    <a:pt x="254" y="392"/>
                    <a:pt x="254" y="396"/>
                    <a:pt x="259" y="396"/>
                  </a:cubicBezTo>
                  <a:cubicBezTo>
                    <a:pt x="262" y="384"/>
                    <a:pt x="250" y="378"/>
                    <a:pt x="265" y="373"/>
                  </a:cubicBezTo>
                  <a:cubicBezTo>
                    <a:pt x="275" y="369"/>
                    <a:pt x="289" y="375"/>
                    <a:pt x="296" y="366"/>
                  </a:cubicBezTo>
                  <a:lnTo>
                    <a:pt x="298" y="358"/>
                  </a:lnTo>
                  <a:lnTo>
                    <a:pt x="304" y="355"/>
                  </a:lnTo>
                  <a:cubicBezTo>
                    <a:pt x="306" y="352"/>
                    <a:pt x="309" y="346"/>
                    <a:pt x="309" y="343"/>
                  </a:cubicBezTo>
                  <a:cubicBezTo>
                    <a:pt x="310" y="337"/>
                    <a:pt x="308" y="335"/>
                    <a:pt x="311" y="330"/>
                  </a:cubicBezTo>
                  <a:lnTo>
                    <a:pt x="319" y="324"/>
                  </a:lnTo>
                  <a:cubicBezTo>
                    <a:pt x="320" y="314"/>
                    <a:pt x="320" y="303"/>
                    <a:pt x="319" y="293"/>
                  </a:cubicBezTo>
                  <a:cubicBezTo>
                    <a:pt x="316" y="265"/>
                    <a:pt x="306" y="234"/>
                    <a:pt x="293" y="20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CBDD2CB6-31D5-4DAF-972E-C68266D21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6971" y="3233057"/>
              <a:ext cx="10506" cy="9193"/>
            </a:xfrm>
            <a:custGeom>
              <a:avLst/>
              <a:gdLst>
                <a:gd name="T0" fmla="*/ 24 w 34"/>
                <a:gd name="T1" fmla="*/ 1 h 28"/>
                <a:gd name="T2" fmla="*/ 4 w 34"/>
                <a:gd name="T3" fmla="*/ 11 h 28"/>
                <a:gd name="T4" fmla="*/ 24 w 34"/>
                <a:gd name="T5" fmla="*/ 21 h 28"/>
                <a:gd name="T6" fmla="*/ 24 w 34"/>
                <a:gd name="T7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8">
                  <a:moveTo>
                    <a:pt x="24" y="1"/>
                  </a:moveTo>
                  <a:cubicBezTo>
                    <a:pt x="14" y="0"/>
                    <a:pt x="0" y="2"/>
                    <a:pt x="4" y="11"/>
                  </a:cubicBezTo>
                  <a:cubicBezTo>
                    <a:pt x="8" y="20"/>
                    <a:pt x="21" y="28"/>
                    <a:pt x="24" y="21"/>
                  </a:cubicBezTo>
                  <a:cubicBezTo>
                    <a:pt x="24" y="21"/>
                    <a:pt x="34" y="1"/>
                    <a:pt x="24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CA77F278-9115-4E80-BDA6-85D3D215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4850" y="3259321"/>
              <a:ext cx="19699" cy="14446"/>
            </a:xfrm>
            <a:custGeom>
              <a:avLst/>
              <a:gdLst>
                <a:gd name="T0" fmla="*/ 31 w 65"/>
                <a:gd name="T1" fmla="*/ 8 h 49"/>
                <a:gd name="T2" fmla="*/ 2 w 65"/>
                <a:gd name="T3" fmla="*/ 38 h 49"/>
                <a:gd name="T4" fmla="*/ 46 w 65"/>
                <a:gd name="T5" fmla="*/ 41 h 49"/>
                <a:gd name="T6" fmla="*/ 63 w 65"/>
                <a:gd name="T7" fmla="*/ 8 h 49"/>
                <a:gd name="T8" fmla="*/ 31 w 65"/>
                <a:gd name="T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9">
                  <a:moveTo>
                    <a:pt x="31" y="8"/>
                  </a:moveTo>
                  <a:cubicBezTo>
                    <a:pt x="17" y="11"/>
                    <a:pt x="4" y="26"/>
                    <a:pt x="2" y="38"/>
                  </a:cubicBezTo>
                  <a:cubicBezTo>
                    <a:pt x="0" y="49"/>
                    <a:pt x="35" y="45"/>
                    <a:pt x="46" y="41"/>
                  </a:cubicBezTo>
                  <a:cubicBezTo>
                    <a:pt x="57" y="38"/>
                    <a:pt x="60" y="16"/>
                    <a:pt x="63" y="8"/>
                  </a:cubicBezTo>
                  <a:cubicBezTo>
                    <a:pt x="65" y="0"/>
                    <a:pt x="31" y="8"/>
                    <a:pt x="31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EB0E3BC-7094-4692-8EAA-7EB686404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499" y="3215986"/>
              <a:ext cx="6567" cy="10506"/>
            </a:xfrm>
            <a:custGeom>
              <a:avLst/>
              <a:gdLst>
                <a:gd name="T0" fmla="*/ 19 w 24"/>
                <a:gd name="T1" fmla="*/ 5 h 35"/>
                <a:gd name="T2" fmla="*/ 6 w 24"/>
                <a:gd name="T3" fmla="*/ 16 h 35"/>
                <a:gd name="T4" fmla="*/ 19 w 24"/>
                <a:gd name="T5" fmla="*/ 26 h 35"/>
                <a:gd name="T6" fmla="*/ 19 w 24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5">
                  <a:moveTo>
                    <a:pt x="19" y="5"/>
                  </a:moveTo>
                  <a:cubicBezTo>
                    <a:pt x="14" y="5"/>
                    <a:pt x="0" y="0"/>
                    <a:pt x="6" y="16"/>
                  </a:cubicBezTo>
                  <a:cubicBezTo>
                    <a:pt x="12" y="31"/>
                    <a:pt x="10" y="35"/>
                    <a:pt x="19" y="26"/>
                  </a:cubicBezTo>
                  <a:cubicBezTo>
                    <a:pt x="19" y="26"/>
                    <a:pt x="24" y="5"/>
                    <a:pt x="19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2C5F577-F9E3-4D13-8550-FAA8F4B41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511" y="3226491"/>
              <a:ext cx="6567" cy="13132"/>
            </a:xfrm>
            <a:custGeom>
              <a:avLst/>
              <a:gdLst>
                <a:gd name="T0" fmla="*/ 11 w 22"/>
                <a:gd name="T1" fmla="*/ 34 h 42"/>
                <a:gd name="T2" fmla="*/ 14 w 22"/>
                <a:gd name="T3" fmla="*/ 1 h 42"/>
                <a:gd name="T4" fmla="*/ 2 w 22"/>
                <a:gd name="T5" fmla="*/ 27 h 42"/>
                <a:gd name="T6" fmla="*/ 11 w 22"/>
                <a:gd name="T7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2">
                  <a:moveTo>
                    <a:pt x="11" y="34"/>
                  </a:moveTo>
                  <a:cubicBezTo>
                    <a:pt x="11" y="34"/>
                    <a:pt x="22" y="0"/>
                    <a:pt x="14" y="1"/>
                  </a:cubicBezTo>
                  <a:cubicBezTo>
                    <a:pt x="6" y="2"/>
                    <a:pt x="0" y="17"/>
                    <a:pt x="2" y="27"/>
                  </a:cubicBezTo>
                  <a:cubicBezTo>
                    <a:pt x="4" y="37"/>
                    <a:pt x="2" y="42"/>
                    <a:pt x="11" y="3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0C75AD48-2EE1-40A5-B85A-EC85A357D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885" y="3240936"/>
              <a:ext cx="6567" cy="7879"/>
            </a:xfrm>
            <a:custGeom>
              <a:avLst/>
              <a:gdLst>
                <a:gd name="T0" fmla="*/ 17 w 23"/>
                <a:gd name="T1" fmla="*/ 1 h 24"/>
                <a:gd name="T2" fmla="*/ 0 w 23"/>
                <a:gd name="T3" fmla="*/ 8 h 24"/>
                <a:gd name="T4" fmla="*/ 10 w 23"/>
                <a:gd name="T5" fmla="*/ 15 h 24"/>
                <a:gd name="T6" fmla="*/ 17 w 23"/>
                <a:gd name="T7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17" y="1"/>
                  </a:moveTo>
                  <a:cubicBezTo>
                    <a:pt x="11" y="0"/>
                    <a:pt x="0" y="1"/>
                    <a:pt x="0" y="8"/>
                  </a:cubicBezTo>
                  <a:cubicBezTo>
                    <a:pt x="0" y="15"/>
                    <a:pt x="3" y="24"/>
                    <a:pt x="10" y="15"/>
                  </a:cubicBezTo>
                  <a:cubicBezTo>
                    <a:pt x="10" y="15"/>
                    <a:pt x="23" y="3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42C37EBF-8299-49B7-BB8A-0979E1513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640" y="3221238"/>
              <a:ext cx="7879" cy="11819"/>
            </a:xfrm>
            <a:custGeom>
              <a:avLst/>
              <a:gdLst>
                <a:gd name="T0" fmla="*/ 17 w 26"/>
                <a:gd name="T1" fmla="*/ 2 h 41"/>
                <a:gd name="T2" fmla="*/ 2 w 26"/>
                <a:gd name="T3" fmla="*/ 19 h 41"/>
                <a:gd name="T4" fmla="*/ 14 w 26"/>
                <a:gd name="T5" fmla="*/ 41 h 41"/>
                <a:gd name="T6" fmla="*/ 25 w 26"/>
                <a:gd name="T7" fmla="*/ 23 h 41"/>
                <a:gd name="T8" fmla="*/ 17 w 26"/>
                <a:gd name="T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1">
                  <a:moveTo>
                    <a:pt x="17" y="2"/>
                  </a:moveTo>
                  <a:cubicBezTo>
                    <a:pt x="10" y="5"/>
                    <a:pt x="0" y="10"/>
                    <a:pt x="2" y="19"/>
                  </a:cubicBezTo>
                  <a:cubicBezTo>
                    <a:pt x="4" y="29"/>
                    <a:pt x="8" y="41"/>
                    <a:pt x="14" y="41"/>
                  </a:cubicBezTo>
                  <a:cubicBezTo>
                    <a:pt x="22" y="41"/>
                    <a:pt x="25" y="29"/>
                    <a:pt x="25" y="23"/>
                  </a:cubicBezTo>
                  <a:cubicBezTo>
                    <a:pt x="26" y="16"/>
                    <a:pt x="25" y="0"/>
                    <a:pt x="17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B50987D-B761-431D-B1CB-6B675C00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508" y="3225178"/>
              <a:ext cx="9193" cy="5253"/>
            </a:xfrm>
            <a:custGeom>
              <a:avLst/>
              <a:gdLst>
                <a:gd name="T0" fmla="*/ 14 w 28"/>
                <a:gd name="T1" fmla="*/ 14 h 15"/>
                <a:gd name="T2" fmla="*/ 23 w 28"/>
                <a:gd name="T3" fmla="*/ 6 h 15"/>
                <a:gd name="T4" fmla="*/ 5 w 28"/>
                <a:gd name="T5" fmla="*/ 6 h 15"/>
                <a:gd name="T6" fmla="*/ 14 w 28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5">
                  <a:moveTo>
                    <a:pt x="14" y="14"/>
                  </a:moveTo>
                  <a:cubicBezTo>
                    <a:pt x="14" y="14"/>
                    <a:pt x="28" y="11"/>
                    <a:pt x="23" y="6"/>
                  </a:cubicBezTo>
                  <a:cubicBezTo>
                    <a:pt x="19" y="0"/>
                    <a:pt x="9" y="1"/>
                    <a:pt x="5" y="6"/>
                  </a:cubicBezTo>
                  <a:cubicBezTo>
                    <a:pt x="1" y="10"/>
                    <a:pt x="0" y="15"/>
                    <a:pt x="14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A44BE2E-77BD-4904-ACC3-E23091EB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5462" y="3289526"/>
              <a:ext cx="6567" cy="9193"/>
            </a:xfrm>
            <a:custGeom>
              <a:avLst/>
              <a:gdLst>
                <a:gd name="T0" fmla="*/ 16 w 20"/>
                <a:gd name="T1" fmla="*/ 18 h 32"/>
                <a:gd name="T2" fmla="*/ 4 w 20"/>
                <a:gd name="T3" fmla="*/ 3 h 32"/>
                <a:gd name="T4" fmla="*/ 11 w 20"/>
                <a:gd name="T5" fmla="*/ 32 h 32"/>
                <a:gd name="T6" fmla="*/ 16 w 20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2">
                  <a:moveTo>
                    <a:pt x="16" y="18"/>
                  </a:moveTo>
                  <a:cubicBezTo>
                    <a:pt x="13" y="10"/>
                    <a:pt x="8" y="0"/>
                    <a:pt x="4" y="3"/>
                  </a:cubicBezTo>
                  <a:cubicBezTo>
                    <a:pt x="0" y="6"/>
                    <a:pt x="1" y="32"/>
                    <a:pt x="11" y="32"/>
                  </a:cubicBezTo>
                  <a:cubicBezTo>
                    <a:pt x="11" y="32"/>
                    <a:pt x="20" y="25"/>
                    <a:pt x="16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7FC7A4E-B65D-49E6-BC19-BD33A8FA5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71" y="3280333"/>
              <a:ext cx="9193" cy="13132"/>
            </a:xfrm>
            <a:custGeom>
              <a:avLst/>
              <a:gdLst>
                <a:gd name="T0" fmla="*/ 26 w 31"/>
                <a:gd name="T1" fmla="*/ 19 h 43"/>
                <a:gd name="T2" fmla="*/ 15 w 31"/>
                <a:gd name="T3" fmla="*/ 14 h 43"/>
                <a:gd name="T4" fmla="*/ 6 w 31"/>
                <a:gd name="T5" fmla="*/ 1 h 43"/>
                <a:gd name="T6" fmla="*/ 21 w 31"/>
                <a:gd name="T7" fmla="*/ 35 h 43"/>
                <a:gd name="T8" fmla="*/ 26 w 31"/>
                <a:gd name="T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26" y="19"/>
                  </a:moveTo>
                  <a:cubicBezTo>
                    <a:pt x="21" y="17"/>
                    <a:pt x="19" y="19"/>
                    <a:pt x="15" y="14"/>
                  </a:cubicBezTo>
                  <a:cubicBezTo>
                    <a:pt x="12" y="8"/>
                    <a:pt x="11" y="0"/>
                    <a:pt x="6" y="1"/>
                  </a:cubicBezTo>
                  <a:cubicBezTo>
                    <a:pt x="1" y="3"/>
                    <a:pt x="0" y="43"/>
                    <a:pt x="21" y="35"/>
                  </a:cubicBezTo>
                  <a:cubicBezTo>
                    <a:pt x="21" y="35"/>
                    <a:pt x="31" y="22"/>
                    <a:pt x="26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E74219D-95B1-4FC2-8D09-E5E065C7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7077" y="3269827"/>
              <a:ext cx="5253" cy="5253"/>
            </a:xfrm>
            <a:custGeom>
              <a:avLst/>
              <a:gdLst>
                <a:gd name="T0" fmla="*/ 16 w 16"/>
                <a:gd name="T1" fmla="*/ 13 h 18"/>
                <a:gd name="T2" fmla="*/ 11 w 16"/>
                <a:gd name="T3" fmla="*/ 0 h 18"/>
                <a:gd name="T4" fmla="*/ 3 w 16"/>
                <a:gd name="T5" fmla="*/ 8 h 18"/>
                <a:gd name="T6" fmla="*/ 16 w 16"/>
                <a:gd name="T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6" y="13"/>
                  </a:moveTo>
                  <a:cubicBezTo>
                    <a:pt x="16" y="13"/>
                    <a:pt x="16" y="1"/>
                    <a:pt x="11" y="0"/>
                  </a:cubicBezTo>
                  <a:cubicBezTo>
                    <a:pt x="6" y="0"/>
                    <a:pt x="0" y="5"/>
                    <a:pt x="3" y="8"/>
                  </a:cubicBezTo>
                  <a:cubicBezTo>
                    <a:pt x="7" y="12"/>
                    <a:pt x="14" y="18"/>
                    <a:pt x="16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AC0264F0-D340-4E33-963F-5CF66AFFC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824" y="3273767"/>
              <a:ext cx="6567" cy="5253"/>
            </a:xfrm>
            <a:custGeom>
              <a:avLst/>
              <a:gdLst>
                <a:gd name="T0" fmla="*/ 16 w 19"/>
                <a:gd name="T1" fmla="*/ 5 h 16"/>
                <a:gd name="T2" fmla="*/ 3 w 19"/>
                <a:gd name="T3" fmla="*/ 5 h 16"/>
                <a:gd name="T4" fmla="*/ 12 w 19"/>
                <a:gd name="T5" fmla="*/ 12 h 16"/>
                <a:gd name="T6" fmla="*/ 16 w 19"/>
                <a:gd name="T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6">
                  <a:moveTo>
                    <a:pt x="16" y="5"/>
                  </a:moveTo>
                  <a:cubicBezTo>
                    <a:pt x="12" y="4"/>
                    <a:pt x="0" y="0"/>
                    <a:pt x="3" y="5"/>
                  </a:cubicBezTo>
                  <a:cubicBezTo>
                    <a:pt x="6" y="10"/>
                    <a:pt x="6" y="16"/>
                    <a:pt x="12" y="12"/>
                  </a:cubicBezTo>
                  <a:cubicBezTo>
                    <a:pt x="12" y="12"/>
                    <a:pt x="19" y="6"/>
                    <a:pt x="16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8BC5F3AA-13FC-40F9-A862-81789B90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2738" y="3233057"/>
              <a:ext cx="56469" cy="45963"/>
            </a:xfrm>
            <a:custGeom>
              <a:avLst/>
              <a:gdLst>
                <a:gd name="T0" fmla="*/ 156 w 186"/>
                <a:gd name="T1" fmla="*/ 9 h 158"/>
                <a:gd name="T2" fmla="*/ 126 w 186"/>
                <a:gd name="T3" fmla="*/ 2 h 158"/>
                <a:gd name="T4" fmla="*/ 106 w 186"/>
                <a:gd name="T5" fmla="*/ 12 h 158"/>
                <a:gd name="T6" fmla="*/ 57 w 186"/>
                <a:gd name="T7" fmla="*/ 41 h 158"/>
                <a:gd name="T8" fmla="*/ 42 w 186"/>
                <a:gd name="T9" fmla="*/ 29 h 158"/>
                <a:gd name="T10" fmla="*/ 22 w 186"/>
                <a:gd name="T11" fmla="*/ 41 h 158"/>
                <a:gd name="T12" fmla="*/ 14 w 186"/>
                <a:gd name="T13" fmla="*/ 65 h 158"/>
                <a:gd name="T14" fmla="*/ 2 w 186"/>
                <a:gd name="T15" fmla="*/ 87 h 158"/>
                <a:gd name="T16" fmla="*/ 25 w 186"/>
                <a:gd name="T17" fmla="*/ 96 h 158"/>
                <a:gd name="T18" fmla="*/ 26 w 186"/>
                <a:gd name="T19" fmla="*/ 121 h 158"/>
                <a:gd name="T20" fmla="*/ 40 w 186"/>
                <a:gd name="T21" fmla="*/ 142 h 158"/>
                <a:gd name="T22" fmla="*/ 54 w 186"/>
                <a:gd name="T23" fmla="*/ 154 h 158"/>
                <a:gd name="T24" fmla="*/ 85 w 186"/>
                <a:gd name="T25" fmla="*/ 156 h 158"/>
                <a:gd name="T26" fmla="*/ 71 w 186"/>
                <a:gd name="T27" fmla="*/ 119 h 158"/>
                <a:gd name="T28" fmla="*/ 76 w 186"/>
                <a:gd name="T29" fmla="*/ 111 h 158"/>
                <a:gd name="T30" fmla="*/ 77 w 186"/>
                <a:gd name="T31" fmla="*/ 97 h 158"/>
                <a:gd name="T32" fmla="*/ 94 w 186"/>
                <a:gd name="T33" fmla="*/ 85 h 158"/>
                <a:gd name="T34" fmla="*/ 134 w 186"/>
                <a:gd name="T35" fmla="*/ 72 h 158"/>
                <a:gd name="T36" fmla="*/ 142 w 186"/>
                <a:gd name="T37" fmla="*/ 86 h 158"/>
                <a:gd name="T38" fmla="*/ 153 w 186"/>
                <a:gd name="T39" fmla="*/ 96 h 158"/>
                <a:gd name="T40" fmla="*/ 163 w 186"/>
                <a:gd name="T41" fmla="*/ 70 h 158"/>
                <a:gd name="T42" fmla="*/ 180 w 186"/>
                <a:gd name="T43" fmla="*/ 49 h 158"/>
                <a:gd name="T44" fmla="*/ 156 w 186"/>
                <a:gd name="T45" fmla="*/ 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158">
                  <a:moveTo>
                    <a:pt x="156" y="9"/>
                  </a:moveTo>
                  <a:cubicBezTo>
                    <a:pt x="147" y="6"/>
                    <a:pt x="134" y="3"/>
                    <a:pt x="126" y="2"/>
                  </a:cubicBezTo>
                  <a:cubicBezTo>
                    <a:pt x="113" y="0"/>
                    <a:pt x="115" y="3"/>
                    <a:pt x="106" y="12"/>
                  </a:cubicBezTo>
                  <a:cubicBezTo>
                    <a:pt x="93" y="26"/>
                    <a:pt x="78" y="41"/>
                    <a:pt x="57" y="41"/>
                  </a:cubicBezTo>
                  <a:cubicBezTo>
                    <a:pt x="43" y="41"/>
                    <a:pt x="52" y="33"/>
                    <a:pt x="42" y="29"/>
                  </a:cubicBezTo>
                  <a:cubicBezTo>
                    <a:pt x="36" y="27"/>
                    <a:pt x="25" y="37"/>
                    <a:pt x="22" y="41"/>
                  </a:cubicBezTo>
                  <a:cubicBezTo>
                    <a:pt x="18" y="51"/>
                    <a:pt x="21" y="56"/>
                    <a:pt x="14" y="65"/>
                  </a:cubicBezTo>
                  <a:cubicBezTo>
                    <a:pt x="6" y="73"/>
                    <a:pt x="0" y="73"/>
                    <a:pt x="2" y="87"/>
                  </a:cubicBezTo>
                  <a:cubicBezTo>
                    <a:pt x="8" y="90"/>
                    <a:pt x="21" y="91"/>
                    <a:pt x="25" y="96"/>
                  </a:cubicBezTo>
                  <a:cubicBezTo>
                    <a:pt x="31" y="103"/>
                    <a:pt x="26" y="113"/>
                    <a:pt x="26" y="121"/>
                  </a:cubicBezTo>
                  <a:cubicBezTo>
                    <a:pt x="27" y="131"/>
                    <a:pt x="29" y="139"/>
                    <a:pt x="40" y="142"/>
                  </a:cubicBezTo>
                  <a:cubicBezTo>
                    <a:pt x="49" y="145"/>
                    <a:pt x="56" y="137"/>
                    <a:pt x="54" y="154"/>
                  </a:cubicBezTo>
                  <a:cubicBezTo>
                    <a:pt x="63" y="158"/>
                    <a:pt x="75" y="156"/>
                    <a:pt x="85" y="156"/>
                  </a:cubicBezTo>
                  <a:cubicBezTo>
                    <a:pt x="90" y="146"/>
                    <a:pt x="66" y="135"/>
                    <a:pt x="71" y="119"/>
                  </a:cubicBezTo>
                  <a:lnTo>
                    <a:pt x="76" y="111"/>
                  </a:lnTo>
                  <a:cubicBezTo>
                    <a:pt x="77" y="107"/>
                    <a:pt x="75" y="100"/>
                    <a:pt x="77" y="97"/>
                  </a:cubicBezTo>
                  <a:cubicBezTo>
                    <a:pt x="80" y="90"/>
                    <a:pt x="88" y="89"/>
                    <a:pt x="94" y="85"/>
                  </a:cubicBezTo>
                  <a:cubicBezTo>
                    <a:pt x="96" y="69"/>
                    <a:pt x="121" y="71"/>
                    <a:pt x="134" y="72"/>
                  </a:cubicBezTo>
                  <a:cubicBezTo>
                    <a:pt x="135" y="77"/>
                    <a:pt x="138" y="83"/>
                    <a:pt x="142" y="86"/>
                  </a:cubicBezTo>
                  <a:cubicBezTo>
                    <a:pt x="142" y="86"/>
                    <a:pt x="145" y="99"/>
                    <a:pt x="153" y="96"/>
                  </a:cubicBezTo>
                  <a:cubicBezTo>
                    <a:pt x="160" y="93"/>
                    <a:pt x="159" y="77"/>
                    <a:pt x="163" y="70"/>
                  </a:cubicBezTo>
                  <a:cubicBezTo>
                    <a:pt x="168" y="62"/>
                    <a:pt x="176" y="58"/>
                    <a:pt x="180" y="49"/>
                  </a:cubicBezTo>
                  <a:cubicBezTo>
                    <a:pt x="186" y="31"/>
                    <a:pt x="174" y="14"/>
                    <a:pt x="156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DF51AA7-9CA3-4F8A-87FF-464A9ED3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4663" y="2837778"/>
              <a:ext cx="127383" cy="151021"/>
            </a:xfrm>
            <a:custGeom>
              <a:avLst/>
              <a:gdLst>
                <a:gd name="T0" fmla="*/ 396 w 429"/>
                <a:gd name="T1" fmla="*/ 232 h 506"/>
                <a:gd name="T2" fmla="*/ 388 w 429"/>
                <a:gd name="T3" fmla="*/ 210 h 506"/>
                <a:gd name="T4" fmla="*/ 374 w 429"/>
                <a:gd name="T5" fmla="*/ 195 h 506"/>
                <a:gd name="T6" fmla="*/ 353 w 429"/>
                <a:gd name="T7" fmla="*/ 155 h 506"/>
                <a:gd name="T8" fmla="*/ 355 w 429"/>
                <a:gd name="T9" fmla="*/ 111 h 506"/>
                <a:gd name="T10" fmla="*/ 314 w 429"/>
                <a:gd name="T11" fmla="*/ 156 h 506"/>
                <a:gd name="T12" fmla="*/ 284 w 429"/>
                <a:gd name="T13" fmla="*/ 167 h 506"/>
                <a:gd name="T14" fmla="*/ 258 w 429"/>
                <a:gd name="T15" fmla="*/ 149 h 506"/>
                <a:gd name="T16" fmla="*/ 235 w 429"/>
                <a:gd name="T17" fmla="*/ 144 h 506"/>
                <a:gd name="T18" fmla="*/ 193 w 429"/>
                <a:gd name="T19" fmla="*/ 120 h 506"/>
                <a:gd name="T20" fmla="*/ 150 w 429"/>
                <a:gd name="T21" fmla="*/ 81 h 506"/>
                <a:gd name="T22" fmla="*/ 131 w 429"/>
                <a:gd name="T23" fmla="*/ 63 h 506"/>
                <a:gd name="T24" fmla="*/ 114 w 429"/>
                <a:gd name="T25" fmla="*/ 40 h 506"/>
                <a:gd name="T26" fmla="*/ 86 w 429"/>
                <a:gd name="T27" fmla="*/ 26 h 506"/>
                <a:gd name="T28" fmla="*/ 68 w 429"/>
                <a:gd name="T29" fmla="*/ 9 h 506"/>
                <a:gd name="T30" fmla="*/ 49 w 429"/>
                <a:gd name="T31" fmla="*/ 8 h 506"/>
                <a:gd name="T32" fmla="*/ 36 w 429"/>
                <a:gd name="T33" fmla="*/ 32 h 506"/>
                <a:gd name="T34" fmla="*/ 50 w 429"/>
                <a:gd name="T35" fmla="*/ 56 h 506"/>
                <a:gd name="T36" fmla="*/ 62 w 429"/>
                <a:gd name="T37" fmla="*/ 83 h 506"/>
                <a:gd name="T38" fmla="*/ 73 w 429"/>
                <a:gd name="T39" fmla="*/ 109 h 506"/>
                <a:gd name="T40" fmla="*/ 72 w 429"/>
                <a:gd name="T41" fmla="*/ 142 h 506"/>
                <a:gd name="T42" fmla="*/ 82 w 429"/>
                <a:gd name="T43" fmla="*/ 192 h 506"/>
                <a:gd name="T44" fmla="*/ 72 w 429"/>
                <a:gd name="T45" fmla="*/ 210 h 506"/>
                <a:gd name="T46" fmla="*/ 83 w 429"/>
                <a:gd name="T47" fmla="*/ 230 h 506"/>
                <a:gd name="T48" fmla="*/ 90 w 429"/>
                <a:gd name="T49" fmla="*/ 275 h 506"/>
                <a:gd name="T50" fmla="*/ 26 w 429"/>
                <a:gd name="T51" fmla="*/ 270 h 506"/>
                <a:gd name="T52" fmla="*/ 29 w 429"/>
                <a:gd name="T53" fmla="*/ 285 h 506"/>
                <a:gd name="T54" fmla="*/ 38 w 429"/>
                <a:gd name="T55" fmla="*/ 313 h 506"/>
                <a:gd name="T56" fmla="*/ 11 w 429"/>
                <a:gd name="T57" fmla="*/ 337 h 506"/>
                <a:gd name="T58" fmla="*/ 10 w 429"/>
                <a:gd name="T59" fmla="*/ 396 h 506"/>
                <a:gd name="T60" fmla="*/ 48 w 429"/>
                <a:gd name="T61" fmla="*/ 433 h 506"/>
                <a:gd name="T62" fmla="*/ 61 w 429"/>
                <a:gd name="T63" fmla="*/ 490 h 506"/>
                <a:gd name="T64" fmla="*/ 98 w 429"/>
                <a:gd name="T65" fmla="*/ 464 h 506"/>
                <a:gd name="T66" fmla="*/ 130 w 429"/>
                <a:gd name="T67" fmla="*/ 452 h 506"/>
                <a:gd name="T68" fmla="*/ 142 w 429"/>
                <a:gd name="T69" fmla="*/ 422 h 506"/>
                <a:gd name="T70" fmla="*/ 111 w 429"/>
                <a:gd name="T71" fmla="*/ 418 h 506"/>
                <a:gd name="T72" fmla="*/ 90 w 429"/>
                <a:gd name="T73" fmla="*/ 399 h 506"/>
                <a:gd name="T74" fmla="*/ 65 w 429"/>
                <a:gd name="T75" fmla="*/ 396 h 506"/>
                <a:gd name="T76" fmla="*/ 53 w 429"/>
                <a:gd name="T77" fmla="*/ 371 h 506"/>
                <a:gd name="T78" fmla="*/ 100 w 429"/>
                <a:gd name="T79" fmla="*/ 370 h 506"/>
                <a:gd name="T80" fmla="*/ 115 w 429"/>
                <a:gd name="T81" fmla="*/ 347 h 506"/>
                <a:gd name="T82" fmla="*/ 141 w 429"/>
                <a:gd name="T83" fmla="*/ 335 h 506"/>
                <a:gd name="T84" fmla="*/ 158 w 429"/>
                <a:gd name="T85" fmla="*/ 343 h 506"/>
                <a:gd name="T86" fmla="*/ 179 w 429"/>
                <a:gd name="T87" fmla="*/ 347 h 506"/>
                <a:gd name="T88" fmla="*/ 211 w 429"/>
                <a:gd name="T89" fmla="*/ 371 h 506"/>
                <a:gd name="T90" fmla="*/ 249 w 429"/>
                <a:gd name="T91" fmla="*/ 391 h 506"/>
                <a:gd name="T92" fmla="*/ 285 w 429"/>
                <a:gd name="T93" fmla="*/ 409 h 506"/>
                <a:gd name="T94" fmla="*/ 284 w 429"/>
                <a:gd name="T95" fmla="*/ 358 h 506"/>
                <a:gd name="T96" fmla="*/ 293 w 429"/>
                <a:gd name="T97" fmla="*/ 310 h 506"/>
                <a:gd name="T98" fmla="*/ 321 w 429"/>
                <a:gd name="T99" fmla="*/ 282 h 506"/>
                <a:gd name="T100" fmla="*/ 363 w 429"/>
                <a:gd name="T101" fmla="*/ 288 h 506"/>
                <a:gd name="T102" fmla="*/ 380 w 429"/>
                <a:gd name="T103" fmla="*/ 272 h 506"/>
                <a:gd name="T104" fmla="*/ 397 w 429"/>
                <a:gd name="T105" fmla="*/ 250 h 506"/>
                <a:gd name="T106" fmla="*/ 417 w 429"/>
                <a:gd name="T107" fmla="*/ 232 h 506"/>
                <a:gd name="T108" fmla="*/ 429 w 429"/>
                <a:gd name="T109" fmla="*/ 207 h 506"/>
                <a:gd name="T110" fmla="*/ 396 w 429"/>
                <a:gd name="T111" fmla="*/ 232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9" h="506">
                  <a:moveTo>
                    <a:pt x="396" y="232"/>
                  </a:moveTo>
                  <a:cubicBezTo>
                    <a:pt x="390" y="231"/>
                    <a:pt x="390" y="215"/>
                    <a:pt x="388" y="210"/>
                  </a:cubicBezTo>
                  <a:cubicBezTo>
                    <a:pt x="385" y="204"/>
                    <a:pt x="380" y="200"/>
                    <a:pt x="374" y="195"/>
                  </a:cubicBezTo>
                  <a:cubicBezTo>
                    <a:pt x="359" y="183"/>
                    <a:pt x="349" y="176"/>
                    <a:pt x="353" y="155"/>
                  </a:cubicBezTo>
                  <a:cubicBezTo>
                    <a:pt x="355" y="145"/>
                    <a:pt x="372" y="117"/>
                    <a:pt x="355" y="111"/>
                  </a:cubicBezTo>
                  <a:cubicBezTo>
                    <a:pt x="349" y="137"/>
                    <a:pt x="339" y="149"/>
                    <a:pt x="314" y="156"/>
                  </a:cubicBezTo>
                  <a:cubicBezTo>
                    <a:pt x="305" y="159"/>
                    <a:pt x="294" y="167"/>
                    <a:pt x="284" y="167"/>
                  </a:cubicBezTo>
                  <a:cubicBezTo>
                    <a:pt x="270" y="166"/>
                    <a:pt x="268" y="153"/>
                    <a:pt x="258" y="149"/>
                  </a:cubicBezTo>
                  <a:cubicBezTo>
                    <a:pt x="254" y="148"/>
                    <a:pt x="247" y="146"/>
                    <a:pt x="235" y="144"/>
                  </a:cubicBezTo>
                  <a:cubicBezTo>
                    <a:pt x="222" y="142"/>
                    <a:pt x="205" y="127"/>
                    <a:pt x="193" y="120"/>
                  </a:cubicBezTo>
                  <a:cubicBezTo>
                    <a:pt x="176" y="109"/>
                    <a:pt x="163" y="97"/>
                    <a:pt x="150" y="81"/>
                  </a:cubicBezTo>
                  <a:cubicBezTo>
                    <a:pt x="145" y="76"/>
                    <a:pt x="137" y="69"/>
                    <a:pt x="131" y="63"/>
                  </a:cubicBezTo>
                  <a:cubicBezTo>
                    <a:pt x="125" y="54"/>
                    <a:pt x="123" y="46"/>
                    <a:pt x="114" y="40"/>
                  </a:cubicBezTo>
                  <a:cubicBezTo>
                    <a:pt x="105" y="32"/>
                    <a:pt x="95" y="31"/>
                    <a:pt x="86" y="26"/>
                  </a:cubicBezTo>
                  <a:cubicBezTo>
                    <a:pt x="78" y="21"/>
                    <a:pt x="73" y="14"/>
                    <a:pt x="68" y="9"/>
                  </a:cubicBezTo>
                  <a:cubicBezTo>
                    <a:pt x="58" y="0"/>
                    <a:pt x="58" y="1"/>
                    <a:pt x="49" y="8"/>
                  </a:cubicBezTo>
                  <a:cubicBezTo>
                    <a:pt x="40" y="14"/>
                    <a:pt x="34" y="20"/>
                    <a:pt x="36" y="32"/>
                  </a:cubicBezTo>
                  <a:cubicBezTo>
                    <a:pt x="39" y="41"/>
                    <a:pt x="46" y="48"/>
                    <a:pt x="50" y="56"/>
                  </a:cubicBezTo>
                  <a:cubicBezTo>
                    <a:pt x="54" y="64"/>
                    <a:pt x="57" y="74"/>
                    <a:pt x="62" y="83"/>
                  </a:cubicBezTo>
                  <a:cubicBezTo>
                    <a:pt x="68" y="93"/>
                    <a:pt x="73" y="96"/>
                    <a:pt x="73" y="109"/>
                  </a:cubicBezTo>
                  <a:cubicBezTo>
                    <a:pt x="73" y="120"/>
                    <a:pt x="70" y="131"/>
                    <a:pt x="72" y="142"/>
                  </a:cubicBezTo>
                  <a:cubicBezTo>
                    <a:pt x="76" y="158"/>
                    <a:pt x="91" y="175"/>
                    <a:pt x="82" y="192"/>
                  </a:cubicBezTo>
                  <a:cubicBezTo>
                    <a:pt x="77" y="200"/>
                    <a:pt x="70" y="200"/>
                    <a:pt x="72" y="210"/>
                  </a:cubicBezTo>
                  <a:cubicBezTo>
                    <a:pt x="72" y="216"/>
                    <a:pt x="80" y="225"/>
                    <a:pt x="83" y="230"/>
                  </a:cubicBezTo>
                  <a:cubicBezTo>
                    <a:pt x="93" y="247"/>
                    <a:pt x="90" y="256"/>
                    <a:pt x="90" y="275"/>
                  </a:cubicBezTo>
                  <a:cubicBezTo>
                    <a:pt x="64" y="289"/>
                    <a:pt x="53" y="264"/>
                    <a:pt x="26" y="270"/>
                  </a:cubicBezTo>
                  <a:cubicBezTo>
                    <a:pt x="10" y="273"/>
                    <a:pt x="18" y="279"/>
                    <a:pt x="29" y="285"/>
                  </a:cubicBezTo>
                  <a:cubicBezTo>
                    <a:pt x="43" y="293"/>
                    <a:pt x="41" y="299"/>
                    <a:pt x="38" y="313"/>
                  </a:cubicBezTo>
                  <a:cubicBezTo>
                    <a:pt x="32" y="322"/>
                    <a:pt x="20" y="330"/>
                    <a:pt x="11" y="337"/>
                  </a:cubicBezTo>
                  <a:cubicBezTo>
                    <a:pt x="5" y="351"/>
                    <a:pt x="0" y="382"/>
                    <a:pt x="10" y="396"/>
                  </a:cubicBezTo>
                  <a:cubicBezTo>
                    <a:pt x="21" y="412"/>
                    <a:pt x="39" y="415"/>
                    <a:pt x="48" y="433"/>
                  </a:cubicBezTo>
                  <a:cubicBezTo>
                    <a:pt x="54" y="448"/>
                    <a:pt x="49" y="478"/>
                    <a:pt x="61" y="490"/>
                  </a:cubicBezTo>
                  <a:cubicBezTo>
                    <a:pt x="76" y="506"/>
                    <a:pt x="94" y="476"/>
                    <a:pt x="98" y="464"/>
                  </a:cubicBezTo>
                  <a:cubicBezTo>
                    <a:pt x="104" y="443"/>
                    <a:pt x="113" y="456"/>
                    <a:pt x="130" y="452"/>
                  </a:cubicBezTo>
                  <a:cubicBezTo>
                    <a:pt x="144" y="449"/>
                    <a:pt x="150" y="435"/>
                    <a:pt x="142" y="422"/>
                  </a:cubicBezTo>
                  <a:cubicBezTo>
                    <a:pt x="132" y="419"/>
                    <a:pt x="121" y="421"/>
                    <a:pt x="111" y="418"/>
                  </a:cubicBezTo>
                  <a:cubicBezTo>
                    <a:pt x="99" y="414"/>
                    <a:pt x="98" y="406"/>
                    <a:pt x="90" y="399"/>
                  </a:cubicBezTo>
                  <a:cubicBezTo>
                    <a:pt x="79" y="389"/>
                    <a:pt x="78" y="400"/>
                    <a:pt x="65" y="396"/>
                  </a:cubicBezTo>
                  <a:cubicBezTo>
                    <a:pt x="57" y="394"/>
                    <a:pt x="50" y="380"/>
                    <a:pt x="53" y="371"/>
                  </a:cubicBezTo>
                  <a:cubicBezTo>
                    <a:pt x="59" y="345"/>
                    <a:pt x="90" y="377"/>
                    <a:pt x="100" y="370"/>
                  </a:cubicBezTo>
                  <a:cubicBezTo>
                    <a:pt x="107" y="365"/>
                    <a:pt x="108" y="353"/>
                    <a:pt x="115" y="347"/>
                  </a:cubicBezTo>
                  <a:cubicBezTo>
                    <a:pt x="121" y="341"/>
                    <a:pt x="132" y="334"/>
                    <a:pt x="141" y="335"/>
                  </a:cubicBezTo>
                  <a:cubicBezTo>
                    <a:pt x="148" y="335"/>
                    <a:pt x="151" y="340"/>
                    <a:pt x="158" y="343"/>
                  </a:cubicBezTo>
                  <a:cubicBezTo>
                    <a:pt x="164" y="346"/>
                    <a:pt x="173" y="344"/>
                    <a:pt x="179" y="347"/>
                  </a:cubicBezTo>
                  <a:cubicBezTo>
                    <a:pt x="191" y="351"/>
                    <a:pt x="201" y="364"/>
                    <a:pt x="211" y="371"/>
                  </a:cubicBezTo>
                  <a:cubicBezTo>
                    <a:pt x="224" y="380"/>
                    <a:pt x="236" y="386"/>
                    <a:pt x="249" y="391"/>
                  </a:cubicBezTo>
                  <a:cubicBezTo>
                    <a:pt x="261" y="395"/>
                    <a:pt x="271" y="411"/>
                    <a:pt x="285" y="409"/>
                  </a:cubicBezTo>
                  <a:cubicBezTo>
                    <a:pt x="286" y="392"/>
                    <a:pt x="285" y="374"/>
                    <a:pt x="284" y="358"/>
                  </a:cubicBezTo>
                  <a:cubicBezTo>
                    <a:pt x="282" y="339"/>
                    <a:pt x="286" y="327"/>
                    <a:pt x="293" y="310"/>
                  </a:cubicBezTo>
                  <a:cubicBezTo>
                    <a:pt x="299" y="297"/>
                    <a:pt x="307" y="287"/>
                    <a:pt x="321" y="282"/>
                  </a:cubicBezTo>
                  <a:cubicBezTo>
                    <a:pt x="338" y="275"/>
                    <a:pt x="348" y="283"/>
                    <a:pt x="363" y="288"/>
                  </a:cubicBezTo>
                  <a:cubicBezTo>
                    <a:pt x="370" y="272"/>
                    <a:pt x="362" y="274"/>
                    <a:pt x="380" y="272"/>
                  </a:cubicBezTo>
                  <a:cubicBezTo>
                    <a:pt x="398" y="270"/>
                    <a:pt x="388" y="261"/>
                    <a:pt x="397" y="250"/>
                  </a:cubicBezTo>
                  <a:cubicBezTo>
                    <a:pt x="405" y="240"/>
                    <a:pt x="411" y="244"/>
                    <a:pt x="417" y="232"/>
                  </a:cubicBezTo>
                  <a:cubicBezTo>
                    <a:pt x="421" y="224"/>
                    <a:pt x="425" y="215"/>
                    <a:pt x="429" y="207"/>
                  </a:cubicBezTo>
                  <a:cubicBezTo>
                    <a:pt x="408" y="203"/>
                    <a:pt x="409" y="235"/>
                    <a:pt x="396" y="2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6D183EF-F1DF-4B4F-864A-95BE8702F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270" y="2983545"/>
              <a:ext cx="237693" cy="354569"/>
            </a:xfrm>
            <a:custGeom>
              <a:avLst/>
              <a:gdLst>
                <a:gd name="T0" fmla="*/ 729 w 799"/>
                <a:gd name="T1" fmla="*/ 383 h 1191"/>
                <a:gd name="T2" fmla="*/ 776 w 799"/>
                <a:gd name="T3" fmla="*/ 330 h 1191"/>
                <a:gd name="T4" fmla="*/ 772 w 799"/>
                <a:gd name="T5" fmla="*/ 240 h 1191"/>
                <a:gd name="T6" fmla="*/ 736 w 799"/>
                <a:gd name="T7" fmla="*/ 151 h 1191"/>
                <a:gd name="T8" fmla="*/ 681 w 799"/>
                <a:gd name="T9" fmla="*/ 64 h 1191"/>
                <a:gd name="T10" fmla="*/ 647 w 799"/>
                <a:gd name="T11" fmla="*/ 1 h 1191"/>
                <a:gd name="T12" fmla="*/ 645 w 799"/>
                <a:gd name="T13" fmla="*/ 30 h 1191"/>
                <a:gd name="T14" fmla="*/ 621 w 799"/>
                <a:gd name="T15" fmla="*/ 69 h 1191"/>
                <a:gd name="T16" fmla="*/ 593 w 799"/>
                <a:gd name="T17" fmla="*/ 84 h 1191"/>
                <a:gd name="T18" fmla="*/ 572 w 799"/>
                <a:gd name="T19" fmla="*/ 171 h 1191"/>
                <a:gd name="T20" fmla="*/ 621 w 799"/>
                <a:gd name="T21" fmla="*/ 321 h 1191"/>
                <a:gd name="T22" fmla="*/ 610 w 799"/>
                <a:gd name="T23" fmla="*/ 397 h 1191"/>
                <a:gd name="T24" fmla="*/ 565 w 799"/>
                <a:gd name="T25" fmla="*/ 429 h 1191"/>
                <a:gd name="T26" fmla="*/ 544 w 799"/>
                <a:gd name="T27" fmla="*/ 515 h 1191"/>
                <a:gd name="T28" fmla="*/ 473 w 799"/>
                <a:gd name="T29" fmla="*/ 466 h 1191"/>
                <a:gd name="T30" fmla="*/ 435 w 799"/>
                <a:gd name="T31" fmla="*/ 527 h 1191"/>
                <a:gd name="T32" fmla="*/ 411 w 799"/>
                <a:gd name="T33" fmla="*/ 626 h 1191"/>
                <a:gd name="T34" fmla="*/ 376 w 799"/>
                <a:gd name="T35" fmla="*/ 695 h 1191"/>
                <a:gd name="T36" fmla="*/ 287 w 799"/>
                <a:gd name="T37" fmla="*/ 703 h 1191"/>
                <a:gd name="T38" fmla="*/ 165 w 799"/>
                <a:gd name="T39" fmla="*/ 768 h 1191"/>
                <a:gd name="T40" fmla="*/ 112 w 799"/>
                <a:gd name="T41" fmla="*/ 826 h 1191"/>
                <a:gd name="T42" fmla="*/ 43 w 799"/>
                <a:gd name="T43" fmla="*/ 917 h 1191"/>
                <a:gd name="T44" fmla="*/ 14 w 799"/>
                <a:gd name="T45" fmla="*/ 970 h 1191"/>
                <a:gd name="T46" fmla="*/ 11 w 799"/>
                <a:gd name="T47" fmla="*/ 999 h 1191"/>
                <a:gd name="T48" fmla="*/ 50 w 799"/>
                <a:gd name="T49" fmla="*/ 1019 h 1191"/>
                <a:gd name="T50" fmla="*/ 40 w 799"/>
                <a:gd name="T51" fmla="*/ 975 h 1191"/>
                <a:gd name="T52" fmla="*/ 67 w 799"/>
                <a:gd name="T53" fmla="*/ 1064 h 1191"/>
                <a:gd name="T54" fmla="*/ 80 w 799"/>
                <a:gd name="T55" fmla="*/ 1138 h 1191"/>
                <a:gd name="T56" fmla="*/ 113 w 799"/>
                <a:gd name="T57" fmla="*/ 1160 h 1191"/>
                <a:gd name="T58" fmla="*/ 115 w 799"/>
                <a:gd name="T59" fmla="*/ 1135 h 1191"/>
                <a:gd name="T60" fmla="*/ 132 w 799"/>
                <a:gd name="T61" fmla="*/ 1188 h 1191"/>
                <a:gd name="T62" fmla="*/ 171 w 799"/>
                <a:gd name="T63" fmla="*/ 1143 h 1191"/>
                <a:gd name="T64" fmla="*/ 190 w 799"/>
                <a:gd name="T65" fmla="*/ 982 h 1191"/>
                <a:gd name="T66" fmla="*/ 172 w 799"/>
                <a:gd name="T67" fmla="*/ 965 h 1191"/>
                <a:gd name="T68" fmla="*/ 159 w 799"/>
                <a:gd name="T69" fmla="*/ 924 h 1191"/>
                <a:gd name="T70" fmla="*/ 114 w 799"/>
                <a:gd name="T71" fmla="*/ 881 h 1191"/>
                <a:gd name="T72" fmla="*/ 182 w 799"/>
                <a:gd name="T73" fmla="*/ 837 h 1191"/>
                <a:gd name="T74" fmla="*/ 300 w 799"/>
                <a:gd name="T75" fmla="*/ 823 h 1191"/>
                <a:gd name="T76" fmla="*/ 400 w 799"/>
                <a:gd name="T77" fmla="*/ 783 h 1191"/>
                <a:gd name="T78" fmla="*/ 400 w 799"/>
                <a:gd name="T79" fmla="*/ 862 h 1191"/>
                <a:gd name="T80" fmla="*/ 474 w 799"/>
                <a:gd name="T81" fmla="*/ 894 h 1191"/>
                <a:gd name="T82" fmla="*/ 489 w 799"/>
                <a:gd name="T83" fmla="*/ 846 h 1191"/>
                <a:gd name="T84" fmla="*/ 497 w 799"/>
                <a:gd name="T85" fmla="*/ 787 h 1191"/>
                <a:gd name="T86" fmla="*/ 535 w 799"/>
                <a:gd name="T87" fmla="*/ 767 h 1191"/>
                <a:gd name="T88" fmla="*/ 541 w 799"/>
                <a:gd name="T89" fmla="*/ 786 h 1191"/>
                <a:gd name="T90" fmla="*/ 626 w 799"/>
                <a:gd name="T91" fmla="*/ 778 h 1191"/>
                <a:gd name="T92" fmla="*/ 668 w 799"/>
                <a:gd name="T93" fmla="*/ 777 h 1191"/>
                <a:gd name="T94" fmla="*/ 711 w 799"/>
                <a:gd name="T95" fmla="*/ 659 h 1191"/>
                <a:gd name="T96" fmla="*/ 729 w 799"/>
                <a:gd name="T97" fmla="*/ 743 h 1191"/>
                <a:gd name="T98" fmla="*/ 784 w 799"/>
                <a:gd name="T99" fmla="*/ 706 h 1191"/>
                <a:gd name="T100" fmla="*/ 774 w 799"/>
                <a:gd name="T101" fmla="*/ 614 h 1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9" h="1191">
                  <a:moveTo>
                    <a:pt x="765" y="555"/>
                  </a:moveTo>
                  <a:cubicBezTo>
                    <a:pt x="763" y="511"/>
                    <a:pt x="770" y="468"/>
                    <a:pt x="749" y="431"/>
                  </a:cubicBezTo>
                  <a:cubicBezTo>
                    <a:pt x="740" y="415"/>
                    <a:pt x="723" y="402"/>
                    <a:pt x="729" y="383"/>
                  </a:cubicBezTo>
                  <a:cubicBezTo>
                    <a:pt x="735" y="364"/>
                    <a:pt x="755" y="354"/>
                    <a:pt x="774" y="356"/>
                  </a:cubicBezTo>
                  <a:cubicBezTo>
                    <a:pt x="778" y="369"/>
                    <a:pt x="785" y="359"/>
                    <a:pt x="784" y="349"/>
                  </a:cubicBezTo>
                  <a:cubicBezTo>
                    <a:pt x="783" y="343"/>
                    <a:pt x="778" y="336"/>
                    <a:pt x="776" y="330"/>
                  </a:cubicBezTo>
                  <a:cubicBezTo>
                    <a:pt x="768" y="314"/>
                    <a:pt x="766" y="301"/>
                    <a:pt x="772" y="284"/>
                  </a:cubicBezTo>
                  <a:cubicBezTo>
                    <a:pt x="774" y="275"/>
                    <a:pt x="779" y="272"/>
                    <a:pt x="777" y="262"/>
                  </a:cubicBezTo>
                  <a:cubicBezTo>
                    <a:pt x="776" y="255"/>
                    <a:pt x="773" y="249"/>
                    <a:pt x="772" y="240"/>
                  </a:cubicBezTo>
                  <a:cubicBezTo>
                    <a:pt x="770" y="224"/>
                    <a:pt x="770" y="206"/>
                    <a:pt x="765" y="192"/>
                  </a:cubicBezTo>
                  <a:cubicBezTo>
                    <a:pt x="763" y="184"/>
                    <a:pt x="760" y="174"/>
                    <a:pt x="756" y="168"/>
                  </a:cubicBezTo>
                  <a:cubicBezTo>
                    <a:pt x="749" y="158"/>
                    <a:pt x="741" y="162"/>
                    <a:pt x="736" y="151"/>
                  </a:cubicBezTo>
                  <a:cubicBezTo>
                    <a:pt x="731" y="142"/>
                    <a:pt x="735" y="130"/>
                    <a:pt x="732" y="121"/>
                  </a:cubicBezTo>
                  <a:cubicBezTo>
                    <a:pt x="728" y="113"/>
                    <a:pt x="721" y="109"/>
                    <a:pt x="715" y="103"/>
                  </a:cubicBezTo>
                  <a:cubicBezTo>
                    <a:pt x="701" y="90"/>
                    <a:pt x="690" y="80"/>
                    <a:pt x="681" y="64"/>
                  </a:cubicBezTo>
                  <a:cubicBezTo>
                    <a:pt x="675" y="54"/>
                    <a:pt x="672" y="49"/>
                    <a:pt x="672" y="37"/>
                  </a:cubicBezTo>
                  <a:cubicBezTo>
                    <a:pt x="671" y="27"/>
                    <a:pt x="674" y="14"/>
                    <a:pt x="670" y="5"/>
                  </a:cubicBezTo>
                  <a:cubicBezTo>
                    <a:pt x="660" y="3"/>
                    <a:pt x="651" y="17"/>
                    <a:pt x="647" y="1"/>
                  </a:cubicBezTo>
                  <a:cubicBezTo>
                    <a:pt x="642" y="0"/>
                    <a:pt x="637" y="0"/>
                    <a:pt x="632" y="2"/>
                  </a:cubicBezTo>
                  <a:cubicBezTo>
                    <a:pt x="629" y="8"/>
                    <a:pt x="622" y="20"/>
                    <a:pt x="625" y="28"/>
                  </a:cubicBezTo>
                  <a:cubicBezTo>
                    <a:pt x="630" y="43"/>
                    <a:pt x="637" y="31"/>
                    <a:pt x="645" y="30"/>
                  </a:cubicBezTo>
                  <a:cubicBezTo>
                    <a:pt x="667" y="27"/>
                    <a:pt x="665" y="68"/>
                    <a:pt x="651" y="65"/>
                  </a:cubicBezTo>
                  <a:cubicBezTo>
                    <a:pt x="647" y="61"/>
                    <a:pt x="641" y="58"/>
                    <a:pt x="635" y="58"/>
                  </a:cubicBezTo>
                  <a:cubicBezTo>
                    <a:pt x="637" y="71"/>
                    <a:pt x="633" y="82"/>
                    <a:pt x="621" y="69"/>
                  </a:cubicBezTo>
                  <a:cubicBezTo>
                    <a:pt x="613" y="61"/>
                    <a:pt x="617" y="46"/>
                    <a:pt x="610" y="39"/>
                  </a:cubicBezTo>
                  <a:cubicBezTo>
                    <a:pt x="605" y="39"/>
                    <a:pt x="599" y="37"/>
                    <a:pt x="593" y="38"/>
                  </a:cubicBezTo>
                  <a:cubicBezTo>
                    <a:pt x="592" y="53"/>
                    <a:pt x="598" y="70"/>
                    <a:pt x="593" y="84"/>
                  </a:cubicBezTo>
                  <a:cubicBezTo>
                    <a:pt x="588" y="97"/>
                    <a:pt x="572" y="98"/>
                    <a:pt x="582" y="116"/>
                  </a:cubicBezTo>
                  <a:cubicBezTo>
                    <a:pt x="590" y="130"/>
                    <a:pt x="601" y="130"/>
                    <a:pt x="598" y="150"/>
                  </a:cubicBezTo>
                  <a:cubicBezTo>
                    <a:pt x="596" y="168"/>
                    <a:pt x="588" y="171"/>
                    <a:pt x="572" y="171"/>
                  </a:cubicBezTo>
                  <a:cubicBezTo>
                    <a:pt x="568" y="201"/>
                    <a:pt x="596" y="182"/>
                    <a:pt x="610" y="185"/>
                  </a:cubicBezTo>
                  <a:cubicBezTo>
                    <a:pt x="610" y="205"/>
                    <a:pt x="619" y="228"/>
                    <a:pt x="621" y="248"/>
                  </a:cubicBezTo>
                  <a:cubicBezTo>
                    <a:pt x="623" y="272"/>
                    <a:pt x="624" y="297"/>
                    <a:pt x="621" y="321"/>
                  </a:cubicBezTo>
                  <a:cubicBezTo>
                    <a:pt x="620" y="326"/>
                    <a:pt x="618" y="332"/>
                    <a:pt x="617" y="339"/>
                  </a:cubicBezTo>
                  <a:cubicBezTo>
                    <a:pt x="613" y="355"/>
                    <a:pt x="609" y="361"/>
                    <a:pt x="611" y="376"/>
                  </a:cubicBezTo>
                  <a:cubicBezTo>
                    <a:pt x="613" y="384"/>
                    <a:pt x="615" y="391"/>
                    <a:pt x="610" y="397"/>
                  </a:cubicBezTo>
                  <a:cubicBezTo>
                    <a:pt x="607" y="401"/>
                    <a:pt x="599" y="403"/>
                    <a:pt x="595" y="408"/>
                  </a:cubicBezTo>
                  <a:cubicBezTo>
                    <a:pt x="590" y="415"/>
                    <a:pt x="585" y="438"/>
                    <a:pt x="577" y="440"/>
                  </a:cubicBezTo>
                  <a:cubicBezTo>
                    <a:pt x="569" y="441"/>
                    <a:pt x="570" y="433"/>
                    <a:pt x="565" y="429"/>
                  </a:cubicBezTo>
                  <a:cubicBezTo>
                    <a:pt x="559" y="424"/>
                    <a:pt x="556" y="423"/>
                    <a:pt x="546" y="424"/>
                  </a:cubicBezTo>
                  <a:cubicBezTo>
                    <a:pt x="539" y="445"/>
                    <a:pt x="566" y="448"/>
                    <a:pt x="569" y="467"/>
                  </a:cubicBezTo>
                  <a:cubicBezTo>
                    <a:pt x="572" y="485"/>
                    <a:pt x="555" y="502"/>
                    <a:pt x="544" y="515"/>
                  </a:cubicBezTo>
                  <a:cubicBezTo>
                    <a:pt x="534" y="527"/>
                    <a:pt x="511" y="534"/>
                    <a:pt x="496" y="542"/>
                  </a:cubicBezTo>
                  <a:cubicBezTo>
                    <a:pt x="478" y="552"/>
                    <a:pt x="457" y="530"/>
                    <a:pt x="462" y="511"/>
                  </a:cubicBezTo>
                  <a:cubicBezTo>
                    <a:pt x="466" y="495"/>
                    <a:pt x="473" y="483"/>
                    <a:pt x="473" y="466"/>
                  </a:cubicBezTo>
                  <a:cubicBezTo>
                    <a:pt x="460" y="462"/>
                    <a:pt x="463" y="474"/>
                    <a:pt x="457" y="480"/>
                  </a:cubicBezTo>
                  <a:cubicBezTo>
                    <a:pt x="450" y="487"/>
                    <a:pt x="444" y="481"/>
                    <a:pt x="436" y="486"/>
                  </a:cubicBezTo>
                  <a:cubicBezTo>
                    <a:pt x="420" y="494"/>
                    <a:pt x="430" y="515"/>
                    <a:pt x="435" y="527"/>
                  </a:cubicBezTo>
                  <a:cubicBezTo>
                    <a:pt x="440" y="540"/>
                    <a:pt x="441" y="565"/>
                    <a:pt x="438" y="579"/>
                  </a:cubicBezTo>
                  <a:cubicBezTo>
                    <a:pt x="435" y="594"/>
                    <a:pt x="422" y="601"/>
                    <a:pt x="418" y="614"/>
                  </a:cubicBezTo>
                  <a:cubicBezTo>
                    <a:pt x="418" y="614"/>
                    <a:pt x="413" y="617"/>
                    <a:pt x="411" y="626"/>
                  </a:cubicBezTo>
                  <a:cubicBezTo>
                    <a:pt x="409" y="641"/>
                    <a:pt x="419" y="656"/>
                    <a:pt x="419" y="670"/>
                  </a:cubicBezTo>
                  <a:cubicBezTo>
                    <a:pt x="420" y="692"/>
                    <a:pt x="400" y="684"/>
                    <a:pt x="392" y="697"/>
                  </a:cubicBezTo>
                  <a:cubicBezTo>
                    <a:pt x="386" y="698"/>
                    <a:pt x="381" y="697"/>
                    <a:pt x="376" y="695"/>
                  </a:cubicBezTo>
                  <a:cubicBezTo>
                    <a:pt x="373" y="687"/>
                    <a:pt x="375" y="681"/>
                    <a:pt x="370" y="675"/>
                  </a:cubicBezTo>
                  <a:cubicBezTo>
                    <a:pt x="358" y="684"/>
                    <a:pt x="341" y="683"/>
                    <a:pt x="327" y="687"/>
                  </a:cubicBezTo>
                  <a:cubicBezTo>
                    <a:pt x="314" y="691"/>
                    <a:pt x="300" y="698"/>
                    <a:pt x="287" y="703"/>
                  </a:cubicBezTo>
                  <a:cubicBezTo>
                    <a:pt x="255" y="714"/>
                    <a:pt x="223" y="700"/>
                    <a:pt x="194" y="722"/>
                  </a:cubicBezTo>
                  <a:cubicBezTo>
                    <a:pt x="183" y="730"/>
                    <a:pt x="184" y="736"/>
                    <a:pt x="180" y="747"/>
                  </a:cubicBezTo>
                  <a:cubicBezTo>
                    <a:pt x="178" y="755"/>
                    <a:pt x="170" y="761"/>
                    <a:pt x="165" y="768"/>
                  </a:cubicBezTo>
                  <a:cubicBezTo>
                    <a:pt x="159" y="778"/>
                    <a:pt x="157" y="781"/>
                    <a:pt x="147" y="787"/>
                  </a:cubicBezTo>
                  <a:cubicBezTo>
                    <a:pt x="141" y="791"/>
                    <a:pt x="132" y="795"/>
                    <a:pt x="127" y="802"/>
                  </a:cubicBezTo>
                  <a:cubicBezTo>
                    <a:pt x="121" y="809"/>
                    <a:pt x="118" y="818"/>
                    <a:pt x="112" y="826"/>
                  </a:cubicBezTo>
                  <a:cubicBezTo>
                    <a:pt x="104" y="835"/>
                    <a:pt x="99" y="830"/>
                    <a:pt x="89" y="835"/>
                  </a:cubicBezTo>
                  <a:cubicBezTo>
                    <a:pt x="66" y="846"/>
                    <a:pt x="92" y="870"/>
                    <a:pt x="89" y="886"/>
                  </a:cubicBezTo>
                  <a:cubicBezTo>
                    <a:pt x="75" y="894"/>
                    <a:pt x="56" y="904"/>
                    <a:pt x="43" y="917"/>
                  </a:cubicBezTo>
                  <a:cubicBezTo>
                    <a:pt x="35" y="925"/>
                    <a:pt x="33" y="935"/>
                    <a:pt x="27" y="944"/>
                  </a:cubicBezTo>
                  <a:cubicBezTo>
                    <a:pt x="18" y="956"/>
                    <a:pt x="10" y="949"/>
                    <a:pt x="0" y="957"/>
                  </a:cubicBezTo>
                  <a:cubicBezTo>
                    <a:pt x="2" y="964"/>
                    <a:pt x="10" y="964"/>
                    <a:pt x="14" y="970"/>
                  </a:cubicBezTo>
                  <a:cubicBezTo>
                    <a:pt x="20" y="978"/>
                    <a:pt x="19" y="984"/>
                    <a:pt x="17" y="993"/>
                  </a:cubicBezTo>
                  <a:cubicBezTo>
                    <a:pt x="12" y="990"/>
                    <a:pt x="10" y="982"/>
                    <a:pt x="6" y="978"/>
                  </a:cubicBezTo>
                  <a:cubicBezTo>
                    <a:pt x="3" y="985"/>
                    <a:pt x="8" y="992"/>
                    <a:pt x="11" y="999"/>
                  </a:cubicBezTo>
                  <a:cubicBezTo>
                    <a:pt x="14" y="1005"/>
                    <a:pt x="15" y="1020"/>
                    <a:pt x="19" y="1024"/>
                  </a:cubicBezTo>
                  <a:cubicBezTo>
                    <a:pt x="24" y="1020"/>
                    <a:pt x="28" y="1012"/>
                    <a:pt x="34" y="1010"/>
                  </a:cubicBezTo>
                  <a:cubicBezTo>
                    <a:pt x="46" y="1007"/>
                    <a:pt x="39" y="1018"/>
                    <a:pt x="50" y="1019"/>
                  </a:cubicBezTo>
                  <a:cubicBezTo>
                    <a:pt x="58" y="1020"/>
                    <a:pt x="63" y="1010"/>
                    <a:pt x="59" y="1002"/>
                  </a:cubicBezTo>
                  <a:cubicBezTo>
                    <a:pt x="54" y="993"/>
                    <a:pt x="44" y="1002"/>
                    <a:pt x="39" y="997"/>
                  </a:cubicBezTo>
                  <a:lnTo>
                    <a:pt x="40" y="975"/>
                  </a:lnTo>
                  <a:cubicBezTo>
                    <a:pt x="44" y="965"/>
                    <a:pt x="49" y="965"/>
                    <a:pt x="57" y="971"/>
                  </a:cubicBezTo>
                  <a:cubicBezTo>
                    <a:pt x="69" y="981"/>
                    <a:pt x="70" y="994"/>
                    <a:pt x="73" y="1007"/>
                  </a:cubicBezTo>
                  <a:cubicBezTo>
                    <a:pt x="76" y="1025"/>
                    <a:pt x="80" y="1047"/>
                    <a:pt x="67" y="1064"/>
                  </a:cubicBezTo>
                  <a:cubicBezTo>
                    <a:pt x="61" y="1072"/>
                    <a:pt x="54" y="1073"/>
                    <a:pt x="60" y="1087"/>
                  </a:cubicBezTo>
                  <a:cubicBezTo>
                    <a:pt x="65" y="1098"/>
                    <a:pt x="68" y="1099"/>
                    <a:pt x="70" y="1113"/>
                  </a:cubicBezTo>
                  <a:cubicBezTo>
                    <a:pt x="71" y="1124"/>
                    <a:pt x="74" y="1130"/>
                    <a:pt x="80" y="1138"/>
                  </a:cubicBezTo>
                  <a:cubicBezTo>
                    <a:pt x="91" y="1151"/>
                    <a:pt x="82" y="1147"/>
                    <a:pt x="83" y="1161"/>
                  </a:cubicBezTo>
                  <a:cubicBezTo>
                    <a:pt x="84" y="1172"/>
                    <a:pt x="94" y="1174"/>
                    <a:pt x="103" y="1175"/>
                  </a:cubicBezTo>
                  <a:cubicBezTo>
                    <a:pt x="115" y="1176"/>
                    <a:pt x="117" y="1174"/>
                    <a:pt x="113" y="1160"/>
                  </a:cubicBezTo>
                  <a:cubicBezTo>
                    <a:pt x="103" y="1155"/>
                    <a:pt x="94" y="1150"/>
                    <a:pt x="96" y="1137"/>
                  </a:cubicBezTo>
                  <a:cubicBezTo>
                    <a:pt x="98" y="1128"/>
                    <a:pt x="105" y="1111"/>
                    <a:pt x="116" y="1114"/>
                  </a:cubicBezTo>
                  <a:cubicBezTo>
                    <a:pt x="118" y="1122"/>
                    <a:pt x="112" y="1128"/>
                    <a:pt x="115" y="1135"/>
                  </a:cubicBezTo>
                  <a:cubicBezTo>
                    <a:pt x="117" y="1141"/>
                    <a:pt x="125" y="1143"/>
                    <a:pt x="127" y="1147"/>
                  </a:cubicBezTo>
                  <a:cubicBezTo>
                    <a:pt x="134" y="1158"/>
                    <a:pt x="131" y="1174"/>
                    <a:pt x="131" y="1187"/>
                  </a:cubicBezTo>
                  <a:lnTo>
                    <a:pt x="132" y="1188"/>
                  </a:lnTo>
                  <a:cubicBezTo>
                    <a:pt x="140" y="1191"/>
                    <a:pt x="150" y="1174"/>
                    <a:pt x="148" y="1168"/>
                  </a:cubicBezTo>
                  <a:cubicBezTo>
                    <a:pt x="146" y="1161"/>
                    <a:pt x="131" y="1154"/>
                    <a:pt x="142" y="1144"/>
                  </a:cubicBezTo>
                  <a:cubicBezTo>
                    <a:pt x="149" y="1138"/>
                    <a:pt x="162" y="1150"/>
                    <a:pt x="171" y="1143"/>
                  </a:cubicBezTo>
                  <a:cubicBezTo>
                    <a:pt x="178" y="1138"/>
                    <a:pt x="176" y="1121"/>
                    <a:pt x="175" y="1113"/>
                  </a:cubicBezTo>
                  <a:cubicBezTo>
                    <a:pt x="171" y="1074"/>
                    <a:pt x="161" y="1021"/>
                    <a:pt x="192" y="995"/>
                  </a:cubicBezTo>
                  <a:cubicBezTo>
                    <a:pt x="192" y="991"/>
                    <a:pt x="191" y="987"/>
                    <a:pt x="190" y="982"/>
                  </a:cubicBezTo>
                  <a:cubicBezTo>
                    <a:pt x="184" y="979"/>
                    <a:pt x="189" y="978"/>
                    <a:pt x="186" y="974"/>
                  </a:cubicBezTo>
                  <a:lnTo>
                    <a:pt x="180" y="969"/>
                  </a:lnTo>
                  <a:lnTo>
                    <a:pt x="172" y="965"/>
                  </a:lnTo>
                  <a:lnTo>
                    <a:pt x="171" y="956"/>
                  </a:lnTo>
                  <a:cubicBezTo>
                    <a:pt x="164" y="955"/>
                    <a:pt x="157" y="955"/>
                    <a:pt x="150" y="955"/>
                  </a:cubicBezTo>
                  <a:cubicBezTo>
                    <a:pt x="150" y="943"/>
                    <a:pt x="164" y="941"/>
                    <a:pt x="159" y="924"/>
                  </a:cubicBezTo>
                  <a:cubicBezTo>
                    <a:pt x="156" y="913"/>
                    <a:pt x="150" y="905"/>
                    <a:pt x="137" y="910"/>
                  </a:cubicBezTo>
                  <a:cubicBezTo>
                    <a:pt x="122" y="936"/>
                    <a:pt x="101" y="917"/>
                    <a:pt x="100" y="893"/>
                  </a:cubicBezTo>
                  <a:cubicBezTo>
                    <a:pt x="100" y="893"/>
                    <a:pt x="98" y="884"/>
                    <a:pt x="114" y="881"/>
                  </a:cubicBezTo>
                  <a:cubicBezTo>
                    <a:pt x="123" y="878"/>
                    <a:pt x="131" y="877"/>
                    <a:pt x="142" y="877"/>
                  </a:cubicBezTo>
                  <a:cubicBezTo>
                    <a:pt x="152" y="877"/>
                    <a:pt x="159" y="881"/>
                    <a:pt x="167" y="882"/>
                  </a:cubicBezTo>
                  <a:cubicBezTo>
                    <a:pt x="194" y="887"/>
                    <a:pt x="176" y="851"/>
                    <a:pt x="182" y="837"/>
                  </a:cubicBezTo>
                  <a:lnTo>
                    <a:pt x="194" y="837"/>
                  </a:lnTo>
                  <a:cubicBezTo>
                    <a:pt x="196" y="853"/>
                    <a:pt x="257" y="828"/>
                    <a:pt x="270" y="826"/>
                  </a:cubicBezTo>
                  <a:cubicBezTo>
                    <a:pt x="280" y="825"/>
                    <a:pt x="291" y="828"/>
                    <a:pt x="300" y="823"/>
                  </a:cubicBezTo>
                  <a:cubicBezTo>
                    <a:pt x="307" y="819"/>
                    <a:pt x="311" y="808"/>
                    <a:pt x="318" y="802"/>
                  </a:cubicBezTo>
                  <a:cubicBezTo>
                    <a:pt x="333" y="787"/>
                    <a:pt x="348" y="782"/>
                    <a:pt x="369" y="782"/>
                  </a:cubicBezTo>
                  <a:cubicBezTo>
                    <a:pt x="379" y="782"/>
                    <a:pt x="393" y="776"/>
                    <a:pt x="400" y="783"/>
                  </a:cubicBezTo>
                  <a:cubicBezTo>
                    <a:pt x="407" y="790"/>
                    <a:pt x="402" y="800"/>
                    <a:pt x="398" y="807"/>
                  </a:cubicBezTo>
                  <a:cubicBezTo>
                    <a:pt x="393" y="818"/>
                    <a:pt x="390" y="822"/>
                    <a:pt x="394" y="834"/>
                  </a:cubicBezTo>
                  <a:cubicBezTo>
                    <a:pt x="398" y="845"/>
                    <a:pt x="401" y="850"/>
                    <a:pt x="400" y="862"/>
                  </a:cubicBezTo>
                  <a:cubicBezTo>
                    <a:pt x="397" y="892"/>
                    <a:pt x="418" y="884"/>
                    <a:pt x="437" y="898"/>
                  </a:cubicBezTo>
                  <a:cubicBezTo>
                    <a:pt x="443" y="903"/>
                    <a:pt x="448" y="912"/>
                    <a:pt x="457" y="910"/>
                  </a:cubicBezTo>
                  <a:cubicBezTo>
                    <a:pt x="463" y="909"/>
                    <a:pt x="471" y="899"/>
                    <a:pt x="474" y="894"/>
                  </a:cubicBezTo>
                  <a:cubicBezTo>
                    <a:pt x="478" y="885"/>
                    <a:pt x="476" y="876"/>
                    <a:pt x="481" y="868"/>
                  </a:cubicBezTo>
                  <a:cubicBezTo>
                    <a:pt x="483" y="864"/>
                    <a:pt x="489" y="865"/>
                    <a:pt x="491" y="859"/>
                  </a:cubicBezTo>
                  <a:cubicBezTo>
                    <a:pt x="493" y="853"/>
                    <a:pt x="489" y="850"/>
                    <a:pt x="489" y="846"/>
                  </a:cubicBezTo>
                  <a:cubicBezTo>
                    <a:pt x="490" y="819"/>
                    <a:pt x="530" y="833"/>
                    <a:pt x="529" y="817"/>
                  </a:cubicBezTo>
                  <a:cubicBezTo>
                    <a:pt x="522" y="813"/>
                    <a:pt x="523" y="803"/>
                    <a:pt x="517" y="798"/>
                  </a:cubicBezTo>
                  <a:cubicBezTo>
                    <a:pt x="511" y="792"/>
                    <a:pt x="503" y="792"/>
                    <a:pt x="497" y="787"/>
                  </a:cubicBezTo>
                  <a:cubicBezTo>
                    <a:pt x="487" y="778"/>
                    <a:pt x="489" y="754"/>
                    <a:pt x="505" y="750"/>
                  </a:cubicBezTo>
                  <a:cubicBezTo>
                    <a:pt x="504" y="766"/>
                    <a:pt x="504" y="771"/>
                    <a:pt x="522" y="768"/>
                  </a:cubicBezTo>
                  <a:cubicBezTo>
                    <a:pt x="529" y="768"/>
                    <a:pt x="529" y="766"/>
                    <a:pt x="535" y="767"/>
                  </a:cubicBezTo>
                  <a:cubicBezTo>
                    <a:pt x="540" y="768"/>
                    <a:pt x="543" y="772"/>
                    <a:pt x="550" y="771"/>
                  </a:cubicBezTo>
                  <a:lnTo>
                    <a:pt x="550" y="776"/>
                  </a:lnTo>
                  <a:cubicBezTo>
                    <a:pt x="544" y="777"/>
                    <a:pt x="540" y="780"/>
                    <a:pt x="541" y="786"/>
                  </a:cubicBezTo>
                  <a:cubicBezTo>
                    <a:pt x="556" y="788"/>
                    <a:pt x="566" y="778"/>
                    <a:pt x="581" y="778"/>
                  </a:cubicBezTo>
                  <a:cubicBezTo>
                    <a:pt x="596" y="778"/>
                    <a:pt x="611" y="783"/>
                    <a:pt x="626" y="779"/>
                  </a:cubicBezTo>
                  <a:lnTo>
                    <a:pt x="626" y="778"/>
                  </a:lnTo>
                  <a:cubicBezTo>
                    <a:pt x="629" y="773"/>
                    <a:pt x="623" y="757"/>
                    <a:pt x="625" y="748"/>
                  </a:cubicBezTo>
                  <a:cubicBezTo>
                    <a:pt x="627" y="741"/>
                    <a:pt x="632" y="731"/>
                    <a:pt x="641" y="730"/>
                  </a:cubicBezTo>
                  <a:cubicBezTo>
                    <a:pt x="669" y="727"/>
                    <a:pt x="641" y="780"/>
                    <a:pt x="668" y="777"/>
                  </a:cubicBezTo>
                  <a:cubicBezTo>
                    <a:pt x="695" y="773"/>
                    <a:pt x="676" y="742"/>
                    <a:pt x="676" y="730"/>
                  </a:cubicBezTo>
                  <a:cubicBezTo>
                    <a:pt x="675" y="708"/>
                    <a:pt x="694" y="703"/>
                    <a:pt x="708" y="695"/>
                  </a:cubicBezTo>
                  <a:cubicBezTo>
                    <a:pt x="706" y="683"/>
                    <a:pt x="706" y="670"/>
                    <a:pt x="711" y="659"/>
                  </a:cubicBezTo>
                  <a:cubicBezTo>
                    <a:pt x="718" y="659"/>
                    <a:pt x="726" y="658"/>
                    <a:pt x="733" y="661"/>
                  </a:cubicBezTo>
                  <a:cubicBezTo>
                    <a:pt x="734" y="676"/>
                    <a:pt x="733" y="690"/>
                    <a:pt x="730" y="703"/>
                  </a:cubicBezTo>
                  <a:cubicBezTo>
                    <a:pt x="727" y="711"/>
                    <a:pt x="721" y="736"/>
                    <a:pt x="729" y="743"/>
                  </a:cubicBezTo>
                  <a:cubicBezTo>
                    <a:pt x="742" y="754"/>
                    <a:pt x="751" y="731"/>
                    <a:pt x="757" y="727"/>
                  </a:cubicBezTo>
                  <a:cubicBezTo>
                    <a:pt x="762" y="723"/>
                    <a:pt x="767" y="723"/>
                    <a:pt x="772" y="719"/>
                  </a:cubicBezTo>
                  <a:cubicBezTo>
                    <a:pt x="777" y="715"/>
                    <a:pt x="781" y="710"/>
                    <a:pt x="784" y="706"/>
                  </a:cubicBezTo>
                  <a:cubicBezTo>
                    <a:pt x="789" y="697"/>
                    <a:pt x="783" y="686"/>
                    <a:pt x="783" y="686"/>
                  </a:cubicBezTo>
                  <a:cubicBezTo>
                    <a:pt x="783" y="676"/>
                    <a:pt x="789" y="667"/>
                    <a:pt x="798" y="663"/>
                  </a:cubicBezTo>
                  <a:cubicBezTo>
                    <a:pt x="799" y="645"/>
                    <a:pt x="782" y="629"/>
                    <a:pt x="774" y="614"/>
                  </a:cubicBezTo>
                  <a:cubicBezTo>
                    <a:pt x="767" y="597"/>
                    <a:pt x="766" y="573"/>
                    <a:pt x="765" y="55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3C2BD7C-F3A3-4CA9-BBCD-1DA7ED31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471" y="2954654"/>
              <a:ext cx="6567" cy="10506"/>
            </a:xfrm>
            <a:custGeom>
              <a:avLst/>
              <a:gdLst>
                <a:gd name="T0" fmla="*/ 9 w 23"/>
                <a:gd name="T1" fmla="*/ 32 h 35"/>
                <a:gd name="T2" fmla="*/ 22 w 23"/>
                <a:gd name="T3" fmla="*/ 22 h 35"/>
                <a:gd name="T4" fmla="*/ 16 w 23"/>
                <a:gd name="T5" fmla="*/ 1 h 35"/>
                <a:gd name="T6" fmla="*/ 0 w 23"/>
                <a:gd name="T7" fmla="*/ 14 h 35"/>
                <a:gd name="T8" fmla="*/ 9 w 23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9" y="32"/>
                  </a:moveTo>
                  <a:cubicBezTo>
                    <a:pt x="9" y="32"/>
                    <a:pt x="21" y="31"/>
                    <a:pt x="22" y="22"/>
                  </a:cubicBezTo>
                  <a:cubicBezTo>
                    <a:pt x="23" y="12"/>
                    <a:pt x="22" y="2"/>
                    <a:pt x="16" y="1"/>
                  </a:cubicBezTo>
                  <a:cubicBezTo>
                    <a:pt x="9" y="0"/>
                    <a:pt x="0" y="4"/>
                    <a:pt x="0" y="14"/>
                  </a:cubicBezTo>
                  <a:cubicBezTo>
                    <a:pt x="0" y="23"/>
                    <a:pt x="2" y="35"/>
                    <a:pt x="9" y="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D8484E9-FD0E-4C4D-928B-5D4FE900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919" y="3340741"/>
              <a:ext cx="6567" cy="11819"/>
            </a:xfrm>
            <a:custGeom>
              <a:avLst/>
              <a:gdLst>
                <a:gd name="T0" fmla="*/ 7 w 19"/>
                <a:gd name="T1" fmla="*/ 0 h 39"/>
                <a:gd name="T2" fmla="*/ 1 w 19"/>
                <a:gd name="T3" fmla="*/ 9 h 39"/>
                <a:gd name="T4" fmla="*/ 7 w 19"/>
                <a:gd name="T5" fmla="*/ 33 h 39"/>
                <a:gd name="T6" fmla="*/ 7 w 19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9">
                  <a:moveTo>
                    <a:pt x="7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2" y="15"/>
                    <a:pt x="0" y="39"/>
                    <a:pt x="7" y="33"/>
                  </a:cubicBezTo>
                  <a:cubicBezTo>
                    <a:pt x="13" y="27"/>
                    <a:pt x="19" y="8"/>
                    <a:pt x="7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FAA9E62-B5E7-47C2-BE03-DD6775DD4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1726" y="3351247"/>
              <a:ext cx="7879" cy="11819"/>
            </a:xfrm>
            <a:custGeom>
              <a:avLst/>
              <a:gdLst>
                <a:gd name="T0" fmla="*/ 2 w 29"/>
                <a:gd name="T1" fmla="*/ 10 h 37"/>
                <a:gd name="T2" fmla="*/ 28 w 29"/>
                <a:gd name="T3" fmla="*/ 30 h 37"/>
                <a:gd name="T4" fmla="*/ 22 w 29"/>
                <a:gd name="T5" fmla="*/ 6 h 37"/>
                <a:gd name="T6" fmla="*/ 2 w 29"/>
                <a:gd name="T7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7">
                  <a:moveTo>
                    <a:pt x="2" y="10"/>
                  </a:moveTo>
                  <a:cubicBezTo>
                    <a:pt x="0" y="15"/>
                    <a:pt x="15" y="37"/>
                    <a:pt x="28" y="30"/>
                  </a:cubicBezTo>
                  <a:cubicBezTo>
                    <a:pt x="29" y="29"/>
                    <a:pt x="28" y="12"/>
                    <a:pt x="22" y="6"/>
                  </a:cubicBezTo>
                  <a:cubicBezTo>
                    <a:pt x="16" y="0"/>
                    <a:pt x="4" y="4"/>
                    <a:pt x="2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7BBF54EC-D4CB-4298-B484-89BC0CA6C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088" y="3411655"/>
              <a:ext cx="18385" cy="13132"/>
            </a:xfrm>
            <a:custGeom>
              <a:avLst/>
              <a:gdLst>
                <a:gd name="T0" fmla="*/ 48 w 61"/>
                <a:gd name="T1" fmla="*/ 0 h 43"/>
                <a:gd name="T2" fmla="*/ 13 w 61"/>
                <a:gd name="T3" fmla="*/ 17 h 43"/>
                <a:gd name="T4" fmla="*/ 10 w 61"/>
                <a:gd name="T5" fmla="*/ 33 h 43"/>
                <a:gd name="T6" fmla="*/ 39 w 61"/>
                <a:gd name="T7" fmla="*/ 28 h 43"/>
                <a:gd name="T8" fmla="*/ 57 w 61"/>
                <a:gd name="T9" fmla="*/ 9 h 43"/>
                <a:gd name="T10" fmla="*/ 48 w 6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3">
                  <a:moveTo>
                    <a:pt x="48" y="0"/>
                  </a:moveTo>
                  <a:cubicBezTo>
                    <a:pt x="45" y="0"/>
                    <a:pt x="17" y="12"/>
                    <a:pt x="13" y="17"/>
                  </a:cubicBezTo>
                  <a:cubicBezTo>
                    <a:pt x="9" y="23"/>
                    <a:pt x="0" y="29"/>
                    <a:pt x="10" y="33"/>
                  </a:cubicBezTo>
                  <a:cubicBezTo>
                    <a:pt x="20" y="37"/>
                    <a:pt x="38" y="43"/>
                    <a:pt x="39" y="28"/>
                  </a:cubicBezTo>
                  <a:cubicBezTo>
                    <a:pt x="39" y="28"/>
                    <a:pt x="53" y="17"/>
                    <a:pt x="57" y="9"/>
                  </a:cubicBezTo>
                  <a:cubicBezTo>
                    <a:pt x="61" y="2"/>
                    <a:pt x="51" y="0"/>
                    <a:pt x="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1FAEEFF-42A5-4655-A971-8876FAAED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775" y="3430040"/>
              <a:ext cx="6567" cy="9193"/>
            </a:xfrm>
            <a:custGeom>
              <a:avLst/>
              <a:gdLst>
                <a:gd name="T0" fmla="*/ 3 w 20"/>
                <a:gd name="T1" fmla="*/ 4 h 31"/>
                <a:gd name="T2" fmla="*/ 13 w 20"/>
                <a:gd name="T3" fmla="*/ 28 h 31"/>
                <a:gd name="T4" fmla="*/ 16 w 20"/>
                <a:gd name="T5" fmla="*/ 18 h 31"/>
                <a:gd name="T6" fmla="*/ 3 w 20"/>
                <a:gd name="T7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1">
                  <a:moveTo>
                    <a:pt x="3" y="4"/>
                  </a:moveTo>
                  <a:cubicBezTo>
                    <a:pt x="0" y="9"/>
                    <a:pt x="3" y="31"/>
                    <a:pt x="13" y="28"/>
                  </a:cubicBezTo>
                  <a:cubicBezTo>
                    <a:pt x="13" y="28"/>
                    <a:pt x="20" y="26"/>
                    <a:pt x="16" y="18"/>
                  </a:cubicBezTo>
                  <a:cubicBezTo>
                    <a:pt x="12" y="11"/>
                    <a:pt x="5" y="0"/>
                    <a:pt x="3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9525D9F4-1D50-4E84-8E7C-69200BA93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7077" y="3458931"/>
              <a:ext cx="11819" cy="21012"/>
            </a:xfrm>
            <a:custGeom>
              <a:avLst/>
              <a:gdLst>
                <a:gd name="T0" fmla="*/ 35 w 42"/>
                <a:gd name="T1" fmla="*/ 2 h 72"/>
                <a:gd name="T2" fmla="*/ 27 w 42"/>
                <a:gd name="T3" fmla="*/ 12 h 72"/>
                <a:gd name="T4" fmla="*/ 13 w 42"/>
                <a:gd name="T5" fmla="*/ 22 h 72"/>
                <a:gd name="T6" fmla="*/ 9 w 42"/>
                <a:gd name="T7" fmla="*/ 38 h 72"/>
                <a:gd name="T8" fmla="*/ 0 w 42"/>
                <a:gd name="T9" fmla="*/ 47 h 72"/>
                <a:gd name="T10" fmla="*/ 12 w 42"/>
                <a:gd name="T11" fmla="*/ 64 h 72"/>
                <a:gd name="T12" fmla="*/ 17 w 42"/>
                <a:gd name="T13" fmla="*/ 44 h 72"/>
                <a:gd name="T14" fmla="*/ 32 w 42"/>
                <a:gd name="T15" fmla="*/ 29 h 72"/>
                <a:gd name="T16" fmla="*/ 39 w 42"/>
                <a:gd name="T17" fmla="*/ 19 h 72"/>
                <a:gd name="T18" fmla="*/ 35 w 42"/>
                <a:gd name="T19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72">
                  <a:moveTo>
                    <a:pt x="35" y="2"/>
                  </a:moveTo>
                  <a:cubicBezTo>
                    <a:pt x="31" y="0"/>
                    <a:pt x="33" y="9"/>
                    <a:pt x="27" y="12"/>
                  </a:cubicBezTo>
                  <a:cubicBezTo>
                    <a:pt x="20" y="16"/>
                    <a:pt x="13" y="16"/>
                    <a:pt x="13" y="22"/>
                  </a:cubicBezTo>
                  <a:cubicBezTo>
                    <a:pt x="12" y="28"/>
                    <a:pt x="14" y="36"/>
                    <a:pt x="9" y="38"/>
                  </a:cubicBezTo>
                  <a:cubicBezTo>
                    <a:pt x="4" y="41"/>
                    <a:pt x="0" y="38"/>
                    <a:pt x="0" y="47"/>
                  </a:cubicBezTo>
                  <a:cubicBezTo>
                    <a:pt x="0" y="56"/>
                    <a:pt x="9" y="72"/>
                    <a:pt x="12" y="64"/>
                  </a:cubicBezTo>
                  <a:cubicBezTo>
                    <a:pt x="15" y="57"/>
                    <a:pt x="12" y="45"/>
                    <a:pt x="17" y="44"/>
                  </a:cubicBezTo>
                  <a:cubicBezTo>
                    <a:pt x="23" y="42"/>
                    <a:pt x="31" y="38"/>
                    <a:pt x="32" y="29"/>
                  </a:cubicBezTo>
                  <a:cubicBezTo>
                    <a:pt x="32" y="29"/>
                    <a:pt x="35" y="22"/>
                    <a:pt x="39" y="19"/>
                  </a:cubicBezTo>
                  <a:cubicBezTo>
                    <a:pt x="42" y="16"/>
                    <a:pt x="39" y="4"/>
                    <a:pt x="35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8FAB3B62-5444-4812-8E14-FC33809AC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5364" y="3170022"/>
              <a:ext cx="6567" cy="6567"/>
            </a:xfrm>
            <a:custGeom>
              <a:avLst/>
              <a:gdLst>
                <a:gd name="T0" fmla="*/ 19 w 22"/>
                <a:gd name="T1" fmla="*/ 16 h 21"/>
                <a:gd name="T2" fmla="*/ 17 w 22"/>
                <a:gd name="T3" fmla="*/ 2 h 21"/>
                <a:gd name="T4" fmla="*/ 4 w 22"/>
                <a:gd name="T5" fmla="*/ 8 h 21"/>
                <a:gd name="T6" fmla="*/ 19 w 22"/>
                <a:gd name="T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19" y="16"/>
                  </a:moveTo>
                  <a:cubicBezTo>
                    <a:pt x="19" y="16"/>
                    <a:pt x="22" y="3"/>
                    <a:pt x="17" y="2"/>
                  </a:cubicBezTo>
                  <a:cubicBezTo>
                    <a:pt x="12" y="0"/>
                    <a:pt x="0" y="2"/>
                    <a:pt x="4" y="8"/>
                  </a:cubicBezTo>
                  <a:cubicBezTo>
                    <a:pt x="7" y="13"/>
                    <a:pt x="13" y="21"/>
                    <a:pt x="19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11E8571-5B62-4D93-833C-2201F486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1425" y="3175275"/>
              <a:ext cx="5253" cy="3940"/>
            </a:xfrm>
            <a:custGeom>
              <a:avLst/>
              <a:gdLst>
                <a:gd name="T0" fmla="*/ 4 w 15"/>
                <a:gd name="T1" fmla="*/ 7 h 12"/>
                <a:gd name="T2" fmla="*/ 13 w 15"/>
                <a:gd name="T3" fmla="*/ 8 h 12"/>
                <a:gd name="T4" fmla="*/ 10 w 15"/>
                <a:gd name="T5" fmla="*/ 0 h 12"/>
                <a:gd name="T6" fmla="*/ 4 w 15"/>
                <a:gd name="T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4" y="7"/>
                  </a:moveTo>
                  <a:cubicBezTo>
                    <a:pt x="8" y="10"/>
                    <a:pt x="11" y="12"/>
                    <a:pt x="13" y="8"/>
                  </a:cubicBezTo>
                  <a:cubicBezTo>
                    <a:pt x="14" y="7"/>
                    <a:pt x="15" y="0"/>
                    <a:pt x="10" y="0"/>
                  </a:cubicBezTo>
                  <a:cubicBezTo>
                    <a:pt x="5" y="1"/>
                    <a:pt x="0" y="4"/>
                    <a:pt x="4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2C7FD66-6761-40D2-89A6-D9AB412D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3404" y="3789862"/>
              <a:ext cx="120816" cy="103745"/>
            </a:xfrm>
            <a:custGeom>
              <a:avLst/>
              <a:gdLst>
                <a:gd name="T0" fmla="*/ 398 w 408"/>
                <a:gd name="T1" fmla="*/ 153 h 349"/>
                <a:gd name="T2" fmla="*/ 390 w 408"/>
                <a:gd name="T3" fmla="*/ 186 h 349"/>
                <a:gd name="T4" fmla="*/ 374 w 408"/>
                <a:gd name="T5" fmla="*/ 210 h 349"/>
                <a:gd name="T6" fmla="*/ 310 w 408"/>
                <a:gd name="T7" fmla="*/ 242 h 349"/>
                <a:gd name="T8" fmla="*/ 290 w 408"/>
                <a:gd name="T9" fmla="*/ 266 h 349"/>
                <a:gd name="T10" fmla="*/ 310 w 408"/>
                <a:gd name="T11" fmla="*/ 285 h 349"/>
                <a:gd name="T12" fmla="*/ 326 w 408"/>
                <a:gd name="T13" fmla="*/ 325 h 349"/>
                <a:gd name="T14" fmla="*/ 287 w 408"/>
                <a:gd name="T15" fmla="*/ 311 h 349"/>
                <a:gd name="T16" fmla="*/ 246 w 408"/>
                <a:gd name="T17" fmla="*/ 314 h 349"/>
                <a:gd name="T18" fmla="*/ 206 w 408"/>
                <a:gd name="T19" fmla="*/ 320 h 349"/>
                <a:gd name="T20" fmla="*/ 177 w 408"/>
                <a:gd name="T21" fmla="*/ 344 h 349"/>
                <a:gd name="T22" fmla="*/ 177 w 408"/>
                <a:gd name="T23" fmla="*/ 345 h 349"/>
                <a:gd name="T24" fmla="*/ 152 w 408"/>
                <a:gd name="T25" fmla="*/ 339 h 349"/>
                <a:gd name="T26" fmla="*/ 127 w 408"/>
                <a:gd name="T27" fmla="*/ 345 h 349"/>
                <a:gd name="T28" fmla="*/ 109 w 408"/>
                <a:gd name="T29" fmla="*/ 341 h 349"/>
                <a:gd name="T30" fmla="*/ 112 w 408"/>
                <a:gd name="T31" fmla="*/ 324 h 349"/>
                <a:gd name="T32" fmla="*/ 114 w 408"/>
                <a:gd name="T33" fmla="*/ 308 h 349"/>
                <a:gd name="T34" fmla="*/ 103 w 408"/>
                <a:gd name="T35" fmla="*/ 297 h 349"/>
                <a:gd name="T36" fmla="*/ 93 w 408"/>
                <a:gd name="T37" fmla="*/ 319 h 349"/>
                <a:gd name="T38" fmla="*/ 69 w 408"/>
                <a:gd name="T39" fmla="*/ 310 h 349"/>
                <a:gd name="T40" fmla="*/ 63 w 408"/>
                <a:gd name="T41" fmla="*/ 284 h 349"/>
                <a:gd name="T42" fmla="*/ 58 w 408"/>
                <a:gd name="T43" fmla="*/ 272 h 349"/>
                <a:gd name="T44" fmla="*/ 47 w 408"/>
                <a:gd name="T45" fmla="*/ 267 h 349"/>
                <a:gd name="T46" fmla="*/ 39 w 408"/>
                <a:gd name="T47" fmla="*/ 243 h 349"/>
                <a:gd name="T48" fmla="*/ 33 w 408"/>
                <a:gd name="T49" fmla="*/ 220 h 349"/>
                <a:gd name="T50" fmla="*/ 26 w 408"/>
                <a:gd name="T51" fmla="*/ 210 h 349"/>
                <a:gd name="T52" fmla="*/ 25 w 408"/>
                <a:gd name="T53" fmla="*/ 206 h 349"/>
                <a:gd name="T54" fmla="*/ 26 w 408"/>
                <a:gd name="T55" fmla="*/ 195 h 349"/>
                <a:gd name="T56" fmla="*/ 16 w 408"/>
                <a:gd name="T57" fmla="*/ 154 h 349"/>
                <a:gd name="T58" fmla="*/ 4 w 408"/>
                <a:gd name="T59" fmla="*/ 140 h 349"/>
                <a:gd name="T60" fmla="*/ 2 w 408"/>
                <a:gd name="T61" fmla="*/ 117 h 349"/>
                <a:gd name="T62" fmla="*/ 9 w 408"/>
                <a:gd name="T63" fmla="*/ 75 h 349"/>
                <a:gd name="T64" fmla="*/ 27 w 408"/>
                <a:gd name="T65" fmla="*/ 35 h 349"/>
                <a:gd name="T66" fmla="*/ 65 w 408"/>
                <a:gd name="T67" fmla="*/ 18 h 349"/>
                <a:gd name="T68" fmla="*/ 85 w 408"/>
                <a:gd name="T69" fmla="*/ 12 h 349"/>
                <a:gd name="T70" fmla="*/ 105 w 408"/>
                <a:gd name="T71" fmla="*/ 15 h 349"/>
                <a:gd name="T72" fmla="*/ 147 w 408"/>
                <a:gd name="T73" fmla="*/ 10 h 349"/>
                <a:gd name="T74" fmla="*/ 168 w 408"/>
                <a:gd name="T75" fmla="*/ 15 h 349"/>
                <a:gd name="T76" fmla="*/ 189 w 408"/>
                <a:gd name="T77" fmla="*/ 11 h 349"/>
                <a:gd name="T78" fmla="*/ 218 w 408"/>
                <a:gd name="T79" fmla="*/ 21 h 349"/>
                <a:gd name="T80" fmla="*/ 219 w 408"/>
                <a:gd name="T81" fmla="*/ 21 h 349"/>
                <a:gd name="T82" fmla="*/ 224 w 408"/>
                <a:gd name="T83" fmla="*/ 26 h 349"/>
                <a:gd name="T84" fmla="*/ 229 w 408"/>
                <a:gd name="T85" fmla="*/ 35 h 349"/>
                <a:gd name="T86" fmla="*/ 248 w 408"/>
                <a:gd name="T87" fmla="*/ 41 h 349"/>
                <a:gd name="T88" fmla="*/ 277 w 408"/>
                <a:gd name="T89" fmla="*/ 66 h 349"/>
                <a:gd name="T90" fmla="*/ 297 w 408"/>
                <a:gd name="T91" fmla="*/ 72 h 349"/>
                <a:gd name="T92" fmla="*/ 298 w 408"/>
                <a:gd name="T93" fmla="*/ 52 h 349"/>
                <a:gd name="T94" fmla="*/ 297 w 408"/>
                <a:gd name="T95" fmla="*/ 34 h 349"/>
                <a:gd name="T96" fmla="*/ 294 w 408"/>
                <a:gd name="T97" fmla="*/ 24 h 349"/>
                <a:gd name="T98" fmla="*/ 286 w 408"/>
                <a:gd name="T99" fmla="*/ 17 h 349"/>
                <a:gd name="T100" fmla="*/ 319 w 408"/>
                <a:gd name="T101" fmla="*/ 0 h 349"/>
                <a:gd name="T102" fmla="*/ 326 w 408"/>
                <a:gd name="T103" fmla="*/ 6 h 349"/>
                <a:gd name="T104" fmla="*/ 326 w 408"/>
                <a:gd name="T105" fmla="*/ 12 h 349"/>
                <a:gd name="T106" fmla="*/ 331 w 408"/>
                <a:gd name="T107" fmla="*/ 12 h 349"/>
                <a:gd name="T108" fmla="*/ 331 w 408"/>
                <a:gd name="T109" fmla="*/ 19 h 349"/>
                <a:gd name="T110" fmla="*/ 351 w 408"/>
                <a:gd name="T111" fmla="*/ 25 h 349"/>
                <a:gd name="T112" fmla="*/ 353 w 408"/>
                <a:gd name="T113" fmla="*/ 27 h 349"/>
                <a:gd name="T114" fmla="*/ 379 w 408"/>
                <a:gd name="T115" fmla="*/ 23 h 349"/>
                <a:gd name="T116" fmla="*/ 402 w 408"/>
                <a:gd name="T117" fmla="*/ 79 h 349"/>
                <a:gd name="T118" fmla="*/ 398 w 408"/>
                <a:gd name="T119" fmla="*/ 15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8" h="349">
                  <a:moveTo>
                    <a:pt x="398" y="153"/>
                  </a:moveTo>
                  <a:cubicBezTo>
                    <a:pt x="396" y="163"/>
                    <a:pt x="394" y="177"/>
                    <a:pt x="390" y="186"/>
                  </a:cubicBezTo>
                  <a:cubicBezTo>
                    <a:pt x="385" y="198"/>
                    <a:pt x="373" y="193"/>
                    <a:pt x="374" y="210"/>
                  </a:cubicBezTo>
                  <a:cubicBezTo>
                    <a:pt x="350" y="221"/>
                    <a:pt x="332" y="230"/>
                    <a:pt x="310" y="242"/>
                  </a:cubicBezTo>
                  <a:cubicBezTo>
                    <a:pt x="298" y="249"/>
                    <a:pt x="285" y="243"/>
                    <a:pt x="290" y="266"/>
                  </a:cubicBezTo>
                  <a:cubicBezTo>
                    <a:pt x="292" y="275"/>
                    <a:pt x="302" y="283"/>
                    <a:pt x="310" y="285"/>
                  </a:cubicBezTo>
                  <a:cubicBezTo>
                    <a:pt x="317" y="297"/>
                    <a:pt x="316" y="315"/>
                    <a:pt x="326" y="325"/>
                  </a:cubicBezTo>
                  <a:cubicBezTo>
                    <a:pt x="303" y="329"/>
                    <a:pt x="302" y="316"/>
                    <a:pt x="287" y="311"/>
                  </a:cubicBezTo>
                  <a:cubicBezTo>
                    <a:pt x="270" y="305"/>
                    <a:pt x="264" y="314"/>
                    <a:pt x="246" y="314"/>
                  </a:cubicBezTo>
                  <a:cubicBezTo>
                    <a:pt x="225" y="315"/>
                    <a:pt x="224" y="309"/>
                    <a:pt x="206" y="320"/>
                  </a:cubicBezTo>
                  <a:cubicBezTo>
                    <a:pt x="196" y="326"/>
                    <a:pt x="187" y="337"/>
                    <a:pt x="177" y="344"/>
                  </a:cubicBezTo>
                  <a:lnTo>
                    <a:pt x="177" y="345"/>
                  </a:lnTo>
                  <a:cubicBezTo>
                    <a:pt x="169" y="344"/>
                    <a:pt x="160" y="342"/>
                    <a:pt x="152" y="339"/>
                  </a:cubicBezTo>
                  <a:cubicBezTo>
                    <a:pt x="145" y="336"/>
                    <a:pt x="127" y="331"/>
                    <a:pt x="127" y="345"/>
                  </a:cubicBezTo>
                  <a:cubicBezTo>
                    <a:pt x="121" y="349"/>
                    <a:pt x="112" y="348"/>
                    <a:pt x="109" y="341"/>
                  </a:cubicBezTo>
                  <a:cubicBezTo>
                    <a:pt x="106" y="335"/>
                    <a:pt x="110" y="329"/>
                    <a:pt x="112" y="324"/>
                  </a:cubicBezTo>
                  <a:cubicBezTo>
                    <a:pt x="115" y="317"/>
                    <a:pt x="116" y="315"/>
                    <a:pt x="114" y="308"/>
                  </a:cubicBezTo>
                  <a:cubicBezTo>
                    <a:pt x="112" y="303"/>
                    <a:pt x="110" y="294"/>
                    <a:pt x="103" y="297"/>
                  </a:cubicBezTo>
                  <a:cubicBezTo>
                    <a:pt x="103" y="304"/>
                    <a:pt x="95" y="312"/>
                    <a:pt x="93" y="319"/>
                  </a:cubicBezTo>
                  <a:cubicBezTo>
                    <a:pt x="82" y="319"/>
                    <a:pt x="72" y="320"/>
                    <a:pt x="69" y="310"/>
                  </a:cubicBezTo>
                  <a:cubicBezTo>
                    <a:pt x="66" y="302"/>
                    <a:pt x="65" y="292"/>
                    <a:pt x="63" y="284"/>
                  </a:cubicBezTo>
                  <a:cubicBezTo>
                    <a:pt x="61" y="278"/>
                    <a:pt x="62" y="275"/>
                    <a:pt x="58" y="272"/>
                  </a:cubicBezTo>
                  <a:cubicBezTo>
                    <a:pt x="55" y="269"/>
                    <a:pt x="50" y="270"/>
                    <a:pt x="47" y="267"/>
                  </a:cubicBezTo>
                  <a:cubicBezTo>
                    <a:pt x="42" y="260"/>
                    <a:pt x="50" y="245"/>
                    <a:pt x="39" y="243"/>
                  </a:cubicBezTo>
                  <a:cubicBezTo>
                    <a:pt x="34" y="237"/>
                    <a:pt x="38" y="227"/>
                    <a:pt x="33" y="220"/>
                  </a:cubicBezTo>
                  <a:cubicBezTo>
                    <a:pt x="30" y="215"/>
                    <a:pt x="27" y="215"/>
                    <a:pt x="26" y="210"/>
                  </a:cubicBezTo>
                  <a:lnTo>
                    <a:pt x="25" y="206"/>
                  </a:lnTo>
                  <a:cubicBezTo>
                    <a:pt x="25" y="202"/>
                    <a:pt x="26" y="198"/>
                    <a:pt x="26" y="195"/>
                  </a:cubicBezTo>
                  <a:cubicBezTo>
                    <a:pt x="27" y="177"/>
                    <a:pt x="26" y="168"/>
                    <a:pt x="16" y="154"/>
                  </a:cubicBezTo>
                  <a:cubicBezTo>
                    <a:pt x="13" y="150"/>
                    <a:pt x="6" y="145"/>
                    <a:pt x="4" y="140"/>
                  </a:cubicBezTo>
                  <a:cubicBezTo>
                    <a:pt x="1" y="134"/>
                    <a:pt x="3" y="124"/>
                    <a:pt x="2" y="117"/>
                  </a:cubicBezTo>
                  <a:cubicBezTo>
                    <a:pt x="0" y="100"/>
                    <a:pt x="2" y="91"/>
                    <a:pt x="9" y="75"/>
                  </a:cubicBezTo>
                  <a:cubicBezTo>
                    <a:pt x="15" y="62"/>
                    <a:pt x="19" y="48"/>
                    <a:pt x="27" y="35"/>
                  </a:cubicBezTo>
                  <a:cubicBezTo>
                    <a:pt x="36" y="19"/>
                    <a:pt x="48" y="22"/>
                    <a:pt x="65" y="18"/>
                  </a:cubicBezTo>
                  <a:cubicBezTo>
                    <a:pt x="71" y="16"/>
                    <a:pt x="78" y="13"/>
                    <a:pt x="85" y="12"/>
                  </a:cubicBezTo>
                  <a:cubicBezTo>
                    <a:pt x="94" y="10"/>
                    <a:pt x="97" y="13"/>
                    <a:pt x="105" y="15"/>
                  </a:cubicBezTo>
                  <a:cubicBezTo>
                    <a:pt x="123" y="20"/>
                    <a:pt x="131" y="9"/>
                    <a:pt x="147" y="10"/>
                  </a:cubicBezTo>
                  <a:cubicBezTo>
                    <a:pt x="154" y="11"/>
                    <a:pt x="162" y="15"/>
                    <a:pt x="168" y="15"/>
                  </a:cubicBezTo>
                  <a:cubicBezTo>
                    <a:pt x="176" y="15"/>
                    <a:pt x="180" y="9"/>
                    <a:pt x="189" y="11"/>
                  </a:cubicBezTo>
                  <a:cubicBezTo>
                    <a:pt x="196" y="27"/>
                    <a:pt x="207" y="17"/>
                    <a:pt x="218" y="21"/>
                  </a:cubicBezTo>
                  <a:lnTo>
                    <a:pt x="219" y="21"/>
                  </a:lnTo>
                  <a:lnTo>
                    <a:pt x="224" y="26"/>
                  </a:lnTo>
                  <a:lnTo>
                    <a:pt x="229" y="35"/>
                  </a:lnTo>
                  <a:cubicBezTo>
                    <a:pt x="235" y="42"/>
                    <a:pt x="240" y="40"/>
                    <a:pt x="248" y="41"/>
                  </a:cubicBezTo>
                  <a:cubicBezTo>
                    <a:pt x="265" y="45"/>
                    <a:pt x="266" y="57"/>
                    <a:pt x="277" y="66"/>
                  </a:cubicBezTo>
                  <a:cubicBezTo>
                    <a:pt x="280" y="68"/>
                    <a:pt x="294" y="74"/>
                    <a:pt x="297" y="72"/>
                  </a:cubicBezTo>
                  <a:cubicBezTo>
                    <a:pt x="305" y="68"/>
                    <a:pt x="299" y="58"/>
                    <a:pt x="298" y="52"/>
                  </a:cubicBezTo>
                  <a:cubicBezTo>
                    <a:pt x="296" y="45"/>
                    <a:pt x="298" y="40"/>
                    <a:pt x="297" y="34"/>
                  </a:cubicBezTo>
                  <a:lnTo>
                    <a:pt x="294" y="24"/>
                  </a:lnTo>
                  <a:cubicBezTo>
                    <a:pt x="292" y="22"/>
                    <a:pt x="287" y="21"/>
                    <a:pt x="286" y="17"/>
                  </a:cubicBezTo>
                  <a:cubicBezTo>
                    <a:pt x="283" y="2"/>
                    <a:pt x="313" y="6"/>
                    <a:pt x="319" y="0"/>
                  </a:cubicBezTo>
                  <a:lnTo>
                    <a:pt x="326" y="6"/>
                  </a:lnTo>
                  <a:lnTo>
                    <a:pt x="326" y="12"/>
                  </a:lnTo>
                  <a:lnTo>
                    <a:pt x="331" y="12"/>
                  </a:lnTo>
                  <a:lnTo>
                    <a:pt x="331" y="19"/>
                  </a:lnTo>
                  <a:cubicBezTo>
                    <a:pt x="340" y="18"/>
                    <a:pt x="350" y="15"/>
                    <a:pt x="351" y="25"/>
                  </a:cubicBezTo>
                  <a:lnTo>
                    <a:pt x="353" y="27"/>
                  </a:lnTo>
                  <a:cubicBezTo>
                    <a:pt x="363" y="29"/>
                    <a:pt x="371" y="26"/>
                    <a:pt x="379" y="23"/>
                  </a:cubicBezTo>
                  <a:cubicBezTo>
                    <a:pt x="379" y="48"/>
                    <a:pt x="396" y="54"/>
                    <a:pt x="402" y="79"/>
                  </a:cubicBezTo>
                  <a:cubicBezTo>
                    <a:pt x="408" y="103"/>
                    <a:pt x="403" y="130"/>
                    <a:pt x="398" y="15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C677CCC9-020D-473E-9D9F-EBD480FC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3804" y="3591566"/>
              <a:ext cx="187791" cy="220621"/>
            </a:xfrm>
            <a:custGeom>
              <a:avLst/>
              <a:gdLst>
                <a:gd name="T0" fmla="*/ 613 w 633"/>
                <a:gd name="T1" fmla="*/ 682 h 736"/>
                <a:gd name="T2" fmla="*/ 587 w 633"/>
                <a:gd name="T3" fmla="*/ 689 h 736"/>
                <a:gd name="T4" fmla="*/ 565 w 633"/>
                <a:gd name="T5" fmla="*/ 681 h 736"/>
                <a:gd name="T6" fmla="*/ 560 w 633"/>
                <a:gd name="T7" fmla="*/ 674 h 736"/>
                <a:gd name="T8" fmla="*/ 553 w 633"/>
                <a:gd name="T9" fmla="*/ 662 h 736"/>
                <a:gd name="T10" fmla="*/ 528 w 633"/>
                <a:gd name="T11" fmla="*/ 686 h 736"/>
                <a:gd name="T12" fmla="*/ 532 w 633"/>
                <a:gd name="T13" fmla="*/ 714 h 736"/>
                <a:gd name="T14" fmla="*/ 511 w 633"/>
                <a:gd name="T15" fmla="*/ 728 h 736"/>
                <a:gd name="T16" fmla="*/ 463 w 633"/>
                <a:gd name="T17" fmla="*/ 697 h 736"/>
                <a:gd name="T18" fmla="*/ 453 w 633"/>
                <a:gd name="T19" fmla="*/ 683 h 736"/>
                <a:gd name="T20" fmla="*/ 469 w 633"/>
                <a:gd name="T21" fmla="*/ 635 h 736"/>
                <a:gd name="T22" fmla="*/ 473 w 633"/>
                <a:gd name="T23" fmla="*/ 588 h 736"/>
                <a:gd name="T24" fmla="*/ 440 w 633"/>
                <a:gd name="T25" fmla="*/ 549 h 736"/>
                <a:gd name="T26" fmla="*/ 415 w 633"/>
                <a:gd name="T27" fmla="*/ 535 h 736"/>
                <a:gd name="T28" fmla="*/ 402 w 633"/>
                <a:gd name="T29" fmla="*/ 494 h 736"/>
                <a:gd name="T30" fmla="*/ 400 w 633"/>
                <a:gd name="T31" fmla="*/ 454 h 736"/>
                <a:gd name="T32" fmla="*/ 348 w 633"/>
                <a:gd name="T33" fmla="*/ 396 h 736"/>
                <a:gd name="T34" fmla="*/ 320 w 633"/>
                <a:gd name="T35" fmla="*/ 364 h 736"/>
                <a:gd name="T36" fmla="*/ 249 w 633"/>
                <a:gd name="T37" fmla="*/ 399 h 736"/>
                <a:gd name="T38" fmla="*/ 210 w 633"/>
                <a:gd name="T39" fmla="*/ 388 h 736"/>
                <a:gd name="T40" fmla="*/ 170 w 633"/>
                <a:gd name="T41" fmla="*/ 375 h 736"/>
                <a:gd name="T42" fmla="*/ 143 w 633"/>
                <a:gd name="T43" fmla="*/ 401 h 736"/>
                <a:gd name="T44" fmla="*/ 116 w 633"/>
                <a:gd name="T45" fmla="*/ 407 h 736"/>
                <a:gd name="T46" fmla="*/ 103 w 633"/>
                <a:gd name="T47" fmla="*/ 402 h 736"/>
                <a:gd name="T48" fmla="*/ 94 w 633"/>
                <a:gd name="T49" fmla="*/ 344 h 736"/>
                <a:gd name="T50" fmla="*/ 101 w 633"/>
                <a:gd name="T51" fmla="*/ 308 h 736"/>
                <a:gd name="T52" fmla="*/ 100 w 633"/>
                <a:gd name="T53" fmla="*/ 267 h 736"/>
                <a:gd name="T54" fmla="*/ 48 w 633"/>
                <a:gd name="T55" fmla="*/ 261 h 736"/>
                <a:gd name="T56" fmla="*/ 36 w 633"/>
                <a:gd name="T57" fmla="*/ 201 h 736"/>
                <a:gd name="T58" fmla="*/ 2 w 633"/>
                <a:gd name="T59" fmla="*/ 185 h 736"/>
                <a:gd name="T60" fmla="*/ 18 w 633"/>
                <a:gd name="T61" fmla="*/ 154 h 736"/>
                <a:gd name="T62" fmla="*/ 29 w 633"/>
                <a:gd name="T63" fmla="*/ 137 h 736"/>
                <a:gd name="T64" fmla="*/ 48 w 633"/>
                <a:gd name="T65" fmla="*/ 104 h 736"/>
                <a:gd name="T66" fmla="*/ 72 w 633"/>
                <a:gd name="T67" fmla="*/ 89 h 736"/>
                <a:gd name="T68" fmla="*/ 91 w 633"/>
                <a:gd name="T69" fmla="*/ 111 h 736"/>
                <a:gd name="T70" fmla="*/ 120 w 633"/>
                <a:gd name="T71" fmla="*/ 103 h 736"/>
                <a:gd name="T72" fmla="*/ 108 w 633"/>
                <a:gd name="T73" fmla="*/ 29 h 736"/>
                <a:gd name="T74" fmla="*/ 124 w 633"/>
                <a:gd name="T75" fmla="*/ 1 h 736"/>
                <a:gd name="T76" fmla="*/ 205 w 633"/>
                <a:gd name="T77" fmla="*/ 56 h 736"/>
                <a:gd name="T78" fmla="*/ 241 w 633"/>
                <a:gd name="T79" fmla="*/ 132 h 736"/>
                <a:gd name="T80" fmla="*/ 288 w 633"/>
                <a:gd name="T81" fmla="*/ 141 h 736"/>
                <a:gd name="T82" fmla="*/ 376 w 633"/>
                <a:gd name="T83" fmla="*/ 160 h 736"/>
                <a:gd name="T84" fmla="*/ 400 w 633"/>
                <a:gd name="T85" fmla="*/ 196 h 736"/>
                <a:gd name="T86" fmla="*/ 323 w 633"/>
                <a:gd name="T87" fmla="*/ 261 h 736"/>
                <a:gd name="T88" fmla="*/ 366 w 633"/>
                <a:gd name="T89" fmla="*/ 325 h 736"/>
                <a:gd name="T90" fmla="*/ 493 w 633"/>
                <a:gd name="T91" fmla="*/ 448 h 736"/>
                <a:gd name="T92" fmla="*/ 563 w 633"/>
                <a:gd name="T93" fmla="*/ 501 h 736"/>
                <a:gd name="T94" fmla="*/ 587 w 633"/>
                <a:gd name="T95" fmla="*/ 523 h 736"/>
                <a:gd name="T96" fmla="*/ 622 w 633"/>
                <a:gd name="T97" fmla="*/ 581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3" h="736">
                  <a:moveTo>
                    <a:pt x="627" y="615"/>
                  </a:moveTo>
                  <a:cubicBezTo>
                    <a:pt x="613" y="620"/>
                    <a:pt x="614" y="669"/>
                    <a:pt x="613" y="682"/>
                  </a:cubicBezTo>
                  <a:lnTo>
                    <a:pt x="613" y="685"/>
                  </a:lnTo>
                  <a:cubicBezTo>
                    <a:pt x="605" y="688"/>
                    <a:pt x="597" y="691"/>
                    <a:pt x="587" y="689"/>
                  </a:cubicBezTo>
                  <a:lnTo>
                    <a:pt x="585" y="687"/>
                  </a:lnTo>
                  <a:cubicBezTo>
                    <a:pt x="584" y="677"/>
                    <a:pt x="574" y="680"/>
                    <a:pt x="565" y="681"/>
                  </a:cubicBezTo>
                  <a:lnTo>
                    <a:pt x="565" y="674"/>
                  </a:lnTo>
                  <a:lnTo>
                    <a:pt x="560" y="674"/>
                  </a:lnTo>
                  <a:lnTo>
                    <a:pt x="560" y="668"/>
                  </a:lnTo>
                  <a:lnTo>
                    <a:pt x="553" y="662"/>
                  </a:lnTo>
                  <a:cubicBezTo>
                    <a:pt x="547" y="668"/>
                    <a:pt x="517" y="664"/>
                    <a:pt x="520" y="679"/>
                  </a:cubicBezTo>
                  <a:cubicBezTo>
                    <a:pt x="521" y="683"/>
                    <a:pt x="526" y="684"/>
                    <a:pt x="528" y="686"/>
                  </a:cubicBezTo>
                  <a:lnTo>
                    <a:pt x="531" y="696"/>
                  </a:lnTo>
                  <a:cubicBezTo>
                    <a:pt x="532" y="702"/>
                    <a:pt x="530" y="707"/>
                    <a:pt x="532" y="714"/>
                  </a:cubicBezTo>
                  <a:cubicBezTo>
                    <a:pt x="533" y="720"/>
                    <a:pt x="539" y="730"/>
                    <a:pt x="531" y="734"/>
                  </a:cubicBezTo>
                  <a:cubicBezTo>
                    <a:pt x="528" y="736"/>
                    <a:pt x="514" y="730"/>
                    <a:pt x="511" y="728"/>
                  </a:cubicBezTo>
                  <a:cubicBezTo>
                    <a:pt x="500" y="719"/>
                    <a:pt x="499" y="707"/>
                    <a:pt x="482" y="703"/>
                  </a:cubicBezTo>
                  <a:cubicBezTo>
                    <a:pt x="474" y="702"/>
                    <a:pt x="469" y="704"/>
                    <a:pt x="463" y="697"/>
                  </a:cubicBezTo>
                  <a:lnTo>
                    <a:pt x="458" y="688"/>
                  </a:lnTo>
                  <a:lnTo>
                    <a:pt x="453" y="683"/>
                  </a:lnTo>
                  <a:cubicBezTo>
                    <a:pt x="456" y="681"/>
                    <a:pt x="458" y="678"/>
                    <a:pt x="459" y="674"/>
                  </a:cubicBezTo>
                  <a:cubicBezTo>
                    <a:pt x="472" y="673"/>
                    <a:pt x="466" y="643"/>
                    <a:pt x="469" y="635"/>
                  </a:cubicBezTo>
                  <a:lnTo>
                    <a:pt x="468" y="621"/>
                  </a:lnTo>
                  <a:cubicBezTo>
                    <a:pt x="469" y="610"/>
                    <a:pt x="470" y="599"/>
                    <a:pt x="473" y="588"/>
                  </a:cubicBezTo>
                  <a:cubicBezTo>
                    <a:pt x="477" y="573"/>
                    <a:pt x="473" y="578"/>
                    <a:pt x="463" y="569"/>
                  </a:cubicBezTo>
                  <a:cubicBezTo>
                    <a:pt x="454" y="562"/>
                    <a:pt x="451" y="553"/>
                    <a:pt x="440" y="549"/>
                  </a:cubicBezTo>
                  <a:cubicBezTo>
                    <a:pt x="436" y="547"/>
                    <a:pt x="431" y="547"/>
                    <a:pt x="426" y="545"/>
                  </a:cubicBezTo>
                  <a:cubicBezTo>
                    <a:pt x="422" y="543"/>
                    <a:pt x="418" y="538"/>
                    <a:pt x="415" y="535"/>
                  </a:cubicBezTo>
                  <a:cubicBezTo>
                    <a:pt x="408" y="530"/>
                    <a:pt x="400" y="527"/>
                    <a:pt x="399" y="517"/>
                  </a:cubicBezTo>
                  <a:cubicBezTo>
                    <a:pt x="398" y="509"/>
                    <a:pt x="402" y="503"/>
                    <a:pt x="402" y="494"/>
                  </a:cubicBezTo>
                  <a:cubicBezTo>
                    <a:pt x="401" y="488"/>
                    <a:pt x="399" y="479"/>
                    <a:pt x="398" y="472"/>
                  </a:cubicBezTo>
                  <a:cubicBezTo>
                    <a:pt x="396" y="462"/>
                    <a:pt x="397" y="463"/>
                    <a:pt x="400" y="454"/>
                  </a:cubicBezTo>
                  <a:cubicBezTo>
                    <a:pt x="405" y="437"/>
                    <a:pt x="400" y="429"/>
                    <a:pt x="386" y="420"/>
                  </a:cubicBezTo>
                  <a:cubicBezTo>
                    <a:pt x="375" y="412"/>
                    <a:pt x="361" y="400"/>
                    <a:pt x="348" y="396"/>
                  </a:cubicBezTo>
                  <a:lnTo>
                    <a:pt x="348" y="394"/>
                  </a:lnTo>
                  <a:cubicBezTo>
                    <a:pt x="332" y="390"/>
                    <a:pt x="333" y="370"/>
                    <a:pt x="320" y="364"/>
                  </a:cubicBezTo>
                  <a:cubicBezTo>
                    <a:pt x="307" y="358"/>
                    <a:pt x="284" y="359"/>
                    <a:pt x="271" y="364"/>
                  </a:cubicBezTo>
                  <a:cubicBezTo>
                    <a:pt x="265" y="374"/>
                    <a:pt x="259" y="394"/>
                    <a:pt x="249" y="399"/>
                  </a:cubicBezTo>
                  <a:cubicBezTo>
                    <a:pt x="244" y="401"/>
                    <a:pt x="230" y="401"/>
                    <a:pt x="225" y="400"/>
                  </a:cubicBezTo>
                  <a:cubicBezTo>
                    <a:pt x="216" y="398"/>
                    <a:pt x="216" y="393"/>
                    <a:pt x="210" y="388"/>
                  </a:cubicBezTo>
                  <a:cubicBezTo>
                    <a:pt x="204" y="383"/>
                    <a:pt x="198" y="383"/>
                    <a:pt x="190" y="382"/>
                  </a:cubicBezTo>
                  <a:cubicBezTo>
                    <a:pt x="183" y="381"/>
                    <a:pt x="177" y="376"/>
                    <a:pt x="170" y="375"/>
                  </a:cubicBezTo>
                  <a:cubicBezTo>
                    <a:pt x="166" y="375"/>
                    <a:pt x="155" y="379"/>
                    <a:pt x="151" y="381"/>
                  </a:cubicBezTo>
                  <a:cubicBezTo>
                    <a:pt x="142" y="387"/>
                    <a:pt x="146" y="392"/>
                    <a:pt x="143" y="401"/>
                  </a:cubicBezTo>
                  <a:cubicBezTo>
                    <a:pt x="138" y="403"/>
                    <a:pt x="130" y="404"/>
                    <a:pt x="125" y="405"/>
                  </a:cubicBezTo>
                  <a:lnTo>
                    <a:pt x="116" y="407"/>
                  </a:lnTo>
                  <a:lnTo>
                    <a:pt x="111" y="414"/>
                  </a:lnTo>
                  <a:cubicBezTo>
                    <a:pt x="102" y="416"/>
                    <a:pt x="103" y="408"/>
                    <a:pt x="103" y="402"/>
                  </a:cubicBezTo>
                  <a:cubicBezTo>
                    <a:pt x="103" y="394"/>
                    <a:pt x="103" y="392"/>
                    <a:pt x="100" y="385"/>
                  </a:cubicBezTo>
                  <a:cubicBezTo>
                    <a:pt x="95" y="372"/>
                    <a:pt x="97" y="358"/>
                    <a:pt x="94" y="344"/>
                  </a:cubicBezTo>
                  <a:cubicBezTo>
                    <a:pt x="94" y="337"/>
                    <a:pt x="92" y="332"/>
                    <a:pt x="94" y="325"/>
                  </a:cubicBezTo>
                  <a:cubicBezTo>
                    <a:pt x="96" y="319"/>
                    <a:pt x="100" y="314"/>
                    <a:pt x="101" y="308"/>
                  </a:cubicBezTo>
                  <a:cubicBezTo>
                    <a:pt x="101" y="299"/>
                    <a:pt x="95" y="296"/>
                    <a:pt x="95" y="288"/>
                  </a:cubicBezTo>
                  <a:cubicBezTo>
                    <a:pt x="95" y="280"/>
                    <a:pt x="102" y="275"/>
                    <a:pt x="100" y="267"/>
                  </a:cubicBezTo>
                  <a:cubicBezTo>
                    <a:pt x="96" y="254"/>
                    <a:pt x="72" y="261"/>
                    <a:pt x="62" y="265"/>
                  </a:cubicBezTo>
                  <a:cubicBezTo>
                    <a:pt x="53" y="269"/>
                    <a:pt x="54" y="271"/>
                    <a:pt x="48" y="261"/>
                  </a:cubicBezTo>
                  <a:cubicBezTo>
                    <a:pt x="44" y="254"/>
                    <a:pt x="41" y="253"/>
                    <a:pt x="42" y="244"/>
                  </a:cubicBezTo>
                  <a:cubicBezTo>
                    <a:pt x="45" y="227"/>
                    <a:pt x="49" y="214"/>
                    <a:pt x="36" y="201"/>
                  </a:cubicBezTo>
                  <a:cubicBezTo>
                    <a:pt x="30" y="194"/>
                    <a:pt x="27" y="193"/>
                    <a:pt x="18" y="193"/>
                  </a:cubicBezTo>
                  <a:cubicBezTo>
                    <a:pt x="11" y="194"/>
                    <a:pt x="6" y="193"/>
                    <a:pt x="2" y="185"/>
                  </a:cubicBezTo>
                  <a:cubicBezTo>
                    <a:pt x="0" y="181"/>
                    <a:pt x="0" y="178"/>
                    <a:pt x="1" y="174"/>
                  </a:cubicBezTo>
                  <a:cubicBezTo>
                    <a:pt x="4" y="166"/>
                    <a:pt x="12" y="158"/>
                    <a:pt x="18" y="154"/>
                  </a:cubicBezTo>
                  <a:lnTo>
                    <a:pt x="29" y="147"/>
                  </a:lnTo>
                  <a:cubicBezTo>
                    <a:pt x="32" y="142"/>
                    <a:pt x="28" y="141"/>
                    <a:pt x="29" y="137"/>
                  </a:cubicBezTo>
                  <a:cubicBezTo>
                    <a:pt x="29" y="129"/>
                    <a:pt x="34" y="123"/>
                    <a:pt x="36" y="116"/>
                  </a:cubicBezTo>
                  <a:cubicBezTo>
                    <a:pt x="38" y="105"/>
                    <a:pt x="38" y="105"/>
                    <a:pt x="48" y="104"/>
                  </a:cubicBezTo>
                  <a:cubicBezTo>
                    <a:pt x="56" y="102"/>
                    <a:pt x="60" y="98"/>
                    <a:pt x="67" y="96"/>
                  </a:cubicBezTo>
                  <a:lnTo>
                    <a:pt x="72" y="89"/>
                  </a:lnTo>
                  <a:lnTo>
                    <a:pt x="72" y="89"/>
                  </a:lnTo>
                  <a:cubicBezTo>
                    <a:pt x="77" y="94"/>
                    <a:pt x="84" y="114"/>
                    <a:pt x="91" y="111"/>
                  </a:cubicBezTo>
                  <a:cubicBezTo>
                    <a:pt x="97" y="107"/>
                    <a:pt x="108" y="102"/>
                    <a:pt x="110" y="104"/>
                  </a:cubicBezTo>
                  <a:cubicBezTo>
                    <a:pt x="112" y="107"/>
                    <a:pt x="120" y="109"/>
                    <a:pt x="120" y="103"/>
                  </a:cubicBezTo>
                  <a:cubicBezTo>
                    <a:pt x="120" y="97"/>
                    <a:pt x="119" y="71"/>
                    <a:pt x="115" y="63"/>
                  </a:cubicBezTo>
                  <a:cubicBezTo>
                    <a:pt x="110" y="55"/>
                    <a:pt x="104" y="36"/>
                    <a:pt x="108" y="29"/>
                  </a:cubicBezTo>
                  <a:cubicBezTo>
                    <a:pt x="112" y="22"/>
                    <a:pt x="125" y="23"/>
                    <a:pt x="124" y="15"/>
                  </a:cubicBezTo>
                  <a:cubicBezTo>
                    <a:pt x="124" y="8"/>
                    <a:pt x="117" y="3"/>
                    <a:pt x="124" y="1"/>
                  </a:cubicBezTo>
                  <a:cubicBezTo>
                    <a:pt x="131" y="0"/>
                    <a:pt x="148" y="8"/>
                    <a:pt x="153" y="7"/>
                  </a:cubicBezTo>
                  <a:cubicBezTo>
                    <a:pt x="167" y="27"/>
                    <a:pt x="190" y="35"/>
                    <a:pt x="205" y="56"/>
                  </a:cubicBezTo>
                  <a:cubicBezTo>
                    <a:pt x="217" y="72"/>
                    <a:pt x="212" y="80"/>
                    <a:pt x="219" y="95"/>
                  </a:cubicBezTo>
                  <a:cubicBezTo>
                    <a:pt x="227" y="110"/>
                    <a:pt x="242" y="111"/>
                    <a:pt x="241" y="132"/>
                  </a:cubicBezTo>
                  <a:cubicBezTo>
                    <a:pt x="243" y="135"/>
                    <a:pt x="243" y="134"/>
                    <a:pt x="246" y="138"/>
                  </a:cubicBezTo>
                  <a:cubicBezTo>
                    <a:pt x="260" y="137"/>
                    <a:pt x="274" y="139"/>
                    <a:pt x="288" y="141"/>
                  </a:cubicBezTo>
                  <a:cubicBezTo>
                    <a:pt x="305" y="143"/>
                    <a:pt x="307" y="139"/>
                    <a:pt x="320" y="137"/>
                  </a:cubicBezTo>
                  <a:cubicBezTo>
                    <a:pt x="345" y="134"/>
                    <a:pt x="351" y="148"/>
                    <a:pt x="376" y="160"/>
                  </a:cubicBezTo>
                  <a:cubicBezTo>
                    <a:pt x="376" y="174"/>
                    <a:pt x="385" y="186"/>
                    <a:pt x="400" y="186"/>
                  </a:cubicBezTo>
                  <a:lnTo>
                    <a:pt x="400" y="196"/>
                  </a:lnTo>
                  <a:cubicBezTo>
                    <a:pt x="384" y="204"/>
                    <a:pt x="383" y="225"/>
                    <a:pt x="368" y="237"/>
                  </a:cubicBezTo>
                  <a:cubicBezTo>
                    <a:pt x="354" y="248"/>
                    <a:pt x="334" y="245"/>
                    <a:pt x="323" y="261"/>
                  </a:cubicBezTo>
                  <a:cubicBezTo>
                    <a:pt x="342" y="276"/>
                    <a:pt x="322" y="287"/>
                    <a:pt x="328" y="304"/>
                  </a:cubicBezTo>
                  <a:cubicBezTo>
                    <a:pt x="333" y="317"/>
                    <a:pt x="355" y="321"/>
                    <a:pt x="366" y="325"/>
                  </a:cubicBezTo>
                  <a:cubicBezTo>
                    <a:pt x="395" y="335"/>
                    <a:pt x="418" y="349"/>
                    <a:pt x="442" y="368"/>
                  </a:cubicBezTo>
                  <a:cubicBezTo>
                    <a:pt x="469" y="389"/>
                    <a:pt x="472" y="424"/>
                    <a:pt x="493" y="448"/>
                  </a:cubicBezTo>
                  <a:cubicBezTo>
                    <a:pt x="504" y="461"/>
                    <a:pt x="521" y="462"/>
                    <a:pt x="531" y="472"/>
                  </a:cubicBezTo>
                  <a:cubicBezTo>
                    <a:pt x="542" y="484"/>
                    <a:pt x="537" y="503"/>
                    <a:pt x="563" y="501"/>
                  </a:cubicBezTo>
                  <a:cubicBezTo>
                    <a:pt x="562" y="505"/>
                    <a:pt x="566" y="513"/>
                    <a:pt x="569" y="517"/>
                  </a:cubicBezTo>
                  <a:cubicBezTo>
                    <a:pt x="575" y="523"/>
                    <a:pt x="579" y="523"/>
                    <a:pt x="587" y="523"/>
                  </a:cubicBezTo>
                  <a:cubicBezTo>
                    <a:pt x="592" y="542"/>
                    <a:pt x="609" y="537"/>
                    <a:pt x="624" y="536"/>
                  </a:cubicBezTo>
                  <a:cubicBezTo>
                    <a:pt x="625" y="552"/>
                    <a:pt x="621" y="565"/>
                    <a:pt x="622" y="581"/>
                  </a:cubicBezTo>
                  <a:cubicBezTo>
                    <a:pt x="623" y="595"/>
                    <a:pt x="633" y="599"/>
                    <a:pt x="627" y="6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36A9E48B-D0C1-4258-88B2-ACB9FC58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580" y="3445798"/>
              <a:ext cx="204862" cy="459627"/>
            </a:xfrm>
            <a:custGeom>
              <a:avLst/>
              <a:gdLst>
                <a:gd name="T0" fmla="*/ 655 w 687"/>
                <a:gd name="T1" fmla="*/ 597 h 1543"/>
                <a:gd name="T2" fmla="*/ 636 w 687"/>
                <a:gd name="T3" fmla="*/ 640 h 1543"/>
                <a:gd name="T4" fmla="*/ 595 w 687"/>
                <a:gd name="T5" fmla="*/ 670 h 1543"/>
                <a:gd name="T6" fmla="*/ 545 w 687"/>
                <a:gd name="T7" fmla="*/ 714 h 1543"/>
                <a:gd name="T8" fmla="*/ 494 w 687"/>
                <a:gd name="T9" fmla="*/ 754 h 1543"/>
                <a:gd name="T10" fmla="*/ 450 w 687"/>
                <a:gd name="T11" fmla="*/ 814 h 1543"/>
                <a:gd name="T12" fmla="*/ 464 w 687"/>
                <a:gd name="T13" fmla="*/ 913 h 1543"/>
                <a:gd name="T14" fmla="*/ 528 w 687"/>
                <a:gd name="T15" fmla="*/ 1004 h 1543"/>
                <a:gd name="T16" fmla="*/ 528 w 687"/>
                <a:gd name="T17" fmla="*/ 1106 h 1543"/>
                <a:gd name="T18" fmla="*/ 570 w 687"/>
                <a:gd name="T19" fmla="*/ 1196 h 1543"/>
                <a:gd name="T20" fmla="*/ 607 w 687"/>
                <a:gd name="T21" fmla="*/ 1316 h 1543"/>
                <a:gd name="T22" fmla="*/ 596 w 687"/>
                <a:gd name="T23" fmla="*/ 1441 h 1543"/>
                <a:gd name="T24" fmla="*/ 550 w 687"/>
                <a:gd name="T25" fmla="*/ 1543 h 1543"/>
                <a:gd name="T26" fmla="*/ 559 w 687"/>
                <a:gd name="T27" fmla="*/ 1453 h 1543"/>
                <a:gd name="T28" fmla="*/ 533 w 687"/>
                <a:gd name="T29" fmla="*/ 1275 h 1543"/>
                <a:gd name="T30" fmla="*/ 510 w 687"/>
                <a:gd name="T31" fmla="*/ 1254 h 1543"/>
                <a:gd name="T32" fmla="*/ 475 w 687"/>
                <a:gd name="T33" fmla="*/ 1124 h 1543"/>
                <a:gd name="T34" fmla="*/ 456 w 687"/>
                <a:gd name="T35" fmla="*/ 1048 h 1543"/>
                <a:gd name="T36" fmla="*/ 409 w 687"/>
                <a:gd name="T37" fmla="*/ 974 h 1543"/>
                <a:gd name="T38" fmla="*/ 379 w 687"/>
                <a:gd name="T39" fmla="*/ 975 h 1543"/>
                <a:gd name="T40" fmla="*/ 349 w 687"/>
                <a:gd name="T41" fmla="*/ 1016 h 1543"/>
                <a:gd name="T42" fmla="*/ 209 w 687"/>
                <a:gd name="T43" fmla="*/ 1076 h 1543"/>
                <a:gd name="T44" fmla="*/ 219 w 687"/>
                <a:gd name="T45" fmla="*/ 1030 h 1543"/>
                <a:gd name="T46" fmla="*/ 202 w 687"/>
                <a:gd name="T47" fmla="*/ 956 h 1543"/>
                <a:gd name="T48" fmla="*/ 191 w 687"/>
                <a:gd name="T49" fmla="*/ 876 h 1543"/>
                <a:gd name="T50" fmla="*/ 139 w 687"/>
                <a:gd name="T51" fmla="*/ 786 h 1543"/>
                <a:gd name="T52" fmla="*/ 107 w 687"/>
                <a:gd name="T53" fmla="*/ 784 h 1543"/>
                <a:gd name="T54" fmla="*/ 128 w 687"/>
                <a:gd name="T55" fmla="*/ 765 h 1543"/>
                <a:gd name="T56" fmla="*/ 67 w 687"/>
                <a:gd name="T57" fmla="*/ 708 h 1543"/>
                <a:gd name="T58" fmla="*/ 39 w 687"/>
                <a:gd name="T59" fmla="*/ 692 h 1543"/>
                <a:gd name="T60" fmla="*/ 1 w 687"/>
                <a:gd name="T61" fmla="*/ 628 h 1543"/>
                <a:gd name="T62" fmla="*/ 46 w 687"/>
                <a:gd name="T63" fmla="*/ 547 h 1543"/>
                <a:gd name="T64" fmla="*/ 81 w 687"/>
                <a:gd name="T65" fmla="*/ 387 h 1543"/>
                <a:gd name="T66" fmla="*/ 129 w 687"/>
                <a:gd name="T67" fmla="*/ 261 h 1543"/>
                <a:gd name="T68" fmla="*/ 199 w 687"/>
                <a:gd name="T69" fmla="*/ 119 h 1543"/>
                <a:gd name="T70" fmla="*/ 279 w 687"/>
                <a:gd name="T71" fmla="*/ 61 h 1543"/>
                <a:gd name="T72" fmla="*/ 304 w 687"/>
                <a:gd name="T73" fmla="*/ 5 h 1543"/>
                <a:gd name="T74" fmla="*/ 400 w 687"/>
                <a:gd name="T75" fmla="*/ 37 h 1543"/>
                <a:gd name="T76" fmla="*/ 436 w 687"/>
                <a:gd name="T77" fmla="*/ 115 h 1543"/>
                <a:gd name="T78" fmla="*/ 406 w 687"/>
                <a:gd name="T79" fmla="*/ 256 h 1543"/>
                <a:gd name="T80" fmla="*/ 403 w 687"/>
                <a:gd name="T81" fmla="*/ 346 h 1543"/>
                <a:gd name="T82" fmla="*/ 472 w 687"/>
                <a:gd name="T83" fmla="*/ 360 h 1543"/>
                <a:gd name="T84" fmla="*/ 499 w 687"/>
                <a:gd name="T85" fmla="*/ 419 h 1543"/>
                <a:gd name="T86" fmla="*/ 564 w 687"/>
                <a:gd name="T87" fmla="*/ 465 h 1543"/>
                <a:gd name="T88" fmla="*/ 587 w 687"/>
                <a:gd name="T89" fmla="*/ 529 h 1543"/>
                <a:gd name="T90" fmla="*/ 684 w 687"/>
                <a:gd name="T91" fmla="*/ 55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7" h="1543">
                  <a:moveTo>
                    <a:pt x="679" y="582"/>
                  </a:moveTo>
                  <a:lnTo>
                    <a:pt x="674" y="589"/>
                  </a:lnTo>
                  <a:cubicBezTo>
                    <a:pt x="667" y="591"/>
                    <a:pt x="663" y="595"/>
                    <a:pt x="655" y="597"/>
                  </a:cubicBezTo>
                  <a:cubicBezTo>
                    <a:pt x="645" y="598"/>
                    <a:pt x="645" y="598"/>
                    <a:pt x="643" y="609"/>
                  </a:cubicBezTo>
                  <a:cubicBezTo>
                    <a:pt x="641" y="616"/>
                    <a:pt x="636" y="622"/>
                    <a:pt x="636" y="630"/>
                  </a:cubicBezTo>
                  <a:cubicBezTo>
                    <a:pt x="635" y="634"/>
                    <a:pt x="639" y="635"/>
                    <a:pt x="636" y="640"/>
                  </a:cubicBezTo>
                  <a:lnTo>
                    <a:pt x="625" y="647"/>
                  </a:lnTo>
                  <a:cubicBezTo>
                    <a:pt x="619" y="651"/>
                    <a:pt x="611" y="659"/>
                    <a:pt x="608" y="667"/>
                  </a:cubicBezTo>
                  <a:cubicBezTo>
                    <a:pt x="604" y="668"/>
                    <a:pt x="599" y="669"/>
                    <a:pt x="595" y="670"/>
                  </a:cubicBezTo>
                  <a:cubicBezTo>
                    <a:pt x="584" y="671"/>
                    <a:pt x="578" y="678"/>
                    <a:pt x="568" y="679"/>
                  </a:cubicBezTo>
                  <a:cubicBezTo>
                    <a:pt x="568" y="689"/>
                    <a:pt x="573" y="693"/>
                    <a:pt x="566" y="701"/>
                  </a:cubicBezTo>
                  <a:cubicBezTo>
                    <a:pt x="559" y="707"/>
                    <a:pt x="552" y="707"/>
                    <a:pt x="545" y="714"/>
                  </a:cubicBezTo>
                  <a:cubicBezTo>
                    <a:pt x="540" y="721"/>
                    <a:pt x="540" y="729"/>
                    <a:pt x="534" y="734"/>
                  </a:cubicBezTo>
                  <a:cubicBezTo>
                    <a:pt x="528" y="739"/>
                    <a:pt x="520" y="741"/>
                    <a:pt x="513" y="743"/>
                  </a:cubicBezTo>
                  <a:cubicBezTo>
                    <a:pt x="507" y="746"/>
                    <a:pt x="501" y="751"/>
                    <a:pt x="494" y="754"/>
                  </a:cubicBezTo>
                  <a:cubicBezTo>
                    <a:pt x="482" y="758"/>
                    <a:pt x="484" y="751"/>
                    <a:pt x="474" y="749"/>
                  </a:cubicBezTo>
                  <a:cubicBezTo>
                    <a:pt x="451" y="745"/>
                    <a:pt x="467" y="779"/>
                    <a:pt x="455" y="787"/>
                  </a:cubicBezTo>
                  <a:cubicBezTo>
                    <a:pt x="454" y="796"/>
                    <a:pt x="450" y="805"/>
                    <a:pt x="450" y="814"/>
                  </a:cubicBezTo>
                  <a:cubicBezTo>
                    <a:pt x="449" y="822"/>
                    <a:pt x="454" y="833"/>
                    <a:pt x="450" y="840"/>
                  </a:cubicBezTo>
                  <a:cubicBezTo>
                    <a:pt x="446" y="845"/>
                    <a:pt x="401" y="857"/>
                    <a:pt x="432" y="868"/>
                  </a:cubicBezTo>
                  <a:cubicBezTo>
                    <a:pt x="434" y="881"/>
                    <a:pt x="454" y="901"/>
                    <a:pt x="464" y="913"/>
                  </a:cubicBezTo>
                  <a:cubicBezTo>
                    <a:pt x="476" y="929"/>
                    <a:pt x="490" y="938"/>
                    <a:pt x="499" y="955"/>
                  </a:cubicBezTo>
                  <a:cubicBezTo>
                    <a:pt x="504" y="964"/>
                    <a:pt x="511" y="970"/>
                    <a:pt x="516" y="978"/>
                  </a:cubicBezTo>
                  <a:cubicBezTo>
                    <a:pt x="522" y="987"/>
                    <a:pt x="522" y="996"/>
                    <a:pt x="528" y="1004"/>
                  </a:cubicBezTo>
                  <a:cubicBezTo>
                    <a:pt x="532" y="1011"/>
                    <a:pt x="544" y="1017"/>
                    <a:pt x="544" y="1026"/>
                  </a:cubicBezTo>
                  <a:cubicBezTo>
                    <a:pt x="544" y="1036"/>
                    <a:pt x="534" y="1040"/>
                    <a:pt x="529" y="1046"/>
                  </a:cubicBezTo>
                  <a:cubicBezTo>
                    <a:pt x="518" y="1063"/>
                    <a:pt x="529" y="1086"/>
                    <a:pt x="528" y="1106"/>
                  </a:cubicBezTo>
                  <a:cubicBezTo>
                    <a:pt x="528" y="1118"/>
                    <a:pt x="521" y="1124"/>
                    <a:pt x="520" y="1134"/>
                  </a:cubicBezTo>
                  <a:cubicBezTo>
                    <a:pt x="519" y="1143"/>
                    <a:pt x="527" y="1151"/>
                    <a:pt x="531" y="1157"/>
                  </a:cubicBezTo>
                  <a:cubicBezTo>
                    <a:pt x="544" y="1172"/>
                    <a:pt x="555" y="1182"/>
                    <a:pt x="570" y="1196"/>
                  </a:cubicBezTo>
                  <a:cubicBezTo>
                    <a:pt x="584" y="1208"/>
                    <a:pt x="597" y="1218"/>
                    <a:pt x="599" y="1237"/>
                  </a:cubicBezTo>
                  <a:cubicBezTo>
                    <a:pt x="601" y="1251"/>
                    <a:pt x="598" y="1264"/>
                    <a:pt x="599" y="1278"/>
                  </a:cubicBezTo>
                  <a:cubicBezTo>
                    <a:pt x="599" y="1293"/>
                    <a:pt x="604" y="1303"/>
                    <a:pt x="607" y="1316"/>
                  </a:cubicBezTo>
                  <a:cubicBezTo>
                    <a:pt x="607" y="1316"/>
                    <a:pt x="610" y="1333"/>
                    <a:pt x="610" y="1339"/>
                  </a:cubicBezTo>
                  <a:cubicBezTo>
                    <a:pt x="611" y="1360"/>
                    <a:pt x="624" y="1371"/>
                    <a:pt x="618" y="1392"/>
                  </a:cubicBezTo>
                  <a:cubicBezTo>
                    <a:pt x="612" y="1409"/>
                    <a:pt x="604" y="1425"/>
                    <a:pt x="596" y="1441"/>
                  </a:cubicBezTo>
                  <a:cubicBezTo>
                    <a:pt x="589" y="1454"/>
                    <a:pt x="554" y="1512"/>
                    <a:pt x="564" y="1535"/>
                  </a:cubicBezTo>
                  <a:lnTo>
                    <a:pt x="561" y="1543"/>
                  </a:lnTo>
                  <a:lnTo>
                    <a:pt x="550" y="1543"/>
                  </a:lnTo>
                  <a:cubicBezTo>
                    <a:pt x="549" y="1531"/>
                    <a:pt x="552" y="1517"/>
                    <a:pt x="544" y="1510"/>
                  </a:cubicBezTo>
                  <a:cubicBezTo>
                    <a:pt x="537" y="1495"/>
                    <a:pt x="546" y="1496"/>
                    <a:pt x="552" y="1485"/>
                  </a:cubicBezTo>
                  <a:cubicBezTo>
                    <a:pt x="558" y="1473"/>
                    <a:pt x="557" y="1467"/>
                    <a:pt x="559" y="1453"/>
                  </a:cubicBezTo>
                  <a:cubicBezTo>
                    <a:pt x="562" y="1439"/>
                    <a:pt x="573" y="1396"/>
                    <a:pt x="566" y="1392"/>
                  </a:cubicBezTo>
                  <a:cubicBezTo>
                    <a:pt x="557" y="1365"/>
                    <a:pt x="557" y="1337"/>
                    <a:pt x="547" y="1313"/>
                  </a:cubicBezTo>
                  <a:cubicBezTo>
                    <a:pt x="542" y="1300"/>
                    <a:pt x="538" y="1287"/>
                    <a:pt x="533" y="1275"/>
                  </a:cubicBezTo>
                  <a:cubicBezTo>
                    <a:pt x="530" y="1264"/>
                    <a:pt x="520" y="1247"/>
                    <a:pt x="521" y="1237"/>
                  </a:cubicBezTo>
                  <a:lnTo>
                    <a:pt x="516" y="1237"/>
                  </a:lnTo>
                  <a:cubicBezTo>
                    <a:pt x="517" y="1244"/>
                    <a:pt x="516" y="1252"/>
                    <a:pt x="510" y="1254"/>
                  </a:cubicBezTo>
                  <a:cubicBezTo>
                    <a:pt x="509" y="1238"/>
                    <a:pt x="503" y="1221"/>
                    <a:pt x="499" y="1204"/>
                  </a:cubicBezTo>
                  <a:cubicBezTo>
                    <a:pt x="496" y="1188"/>
                    <a:pt x="476" y="1172"/>
                    <a:pt x="491" y="1160"/>
                  </a:cubicBezTo>
                  <a:cubicBezTo>
                    <a:pt x="477" y="1151"/>
                    <a:pt x="474" y="1140"/>
                    <a:pt x="475" y="1124"/>
                  </a:cubicBezTo>
                  <a:cubicBezTo>
                    <a:pt x="477" y="1108"/>
                    <a:pt x="471" y="1098"/>
                    <a:pt x="471" y="1098"/>
                  </a:cubicBezTo>
                  <a:cubicBezTo>
                    <a:pt x="467" y="1089"/>
                    <a:pt x="469" y="1079"/>
                    <a:pt x="466" y="1070"/>
                  </a:cubicBezTo>
                  <a:cubicBezTo>
                    <a:pt x="463" y="1060"/>
                    <a:pt x="457" y="1058"/>
                    <a:pt x="456" y="1048"/>
                  </a:cubicBezTo>
                  <a:cubicBezTo>
                    <a:pt x="454" y="1033"/>
                    <a:pt x="460" y="1017"/>
                    <a:pt x="459" y="1000"/>
                  </a:cubicBezTo>
                  <a:cubicBezTo>
                    <a:pt x="455" y="1000"/>
                    <a:pt x="447" y="1001"/>
                    <a:pt x="444" y="1002"/>
                  </a:cubicBezTo>
                  <a:cubicBezTo>
                    <a:pt x="433" y="1028"/>
                    <a:pt x="414" y="983"/>
                    <a:pt x="409" y="974"/>
                  </a:cubicBezTo>
                  <a:cubicBezTo>
                    <a:pt x="401" y="958"/>
                    <a:pt x="390" y="945"/>
                    <a:pt x="379" y="933"/>
                  </a:cubicBezTo>
                  <a:cubicBezTo>
                    <a:pt x="382" y="942"/>
                    <a:pt x="379" y="955"/>
                    <a:pt x="387" y="960"/>
                  </a:cubicBezTo>
                  <a:cubicBezTo>
                    <a:pt x="387" y="968"/>
                    <a:pt x="387" y="972"/>
                    <a:pt x="379" y="975"/>
                  </a:cubicBezTo>
                  <a:cubicBezTo>
                    <a:pt x="377" y="989"/>
                    <a:pt x="390" y="1000"/>
                    <a:pt x="369" y="1006"/>
                  </a:cubicBezTo>
                  <a:cubicBezTo>
                    <a:pt x="352" y="1011"/>
                    <a:pt x="348" y="999"/>
                    <a:pt x="338" y="990"/>
                  </a:cubicBezTo>
                  <a:cubicBezTo>
                    <a:pt x="338" y="1000"/>
                    <a:pt x="343" y="1011"/>
                    <a:pt x="349" y="1016"/>
                  </a:cubicBezTo>
                  <a:cubicBezTo>
                    <a:pt x="351" y="1040"/>
                    <a:pt x="310" y="1010"/>
                    <a:pt x="311" y="1038"/>
                  </a:cubicBezTo>
                  <a:cubicBezTo>
                    <a:pt x="303" y="1040"/>
                    <a:pt x="298" y="1045"/>
                    <a:pt x="297" y="1052"/>
                  </a:cubicBezTo>
                  <a:cubicBezTo>
                    <a:pt x="271" y="1070"/>
                    <a:pt x="224" y="1042"/>
                    <a:pt x="209" y="1076"/>
                  </a:cubicBezTo>
                  <a:cubicBezTo>
                    <a:pt x="207" y="1064"/>
                    <a:pt x="214" y="1055"/>
                    <a:pt x="218" y="1046"/>
                  </a:cubicBezTo>
                  <a:cubicBezTo>
                    <a:pt x="225" y="1033"/>
                    <a:pt x="227" y="1028"/>
                    <a:pt x="227" y="1012"/>
                  </a:cubicBezTo>
                  <a:cubicBezTo>
                    <a:pt x="225" y="1014"/>
                    <a:pt x="219" y="1022"/>
                    <a:pt x="219" y="1030"/>
                  </a:cubicBezTo>
                  <a:cubicBezTo>
                    <a:pt x="209" y="1037"/>
                    <a:pt x="190" y="1041"/>
                    <a:pt x="193" y="1056"/>
                  </a:cubicBezTo>
                  <a:cubicBezTo>
                    <a:pt x="173" y="1049"/>
                    <a:pt x="193" y="1004"/>
                    <a:pt x="195" y="990"/>
                  </a:cubicBezTo>
                  <a:cubicBezTo>
                    <a:pt x="197" y="975"/>
                    <a:pt x="197" y="968"/>
                    <a:pt x="202" y="956"/>
                  </a:cubicBezTo>
                  <a:cubicBezTo>
                    <a:pt x="208" y="943"/>
                    <a:pt x="212" y="943"/>
                    <a:pt x="205" y="926"/>
                  </a:cubicBezTo>
                  <a:cubicBezTo>
                    <a:pt x="200" y="916"/>
                    <a:pt x="195" y="908"/>
                    <a:pt x="193" y="896"/>
                  </a:cubicBezTo>
                  <a:cubicBezTo>
                    <a:pt x="192" y="891"/>
                    <a:pt x="193" y="881"/>
                    <a:pt x="191" y="876"/>
                  </a:cubicBezTo>
                  <a:cubicBezTo>
                    <a:pt x="188" y="869"/>
                    <a:pt x="182" y="869"/>
                    <a:pt x="179" y="864"/>
                  </a:cubicBezTo>
                  <a:cubicBezTo>
                    <a:pt x="171" y="849"/>
                    <a:pt x="171" y="814"/>
                    <a:pt x="153" y="808"/>
                  </a:cubicBezTo>
                  <a:cubicBezTo>
                    <a:pt x="154" y="797"/>
                    <a:pt x="149" y="788"/>
                    <a:pt x="139" y="786"/>
                  </a:cubicBezTo>
                  <a:cubicBezTo>
                    <a:pt x="136" y="800"/>
                    <a:pt x="144" y="810"/>
                    <a:pt x="144" y="822"/>
                  </a:cubicBezTo>
                  <a:cubicBezTo>
                    <a:pt x="124" y="820"/>
                    <a:pt x="109" y="803"/>
                    <a:pt x="97" y="787"/>
                  </a:cubicBezTo>
                  <a:cubicBezTo>
                    <a:pt x="73" y="757"/>
                    <a:pt x="107" y="762"/>
                    <a:pt x="107" y="784"/>
                  </a:cubicBezTo>
                  <a:lnTo>
                    <a:pt x="115" y="786"/>
                  </a:lnTo>
                  <a:cubicBezTo>
                    <a:pt x="121" y="773"/>
                    <a:pt x="97" y="769"/>
                    <a:pt x="113" y="756"/>
                  </a:cubicBezTo>
                  <a:cubicBezTo>
                    <a:pt x="117" y="759"/>
                    <a:pt x="125" y="763"/>
                    <a:pt x="128" y="765"/>
                  </a:cubicBezTo>
                  <a:cubicBezTo>
                    <a:pt x="142" y="753"/>
                    <a:pt x="125" y="743"/>
                    <a:pt x="120" y="730"/>
                  </a:cubicBezTo>
                  <a:cubicBezTo>
                    <a:pt x="110" y="731"/>
                    <a:pt x="79" y="719"/>
                    <a:pt x="78" y="710"/>
                  </a:cubicBezTo>
                  <a:cubicBezTo>
                    <a:pt x="75" y="708"/>
                    <a:pt x="70" y="708"/>
                    <a:pt x="67" y="708"/>
                  </a:cubicBezTo>
                  <a:lnTo>
                    <a:pt x="66" y="715"/>
                  </a:lnTo>
                  <a:cubicBezTo>
                    <a:pt x="50" y="717"/>
                    <a:pt x="50" y="701"/>
                    <a:pt x="64" y="696"/>
                  </a:cubicBezTo>
                  <a:cubicBezTo>
                    <a:pt x="56" y="694"/>
                    <a:pt x="48" y="690"/>
                    <a:pt x="39" y="692"/>
                  </a:cubicBezTo>
                  <a:cubicBezTo>
                    <a:pt x="42" y="697"/>
                    <a:pt x="42" y="703"/>
                    <a:pt x="42" y="710"/>
                  </a:cubicBezTo>
                  <a:cubicBezTo>
                    <a:pt x="34" y="688"/>
                    <a:pt x="7" y="669"/>
                    <a:pt x="1" y="644"/>
                  </a:cubicBezTo>
                  <a:cubicBezTo>
                    <a:pt x="0" y="639"/>
                    <a:pt x="0" y="633"/>
                    <a:pt x="1" y="628"/>
                  </a:cubicBezTo>
                  <a:cubicBezTo>
                    <a:pt x="4" y="609"/>
                    <a:pt x="24" y="605"/>
                    <a:pt x="28" y="586"/>
                  </a:cubicBezTo>
                  <a:cubicBezTo>
                    <a:pt x="29" y="580"/>
                    <a:pt x="29" y="572"/>
                    <a:pt x="29" y="565"/>
                  </a:cubicBezTo>
                  <a:cubicBezTo>
                    <a:pt x="29" y="555"/>
                    <a:pt x="32" y="547"/>
                    <a:pt x="46" y="547"/>
                  </a:cubicBezTo>
                  <a:cubicBezTo>
                    <a:pt x="59" y="519"/>
                    <a:pt x="57" y="498"/>
                    <a:pt x="57" y="466"/>
                  </a:cubicBezTo>
                  <a:cubicBezTo>
                    <a:pt x="88" y="469"/>
                    <a:pt x="57" y="393"/>
                    <a:pt x="67" y="382"/>
                  </a:cubicBezTo>
                  <a:cubicBezTo>
                    <a:pt x="74" y="382"/>
                    <a:pt x="78" y="382"/>
                    <a:pt x="81" y="387"/>
                  </a:cubicBezTo>
                  <a:cubicBezTo>
                    <a:pt x="121" y="394"/>
                    <a:pt x="139" y="328"/>
                    <a:pt x="141" y="297"/>
                  </a:cubicBezTo>
                  <a:cubicBezTo>
                    <a:pt x="141" y="288"/>
                    <a:pt x="143" y="284"/>
                    <a:pt x="140" y="276"/>
                  </a:cubicBezTo>
                  <a:cubicBezTo>
                    <a:pt x="139" y="272"/>
                    <a:pt x="129" y="268"/>
                    <a:pt x="129" y="261"/>
                  </a:cubicBezTo>
                  <a:cubicBezTo>
                    <a:pt x="128" y="251"/>
                    <a:pt x="145" y="237"/>
                    <a:pt x="149" y="227"/>
                  </a:cubicBezTo>
                  <a:cubicBezTo>
                    <a:pt x="160" y="198"/>
                    <a:pt x="150" y="175"/>
                    <a:pt x="169" y="147"/>
                  </a:cubicBezTo>
                  <a:cubicBezTo>
                    <a:pt x="178" y="136"/>
                    <a:pt x="191" y="128"/>
                    <a:pt x="199" y="119"/>
                  </a:cubicBezTo>
                  <a:cubicBezTo>
                    <a:pt x="207" y="112"/>
                    <a:pt x="215" y="100"/>
                    <a:pt x="222" y="90"/>
                  </a:cubicBezTo>
                  <a:cubicBezTo>
                    <a:pt x="236" y="74"/>
                    <a:pt x="236" y="76"/>
                    <a:pt x="257" y="69"/>
                  </a:cubicBezTo>
                  <a:cubicBezTo>
                    <a:pt x="266" y="67"/>
                    <a:pt x="269" y="61"/>
                    <a:pt x="279" y="61"/>
                  </a:cubicBezTo>
                  <a:cubicBezTo>
                    <a:pt x="286" y="61"/>
                    <a:pt x="289" y="68"/>
                    <a:pt x="297" y="69"/>
                  </a:cubicBezTo>
                  <a:cubicBezTo>
                    <a:pt x="298" y="49"/>
                    <a:pt x="294" y="33"/>
                    <a:pt x="311" y="21"/>
                  </a:cubicBezTo>
                  <a:cubicBezTo>
                    <a:pt x="308" y="16"/>
                    <a:pt x="306" y="10"/>
                    <a:pt x="304" y="5"/>
                  </a:cubicBezTo>
                  <a:cubicBezTo>
                    <a:pt x="315" y="5"/>
                    <a:pt x="373" y="0"/>
                    <a:pt x="375" y="7"/>
                  </a:cubicBezTo>
                  <a:cubicBezTo>
                    <a:pt x="377" y="15"/>
                    <a:pt x="379" y="24"/>
                    <a:pt x="385" y="26"/>
                  </a:cubicBezTo>
                  <a:cubicBezTo>
                    <a:pt x="391" y="29"/>
                    <a:pt x="399" y="31"/>
                    <a:pt x="400" y="37"/>
                  </a:cubicBezTo>
                  <a:cubicBezTo>
                    <a:pt x="401" y="43"/>
                    <a:pt x="396" y="53"/>
                    <a:pt x="404" y="58"/>
                  </a:cubicBezTo>
                  <a:cubicBezTo>
                    <a:pt x="413" y="63"/>
                    <a:pt x="422" y="64"/>
                    <a:pt x="422" y="70"/>
                  </a:cubicBezTo>
                  <a:cubicBezTo>
                    <a:pt x="422" y="76"/>
                    <a:pt x="431" y="109"/>
                    <a:pt x="436" y="115"/>
                  </a:cubicBezTo>
                  <a:cubicBezTo>
                    <a:pt x="441" y="120"/>
                    <a:pt x="446" y="183"/>
                    <a:pt x="440" y="197"/>
                  </a:cubicBezTo>
                  <a:cubicBezTo>
                    <a:pt x="433" y="210"/>
                    <a:pt x="412" y="219"/>
                    <a:pt x="409" y="233"/>
                  </a:cubicBezTo>
                  <a:cubicBezTo>
                    <a:pt x="406" y="246"/>
                    <a:pt x="414" y="251"/>
                    <a:pt x="406" y="256"/>
                  </a:cubicBezTo>
                  <a:cubicBezTo>
                    <a:pt x="399" y="262"/>
                    <a:pt x="390" y="260"/>
                    <a:pt x="386" y="270"/>
                  </a:cubicBezTo>
                  <a:cubicBezTo>
                    <a:pt x="381" y="281"/>
                    <a:pt x="368" y="313"/>
                    <a:pt x="378" y="319"/>
                  </a:cubicBezTo>
                  <a:cubicBezTo>
                    <a:pt x="387" y="324"/>
                    <a:pt x="404" y="337"/>
                    <a:pt x="403" y="346"/>
                  </a:cubicBezTo>
                  <a:cubicBezTo>
                    <a:pt x="403" y="354"/>
                    <a:pt x="402" y="379"/>
                    <a:pt x="411" y="377"/>
                  </a:cubicBezTo>
                  <a:cubicBezTo>
                    <a:pt x="421" y="375"/>
                    <a:pt x="429" y="365"/>
                    <a:pt x="435" y="364"/>
                  </a:cubicBezTo>
                  <a:cubicBezTo>
                    <a:pt x="442" y="364"/>
                    <a:pt x="471" y="355"/>
                    <a:pt x="472" y="360"/>
                  </a:cubicBezTo>
                  <a:cubicBezTo>
                    <a:pt x="472" y="364"/>
                    <a:pt x="466" y="387"/>
                    <a:pt x="472" y="387"/>
                  </a:cubicBezTo>
                  <a:cubicBezTo>
                    <a:pt x="478" y="387"/>
                    <a:pt x="494" y="381"/>
                    <a:pt x="494" y="387"/>
                  </a:cubicBezTo>
                  <a:cubicBezTo>
                    <a:pt x="494" y="393"/>
                    <a:pt x="490" y="414"/>
                    <a:pt x="499" y="419"/>
                  </a:cubicBezTo>
                  <a:cubicBezTo>
                    <a:pt x="507" y="424"/>
                    <a:pt x="517" y="430"/>
                    <a:pt x="520" y="436"/>
                  </a:cubicBezTo>
                  <a:cubicBezTo>
                    <a:pt x="522" y="441"/>
                    <a:pt x="545" y="438"/>
                    <a:pt x="554" y="441"/>
                  </a:cubicBezTo>
                  <a:cubicBezTo>
                    <a:pt x="563" y="444"/>
                    <a:pt x="569" y="448"/>
                    <a:pt x="564" y="465"/>
                  </a:cubicBezTo>
                  <a:cubicBezTo>
                    <a:pt x="559" y="481"/>
                    <a:pt x="546" y="496"/>
                    <a:pt x="539" y="504"/>
                  </a:cubicBezTo>
                  <a:cubicBezTo>
                    <a:pt x="532" y="512"/>
                    <a:pt x="522" y="526"/>
                    <a:pt x="531" y="529"/>
                  </a:cubicBezTo>
                  <a:cubicBezTo>
                    <a:pt x="539" y="531"/>
                    <a:pt x="584" y="517"/>
                    <a:pt x="587" y="529"/>
                  </a:cubicBezTo>
                  <a:cubicBezTo>
                    <a:pt x="591" y="539"/>
                    <a:pt x="586" y="578"/>
                    <a:pt x="599" y="579"/>
                  </a:cubicBezTo>
                  <a:cubicBezTo>
                    <a:pt x="611" y="579"/>
                    <a:pt x="630" y="578"/>
                    <a:pt x="646" y="570"/>
                  </a:cubicBezTo>
                  <a:cubicBezTo>
                    <a:pt x="661" y="562"/>
                    <a:pt x="682" y="550"/>
                    <a:pt x="684" y="557"/>
                  </a:cubicBezTo>
                  <a:cubicBezTo>
                    <a:pt x="687" y="564"/>
                    <a:pt x="674" y="577"/>
                    <a:pt x="679" y="58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4861C96F-1059-4C0F-A605-C7A58BD74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844" y="3817440"/>
              <a:ext cx="9193" cy="31517"/>
            </a:xfrm>
            <a:custGeom>
              <a:avLst/>
              <a:gdLst>
                <a:gd name="T0" fmla="*/ 24 w 30"/>
                <a:gd name="T1" fmla="*/ 0 h 105"/>
                <a:gd name="T2" fmla="*/ 9 w 30"/>
                <a:gd name="T3" fmla="*/ 18 h 105"/>
                <a:gd name="T4" fmla="*/ 9 w 30"/>
                <a:gd name="T5" fmla="*/ 44 h 105"/>
                <a:gd name="T6" fmla="*/ 3 w 30"/>
                <a:gd name="T7" fmla="*/ 81 h 105"/>
                <a:gd name="T8" fmla="*/ 9 w 30"/>
                <a:gd name="T9" fmla="*/ 101 h 105"/>
                <a:gd name="T10" fmla="*/ 24 w 30"/>
                <a:gd name="T11" fmla="*/ 86 h 105"/>
                <a:gd name="T12" fmla="*/ 16 w 30"/>
                <a:gd name="T13" fmla="*/ 56 h 105"/>
                <a:gd name="T14" fmla="*/ 24 w 30"/>
                <a:gd name="T15" fmla="*/ 33 h 105"/>
                <a:gd name="T16" fmla="*/ 24 w 30"/>
                <a:gd name="T1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05">
                  <a:moveTo>
                    <a:pt x="24" y="0"/>
                  </a:moveTo>
                  <a:cubicBezTo>
                    <a:pt x="21" y="0"/>
                    <a:pt x="9" y="10"/>
                    <a:pt x="9" y="18"/>
                  </a:cubicBezTo>
                  <a:cubicBezTo>
                    <a:pt x="9" y="27"/>
                    <a:pt x="14" y="37"/>
                    <a:pt x="9" y="44"/>
                  </a:cubicBezTo>
                  <a:cubicBezTo>
                    <a:pt x="4" y="51"/>
                    <a:pt x="3" y="73"/>
                    <a:pt x="3" y="81"/>
                  </a:cubicBezTo>
                  <a:cubicBezTo>
                    <a:pt x="3" y="89"/>
                    <a:pt x="0" y="105"/>
                    <a:pt x="9" y="101"/>
                  </a:cubicBezTo>
                  <a:cubicBezTo>
                    <a:pt x="9" y="101"/>
                    <a:pt x="24" y="96"/>
                    <a:pt x="24" y="86"/>
                  </a:cubicBezTo>
                  <a:cubicBezTo>
                    <a:pt x="24" y="76"/>
                    <a:pt x="6" y="63"/>
                    <a:pt x="16" y="56"/>
                  </a:cubicBezTo>
                  <a:cubicBezTo>
                    <a:pt x="27" y="47"/>
                    <a:pt x="18" y="41"/>
                    <a:pt x="24" y="33"/>
                  </a:cubicBezTo>
                  <a:cubicBezTo>
                    <a:pt x="30" y="25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87A0B1F7-883F-4B08-B48A-F1A796E16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904" y="3850270"/>
              <a:ext cx="10506" cy="24952"/>
            </a:xfrm>
            <a:custGeom>
              <a:avLst/>
              <a:gdLst>
                <a:gd name="T0" fmla="*/ 32 w 35"/>
                <a:gd name="T1" fmla="*/ 4 h 84"/>
                <a:gd name="T2" fmla="*/ 11 w 35"/>
                <a:gd name="T3" fmla="*/ 4 h 84"/>
                <a:gd name="T4" fmla="*/ 11 w 35"/>
                <a:gd name="T5" fmla="*/ 27 h 84"/>
                <a:gd name="T6" fmla="*/ 3 w 35"/>
                <a:gd name="T7" fmla="*/ 43 h 84"/>
                <a:gd name="T8" fmla="*/ 9 w 35"/>
                <a:gd name="T9" fmla="*/ 65 h 84"/>
                <a:gd name="T10" fmla="*/ 16 w 35"/>
                <a:gd name="T11" fmla="*/ 80 h 84"/>
                <a:gd name="T12" fmla="*/ 22 w 35"/>
                <a:gd name="T13" fmla="*/ 65 h 84"/>
                <a:gd name="T14" fmla="*/ 27 w 35"/>
                <a:gd name="T15" fmla="*/ 50 h 84"/>
                <a:gd name="T16" fmla="*/ 20 w 35"/>
                <a:gd name="T17" fmla="*/ 31 h 84"/>
                <a:gd name="T18" fmla="*/ 32 w 35"/>
                <a:gd name="T1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84">
                  <a:moveTo>
                    <a:pt x="32" y="4"/>
                  </a:moveTo>
                  <a:cubicBezTo>
                    <a:pt x="28" y="2"/>
                    <a:pt x="14" y="0"/>
                    <a:pt x="11" y="4"/>
                  </a:cubicBezTo>
                  <a:cubicBezTo>
                    <a:pt x="8" y="8"/>
                    <a:pt x="14" y="20"/>
                    <a:pt x="11" y="27"/>
                  </a:cubicBezTo>
                  <a:cubicBezTo>
                    <a:pt x="8" y="33"/>
                    <a:pt x="0" y="37"/>
                    <a:pt x="3" y="43"/>
                  </a:cubicBezTo>
                  <a:cubicBezTo>
                    <a:pt x="5" y="48"/>
                    <a:pt x="9" y="57"/>
                    <a:pt x="9" y="65"/>
                  </a:cubicBezTo>
                  <a:cubicBezTo>
                    <a:pt x="9" y="72"/>
                    <a:pt x="14" y="84"/>
                    <a:pt x="16" y="80"/>
                  </a:cubicBezTo>
                  <a:cubicBezTo>
                    <a:pt x="19" y="76"/>
                    <a:pt x="16" y="68"/>
                    <a:pt x="22" y="65"/>
                  </a:cubicBezTo>
                  <a:cubicBezTo>
                    <a:pt x="27" y="62"/>
                    <a:pt x="30" y="58"/>
                    <a:pt x="27" y="50"/>
                  </a:cubicBezTo>
                  <a:cubicBezTo>
                    <a:pt x="24" y="42"/>
                    <a:pt x="16" y="38"/>
                    <a:pt x="20" y="31"/>
                  </a:cubicBezTo>
                  <a:cubicBezTo>
                    <a:pt x="21" y="29"/>
                    <a:pt x="35" y="6"/>
                    <a:pt x="3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4695AE15-3CC8-4EB4-B2D9-3760BB09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2277" y="3884414"/>
              <a:ext cx="9193" cy="11819"/>
            </a:xfrm>
            <a:custGeom>
              <a:avLst/>
              <a:gdLst>
                <a:gd name="T0" fmla="*/ 25 w 33"/>
                <a:gd name="T1" fmla="*/ 0 h 40"/>
                <a:gd name="T2" fmla="*/ 7 w 33"/>
                <a:gd name="T3" fmla="*/ 9 h 40"/>
                <a:gd name="T4" fmla="*/ 7 w 33"/>
                <a:gd name="T5" fmla="*/ 33 h 40"/>
                <a:gd name="T6" fmla="*/ 23 w 33"/>
                <a:gd name="T7" fmla="*/ 33 h 40"/>
                <a:gd name="T8" fmla="*/ 33 w 33"/>
                <a:gd name="T9" fmla="*/ 19 h 40"/>
                <a:gd name="T10" fmla="*/ 25 w 33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0">
                  <a:moveTo>
                    <a:pt x="25" y="0"/>
                  </a:moveTo>
                  <a:cubicBezTo>
                    <a:pt x="19" y="0"/>
                    <a:pt x="6" y="4"/>
                    <a:pt x="7" y="9"/>
                  </a:cubicBezTo>
                  <a:cubicBezTo>
                    <a:pt x="8" y="14"/>
                    <a:pt x="0" y="31"/>
                    <a:pt x="7" y="33"/>
                  </a:cubicBezTo>
                  <a:cubicBezTo>
                    <a:pt x="15" y="36"/>
                    <a:pt x="16" y="40"/>
                    <a:pt x="23" y="33"/>
                  </a:cubicBezTo>
                  <a:cubicBezTo>
                    <a:pt x="23" y="33"/>
                    <a:pt x="33" y="26"/>
                    <a:pt x="33" y="19"/>
                  </a:cubicBezTo>
                  <a:cubicBezTo>
                    <a:pt x="32" y="13"/>
                    <a:pt x="31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F93A351A-236E-4219-BAB1-81D4DDD7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9048" y="3969773"/>
              <a:ext cx="7879" cy="14446"/>
            </a:xfrm>
            <a:custGeom>
              <a:avLst/>
              <a:gdLst>
                <a:gd name="T0" fmla="*/ 17 w 24"/>
                <a:gd name="T1" fmla="*/ 10 h 47"/>
                <a:gd name="T2" fmla="*/ 1 w 24"/>
                <a:gd name="T3" fmla="*/ 15 h 47"/>
                <a:gd name="T4" fmla="*/ 17 w 24"/>
                <a:gd name="T5" fmla="*/ 42 h 47"/>
                <a:gd name="T6" fmla="*/ 17 w 24"/>
                <a:gd name="T7" fmla="*/ 30 h 47"/>
                <a:gd name="T8" fmla="*/ 17 w 24"/>
                <a:gd name="T9" fmla="*/ 1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7">
                  <a:moveTo>
                    <a:pt x="17" y="10"/>
                  </a:moveTo>
                  <a:cubicBezTo>
                    <a:pt x="10" y="6"/>
                    <a:pt x="2" y="0"/>
                    <a:pt x="1" y="15"/>
                  </a:cubicBezTo>
                  <a:cubicBezTo>
                    <a:pt x="0" y="30"/>
                    <a:pt x="9" y="47"/>
                    <a:pt x="17" y="42"/>
                  </a:cubicBezTo>
                  <a:cubicBezTo>
                    <a:pt x="17" y="42"/>
                    <a:pt x="14" y="36"/>
                    <a:pt x="17" y="30"/>
                  </a:cubicBezTo>
                  <a:cubicBezTo>
                    <a:pt x="20" y="23"/>
                    <a:pt x="24" y="14"/>
                    <a:pt x="17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F106A831-2269-481E-8BD6-A50DF2DE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421" y="3964520"/>
              <a:ext cx="5253" cy="6567"/>
            </a:xfrm>
            <a:custGeom>
              <a:avLst/>
              <a:gdLst>
                <a:gd name="T0" fmla="*/ 18 w 21"/>
                <a:gd name="T1" fmla="*/ 2 h 21"/>
                <a:gd name="T2" fmla="*/ 8 w 21"/>
                <a:gd name="T3" fmla="*/ 4 h 21"/>
                <a:gd name="T4" fmla="*/ 10 w 21"/>
                <a:gd name="T5" fmla="*/ 15 h 21"/>
                <a:gd name="T6" fmla="*/ 18 w 21"/>
                <a:gd name="T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18" y="2"/>
                  </a:moveTo>
                  <a:cubicBezTo>
                    <a:pt x="14" y="0"/>
                    <a:pt x="12" y="3"/>
                    <a:pt x="8" y="4"/>
                  </a:cubicBezTo>
                  <a:cubicBezTo>
                    <a:pt x="4" y="6"/>
                    <a:pt x="0" y="21"/>
                    <a:pt x="10" y="15"/>
                  </a:cubicBezTo>
                  <a:cubicBezTo>
                    <a:pt x="10" y="15"/>
                    <a:pt x="21" y="3"/>
                    <a:pt x="18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97D5DD2B-38F8-45F7-9A98-409BC33E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8542" y="3951388"/>
              <a:ext cx="6567" cy="9193"/>
            </a:xfrm>
            <a:custGeom>
              <a:avLst/>
              <a:gdLst>
                <a:gd name="T0" fmla="*/ 13 w 22"/>
                <a:gd name="T1" fmla="*/ 3 h 29"/>
                <a:gd name="T2" fmla="*/ 1 w 22"/>
                <a:gd name="T3" fmla="*/ 6 h 29"/>
                <a:gd name="T4" fmla="*/ 8 w 22"/>
                <a:gd name="T5" fmla="*/ 21 h 29"/>
                <a:gd name="T6" fmla="*/ 16 w 22"/>
                <a:gd name="T7" fmla="*/ 25 h 29"/>
                <a:gd name="T8" fmla="*/ 22 w 22"/>
                <a:gd name="T9" fmla="*/ 13 h 29"/>
                <a:gd name="T10" fmla="*/ 13 w 22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3" y="3"/>
                  </a:moveTo>
                  <a:cubicBezTo>
                    <a:pt x="9" y="3"/>
                    <a:pt x="0" y="0"/>
                    <a:pt x="1" y="6"/>
                  </a:cubicBezTo>
                  <a:cubicBezTo>
                    <a:pt x="2" y="13"/>
                    <a:pt x="5" y="21"/>
                    <a:pt x="8" y="21"/>
                  </a:cubicBezTo>
                  <a:cubicBezTo>
                    <a:pt x="12" y="21"/>
                    <a:pt x="10" y="29"/>
                    <a:pt x="16" y="25"/>
                  </a:cubicBezTo>
                  <a:lnTo>
                    <a:pt x="22" y="13"/>
                  </a:lnTo>
                  <a:cubicBezTo>
                    <a:pt x="19" y="10"/>
                    <a:pt x="18" y="3"/>
                    <a:pt x="13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DDE57F8-20B6-401A-9723-8055E2B4E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3795" y="3943509"/>
              <a:ext cx="5253" cy="9193"/>
            </a:xfrm>
            <a:custGeom>
              <a:avLst/>
              <a:gdLst>
                <a:gd name="T0" fmla="*/ 14 w 17"/>
                <a:gd name="T1" fmla="*/ 12 h 28"/>
                <a:gd name="T2" fmla="*/ 4 w 17"/>
                <a:gd name="T3" fmla="*/ 3 h 28"/>
                <a:gd name="T4" fmla="*/ 1 w 17"/>
                <a:gd name="T5" fmla="*/ 18 h 28"/>
                <a:gd name="T6" fmla="*/ 9 w 17"/>
                <a:gd name="T7" fmla="*/ 24 h 28"/>
                <a:gd name="T8" fmla="*/ 14 w 17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8">
                  <a:moveTo>
                    <a:pt x="14" y="12"/>
                  </a:moveTo>
                  <a:cubicBezTo>
                    <a:pt x="11" y="6"/>
                    <a:pt x="7" y="0"/>
                    <a:pt x="4" y="3"/>
                  </a:cubicBezTo>
                  <a:cubicBezTo>
                    <a:pt x="0" y="5"/>
                    <a:pt x="2" y="14"/>
                    <a:pt x="1" y="18"/>
                  </a:cubicBezTo>
                  <a:cubicBezTo>
                    <a:pt x="0" y="22"/>
                    <a:pt x="1" y="28"/>
                    <a:pt x="9" y="24"/>
                  </a:cubicBezTo>
                  <a:cubicBezTo>
                    <a:pt x="9" y="24"/>
                    <a:pt x="17" y="17"/>
                    <a:pt x="14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F36EE724-5A52-40CF-BE86-674522F3F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3289" y="3942195"/>
              <a:ext cx="5253" cy="7879"/>
            </a:xfrm>
            <a:custGeom>
              <a:avLst/>
              <a:gdLst>
                <a:gd name="T0" fmla="*/ 12 w 17"/>
                <a:gd name="T1" fmla="*/ 4 h 26"/>
                <a:gd name="T2" fmla="*/ 1 w 17"/>
                <a:gd name="T3" fmla="*/ 4 h 26"/>
                <a:gd name="T4" fmla="*/ 8 w 17"/>
                <a:gd name="T5" fmla="*/ 21 h 26"/>
                <a:gd name="T6" fmla="*/ 14 w 17"/>
                <a:gd name="T7" fmla="*/ 15 h 26"/>
                <a:gd name="T8" fmla="*/ 12 w 17"/>
                <a:gd name="T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2" y="4"/>
                  </a:moveTo>
                  <a:cubicBezTo>
                    <a:pt x="6" y="2"/>
                    <a:pt x="1" y="0"/>
                    <a:pt x="1" y="4"/>
                  </a:cubicBezTo>
                  <a:cubicBezTo>
                    <a:pt x="0" y="8"/>
                    <a:pt x="6" y="19"/>
                    <a:pt x="8" y="21"/>
                  </a:cubicBezTo>
                  <a:cubicBezTo>
                    <a:pt x="10" y="22"/>
                    <a:pt x="17" y="26"/>
                    <a:pt x="14" y="15"/>
                  </a:cubicBezTo>
                  <a:cubicBezTo>
                    <a:pt x="14" y="15"/>
                    <a:pt x="17" y="6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537E606-BC2A-4C3A-A6D4-A501764F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453" y="3567928"/>
              <a:ext cx="190417" cy="374268"/>
            </a:xfrm>
            <a:custGeom>
              <a:avLst/>
              <a:gdLst>
                <a:gd name="T0" fmla="*/ 602 w 637"/>
                <a:gd name="T1" fmla="*/ 793 h 1253"/>
                <a:gd name="T2" fmla="*/ 555 w 637"/>
                <a:gd name="T3" fmla="*/ 686 h 1253"/>
                <a:gd name="T4" fmla="*/ 362 w 637"/>
                <a:gd name="T5" fmla="*/ 473 h 1253"/>
                <a:gd name="T6" fmla="*/ 288 w 637"/>
                <a:gd name="T7" fmla="*/ 386 h 1253"/>
                <a:gd name="T8" fmla="*/ 323 w 637"/>
                <a:gd name="T9" fmla="*/ 296 h 1253"/>
                <a:gd name="T10" fmla="*/ 362 w 637"/>
                <a:gd name="T11" fmla="*/ 225 h 1253"/>
                <a:gd name="T12" fmla="*/ 405 w 637"/>
                <a:gd name="T13" fmla="*/ 182 h 1253"/>
                <a:gd name="T14" fmla="*/ 458 w 637"/>
                <a:gd name="T15" fmla="*/ 157 h 1253"/>
                <a:gd name="T16" fmla="*/ 413 w 637"/>
                <a:gd name="T17" fmla="*/ 150 h 1253"/>
                <a:gd name="T18" fmla="*/ 355 w 637"/>
                <a:gd name="T19" fmla="*/ 117 h 1253"/>
                <a:gd name="T20" fmla="*/ 359 w 637"/>
                <a:gd name="T21" fmla="*/ 47 h 1253"/>
                <a:gd name="T22" fmla="*/ 268 w 637"/>
                <a:gd name="T23" fmla="*/ 28 h 1253"/>
                <a:gd name="T24" fmla="*/ 231 w 637"/>
                <a:gd name="T25" fmla="*/ 15 h 1253"/>
                <a:gd name="T26" fmla="*/ 191 w 637"/>
                <a:gd name="T27" fmla="*/ 49 h 1253"/>
                <a:gd name="T28" fmla="*/ 129 w 637"/>
                <a:gd name="T29" fmla="*/ 64 h 1253"/>
                <a:gd name="T30" fmla="*/ 97 w 637"/>
                <a:gd name="T31" fmla="*/ 69 h 1253"/>
                <a:gd name="T32" fmla="*/ 68 w 637"/>
                <a:gd name="T33" fmla="*/ 67 h 1253"/>
                <a:gd name="T34" fmla="*/ 35 w 637"/>
                <a:gd name="T35" fmla="*/ 62 h 1253"/>
                <a:gd name="T36" fmla="*/ 0 w 637"/>
                <a:gd name="T37" fmla="*/ 88 h 1253"/>
                <a:gd name="T38" fmla="*/ 66 w 637"/>
                <a:gd name="T39" fmla="*/ 176 h 1253"/>
                <a:gd name="T40" fmla="*/ 93 w 637"/>
                <a:gd name="T41" fmla="*/ 219 h 1253"/>
                <a:gd name="T42" fmla="*/ 167 w 637"/>
                <a:gd name="T43" fmla="*/ 218 h 1253"/>
                <a:gd name="T44" fmla="*/ 247 w 637"/>
                <a:gd name="T45" fmla="*/ 267 h 1253"/>
                <a:gd name="T46" fmla="*/ 215 w 637"/>
                <a:gd name="T47" fmla="*/ 318 h 1253"/>
                <a:gd name="T48" fmla="*/ 175 w 637"/>
                <a:gd name="T49" fmla="*/ 385 h 1253"/>
                <a:gd name="T50" fmla="*/ 289 w 637"/>
                <a:gd name="T51" fmla="*/ 449 h 1253"/>
                <a:gd name="T52" fmla="*/ 378 w 637"/>
                <a:gd name="T53" fmla="*/ 553 h 1253"/>
                <a:gd name="T54" fmla="*/ 416 w 637"/>
                <a:gd name="T55" fmla="*/ 598 h 1253"/>
                <a:gd name="T56" fmla="*/ 471 w 637"/>
                <a:gd name="T57" fmla="*/ 617 h 1253"/>
                <a:gd name="T58" fmla="*/ 474 w 637"/>
                <a:gd name="T59" fmla="*/ 696 h 1253"/>
                <a:gd name="T60" fmla="*/ 460 w 637"/>
                <a:gd name="T61" fmla="*/ 766 h 1253"/>
                <a:gd name="T62" fmla="*/ 479 w 637"/>
                <a:gd name="T63" fmla="*/ 896 h 1253"/>
                <a:gd name="T64" fmla="*/ 455 w 637"/>
                <a:gd name="T65" fmla="*/ 953 h 1253"/>
                <a:gd name="T66" fmla="*/ 371 w 637"/>
                <a:gd name="T67" fmla="*/ 1009 h 1253"/>
                <a:gd name="T68" fmla="*/ 407 w 637"/>
                <a:gd name="T69" fmla="*/ 1068 h 1253"/>
                <a:gd name="T70" fmla="*/ 327 w 637"/>
                <a:gd name="T71" fmla="*/ 1057 h 1253"/>
                <a:gd name="T72" fmla="*/ 258 w 637"/>
                <a:gd name="T73" fmla="*/ 1087 h 1253"/>
                <a:gd name="T74" fmla="*/ 277 w 637"/>
                <a:gd name="T75" fmla="*/ 1113 h 1253"/>
                <a:gd name="T76" fmla="*/ 306 w 637"/>
                <a:gd name="T77" fmla="*/ 1137 h 1253"/>
                <a:gd name="T78" fmla="*/ 300 w 637"/>
                <a:gd name="T79" fmla="*/ 1229 h 1253"/>
                <a:gd name="T80" fmla="*/ 280 w 637"/>
                <a:gd name="T81" fmla="*/ 1249 h 1253"/>
                <a:gd name="T82" fmla="*/ 336 w 637"/>
                <a:gd name="T83" fmla="*/ 1224 h 1253"/>
                <a:gd name="T84" fmla="*/ 375 w 637"/>
                <a:gd name="T85" fmla="*/ 1180 h 1253"/>
                <a:gd name="T86" fmla="*/ 414 w 637"/>
                <a:gd name="T87" fmla="*/ 1134 h 1253"/>
                <a:gd name="T88" fmla="*/ 538 w 637"/>
                <a:gd name="T89" fmla="*/ 1070 h 1253"/>
                <a:gd name="T90" fmla="*/ 613 w 637"/>
                <a:gd name="T91" fmla="*/ 988 h 1253"/>
                <a:gd name="T92" fmla="*/ 634 w 637"/>
                <a:gd name="T93" fmla="*/ 905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37" h="1253">
                  <a:moveTo>
                    <a:pt x="618" y="850"/>
                  </a:moveTo>
                  <a:cubicBezTo>
                    <a:pt x="612" y="831"/>
                    <a:pt x="609" y="811"/>
                    <a:pt x="602" y="793"/>
                  </a:cubicBezTo>
                  <a:cubicBezTo>
                    <a:pt x="589" y="759"/>
                    <a:pt x="572" y="724"/>
                    <a:pt x="565" y="687"/>
                  </a:cubicBezTo>
                  <a:lnTo>
                    <a:pt x="555" y="686"/>
                  </a:lnTo>
                  <a:cubicBezTo>
                    <a:pt x="559" y="617"/>
                    <a:pt x="470" y="575"/>
                    <a:pt x="421" y="544"/>
                  </a:cubicBezTo>
                  <a:cubicBezTo>
                    <a:pt x="391" y="525"/>
                    <a:pt x="377" y="504"/>
                    <a:pt x="362" y="473"/>
                  </a:cubicBezTo>
                  <a:cubicBezTo>
                    <a:pt x="351" y="451"/>
                    <a:pt x="320" y="434"/>
                    <a:pt x="302" y="416"/>
                  </a:cubicBezTo>
                  <a:cubicBezTo>
                    <a:pt x="293" y="406"/>
                    <a:pt x="309" y="399"/>
                    <a:pt x="288" y="386"/>
                  </a:cubicBezTo>
                  <a:cubicBezTo>
                    <a:pt x="296" y="377"/>
                    <a:pt x="306" y="367"/>
                    <a:pt x="303" y="347"/>
                  </a:cubicBezTo>
                  <a:cubicBezTo>
                    <a:pt x="298" y="322"/>
                    <a:pt x="287" y="312"/>
                    <a:pt x="323" y="296"/>
                  </a:cubicBezTo>
                  <a:cubicBezTo>
                    <a:pt x="352" y="283"/>
                    <a:pt x="345" y="254"/>
                    <a:pt x="347" y="219"/>
                  </a:cubicBezTo>
                  <a:cubicBezTo>
                    <a:pt x="353" y="222"/>
                    <a:pt x="356" y="219"/>
                    <a:pt x="362" y="225"/>
                  </a:cubicBezTo>
                  <a:cubicBezTo>
                    <a:pt x="368" y="219"/>
                    <a:pt x="373" y="219"/>
                    <a:pt x="376" y="211"/>
                  </a:cubicBezTo>
                  <a:cubicBezTo>
                    <a:pt x="399" y="217"/>
                    <a:pt x="397" y="197"/>
                    <a:pt x="405" y="182"/>
                  </a:cubicBezTo>
                  <a:cubicBezTo>
                    <a:pt x="432" y="183"/>
                    <a:pt x="456" y="184"/>
                    <a:pt x="467" y="159"/>
                  </a:cubicBezTo>
                  <a:cubicBezTo>
                    <a:pt x="463" y="158"/>
                    <a:pt x="460" y="157"/>
                    <a:pt x="458" y="157"/>
                  </a:cubicBezTo>
                  <a:cubicBezTo>
                    <a:pt x="454" y="156"/>
                    <a:pt x="443" y="149"/>
                    <a:pt x="436" y="144"/>
                  </a:cubicBezTo>
                  <a:cubicBezTo>
                    <a:pt x="429" y="140"/>
                    <a:pt x="424" y="149"/>
                    <a:pt x="413" y="150"/>
                  </a:cubicBezTo>
                  <a:cubicBezTo>
                    <a:pt x="401" y="152"/>
                    <a:pt x="390" y="136"/>
                    <a:pt x="386" y="129"/>
                  </a:cubicBezTo>
                  <a:cubicBezTo>
                    <a:pt x="382" y="122"/>
                    <a:pt x="371" y="124"/>
                    <a:pt x="355" y="117"/>
                  </a:cubicBezTo>
                  <a:cubicBezTo>
                    <a:pt x="338" y="108"/>
                    <a:pt x="338" y="95"/>
                    <a:pt x="339" y="82"/>
                  </a:cubicBezTo>
                  <a:cubicBezTo>
                    <a:pt x="340" y="69"/>
                    <a:pt x="355" y="58"/>
                    <a:pt x="359" y="47"/>
                  </a:cubicBezTo>
                  <a:cubicBezTo>
                    <a:pt x="363" y="37"/>
                    <a:pt x="306" y="39"/>
                    <a:pt x="291" y="39"/>
                  </a:cubicBezTo>
                  <a:cubicBezTo>
                    <a:pt x="277" y="38"/>
                    <a:pt x="273" y="31"/>
                    <a:pt x="268" y="28"/>
                  </a:cubicBezTo>
                  <a:cubicBezTo>
                    <a:pt x="263" y="26"/>
                    <a:pt x="258" y="6"/>
                    <a:pt x="252" y="3"/>
                  </a:cubicBezTo>
                  <a:cubicBezTo>
                    <a:pt x="246" y="0"/>
                    <a:pt x="236" y="9"/>
                    <a:pt x="231" y="15"/>
                  </a:cubicBezTo>
                  <a:cubicBezTo>
                    <a:pt x="226" y="21"/>
                    <a:pt x="216" y="15"/>
                    <a:pt x="205" y="18"/>
                  </a:cubicBezTo>
                  <a:cubicBezTo>
                    <a:pt x="193" y="21"/>
                    <a:pt x="193" y="37"/>
                    <a:pt x="191" y="49"/>
                  </a:cubicBezTo>
                  <a:cubicBezTo>
                    <a:pt x="189" y="60"/>
                    <a:pt x="146" y="48"/>
                    <a:pt x="139" y="48"/>
                  </a:cubicBezTo>
                  <a:cubicBezTo>
                    <a:pt x="132" y="48"/>
                    <a:pt x="132" y="59"/>
                    <a:pt x="129" y="64"/>
                  </a:cubicBezTo>
                  <a:cubicBezTo>
                    <a:pt x="127" y="70"/>
                    <a:pt x="116" y="63"/>
                    <a:pt x="109" y="59"/>
                  </a:cubicBezTo>
                  <a:cubicBezTo>
                    <a:pt x="102" y="55"/>
                    <a:pt x="100" y="65"/>
                    <a:pt x="97" y="69"/>
                  </a:cubicBezTo>
                  <a:cubicBezTo>
                    <a:pt x="94" y="72"/>
                    <a:pt x="86" y="59"/>
                    <a:pt x="82" y="57"/>
                  </a:cubicBezTo>
                  <a:cubicBezTo>
                    <a:pt x="78" y="54"/>
                    <a:pt x="71" y="62"/>
                    <a:pt x="68" y="67"/>
                  </a:cubicBezTo>
                  <a:cubicBezTo>
                    <a:pt x="65" y="73"/>
                    <a:pt x="60" y="79"/>
                    <a:pt x="53" y="79"/>
                  </a:cubicBezTo>
                  <a:cubicBezTo>
                    <a:pt x="46" y="78"/>
                    <a:pt x="46" y="63"/>
                    <a:pt x="35" y="62"/>
                  </a:cubicBezTo>
                  <a:cubicBezTo>
                    <a:pt x="24" y="62"/>
                    <a:pt x="5" y="83"/>
                    <a:pt x="1" y="87"/>
                  </a:cubicBezTo>
                  <a:lnTo>
                    <a:pt x="0" y="88"/>
                  </a:lnTo>
                  <a:cubicBezTo>
                    <a:pt x="14" y="108"/>
                    <a:pt x="37" y="116"/>
                    <a:pt x="52" y="137"/>
                  </a:cubicBezTo>
                  <a:cubicBezTo>
                    <a:pt x="64" y="153"/>
                    <a:pt x="59" y="161"/>
                    <a:pt x="66" y="176"/>
                  </a:cubicBezTo>
                  <a:cubicBezTo>
                    <a:pt x="74" y="191"/>
                    <a:pt x="89" y="192"/>
                    <a:pt x="88" y="213"/>
                  </a:cubicBezTo>
                  <a:cubicBezTo>
                    <a:pt x="90" y="216"/>
                    <a:pt x="90" y="215"/>
                    <a:pt x="93" y="219"/>
                  </a:cubicBezTo>
                  <a:cubicBezTo>
                    <a:pt x="107" y="218"/>
                    <a:pt x="121" y="220"/>
                    <a:pt x="135" y="222"/>
                  </a:cubicBezTo>
                  <a:cubicBezTo>
                    <a:pt x="152" y="224"/>
                    <a:pt x="154" y="220"/>
                    <a:pt x="167" y="218"/>
                  </a:cubicBezTo>
                  <a:cubicBezTo>
                    <a:pt x="192" y="215"/>
                    <a:pt x="198" y="229"/>
                    <a:pt x="223" y="241"/>
                  </a:cubicBezTo>
                  <a:cubicBezTo>
                    <a:pt x="223" y="255"/>
                    <a:pt x="232" y="267"/>
                    <a:pt x="247" y="267"/>
                  </a:cubicBezTo>
                  <a:lnTo>
                    <a:pt x="247" y="277"/>
                  </a:lnTo>
                  <a:cubicBezTo>
                    <a:pt x="231" y="285"/>
                    <a:pt x="230" y="306"/>
                    <a:pt x="215" y="318"/>
                  </a:cubicBezTo>
                  <a:cubicBezTo>
                    <a:pt x="201" y="329"/>
                    <a:pt x="181" y="326"/>
                    <a:pt x="170" y="342"/>
                  </a:cubicBezTo>
                  <a:cubicBezTo>
                    <a:pt x="189" y="357"/>
                    <a:pt x="169" y="368"/>
                    <a:pt x="175" y="385"/>
                  </a:cubicBezTo>
                  <a:cubicBezTo>
                    <a:pt x="180" y="398"/>
                    <a:pt x="202" y="402"/>
                    <a:pt x="213" y="406"/>
                  </a:cubicBezTo>
                  <a:cubicBezTo>
                    <a:pt x="242" y="416"/>
                    <a:pt x="265" y="430"/>
                    <a:pt x="289" y="449"/>
                  </a:cubicBezTo>
                  <a:cubicBezTo>
                    <a:pt x="316" y="470"/>
                    <a:pt x="319" y="505"/>
                    <a:pt x="340" y="529"/>
                  </a:cubicBezTo>
                  <a:cubicBezTo>
                    <a:pt x="351" y="542"/>
                    <a:pt x="368" y="543"/>
                    <a:pt x="378" y="553"/>
                  </a:cubicBezTo>
                  <a:cubicBezTo>
                    <a:pt x="389" y="565"/>
                    <a:pt x="384" y="584"/>
                    <a:pt x="410" y="582"/>
                  </a:cubicBezTo>
                  <a:cubicBezTo>
                    <a:pt x="409" y="586"/>
                    <a:pt x="413" y="594"/>
                    <a:pt x="416" y="598"/>
                  </a:cubicBezTo>
                  <a:cubicBezTo>
                    <a:pt x="422" y="604"/>
                    <a:pt x="426" y="604"/>
                    <a:pt x="434" y="604"/>
                  </a:cubicBezTo>
                  <a:cubicBezTo>
                    <a:pt x="439" y="623"/>
                    <a:pt x="456" y="618"/>
                    <a:pt x="471" y="617"/>
                  </a:cubicBezTo>
                  <a:cubicBezTo>
                    <a:pt x="472" y="633"/>
                    <a:pt x="468" y="646"/>
                    <a:pt x="469" y="662"/>
                  </a:cubicBezTo>
                  <a:cubicBezTo>
                    <a:pt x="470" y="676"/>
                    <a:pt x="480" y="680"/>
                    <a:pt x="474" y="696"/>
                  </a:cubicBezTo>
                  <a:cubicBezTo>
                    <a:pt x="460" y="701"/>
                    <a:pt x="461" y="750"/>
                    <a:pt x="460" y="763"/>
                  </a:cubicBezTo>
                  <a:lnTo>
                    <a:pt x="460" y="766"/>
                  </a:lnTo>
                  <a:cubicBezTo>
                    <a:pt x="460" y="791"/>
                    <a:pt x="477" y="797"/>
                    <a:pt x="483" y="822"/>
                  </a:cubicBezTo>
                  <a:cubicBezTo>
                    <a:pt x="489" y="846"/>
                    <a:pt x="484" y="873"/>
                    <a:pt x="479" y="896"/>
                  </a:cubicBezTo>
                  <a:cubicBezTo>
                    <a:pt x="477" y="906"/>
                    <a:pt x="475" y="920"/>
                    <a:pt x="471" y="929"/>
                  </a:cubicBezTo>
                  <a:cubicBezTo>
                    <a:pt x="466" y="941"/>
                    <a:pt x="454" y="936"/>
                    <a:pt x="455" y="953"/>
                  </a:cubicBezTo>
                  <a:cubicBezTo>
                    <a:pt x="431" y="964"/>
                    <a:pt x="413" y="973"/>
                    <a:pt x="391" y="985"/>
                  </a:cubicBezTo>
                  <a:cubicBezTo>
                    <a:pt x="379" y="992"/>
                    <a:pt x="366" y="986"/>
                    <a:pt x="371" y="1009"/>
                  </a:cubicBezTo>
                  <a:cubicBezTo>
                    <a:pt x="373" y="1018"/>
                    <a:pt x="383" y="1026"/>
                    <a:pt x="391" y="1028"/>
                  </a:cubicBezTo>
                  <a:cubicBezTo>
                    <a:pt x="398" y="1040"/>
                    <a:pt x="397" y="1058"/>
                    <a:pt x="407" y="1068"/>
                  </a:cubicBezTo>
                  <a:cubicBezTo>
                    <a:pt x="384" y="1072"/>
                    <a:pt x="383" y="1059"/>
                    <a:pt x="368" y="1054"/>
                  </a:cubicBezTo>
                  <a:cubicBezTo>
                    <a:pt x="351" y="1048"/>
                    <a:pt x="345" y="1057"/>
                    <a:pt x="327" y="1057"/>
                  </a:cubicBezTo>
                  <a:cubicBezTo>
                    <a:pt x="306" y="1058"/>
                    <a:pt x="305" y="1052"/>
                    <a:pt x="287" y="1063"/>
                  </a:cubicBezTo>
                  <a:cubicBezTo>
                    <a:pt x="277" y="1069"/>
                    <a:pt x="268" y="1080"/>
                    <a:pt x="258" y="1087"/>
                  </a:cubicBezTo>
                  <a:lnTo>
                    <a:pt x="258" y="1088"/>
                  </a:lnTo>
                  <a:cubicBezTo>
                    <a:pt x="268" y="1103"/>
                    <a:pt x="260" y="1106"/>
                    <a:pt x="277" y="1113"/>
                  </a:cubicBezTo>
                  <a:cubicBezTo>
                    <a:pt x="287" y="1118"/>
                    <a:pt x="308" y="1113"/>
                    <a:pt x="319" y="1114"/>
                  </a:cubicBezTo>
                  <a:cubicBezTo>
                    <a:pt x="320" y="1128"/>
                    <a:pt x="311" y="1128"/>
                    <a:pt x="306" y="1137"/>
                  </a:cubicBezTo>
                  <a:cubicBezTo>
                    <a:pt x="301" y="1148"/>
                    <a:pt x="297" y="1156"/>
                    <a:pt x="295" y="1170"/>
                  </a:cubicBezTo>
                  <a:cubicBezTo>
                    <a:pt x="293" y="1185"/>
                    <a:pt x="287" y="1220"/>
                    <a:pt x="300" y="1229"/>
                  </a:cubicBezTo>
                  <a:cubicBezTo>
                    <a:pt x="294" y="1236"/>
                    <a:pt x="289" y="1239"/>
                    <a:pt x="280" y="1239"/>
                  </a:cubicBezTo>
                  <a:cubicBezTo>
                    <a:pt x="279" y="1243"/>
                    <a:pt x="280" y="1246"/>
                    <a:pt x="280" y="1249"/>
                  </a:cubicBezTo>
                  <a:cubicBezTo>
                    <a:pt x="295" y="1253"/>
                    <a:pt x="309" y="1243"/>
                    <a:pt x="320" y="1234"/>
                  </a:cubicBezTo>
                  <a:cubicBezTo>
                    <a:pt x="325" y="1231"/>
                    <a:pt x="333" y="1229"/>
                    <a:pt x="336" y="1224"/>
                  </a:cubicBezTo>
                  <a:cubicBezTo>
                    <a:pt x="341" y="1217"/>
                    <a:pt x="337" y="1206"/>
                    <a:pt x="341" y="1202"/>
                  </a:cubicBezTo>
                  <a:cubicBezTo>
                    <a:pt x="348" y="1191"/>
                    <a:pt x="366" y="1188"/>
                    <a:pt x="375" y="1180"/>
                  </a:cubicBezTo>
                  <a:cubicBezTo>
                    <a:pt x="387" y="1168"/>
                    <a:pt x="387" y="1162"/>
                    <a:pt x="395" y="1146"/>
                  </a:cubicBezTo>
                  <a:cubicBezTo>
                    <a:pt x="404" y="1158"/>
                    <a:pt x="410" y="1149"/>
                    <a:pt x="414" y="1134"/>
                  </a:cubicBezTo>
                  <a:cubicBezTo>
                    <a:pt x="441" y="1129"/>
                    <a:pt x="402" y="1069"/>
                    <a:pt x="442" y="1090"/>
                  </a:cubicBezTo>
                  <a:cubicBezTo>
                    <a:pt x="447" y="1139"/>
                    <a:pt x="518" y="1070"/>
                    <a:pt x="538" y="1070"/>
                  </a:cubicBezTo>
                  <a:cubicBezTo>
                    <a:pt x="546" y="1046"/>
                    <a:pt x="575" y="1038"/>
                    <a:pt x="591" y="1019"/>
                  </a:cubicBezTo>
                  <a:cubicBezTo>
                    <a:pt x="596" y="1014"/>
                    <a:pt x="611" y="995"/>
                    <a:pt x="613" y="988"/>
                  </a:cubicBezTo>
                  <a:cubicBezTo>
                    <a:pt x="618" y="973"/>
                    <a:pt x="600" y="957"/>
                    <a:pt x="618" y="948"/>
                  </a:cubicBezTo>
                  <a:cubicBezTo>
                    <a:pt x="618" y="932"/>
                    <a:pt x="611" y="904"/>
                    <a:pt x="634" y="905"/>
                  </a:cubicBezTo>
                  <a:cubicBezTo>
                    <a:pt x="637" y="884"/>
                    <a:pt x="623" y="869"/>
                    <a:pt x="618" y="85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282DE73-170C-4BB4-91F1-DED479D3E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801" y="3892293"/>
              <a:ext cx="6567" cy="11819"/>
            </a:xfrm>
            <a:custGeom>
              <a:avLst/>
              <a:gdLst>
                <a:gd name="T0" fmla="*/ 10 w 23"/>
                <a:gd name="T1" fmla="*/ 3 h 42"/>
                <a:gd name="T2" fmla="*/ 0 w 23"/>
                <a:gd name="T3" fmla="*/ 8 h 42"/>
                <a:gd name="T4" fmla="*/ 0 w 23"/>
                <a:gd name="T5" fmla="*/ 17 h 42"/>
                <a:gd name="T6" fmla="*/ 6 w 23"/>
                <a:gd name="T7" fmla="*/ 33 h 42"/>
                <a:gd name="T8" fmla="*/ 16 w 23"/>
                <a:gd name="T9" fmla="*/ 41 h 42"/>
                <a:gd name="T10" fmla="*/ 21 w 23"/>
                <a:gd name="T11" fmla="*/ 24 h 42"/>
                <a:gd name="T12" fmla="*/ 16 w 23"/>
                <a:gd name="T13" fmla="*/ 12 h 42"/>
                <a:gd name="T14" fmla="*/ 10 w 23"/>
                <a:gd name="T1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2">
                  <a:moveTo>
                    <a:pt x="10" y="3"/>
                  </a:moveTo>
                  <a:cubicBezTo>
                    <a:pt x="7" y="0"/>
                    <a:pt x="1" y="6"/>
                    <a:pt x="0" y="8"/>
                  </a:cubicBezTo>
                  <a:lnTo>
                    <a:pt x="0" y="17"/>
                  </a:lnTo>
                  <a:cubicBezTo>
                    <a:pt x="3" y="18"/>
                    <a:pt x="4" y="24"/>
                    <a:pt x="6" y="33"/>
                  </a:cubicBezTo>
                  <a:cubicBezTo>
                    <a:pt x="7" y="42"/>
                    <a:pt x="10" y="42"/>
                    <a:pt x="16" y="41"/>
                  </a:cubicBezTo>
                  <a:cubicBezTo>
                    <a:pt x="21" y="40"/>
                    <a:pt x="19" y="28"/>
                    <a:pt x="21" y="24"/>
                  </a:cubicBezTo>
                  <a:cubicBezTo>
                    <a:pt x="23" y="19"/>
                    <a:pt x="16" y="12"/>
                    <a:pt x="16" y="12"/>
                  </a:cubicBezTo>
                  <a:lnTo>
                    <a:pt x="10" y="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40A9EA24-8828-4C94-8B13-11FCB0138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082" y="3644095"/>
              <a:ext cx="203549" cy="365075"/>
            </a:xfrm>
            <a:custGeom>
              <a:avLst/>
              <a:gdLst>
                <a:gd name="T0" fmla="*/ 675 w 683"/>
                <a:gd name="T1" fmla="*/ 461 h 1223"/>
                <a:gd name="T2" fmla="*/ 658 w 683"/>
                <a:gd name="T3" fmla="*/ 509 h 1223"/>
                <a:gd name="T4" fmla="*/ 587 w 683"/>
                <a:gd name="T5" fmla="*/ 498 h 1223"/>
                <a:gd name="T6" fmla="*/ 505 w 683"/>
                <a:gd name="T7" fmla="*/ 506 h 1223"/>
                <a:gd name="T8" fmla="*/ 442 w 683"/>
                <a:gd name="T9" fmla="*/ 605 h 1223"/>
                <a:gd name="T10" fmla="*/ 466 w 683"/>
                <a:gd name="T11" fmla="*/ 683 h 1223"/>
                <a:gd name="T12" fmla="*/ 426 w 683"/>
                <a:gd name="T13" fmla="*/ 685 h 1223"/>
                <a:gd name="T14" fmla="*/ 321 w 683"/>
                <a:gd name="T15" fmla="*/ 659 h 1223"/>
                <a:gd name="T16" fmla="*/ 320 w 683"/>
                <a:gd name="T17" fmla="*/ 596 h 1223"/>
                <a:gd name="T18" fmla="*/ 246 w 683"/>
                <a:gd name="T19" fmla="*/ 605 h 1223"/>
                <a:gd name="T20" fmla="*/ 246 w 683"/>
                <a:gd name="T21" fmla="*/ 710 h 1223"/>
                <a:gd name="T22" fmla="*/ 213 w 683"/>
                <a:gd name="T23" fmla="*/ 817 h 1223"/>
                <a:gd name="T24" fmla="*/ 207 w 683"/>
                <a:gd name="T25" fmla="*/ 863 h 1223"/>
                <a:gd name="T26" fmla="*/ 212 w 683"/>
                <a:gd name="T27" fmla="*/ 918 h 1223"/>
                <a:gd name="T28" fmla="*/ 238 w 683"/>
                <a:gd name="T29" fmla="*/ 932 h 1223"/>
                <a:gd name="T30" fmla="*/ 287 w 683"/>
                <a:gd name="T31" fmla="*/ 1004 h 1223"/>
                <a:gd name="T32" fmla="*/ 309 w 683"/>
                <a:gd name="T33" fmla="*/ 1073 h 1223"/>
                <a:gd name="T34" fmla="*/ 326 w 683"/>
                <a:gd name="T35" fmla="*/ 1086 h 1223"/>
                <a:gd name="T36" fmla="*/ 436 w 683"/>
                <a:gd name="T37" fmla="*/ 1189 h 1223"/>
                <a:gd name="T38" fmla="*/ 407 w 683"/>
                <a:gd name="T39" fmla="*/ 1207 h 1223"/>
                <a:gd name="T40" fmla="*/ 373 w 683"/>
                <a:gd name="T41" fmla="*/ 1184 h 1223"/>
                <a:gd name="T42" fmla="*/ 322 w 683"/>
                <a:gd name="T43" fmla="*/ 1144 h 1223"/>
                <a:gd name="T44" fmla="*/ 280 w 683"/>
                <a:gd name="T45" fmla="*/ 1153 h 1223"/>
                <a:gd name="T46" fmla="*/ 250 w 683"/>
                <a:gd name="T47" fmla="*/ 1108 h 1223"/>
                <a:gd name="T48" fmla="*/ 198 w 683"/>
                <a:gd name="T49" fmla="*/ 1044 h 1223"/>
                <a:gd name="T50" fmla="*/ 139 w 683"/>
                <a:gd name="T51" fmla="*/ 1009 h 1223"/>
                <a:gd name="T52" fmla="*/ 143 w 683"/>
                <a:gd name="T53" fmla="*/ 937 h 1223"/>
                <a:gd name="T54" fmla="*/ 161 w 683"/>
                <a:gd name="T55" fmla="*/ 885 h 1223"/>
                <a:gd name="T56" fmla="*/ 163 w 683"/>
                <a:gd name="T57" fmla="*/ 868 h 1223"/>
                <a:gd name="T58" fmla="*/ 209 w 683"/>
                <a:gd name="T59" fmla="*/ 672 h 1223"/>
                <a:gd name="T60" fmla="*/ 198 w 683"/>
                <a:gd name="T61" fmla="*/ 570 h 1223"/>
                <a:gd name="T62" fmla="*/ 119 w 683"/>
                <a:gd name="T63" fmla="*/ 467 h 1223"/>
                <a:gd name="T64" fmla="*/ 143 w 683"/>
                <a:gd name="T65" fmla="*/ 359 h 1223"/>
                <a:gd name="T66" fmla="*/ 98 w 683"/>
                <a:gd name="T67" fmla="*/ 288 h 1223"/>
                <a:gd name="T68" fmla="*/ 49 w 683"/>
                <a:gd name="T69" fmla="*/ 173 h 1223"/>
                <a:gd name="T70" fmla="*/ 73 w 683"/>
                <a:gd name="T71" fmla="*/ 82 h 1223"/>
                <a:gd name="T72" fmla="*/ 133 w 683"/>
                <a:gd name="T73" fmla="*/ 67 h 1223"/>
                <a:gd name="T74" fmla="*/ 167 w 683"/>
                <a:gd name="T75" fmla="*/ 12 h 1223"/>
                <a:gd name="T76" fmla="*/ 208 w 683"/>
                <a:gd name="T77" fmla="*/ 11 h 1223"/>
                <a:gd name="T78" fmla="*/ 248 w 683"/>
                <a:gd name="T79" fmla="*/ 70 h 1223"/>
                <a:gd name="T80" fmla="*/ 306 w 683"/>
                <a:gd name="T81" fmla="*/ 93 h 1223"/>
                <a:gd name="T82" fmla="*/ 300 w 683"/>
                <a:gd name="T83" fmla="*/ 151 h 1223"/>
                <a:gd name="T84" fmla="*/ 309 w 683"/>
                <a:gd name="T85" fmla="*/ 228 h 1223"/>
                <a:gd name="T86" fmla="*/ 331 w 683"/>
                <a:gd name="T87" fmla="*/ 231 h 1223"/>
                <a:gd name="T88" fmla="*/ 376 w 683"/>
                <a:gd name="T89" fmla="*/ 201 h 1223"/>
                <a:gd name="T90" fmla="*/ 431 w 683"/>
                <a:gd name="T91" fmla="*/ 226 h 1223"/>
                <a:gd name="T92" fmla="*/ 526 w 683"/>
                <a:gd name="T93" fmla="*/ 190 h 1223"/>
                <a:gd name="T94" fmla="*/ 592 w 683"/>
                <a:gd name="T95" fmla="*/ 246 h 1223"/>
                <a:gd name="T96" fmla="*/ 608 w 683"/>
                <a:gd name="T97" fmla="*/ 320 h 1223"/>
                <a:gd name="T98" fmla="*/ 632 w 683"/>
                <a:gd name="T99" fmla="*/ 371 h 1223"/>
                <a:gd name="T100" fmla="*/ 679 w 683"/>
                <a:gd name="T101" fmla="*/ 414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3" h="1223">
                  <a:moveTo>
                    <a:pt x="679" y="414"/>
                  </a:moveTo>
                  <a:cubicBezTo>
                    <a:pt x="676" y="425"/>
                    <a:pt x="675" y="436"/>
                    <a:pt x="674" y="447"/>
                  </a:cubicBezTo>
                  <a:lnTo>
                    <a:pt x="675" y="461"/>
                  </a:lnTo>
                  <a:cubicBezTo>
                    <a:pt x="672" y="469"/>
                    <a:pt x="678" y="499"/>
                    <a:pt x="665" y="500"/>
                  </a:cubicBezTo>
                  <a:cubicBezTo>
                    <a:pt x="664" y="504"/>
                    <a:pt x="662" y="507"/>
                    <a:pt x="659" y="509"/>
                  </a:cubicBezTo>
                  <a:lnTo>
                    <a:pt x="658" y="509"/>
                  </a:lnTo>
                  <a:cubicBezTo>
                    <a:pt x="647" y="505"/>
                    <a:pt x="636" y="515"/>
                    <a:pt x="629" y="499"/>
                  </a:cubicBezTo>
                  <a:cubicBezTo>
                    <a:pt x="620" y="497"/>
                    <a:pt x="616" y="503"/>
                    <a:pt x="608" y="503"/>
                  </a:cubicBezTo>
                  <a:cubicBezTo>
                    <a:pt x="602" y="503"/>
                    <a:pt x="594" y="499"/>
                    <a:pt x="587" y="498"/>
                  </a:cubicBezTo>
                  <a:cubicBezTo>
                    <a:pt x="571" y="497"/>
                    <a:pt x="563" y="508"/>
                    <a:pt x="545" y="503"/>
                  </a:cubicBezTo>
                  <a:cubicBezTo>
                    <a:pt x="537" y="501"/>
                    <a:pt x="534" y="498"/>
                    <a:pt x="525" y="500"/>
                  </a:cubicBezTo>
                  <a:cubicBezTo>
                    <a:pt x="518" y="501"/>
                    <a:pt x="511" y="504"/>
                    <a:pt x="505" y="506"/>
                  </a:cubicBezTo>
                  <a:cubicBezTo>
                    <a:pt x="488" y="510"/>
                    <a:pt x="476" y="507"/>
                    <a:pt x="467" y="523"/>
                  </a:cubicBezTo>
                  <a:cubicBezTo>
                    <a:pt x="459" y="536"/>
                    <a:pt x="455" y="550"/>
                    <a:pt x="449" y="563"/>
                  </a:cubicBezTo>
                  <a:cubicBezTo>
                    <a:pt x="442" y="579"/>
                    <a:pt x="440" y="588"/>
                    <a:pt x="442" y="605"/>
                  </a:cubicBezTo>
                  <a:cubicBezTo>
                    <a:pt x="443" y="612"/>
                    <a:pt x="441" y="622"/>
                    <a:pt x="444" y="628"/>
                  </a:cubicBezTo>
                  <a:cubicBezTo>
                    <a:pt x="446" y="633"/>
                    <a:pt x="453" y="638"/>
                    <a:pt x="456" y="642"/>
                  </a:cubicBezTo>
                  <a:cubicBezTo>
                    <a:pt x="466" y="656"/>
                    <a:pt x="467" y="665"/>
                    <a:pt x="466" y="683"/>
                  </a:cubicBezTo>
                  <a:cubicBezTo>
                    <a:pt x="466" y="686"/>
                    <a:pt x="465" y="690"/>
                    <a:pt x="465" y="694"/>
                  </a:cubicBezTo>
                  <a:cubicBezTo>
                    <a:pt x="460" y="698"/>
                    <a:pt x="459" y="707"/>
                    <a:pt x="448" y="703"/>
                  </a:cubicBezTo>
                  <a:cubicBezTo>
                    <a:pt x="442" y="701"/>
                    <a:pt x="432" y="690"/>
                    <a:pt x="426" y="685"/>
                  </a:cubicBezTo>
                  <a:cubicBezTo>
                    <a:pt x="419" y="680"/>
                    <a:pt x="384" y="644"/>
                    <a:pt x="380" y="665"/>
                  </a:cubicBezTo>
                  <a:cubicBezTo>
                    <a:pt x="368" y="669"/>
                    <a:pt x="364" y="659"/>
                    <a:pt x="353" y="658"/>
                  </a:cubicBezTo>
                  <a:cubicBezTo>
                    <a:pt x="342" y="657"/>
                    <a:pt x="332" y="664"/>
                    <a:pt x="321" y="659"/>
                  </a:cubicBezTo>
                  <a:cubicBezTo>
                    <a:pt x="319" y="652"/>
                    <a:pt x="326" y="651"/>
                    <a:pt x="326" y="646"/>
                  </a:cubicBezTo>
                  <a:cubicBezTo>
                    <a:pt x="326" y="641"/>
                    <a:pt x="323" y="635"/>
                    <a:pt x="322" y="629"/>
                  </a:cubicBezTo>
                  <a:cubicBezTo>
                    <a:pt x="320" y="617"/>
                    <a:pt x="328" y="605"/>
                    <a:pt x="320" y="596"/>
                  </a:cubicBezTo>
                  <a:cubicBezTo>
                    <a:pt x="315" y="595"/>
                    <a:pt x="309" y="596"/>
                    <a:pt x="303" y="595"/>
                  </a:cubicBezTo>
                  <a:cubicBezTo>
                    <a:pt x="294" y="586"/>
                    <a:pt x="286" y="592"/>
                    <a:pt x="274" y="594"/>
                  </a:cubicBezTo>
                  <a:cubicBezTo>
                    <a:pt x="266" y="595"/>
                    <a:pt x="242" y="590"/>
                    <a:pt x="246" y="605"/>
                  </a:cubicBezTo>
                  <a:cubicBezTo>
                    <a:pt x="267" y="602"/>
                    <a:pt x="250" y="648"/>
                    <a:pt x="251" y="658"/>
                  </a:cubicBezTo>
                  <a:cubicBezTo>
                    <a:pt x="252" y="668"/>
                    <a:pt x="258" y="676"/>
                    <a:pt x="257" y="686"/>
                  </a:cubicBezTo>
                  <a:cubicBezTo>
                    <a:pt x="255" y="696"/>
                    <a:pt x="249" y="702"/>
                    <a:pt x="246" y="710"/>
                  </a:cubicBezTo>
                  <a:cubicBezTo>
                    <a:pt x="239" y="727"/>
                    <a:pt x="230" y="743"/>
                    <a:pt x="227" y="761"/>
                  </a:cubicBezTo>
                  <a:cubicBezTo>
                    <a:pt x="225" y="770"/>
                    <a:pt x="226" y="781"/>
                    <a:pt x="224" y="792"/>
                  </a:cubicBezTo>
                  <a:cubicBezTo>
                    <a:pt x="223" y="801"/>
                    <a:pt x="217" y="808"/>
                    <a:pt x="213" y="817"/>
                  </a:cubicBezTo>
                  <a:cubicBezTo>
                    <a:pt x="210" y="825"/>
                    <a:pt x="211" y="832"/>
                    <a:pt x="209" y="841"/>
                  </a:cubicBezTo>
                  <a:cubicBezTo>
                    <a:pt x="207" y="849"/>
                    <a:pt x="202" y="854"/>
                    <a:pt x="202" y="862"/>
                  </a:cubicBezTo>
                  <a:lnTo>
                    <a:pt x="207" y="863"/>
                  </a:lnTo>
                  <a:cubicBezTo>
                    <a:pt x="208" y="871"/>
                    <a:pt x="202" y="878"/>
                    <a:pt x="204" y="887"/>
                  </a:cubicBezTo>
                  <a:cubicBezTo>
                    <a:pt x="206" y="894"/>
                    <a:pt x="209" y="899"/>
                    <a:pt x="211" y="907"/>
                  </a:cubicBezTo>
                  <a:cubicBezTo>
                    <a:pt x="212" y="910"/>
                    <a:pt x="211" y="914"/>
                    <a:pt x="212" y="918"/>
                  </a:cubicBezTo>
                  <a:lnTo>
                    <a:pt x="218" y="925"/>
                  </a:lnTo>
                  <a:cubicBezTo>
                    <a:pt x="221" y="934"/>
                    <a:pt x="216" y="940"/>
                    <a:pt x="218" y="949"/>
                  </a:cubicBezTo>
                  <a:cubicBezTo>
                    <a:pt x="234" y="954"/>
                    <a:pt x="226" y="936"/>
                    <a:pt x="238" y="932"/>
                  </a:cubicBezTo>
                  <a:cubicBezTo>
                    <a:pt x="251" y="928"/>
                    <a:pt x="258" y="939"/>
                    <a:pt x="260" y="948"/>
                  </a:cubicBezTo>
                  <a:cubicBezTo>
                    <a:pt x="264" y="959"/>
                    <a:pt x="266" y="968"/>
                    <a:pt x="271" y="978"/>
                  </a:cubicBezTo>
                  <a:cubicBezTo>
                    <a:pt x="275" y="986"/>
                    <a:pt x="278" y="1001"/>
                    <a:pt x="287" y="1004"/>
                  </a:cubicBezTo>
                  <a:cubicBezTo>
                    <a:pt x="288" y="1000"/>
                    <a:pt x="290" y="997"/>
                    <a:pt x="290" y="992"/>
                  </a:cubicBezTo>
                  <a:cubicBezTo>
                    <a:pt x="304" y="1007"/>
                    <a:pt x="317" y="1036"/>
                    <a:pt x="315" y="1057"/>
                  </a:cubicBezTo>
                  <a:cubicBezTo>
                    <a:pt x="314" y="1064"/>
                    <a:pt x="311" y="1070"/>
                    <a:pt x="309" y="1073"/>
                  </a:cubicBezTo>
                  <a:cubicBezTo>
                    <a:pt x="306" y="1078"/>
                    <a:pt x="296" y="1080"/>
                    <a:pt x="298" y="1087"/>
                  </a:cubicBezTo>
                  <a:cubicBezTo>
                    <a:pt x="299" y="1092"/>
                    <a:pt x="309" y="1095"/>
                    <a:pt x="314" y="1094"/>
                  </a:cubicBezTo>
                  <a:cubicBezTo>
                    <a:pt x="320" y="1092"/>
                    <a:pt x="319" y="1087"/>
                    <a:pt x="326" y="1086"/>
                  </a:cubicBezTo>
                  <a:cubicBezTo>
                    <a:pt x="333" y="1104"/>
                    <a:pt x="340" y="1124"/>
                    <a:pt x="360" y="1133"/>
                  </a:cubicBezTo>
                  <a:cubicBezTo>
                    <a:pt x="376" y="1141"/>
                    <a:pt x="398" y="1132"/>
                    <a:pt x="413" y="1147"/>
                  </a:cubicBezTo>
                  <a:cubicBezTo>
                    <a:pt x="422" y="1156"/>
                    <a:pt x="434" y="1176"/>
                    <a:pt x="436" y="1189"/>
                  </a:cubicBezTo>
                  <a:lnTo>
                    <a:pt x="436" y="1193"/>
                  </a:lnTo>
                  <a:cubicBezTo>
                    <a:pt x="435" y="1204"/>
                    <a:pt x="433" y="1213"/>
                    <a:pt x="420" y="1212"/>
                  </a:cubicBezTo>
                  <a:cubicBezTo>
                    <a:pt x="417" y="1212"/>
                    <a:pt x="413" y="1207"/>
                    <a:pt x="407" y="1207"/>
                  </a:cubicBezTo>
                  <a:cubicBezTo>
                    <a:pt x="401" y="1207"/>
                    <a:pt x="400" y="1211"/>
                    <a:pt x="395" y="1212"/>
                  </a:cubicBezTo>
                  <a:cubicBezTo>
                    <a:pt x="383" y="1217"/>
                    <a:pt x="362" y="1223"/>
                    <a:pt x="366" y="1204"/>
                  </a:cubicBezTo>
                  <a:cubicBezTo>
                    <a:pt x="367" y="1197"/>
                    <a:pt x="373" y="1191"/>
                    <a:pt x="373" y="1184"/>
                  </a:cubicBezTo>
                  <a:cubicBezTo>
                    <a:pt x="373" y="1179"/>
                    <a:pt x="369" y="1171"/>
                    <a:pt x="368" y="1163"/>
                  </a:cubicBezTo>
                  <a:cubicBezTo>
                    <a:pt x="356" y="1163"/>
                    <a:pt x="356" y="1163"/>
                    <a:pt x="345" y="1156"/>
                  </a:cubicBezTo>
                  <a:cubicBezTo>
                    <a:pt x="339" y="1152"/>
                    <a:pt x="326" y="1150"/>
                    <a:pt x="322" y="1144"/>
                  </a:cubicBezTo>
                  <a:cubicBezTo>
                    <a:pt x="313" y="1144"/>
                    <a:pt x="308" y="1136"/>
                    <a:pt x="299" y="1138"/>
                  </a:cubicBezTo>
                  <a:cubicBezTo>
                    <a:pt x="300" y="1149"/>
                    <a:pt x="296" y="1155"/>
                    <a:pt x="289" y="1155"/>
                  </a:cubicBezTo>
                  <a:cubicBezTo>
                    <a:pt x="286" y="1155"/>
                    <a:pt x="284" y="1154"/>
                    <a:pt x="280" y="1153"/>
                  </a:cubicBezTo>
                  <a:cubicBezTo>
                    <a:pt x="270" y="1147"/>
                    <a:pt x="263" y="1136"/>
                    <a:pt x="251" y="1133"/>
                  </a:cubicBezTo>
                  <a:cubicBezTo>
                    <a:pt x="253" y="1125"/>
                    <a:pt x="256" y="1117"/>
                    <a:pt x="255" y="1108"/>
                  </a:cubicBezTo>
                  <a:lnTo>
                    <a:pt x="250" y="1108"/>
                  </a:lnTo>
                  <a:cubicBezTo>
                    <a:pt x="248" y="1104"/>
                    <a:pt x="246" y="1101"/>
                    <a:pt x="246" y="1096"/>
                  </a:cubicBezTo>
                  <a:cubicBezTo>
                    <a:pt x="227" y="1093"/>
                    <a:pt x="226" y="1072"/>
                    <a:pt x="212" y="1061"/>
                  </a:cubicBezTo>
                  <a:cubicBezTo>
                    <a:pt x="204" y="1055"/>
                    <a:pt x="203" y="1055"/>
                    <a:pt x="198" y="1044"/>
                  </a:cubicBezTo>
                  <a:cubicBezTo>
                    <a:pt x="193" y="1034"/>
                    <a:pt x="189" y="1027"/>
                    <a:pt x="177" y="1026"/>
                  </a:cubicBezTo>
                  <a:cubicBezTo>
                    <a:pt x="174" y="1018"/>
                    <a:pt x="170" y="998"/>
                    <a:pt x="158" y="1011"/>
                  </a:cubicBezTo>
                  <a:cubicBezTo>
                    <a:pt x="163" y="1033"/>
                    <a:pt x="145" y="1018"/>
                    <a:pt x="139" y="1009"/>
                  </a:cubicBezTo>
                  <a:cubicBezTo>
                    <a:pt x="132" y="995"/>
                    <a:pt x="133" y="982"/>
                    <a:pt x="138" y="969"/>
                  </a:cubicBezTo>
                  <a:cubicBezTo>
                    <a:pt x="141" y="962"/>
                    <a:pt x="141" y="956"/>
                    <a:pt x="143" y="949"/>
                  </a:cubicBezTo>
                  <a:cubicBezTo>
                    <a:pt x="144" y="946"/>
                    <a:pt x="142" y="941"/>
                    <a:pt x="143" y="937"/>
                  </a:cubicBezTo>
                  <a:cubicBezTo>
                    <a:pt x="146" y="931"/>
                    <a:pt x="149" y="931"/>
                    <a:pt x="151" y="927"/>
                  </a:cubicBezTo>
                  <a:cubicBezTo>
                    <a:pt x="156" y="918"/>
                    <a:pt x="154" y="917"/>
                    <a:pt x="155" y="908"/>
                  </a:cubicBezTo>
                  <a:cubicBezTo>
                    <a:pt x="156" y="899"/>
                    <a:pt x="161" y="895"/>
                    <a:pt x="161" y="885"/>
                  </a:cubicBezTo>
                  <a:cubicBezTo>
                    <a:pt x="165" y="884"/>
                    <a:pt x="168" y="882"/>
                    <a:pt x="172" y="881"/>
                  </a:cubicBezTo>
                  <a:lnTo>
                    <a:pt x="172" y="876"/>
                  </a:lnTo>
                  <a:cubicBezTo>
                    <a:pt x="168" y="875"/>
                    <a:pt x="165" y="872"/>
                    <a:pt x="163" y="868"/>
                  </a:cubicBezTo>
                  <a:cubicBezTo>
                    <a:pt x="153" y="845"/>
                    <a:pt x="188" y="787"/>
                    <a:pt x="195" y="774"/>
                  </a:cubicBezTo>
                  <a:cubicBezTo>
                    <a:pt x="203" y="758"/>
                    <a:pt x="211" y="742"/>
                    <a:pt x="217" y="725"/>
                  </a:cubicBezTo>
                  <a:cubicBezTo>
                    <a:pt x="223" y="704"/>
                    <a:pt x="210" y="693"/>
                    <a:pt x="209" y="672"/>
                  </a:cubicBezTo>
                  <a:cubicBezTo>
                    <a:pt x="209" y="666"/>
                    <a:pt x="206" y="649"/>
                    <a:pt x="206" y="649"/>
                  </a:cubicBezTo>
                  <a:cubicBezTo>
                    <a:pt x="203" y="636"/>
                    <a:pt x="198" y="626"/>
                    <a:pt x="198" y="611"/>
                  </a:cubicBezTo>
                  <a:cubicBezTo>
                    <a:pt x="197" y="597"/>
                    <a:pt x="200" y="584"/>
                    <a:pt x="198" y="570"/>
                  </a:cubicBezTo>
                  <a:cubicBezTo>
                    <a:pt x="196" y="551"/>
                    <a:pt x="183" y="541"/>
                    <a:pt x="169" y="529"/>
                  </a:cubicBezTo>
                  <a:cubicBezTo>
                    <a:pt x="154" y="515"/>
                    <a:pt x="143" y="505"/>
                    <a:pt x="130" y="490"/>
                  </a:cubicBezTo>
                  <a:cubicBezTo>
                    <a:pt x="126" y="484"/>
                    <a:pt x="118" y="476"/>
                    <a:pt x="119" y="467"/>
                  </a:cubicBezTo>
                  <a:cubicBezTo>
                    <a:pt x="120" y="457"/>
                    <a:pt x="127" y="451"/>
                    <a:pt x="127" y="439"/>
                  </a:cubicBezTo>
                  <a:cubicBezTo>
                    <a:pt x="128" y="419"/>
                    <a:pt x="117" y="396"/>
                    <a:pt x="128" y="379"/>
                  </a:cubicBezTo>
                  <a:cubicBezTo>
                    <a:pt x="133" y="373"/>
                    <a:pt x="143" y="369"/>
                    <a:pt x="143" y="359"/>
                  </a:cubicBezTo>
                  <a:cubicBezTo>
                    <a:pt x="143" y="350"/>
                    <a:pt x="131" y="344"/>
                    <a:pt x="127" y="337"/>
                  </a:cubicBezTo>
                  <a:cubicBezTo>
                    <a:pt x="121" y="329"/>
                    <a:pt x="121" y="320"/>
                    <a:pt x="115" y="311"/>
                  </a:cubicBezTo>
                  <a:cubicBezTo>
                    <a:pt x="110" y="303"/>
                    <a:pt x="103" y="297"/>
                    <a:pt x="98" y="288"/>
                  </a:cubicBezTo>
                  <a:cubicBezTo>
                    <a:pt x="89" y="271"/>
                    <a:pt x="75" y="262"/>
                    <a:pt x="63" y="246"/>
                  </a:cubicBezTo>
                  <a:cubicBezTo>
                    <a:pt x="53" y="234"/>
                    <a:pt x="33" y="214"/>
                    <a:pt x="31" y="201"/>
                  </a:cubicBezTo>
                  <a:cubicBezTo>
                    <a:pt x="0" y="190"/>
                    <a:pt x="45" y="178"/>
                    <a:pt x="49" y="173"/>
                  </a:cubicBezTo>
                  <a:cubicBezTo>
                    <a:pt x="53" y="166"/>
                    <a:pt x="48" y="155"/>
                    <a:pt x="49" y="147"/>
                  </a:cubicBezTo>
                  <a:cubicBezTo>
                    <a:pt x="49" y="138"/>
                    <a:pt x="53" y="129"/>
                    <a:pt x="54" y="120"/>
                  </a:cubicBezTo>
                  <a:cubicBezTo>
                    <a:pt x="66" y="112"/>
                    <a:pt x="50" y="78"/>
                    <a:pt x="73" y="82"/>
                  </a:cubicBezTo>
                  <a:cubicBezTo>
                    <a:pt x="83" y="84"/>
                    <a:pt x="81" y="91"/>
                    <a:pt x="93" y="87"/>
                  </a:cubicBezTo>
                  <a:cubicBezTo>
                    <a:pt x="100" y="84"/>
                    <a:pt x="106" y="79"/>
                    <a:pt x="112" y="76"/>
                  </a:cubicBezTo>
                  <a:cubicBezTo>
                    <a:pt x="119" y="74"/>
                    <a:pt x="127" y="72"/>
                    <a:pt x="133" y="67"/>
                  </a:cubicBezTo>
                  <a:cubicBezTo>
                    <a:pt x="139" y="62"/>
                    <a:pt x="139" y="54"/>
                    <a:pt x="144" y="47"/>
                  </a:cubicBezTo>
                  <a:cubicBezTo>
                    <a:pt x="151" y="40"/>
                    <a:pt x="158" y="40"/>
                    <a:pt x="165" y="34"/>
                  </a:cubicBezTo>
                  <a:cubicBezTo>
                    <a:pt x="172" y="26"/>
                    <a:pt x="167" y="22"/>
                    <a:pt x="167" y="12"/>
                  </a:cubicBezTo>
                  <a:cubicBezTo>
                    <a:pt x="177" y="11"/>
                    <a:pt x="183" y="4"/>
                    <a:pt x="194" y="3"/>
                  </a:cubicBezTo>
                  <a:cubicBezTo>
                    <a:pt x="198" y="2"/>
                    <a:pt x="203" y="1"/>
                    <a:pt x="207" y="0"/>
                  </a:cubicBezTo>
                  <a:cubicBezTo>
                    <a:pt x="206" y="4"/>
                    <a:pt x="206" y="7"/>
                    <a:pt x="208" y="11"/>
                  </a:cubicBezTo>
                  <a:cubicBezTo>
                    <a:pt x="212" y="19"/>
                    <a:pt x="217" y="20"/>
                    <a:pt x="224" y="19"/>
                  </a:cubicBezTo>
                  <a:cubicBezTo>
                    <a:pt x="233" y="19"/>
                    <a:pt x="236" y="20"/>
                    <a:pt x="242" y="27"/>
                  </a:cubicBezTo>
                  <a:cubicBezTo>
                    <a:pt x="255" y="40"/>
                    <a:pt x="251" y="53"/>
                    <a:pt x="248" y="70"/>
                  </a:cubicBezTo>
                  <a:cubicBezTo>
                    <a:pt x="247" y="79"/>
                    <a:pt x="250" y="80"/>
                    <a:pt x="254" y="87"/>
                  </a:cubicBezTo>
                  <a:cubicBezTo>
                    <a:pt x="260" y="97"/>
                    <a:pt x="259" y="95"/>
                    <a:pt x="268" y="91"/>
                  </a:cubicBezTo>
                  <a:cubicBezTo>
                    <a:pt x="278" y="87"/>
                    <a:pt x="302" y="80"/>
                    <a:pt x="306" y="93"/>
                  </a:cubicBezTo>
                  <a:cubicBezTo>
                    <a:pt x="308" y="101"/>
                    <a:pt x="301" y="106"/>
                    <a:pt x="301" y="114"/>
                  </a:cubicBezTo>
                  <a:cubicBezTo>
                    <a:pt x="301" y="122"/>
                    <a:pt x="307" y="125"/>
                    <a:pt x="307" y="134"/>
                  </a:cubicBezTo>
                  <a:cubicBezTo>
                    <a:pt x="306" y="140"/>
                    <a:pt x="302" y="145"/>
                    <a:pt x="300" y="151"/>
                  </a:cubicBezTo>
                  <a:cubicBezTo>
                    <a:pt x="298" y="158"/>
                    <a:pt x="300" y="163"/>
                    <a:pt x="300" y="170"/>
                  </a:cubicBezTo>
                  <a:cubicBezTo>
                    <a:pt x="303" y="184"/>
                    <a:pt x="301" y="198"/>
                    <a:pt x="306" y="211"/>
                  </a:cubicBezTo>
                  <a:cubicBezTo>
                    <a:pt x="309" y="218"/>
                    <a:pt x="309" y="220"/>
                    <a:pt x="309" y="228"/>
                  </a:cubicBezTo>
                  <a:cubicBezTo>
                    <a:pt x="309" y="234"/>
                    <a:pt x="308" y="242"/>
                    <a:pt x="317" y="240"/>
                  </a:cubicBezTo>
                  <a:lnTo>
                    <a:pt x="322" y="233"/>
                  </a:lnTo>
                  <a:lnTo>
                    <a:pt x="331" y="231"/>
                  </a:lnTo>
                  <a:cubicBezTo>
                    <a:pt x="336" y="230"/>
                    <a:pt x="344" y="229"/>
                    <a:pt x="349" y="227"/>
                  </a:cubicBezTo>
                  <a:cubicBezTo>
                    <a:pt x="352" y="218"/>
                    <a:pt x="348" y="213"/>
                    <a:pt x="357" y="207"/>
                  </a:cubicBezTo>
                  <a:cubicBezTo>
                    <a:pt x="361" y="205"/>
                    <a:pt x="372" y="201"/>
                    <a:pt x="376" y="201"/>
                  </a:cubicBezTo>
                  <a:cubicBezTo>
                    <a:pt x="383" y="202"/>
                    <a:pt x="389" y="207"/>
                    <a:pt x="396" y="208"/>
                  </a:cubicBezTo>
                  <a:cubicBezTo>
                    <a:pt x="404" y="209"/>
                    <a:pt x="410" y="209"/>
                    <a:pt x="416" y="214"/>
                  </a:cubicBezTo>
                  <a:cubicBezTo>
                    <a:pt x="422" y="219"/>
                    <a:pt x="422" y="224"/>
                    <a:pt x="431" y="226"/>
                  </a:cubicBezTo>
                  <a:cubicBezTo>
                    <a:pt x="436" y="227"/>
                    <a:pt x="450" y="227"/>
                    <a:pt x="455" y="225"/>
                  </a:cubicBezTo>
                  <a:cubicBezTo>
                    <a:pt x="465" y="220"/>
                    <a:pt x="471" y="200"/>
                    <a:pt x="477" y="190"/>
                  </a:cubicBezTo>
                  <a:cubicBezTo>
                    <a:pt x="490" y="185"/>
                    <a:pt x="513" y="184"/>
                    <a:pt x="526" y="190"/>
                  </a:cubicBezTo>
                  <a:cubicBezTo>
                    <a:pt x="539" y="196"/>
                    <a:pt x="538" y="216"/>
                    <a:pt x="554" y="220"/>
                  </a:cubicBezTo>
                  <a:lnTo>
                    <a:pt x="554" y="222"/>
                  </a:lnTo>
                  <a:cubicBezTo>
                    <a:pt x="567" y="226"/>
                    <a:pt x="581" y="238"/>
                    <a:pt x="592" y="246"/>
                  </a:cubicBezTo>
                  <a:cubicBezTo>
                    <a:pt x="606" y="255"/>
                    <a:pt x="611" y="263"/>
                    <a:pt x="606" y="280"/>
                  </a:cubicBezTo>
                  <a:cubicBezTo>
                    <a:pt x="603" y="289"/>
                    <a:pt x="602" y="288"/>
                    <a:pt x="604" y="298"/>
                  </a:cubicBezTo>
                  <a:cubicBezTo>
                    <a:pt x="605" y="305"/>
                    <a:pt x="607" y="314"/>
                    <a:pt x="608" y="320"/>
                  </a:cubicBezTo>
                  <a:cubicBezTo>
                    <a:pt x="608" y="329"/>
                    <a:pt x="604" y="335"/>
                    <a:pt x="605" y="343"/>
                  </a:cubicBezTo>
                  <a:cubicBezTo>
                    <a:pt x="606" y="353"/>
                    <a:pt x="614" y="356"/>
                    <a:pt x="621" y="361"/>
                  </a:cubicBezTo>
                  <a:cubicBezTo>
                    <a:pt x="624" y="364"/>
                    <a:pt x="628" y="369"/>
                    <a:pt x="632" y="371"/>
                  </a:cubicBezTo>
                  <a:cubicBezTo>
                    <a:pt x="637" y="373"/>
                    <a:pt x="642" y="373"/>
                    <a:pt x="646" y="375"/>
                  </a:cubicBezTo>
                  <a:cubicBezTo>
                    <a:pt x="657" y="379"/>
                    <a:pt x="660" y="388"/>
                    <a:pt x="669" y="395"/>
                  </a:cubicBezTo>
                  <a:cubicBezTo>
                    <a:pt x="679" y="404"/>
                    <a:pt x="683" y="399"/>
                    <a:pt x="679" y="4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47E2E62-FC2B-4700-8E42-D579AC574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562" y="3913305"/>
              <a:ext cx="6567" cy="9193"/>
            </a:xfrm>
            <a:custGeom>
              <a:avLst/>
              <a:gdLst>
                <a:gd name="T0" fmla="*/ 14 w 23"/>
                <a:gd name="T1" fmla="*/ 24 h 30"/>
                <a:gd name="T2" fmla="*/ 21 w 23"/>
                <a:gd name="T3" fmla="*/ 10 h 30"/>
                <a:gd name="T4" fmla="*/ 14 w 23"/>
                <a:gd name="T5" fmla="*/ 0 h 30"/>
                <a:gd name="T6" fmla="*/ 1 w 23"/>
                <a:gd name="T7" fmla="*/ 6 h 30"/>
                <a:gd name="T8" fmla="*/ 14 w 23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14" y="24"/>
                  </a:moveTo>
                  <a:cubicBezTo>
                    <a:pt x="14" y="24"/>
                    <a:pt x="23" y="14"/>
                    <a:pt x="21" y="10"/>
                  </a:cubicBezTo>
                  <a:cubicBezTo>
                    <a:pt x="20" y="6"/>
                    <a:pt x="21" y="1"/>
                    <a:pt x="14" y="0"/>
                  </a:cubicBezTo>
                  <a:cubicBezTo>
                    <a:pt x="7" y="0"/>
                    <a:pt x="0" y="0"/>
                    <a:pt x="1" y="6"/>
                  </a:cubicBezTo>
                  <a:cubicBezTo>
                    <a:pt x="3" y="12"/>
                    <a:pt x="9" y="30"/>
                    <a:pt x="14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7A0E6C10-FF0A-441E-ACD2-59DB78BD7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936" y="3908052"/>
              <a:ext cx="7879" cy="3940"/>
            </a:xfrm>
            <a:custGeom>
              <a:avLst/>
              <a:gdLst>
                <a:gd name="T0" fmla="*/ 16 w 26"/>
                <a:gd name="T1" fmla="*/ 12 h 16"/>
                <a:gd name="T2" fmla="*/ 20 w 26"/>
                <a:gd name="T3" fmla="*/ 2 h 16"/>
                <a:gd name="T4" fmla="*/ 5 w 26"/>
                <a:gd name="T5" fmla="*/ 7 h 16"/>
                <a:gd name="T6" fmla="*/ 16 w 26"/>
                <a:gd name="T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16" y="12"/>
                  </a:moveTo>
                  <a:cubicBezTo>
                    <a:pt x="16" y="12"/>
                    <a:pt x="26" y="4"/>
                    <a:pt x="20" y="2"/>
                  </a:cubicBezTo>
                  <a:cubicBezTo>
                    <a:pt x="14" y="0"/>
                    <a:pt x="0" y="3"/>
                    <a:pt x="5" y="7"/>
                  </a:cubicBezTo>
                  <a:cubicBezTo>
                    <a:pt x="10" y="11"/>
                    <a:pt x="12" y="16"/>
                    <a:pt x="16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45FE03DD-FE57-4CDF-97BD-BF99224EA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2792" y="3951388"/>
              <a:ext cx="5253" cy="9193"/>
            </a:xfrm>
            <a:custGeom>
              <a:avLst/>
              <a:gdLst>
                <a:gd name="T0" fmla="*/ 6 w 18"/>
                <a:gd name="T1" fmla="*/ 2 h 33"/>
                <a:gd name="T2" fmla="*/ 2 w 18"/>
                <a:gd name="T3" fmla="*/ 14 h 33"/>
                <a:gd name="T4" fmla="*/ 10 w 18"/>
                <a:gd name="T5" fmla="*/ 27 h 33"/>
                <a:gd name="T6" fmla="*/ 17 w 18"/>
                <a:gd name="T7" fmla="*/ 9 h 33"/>
                <a:gd name="T8" fmla="*/ 6 w 18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3">
                  <a:moveTo>
                    <a:pt x="6" y="2"/>
                  </a:moveTo>
                  <a:cubicBezTo>
                    <a:pt x="4" y="4"/>
                    <a:pt x="2" y="10"/>
                    <a:pt x="2" y="14"/>
                  </a:cubicBezTo>
                  <a:cubicBezTo>
                    <a:pt x="3" y="19"/>
                    <a:pt x="0" y="33"/>
                    <a:pt x="10" y="27"/>
                  </a:cubicBezTo>
                  <a:cubicBezTo>
                    <a:pt x="10" y="27"/>
                    <a:pt x="18" y="15"/>
                    <a:pt x="17" y="9"/>
                  </a:cubicBezTo>
                  <a:cubicBezTo>
                    <a:pt x="16" y="3"/>
                    <a:pt x="9" y="0"/>
                    <a:pt x="6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A9A12EB7-FB44-473D-A616-4B6B007C8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310" y="3984218"/>
              <a:ext cx="5253" cy="3940"/>
            </a:xfrm>
            <a:custGeom>
              <a:avLst/>
              <a:gdLst>
                <a:gd name="T0" fmla="*/ 1 w 15"/>
                <a:gd name="T1" fmla="*/ 3 h 16"/>
                <a:gd name="T2" fmla="*/ 11 w 15"/>
                <a:gd name="T3" fmla="*/ 15 h 16"/>
                <a:gd name="T4" fmla="*/ 13 w 15"/>
                <a:gd name="T5" fmla="*/ 7 h 16"/>
                <a:gd name="T6" fmla="*/ 1 w 15"/>
                <a:gd name="T7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" y="3"/>
                  </a:moveTo>
                  <a:cubicBezTo>
                    <a:pt x="0" y="6"/>
                    <a:pt x="6" y="16"/>
                    <a:pt x="11" y="15"/>
                  </a:cubicBezTo>
                  <a:cubicBezTo>
                    <a:pt x="11" y="15"/>
                    <a:pt x="15" y="11"/>
                    <a:pt x="13" y="7"/>
                  </a:cubicBezTo>
                  <a:cubicBezTo>
                    <a:pt x="10" y="3"/>
                    <a:pt x="3" y="0"/>
                    <a:pt x="1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C0E3AA95-289A-4D4B-9131-2CC36C4DC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442" y="3982906"/>
              <a:ext cx="101118" cy="132636"/>
            </a:xfrm>
            <a:custGeom>
              <a:avLst/>
              <a:gdLst>
                <a:gd name="T0" fmla="*/ 312 w 339"/>
                <a:gd name="T1" fmla="*/ 370 h 447"/>
                <a:gd name="T2" fmla="*/ 293 w 339"/>
                <a:gd name="T3" fmla="*/ 332 h 447"/>
                <a:gd name="T4" fmla="*/ 269 w 339"/>
                <a:gd name="T5" fmla="*/ 301 h 447"/>
                <a:gd name="T6" fmla="*/ 263 w 339"/>
                <a:gd name="T7" fmla="*/ 254 h 447"/>
                <a:gd name="T8" fmla="*/ 261 w 339"/>
                <a:gd name="T9" fmla="*/ 234 h 447"/>
                <a:gd name="T10" fmla="*/ 262 w 339"/>
                <a:gd name="T11" fmla="*/ 210 h 447"/>
                <a:gd name="T12" fmla="*/ 265 w 339"/>
                <a:gd name="T13" fmla="*/ 166 h 447"/>
                <a:gd name="T14" fmla="*/ 248 w 339"/>
                <a:gd name="T15" fmla="*/ 128 h 447"/>
                <a:gd name="T16" fmla="*/ 193 w 339"/>
                <a:gd name="T17" fmla="*/ 74 h 447"/>
                <a:gd name="T18" fmla="*/ 179 w 339"/>
                <a:gd name="T19" fmla="*/ 58 h 447"/>
                <a:gd name="T20" fmla="*/ 169 w 339"/>
                <a:gd name="T21" fmla="*/ 46 h 447"/>
                <a:gd name="T22" fmla="*/ 152 w 339"/>
                <a:gd name="T23" fmla="*/ 54 h 447"/>
                <a:gd name="T24" fmla="*/ 147 w 339"/>
                <a:gd name="T25" fmla="*/ 53 h 447"/>
                <a:gd name="T26" fmla="*/ 147 w 339"/>
                <a:gd name="T27" fmla="*/ 57 h 447"/>
                <a:gd name="T28" fmla="*/ 131 w 339"/>
                <a:gd name="T29" fmla="*/ 76 h 447"/>
                <a:gd name="T30" fmla="*/ 118 w 339"/>
                <a:gd name="T31" fmla="*/ 71 h 447"/>
                <a:gd name="T32" fmla="*/ 106 w 339"/>
                <a:gd name="T33" fmla="*/ 76 h 447"/>
                <a:gd name="T34" fmla="*/ 77 w 339"/>
                <a:gd name="T35" fmla="*/ 68 h 447"/>
                <a:gd name="T36" fmla="*/ 84 w 339"/>
                <a:gd name="T37" fmla="*/ 48 h 447"/>
                <a:gd name="T38" fmla="*/ 79 w 339"/>
                <a:gd name="T39" fmla="*/ 27 h 447"/>
                <a:gd name="T40" fmla="*/ 56 w 339"/>
                <a:gd name="T41" fmla="*/ 20 h 447"/>
                <a:gd name="T42" fmla="*/ 33 w 339"/>
                <a:gd name="T43" fmla="*/ 8 h 447"/>
                <a:gd name="T44" fmla="*/ 10 w 339"/>
                <a:gd name="T45" fmla="*/ 2 h 447"/>
                <a:gd name="T46" fmla="*/ 0 w 339"/>
                <a:gd name="T47" fmla="*/ 19 h 447"/>
                <a:gd name="T48" fmla="*/ 5 w 339"/>
                <a:gd name="T49" fmla="*/ 31 h 447"/>
                <a:gd name="T50" fmla="*/ 17 w 339"/>
                <a:gd name="T51" fmla="*/ 58 h 447"/>
                <a:gd name="T52" fmla="*/ 28 w 339"/>
                <a:gd name="T53" fmla="*/ 125 h 447"/>
                <a:gd name="T54" fmla="*/ 43 w 339"/>
                <a:gd name="T55" fmla="*/ 165 h 447"/>
                <a:gd name="T56" fmla="*/ 41 w 339"/>
                <a:gd name="T57" fmla="*/ 212 h 447"/>
                <a:gd name="T58" fmla="*/ 52 w 339"/>
                <a:gd name="T59" fmla="*/ 226 h 447"/>
                <a:gd name="T60" fmla="*/ 67 w 339"/>
                <a:gd name="T61" fmla="*/ 240 h 447"/>
                <a:gd name="T62" fmla="*/ 77 w 339"/>
                <a:gd name="T63" fmla="*/ 258 h 447"/>
                <a:gd name="T64" fmla="*/ 92 w 339"/>
                <a:gd name="T65" fmla="*/ 269 h 447"/>
                <a:gd name="T66" fmla="*/ 110 w 339"/>
                <a:gd name="T67" fmla="*/ 284 h 447"/>
                <a:gd name="T68" fmla="*/ 107 w 339"/>
                <a:gd name="T69" fmla="*/ 303 h 447"/>
                <a:gd name="T70" fmla="*/ 129 w 339"/>
                <a:gd name="T71" fmla="*/ 331 h 447"/>
                <a:gd name="T72" fmla="*/ 161 w 339"/>
                <a:gd name="T73" fmla="*/ 356 h 447"/>
                <a:gd name="T74" fmla="*/ 184 w 339"/>
                <a:gd name="T75" fmla="*/ 385 h 447"/>
                <a:gd name="T76" fmla="*/ 205 w 339"/>
                <a:gd name="T77" fmla="*/ 390 h 447"/>
                <a:gd name="T78" fmla="*/ 220 w 339"/>
                <a:gd name="T79" fmla="*/ 404 h 447"/>
                <a:gd name="T80" fmla="*/ 259 w 339"/>
                <a:gd name="T81" fmla="*/ 420 h 447"/>
                <a:gd name="T82" fmla="*/ 275 w 339"/>
                <a:gd name="T83" fmla="*/ 431 h 447"/>
                <a:gd name="T84" fmla="*/ 293 w 339"/>
                <a:gd name="T85" fmla="*/ 441 h 447"/>
                <a:gd name="T86" fmla="*/ 320 w 339"/>
                <a:gd name="T87" fmla="*/ 421 h 447"/>
                <a:gd name="T88" fmla="*/ 325 w 339"/>
                <a:gd name="T89" fmla="*/ 431 h 447"/>
                <a:gd name="T90" fmla="*/ 338 w 339"/>
                <a:gd name="T91" fmla="*/ 428 h 447"/>
                <a:gd name="T92" fmla="*/ 331 w 339"/>
                <a:gd name="T93" fmla="*/ 408 h 447"/>
                <a:gd name="T94" fmla="*/ 312 w 339"/>
                <a:gd name="T95" fmla="*/ 37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" h="447">
                  <a:moveTo>
                    <a:pt x="312" y="370"/>
                  </a:moveTo>
                  <a:cubicBezTo>
                    <a:pt x="305" y="356"/>
                    <a:pt x="305" y="343"/>
                    <a:pt x="293" y="332"/>
                  </a:cubicBezTo>
                  <a:cubicBezTo>
                    <a:pt x="281" y="321"/>
                    <a:pt x="276" y="315"/>
                    <a:pt x="269" y="301"/>
                  </a:cubicBezTo>
                  <a:cubicBezTo>
                    <a:pt x="262" y="285"/>
                    <a:pt x="266" y="271"/>
                    <a:pt x="263" y="254"/>
                  </a:cubicBezTo>
                  <a:cubicBezTo>
                    <a:pt x="261" y="246"/>
                    <a:pt x="259" y="243"/>
                    <a:pt x="261" y="234"/>
                  </a:cubicBezTo>
                  <a:cubicBezTo>
                    <a:pt x="262" y="226"/>
                    <a:pt x="262" y="219"/>
                    <a:pt x="262" y="210"/>
                  </a:cubicBezTo>
                  <a:cubicBezTo>
                    <a:pt x="263" y="195"/>
                    <a:pt x="268" y="182"/>
                    <a:pt x="265" y="166"/>
                  </a:cubicBezTo>
                  <a:cubicBezTo>
                    <a:pt x="262" y="152"/>
                    <a:pt x="257" y="140"/>
                    <a:pt x="248" y="128"/>
                  </a:cubicBezTo>
                  <a:cubicBezTo>
                    <a:pt x="231" y="107"/>
                    <a:pt x="212" y="92"/>
                    <a:pt x="193" y="74"/>
                  </a:cubicBezTo>
                  <a:cubicBezTo>
                    <a:pt x="188" y="70"/>
                    <a:pt x="181" y="64"/>
                    <a:pt x="179" y="58"/>
                  </a:cubicBezTo>
                  <a:cubicBezTo>
                    <a:pt x="175" y="49"/>
                    <a:pt x="181" y="42"/>
                    <a:pt x="169" y="46"/>
                  </a:cubicBezTo>
                  <a:cubicBezTo>
                    <a:pt x="161" y="48"/>
                    <a:pt x="161" y="54"/>
                    <a:pt x="152" y="54"/>
                  </a:cubicBezTo>
                  <a:lnTo>
                    <a:pt x="147" y="53"/>
                  </a:lnTo>
                  <a:lnTo>
                    <a:pt x="147" y="57"/>
                  </a:lnTo>
                  <a:cubicBezTo>
                    <a:pt x="146" y="68"/>
                    <a:pt x="144" y="77"/>
                    <a:pt x="131" y="76"/>
                  </a:cubicBezTo>
                  <a:cubicBezTo>
                    <a:pt x="128" y="76"/>
                    <a:pt x="124" y="71"/>
                    <a:pt x="118" y="71"/>
                  </a:cubicBezTo>
                  <a:cubicBezTo>
                    <a:pt x="112" y="71"/>
                    <a:pt x="111" y="75"/>
                    <a:pt x="106" y="76"/>
                  </a:cubicBezTo>
                  <a:cubicBezTo>
                    <a:pt x="94" y="81"/>
                    <a:pt x="73" y="87"/>
                    <a:pt x="77" y="68"/>
                  </a:cubicBezTo>
                  <a:cubicBezTo>
                    <a:pt x="78" y="61"/>
                    <a:pt x="84" y="55"/>
                    <a:pt x="84" y="48"/>
                  </a:cubicBezTo>
                  <a:cubicBezTo>
                    <a:pt x="84" y="43"/>
                    <a:pt x="80" y="35"/>
                    <a:pt x="79" y="27"/>
                  </a:cubicBezTo>
                  <a:cubicBezTo>
                    <a:pt x="67" y="27"/>
                    <a:pt x="67" y="27"/>
                    <a:pt x="56" y="20"/>
                  </a:cubicBezTo>
                  <a:cubicBezTo>
                    <a:pt x="50" y="16"/>
                    <a:pt x="37" y="14"/>
                    <a:pt x="33" y="8"/>
                  </a:cubicBezTo>
                  <a:cubicBezTo>
                    <a:pt x="24" y="8"/>
                    <a:pt x="19" y="0"/>
                    <a:pt x="10" y="2"/>
                  </a:cubicBezTo>
                  <a:cubicBezTo>
                    <a:pt x="11" y="13"/>
                    <a:pt x="7" y="19"/>
                    <a:pt x="0" y="19"/>
                  </a:cubicBezTo>
                  <a:cubicBezTo>
                    <a:pt x="1" y="23"/>
                    <a:pt x="3" y="27"/>
                    <a:pt x="5" y="31"/>
                  </a:cubicBezTo>
                  <a:cubicBezTo>
                    <a:pt x="10" y="40"/>
                    <a:pt x="14" y="48"/>
                    <a:pt x="17" y="58"/>
                  </a:cubicBezTo>
                  <a:cubicBezTo>
                    <a:pt x="23" y="80"/>
                    <a:pt x="20" y="104"/>
                    <a:pt x="28" y="125"/>
                  </a:cubicBezTo>
                  <a:cubicBezTo>
                    <a:pt x="32" y="139"/>
                    <a:pt x="41" y="152"/>
                    <a:pt x="43" y="165"/>
                  </a:cubicBezTo>
                  <a:cubicBezTo>
                    <a:pt x="44" y="179"/>
                    <a:pt x="33" y="199"/>
                    <a:pt x="41" y="212"/>
                  </a:cubicBezTo>
                  <a:cubicBezTo>
                    <a:pt x="44" y="218"/>
                    <a:pt x="49" y="219"/>
                    <a:pt x="52" y="226"/>
                  </a:cubicBezTo>
                  <a:cubicBezTo>
                    <a:pt x="56" y="236"/>
                    <a:pt x="58" y="236"/>
                    <a:pt x="67" y="240"/>
                  </a:cubicBezTo>
                  <a:cubicBezTo>
                    <a:pt x="76" y="246"/>
                    <a:pt x="72" y="250"/>
                    <a:pt x="77" y="258"/>
                  </a:cubicBezTo>
                  <a:cubicBezTo>
                    <a:pt x="80" y="263"/>
                    <a:pt x="87" y="266"/>
                    <a:pt x="92" y="269"/>
                  </a:cubicBezTo>
                  <a:cubicBezTo>
                    <a:pt x="98" y="274"/>
                    <a:pt x="106" y="278"/>
                    <a:pt x="110" y="284"/>
                  </a:cubicBezTo>
                  <a:cubicBezTo>
                    <a:pt x="115" y="293"/>
                    <a:pt x="111" y="296"/>
                    <a:pt x="107" y="303"/>
                  </a:cubicBezTo>
                  <a:cubicBezTo>
                    <a:pt x="100" y="321"/>
                    <a:pt x="115" y="326"/>
                    <a:pt x="129" y="331"/>
                  </a:cubicBezTo>
                  <a:cubicBezTo>
                    <a:pt x="139" y="335"/>
                    <a:pt x="156" y="345"/>
                    <a:pt x="161" y="356"/>
                  </a:cubicBezTo>
                  <a:cubicBezTo>
                    <a:pt x="167" y="372"/>
                    <a:pt x="164" y="381"/>
                    <a:pt x="184" y="385"/>
                  </a:cubicBezTo>
                  <a:cubicBezTo>
                    <a:pt x="191" y="386"/>
                    <a:pt x="199" y="385"/>
                    <a:pt x="205" y="390"/>
                  </a:cubicBezTo>
                  <a:cubicBezTo>
                    <a:pt x="210" y="393"/>
                    <a:pt x="214" y="400"/>
                    <a:pt x="220" y="404"/>
                  </a:cubicBezTo>
                  <a:cubicBezTo>
                    <a:pt x="233" y="414"/>
                    <a:pt x="242" y="419"/>
                    <a:pt x="259" y="420"/>
                  </a:cubicBezTo>
                  <a:cubicBezTo>
                    <a:pt x="271" y="420"/>
                    <a:pt x="268" y="423"/>
                    <a:pt x="275" y="431"/>
                  </a:cubicBezTo>
                  <a:cubicBezTo>
                    <a:pt x="280" y="437"/>
                    <a:pt x="286" y="439"/>
                    <a:pt x="293" y="441"/>
                  </a:cubicBezTo>
                  <a:cubicBezTo>
                    <a:pt x="311" y="447"/>
                    <a:pt x="319" y="440"/>
                    <a:pt x="320" y="421"/>
                  </a:cubicBezTo>
                  <a:cubicBezTo>
                    <a:pt x="327" y="422"/>
                    <a:pt x="322" y="427"/>
                    <a:pt x="325" y="431"/>
                  </a:cubicBezTo>
                  <a:cubicBezTo>
                    <a:pt x="330" y="438"/>
                    <a:pt x="336" y="437"/>
                    <a:pt x="338" y="428"/>
                  </a:cubicBezTo>
                  <a:cubicBezTo>
                    <a:pt x="339" y="420"/>
                    <a:pt x="334" y="414"/>
                    <a:pt x="331" y="408"/>
                  </a:cubicBezTo>
                  <a:cubicBezTo>
                    <a:pt x="324" y="395"/>
                    <a:pt x="318" y="383"/>
                    <a:pt x="312" y="3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4312EFD8-DA76-4DE9-BC6C-160C0DA8A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8755" y="4010483"/>
              <a:ext cx="5253" cy="11819"/>
            </a:xfrm>
            <a:custGeom>
              <a:avLst/>
              <a:gdLst>
                <a:gd name="T0" fmla="*/ 1 w 20"/>
                <a:gd name="T1" fmla="*/ 2 h 39"/>
                <a:gd name="T2" fmla="*/ 1 w 20"/>
                <a:gd name="T3" fmla="*/ 17 h 39"/>
                <a:gd name="T4" fmla="*/ 12 w 20"/>
                <a:gd name="T5" fmla="*/ 32 h 39"/>
                <a:gd name="T6" fmla="*/ 14 w 20"/>
                <a:gd name="T7" fmla="*/ 16 h 39"/>
                <a:gd name="T8" fmla="*/ 1 w 20"/>
                <a:gd name="T9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" y="2"/>
                  </a:moveTo>
                  <a:lnTo>
                    <a:pt x="1" y="17"/>
                  </a:lnTo>
                  <a:cubicBezTo>
                    <a:pt x="0" y="20"/>
                    <a:pt x="7" y="39"/>
                    <a:pt x="12" y="32"/>
                  </a:cubicBezTo>
                  <a:cubicBezTo>
                    <a:pt x="13" y="31"/>
                    <a:pt x="20" y="25"/>
                    <a:pt x="14" y="16"/>
                  </a:cubicBezTo>
                  <a:cubicBezTo>
                    <a:pt x="9" y="7"/>
                    <a:pt x="3" y="0"/>
                    <a:pt x="1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90644E-1F43-41F4-AD3F-AEF7917C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2002" y="3978965"/>
              <a:ext cx="219308" cy="147081"/>
            </a:xfrm>
            <a:custGeom>
              <a:avLst/>
              <a:gdLst>
                <a:gd name="T0" fmla="*/ 687 w 734"/>
                <a:gd name="T1" fmla="*/ 165 h 495"/>
                <a:gd name="T2" fmla="*/ 677 w 734"/>
                <a:gd name="T3" fmla="*/ 214 h 495"/>
                <a:gd name="T4" fmla="*/ 621 w 734"/>
                <a:gd name="T5" fmla="*/ 221 h 495"/>
                <a:gd name="T6" fmla="*/ 563 w 734"/>
                <a:gd name="T7" fmla="*/ 209 h 495"/>
                <a:gd name="T8" fmla="*/ 474 w 734"/>
                <a:gd name="T9" fmla="*/ 219 h 495"/>
                <a:gd name="T10" fmla="*/ 446 w 734"/>
                <a:gd name="T11" fmla="*/ 304 h 495"/>
                <a:gd name="T12" fmla="*/ 397 w 734"/>
                <a:gd name="T13" fmla="*/ 411 h 495"/>
                <a:gd name="T14" fmla="*/ 330 w 734"/>
                <a:gd name="T15" fmla="*/ 456 h 495"/>
                <a:gd name="T16" fmla="*/ 279 w 734"/>
                <a:gd name="T17" fmla="*/ 458 h 495"/>
                <a:gd name="T18" fmla="*/ 224 w 734"/>
                <a:gd name="T19" fmla="*/ 456 h 495"/>
                <a:gd name="T20" fmla="*/ 172 w 734"/>
                <a:gd name="T21" fmla="*/ 474 h 495"/>
                <a:gd name="T22" fmla="*/ 124 w 734"/>
                <a:gd name="T23" fmla="*/ 480 h 495"/>
                <a:gd name="T24" fmla="*/ 84 w 734"/>
                <a:gd name="T25" fmla="*/ 495 h 495"/>
                <a:gd name="T26" fmla="*/ 0 w 734"/>
                <a:gd name="T27" fmla="*/ 412 h 495"/>
                <a:gd name="T28" fmla="*/ 6 w 734"/>
                <a:gd name="T29" fmla="*/ 411 h 495"/>
                <a:gd name="T30" fmla="*/ 52 w 734"/>
                <a:gd name="T31" fmla="*/ 439 h 495"/>
                <a:gd name="T32" fmla="*/ 124 w 734"/>
                <a:gd name="T33" fmla="*/ 430 h 495"/>
                <a:gd name="T34" fmla="*/ 141 w 734"/>
                <a:gd name="T35" fmla="*/ 379 h 495"/>
                <a:gd name="T36" fmla="*/ 143 w 734"/>
                <a:gd name="T37" fmla="*/ 358 h 495"/>
                <a:gd name="T38" fmla="*/ 228 w 734"/>
                <a:gd name="T39" fmla="*/ 328 h 495"/>
                <a:gd name="T40" fmla="*/ 316 w 734"/>
                <a:gd name="T41" fmla="*/ 239 h 495"/>
                <a:gd name="T42" fmla="*/ 339 w 734"/>
                <a:gd name="T43" fmla="*/ 192 h 495"/>
                <a:gd name="T44" fmla="*/ 376 w 734"/>
                <a:gd name="T45" fmla="*/ 219 h 495"/>
                <a:gd name="T46" fmla="*/ 414 w 734"/>
                <a:gd name="T47" fmla="*/ 194 h 495"/>
                <a:gd name="T48" fmla="*/ 426 w 734"/>
                <a:gd name="T49" fmla="*/ 182 h 495"/>
                <a:gd name="T50" fmla="*/ 430 w 734"/>
                <a:gd name="T51" fmla="*/ 166 h 495"/>
                <a:gd name="T52" fmla="*/ 419 w 734"/>
                <a:gd name="T53" fmla="*/ 152 h 495"/>
                <a:gd name="T54" fmla="*/ 488 w 734"/>
                <a:gd name="T55" fmla="*/ 82 h 495"/>
                <a:gd name="T56" fmla="*/ 520 w 734"/>
                <a:gd name="T57" fmla="*/ 33 h 495"/>
                <a:gd name="T58" fmla="*/ 538 w 734"/>
                <a:gd name="T59" fmla="*/ 30 h 495"/>
                <a:gd name="T60" fmla="*/ 558 w 734"/>
                <a:gd name="T61" fmla="*/ 12 h 495"/>
                <a:gd name="T62" fmla="*/ 572 w 734"/>
                <a:gd name="T63" fmla="*/ 9 h 495"/>
                <a:gd name="T64" fmla="*/ 615 w 734"/>
                <a:gd name="T65" fmla="*/ 62 h 495"/>
                <a:gd name="T66" fmla="*/ 602 w 734"/>
                <a:gd name="T67" fmla="*/ 83 h 495"/>
                <a:gd name="T68" fmla="*/ 633 w 734"/>
                <a:gd name="T69" fmla="*/ 93 h 495"/>
                <a:gd name="T70" fmla="*/ 649 w 734"/>
                <a:gd name="T71" fmla="*/ 104 h 495"/>
                <a:gd name="T72" fmla="*/ 693 w 734"/>
                <a:gd name="T73" fmla="*/ 120 h 495"/>
                <a:gd name="T74" fmla="*/ 733 w 734"/>
                <a:gd name="T75" fmla="*/ 14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4" h="495">
                  <a:moveTo>
                    <a:pt x="719" y="159"/>
                  </a:moveTo>
                  <a:cubicBezTo>
                    <a:pt x="708" y="162"/>
                    <a:pt x="699" y="164"/>
                    <a:pt x="687" y="165"/>
                  </a:cubicBezTo>
                  <a:cubicBezTo>
                    <a:pt x="679" y="165"/>
                    <a:pt x="663" y="162"/>
                    <a:pt x="656" y="167"/>
                  </a:cubicBezTo>
                  <a:cubicBezTo>
                    <a:pt x="641" y="181"/>
                    <a:pt x="668" y="204"/>
                    <a:pt x="677" y="214"/>
                  </a:cubicBezTo>
                  <a:lnTo>
                    <a:pt x="677" y="215"/>
                  </a:lnTo>
                  <a:cubicBezTo>
                    <a:pt x="674" y="229"/>
                    <a:pt x="629" y="224"/>
                    <a:pt x="621" y="221"/>
                  </a:cubicBezTo>
                  <a:cubicBezTo>
                    <a:pt x="614" y="219"/>
                    <a:pt x="608" y="217"/>
                    <a:pt x="602" y="215"/>
                  </a:cubicBezTo>
                  <a:cubicBezTo>
                    <a:pt x="590" y="212"/>
                    <a:pt x="577" y="211"/>
                    <a:pt x="563" y="209"/>
                  </a:cubicBezTo>
                  <a:cubicBezTo>
                    <a:pt x="542" y="207"/>
                    <a:pt x="520" y="207"/>
                    <a:pt x="498" y="207"/>
                  </a:cubicBezTo>
                  <a:cubicBezTo>
                    <a:pt x="484" y="207"/>
                    <a:pt x="480" y="207"/>
                    <a:pt x="474" y="219"/>
                  </a:cubicBezTo>
                  <a:cubicBezTo>
                    <a:pt x="470" y="228"/>
                    <a:pt x="467" y="237"/>
                    <a:pt x="463" y="245"/>
                  </a:cubicBezTo>
                  <a:cubicBezTo>
                    <a:pt x="456" y="264"/>
                    <a:pt x="453" y="285"/>
                    <a:pt x="446" y="304"/>
                  </a:cubicBezTo>
                  <a:cubicBezTo>
                    <a:pt x="439" y="322"/>
                    <a:pt x="430" y="337"/>
                    <a:pt x="420" y="354"/>
                  </a:cubicBezTo>
                  <a:cubicBezTo>
                    <a:pt x="411" y="372"/>
                    <a:pt x="408" y="394"/>
                    <a:pt x="397" y="411"/>
                  </a:cubicBezTo>
                  <a:cubicBezTo>
                    <a:pt x="386" y="427"/>
                    <a:pt x="380" y="446"/>
                    <a:pt x="360" y="451"/>
                  </a:cubicBezTo>
                  <a:cubicBezTo>
                    <a:pt x="350" y="454"/>
                    <a:pt x="340" y="453"/>
                    <a:pt x="330" y="456"/>
                  </a:cubicBezTo>
                  <a:cubicBezTo>
                    <a:pt x="320" y="458"/>
                    <a:pt x="315" y="467"/>
                    <a:pt x="304" y="468"/>
                  </a:cubicBezTo>
                  <a:cubicBezTo>
                    <a:pt x="295" y="469"/>
                    <a:pt x="286" y="463"/>
                    <a:pt x="279" y="458"/>
                  </a:cubicBezTo>
                  <a:cubicBezTo>
                    <a:pt x="268" y="452"/>
                    <a:pt x="266" y="451"/>
                    <a:pt x="254" y="452"/>
                  </a:cubicBezTo>
                  <a:cubicBezTo>
                    <a:pt x="243" y="452"/>
                    <a:pt x="234" y="451"/>
                    <a:pt x="224" y="456"/>
                  </a:cubicBezTo>
                  <a:cubicBezTo>
                    <a:pt x="216" y="461"/>
                    <a:pt x="212" y="467"/>
                    <a:pt x="201" y="470"/>
                  </a:cubicBezTo>
                  <a:cubicBezTo>
                    <a:pt x="192" y="473"/>
                    <a:pt x="182" y="473"/>
                    <a:pt x="172" y="474"/>
                  </a:cubicBezTo>
                  <a:cubicBezTo>
                    <a:pt x="162" y="475"/>
                    <a:pt x="149" y="478"/>
                    <a:pt x="139" y="478"/>
                  </a:cubicBezTo>
                  <a:cubicBezTo>
                    <a:pt x="127" y="479"/>
                    <a:pt x="124" y="480"/>
                    <a:pt x="124" y="480"/>
                  </a:cubicBezTo>
                  <a:cubicBezTo>
                    <a:pt x="118" y="483"/>
                    <a:pt x="110" y="484"/>
                    <a:pt x="104" y="487"/>
                  </a:cubicBezTo>
                  <a:cubicBezTo>
                    <a:pt x="96" y="492"/>
                    <a:pt x="95" y="495"/>
                    <a:pt x="84" y="495"/>
                  </a:cubicBezTo>
                  <a:cubicBezTo>
                    <a:pt x="63" y="494"/>
                    <a:pt x="66" y="481"/>
                    <a:pt x="55" y="468"/>
                  </a:cubicBezTo>
                  <a:cubicBezTo>
                    <a:pt x="36" y="447"/>
                    <a:pt x="8" y="439"/>
                    <a:pt x="0" y="412"/>
                  </a:cubicBezTo>
                  <a:lnTo>
                    <a:pt x="0" y="411"/>
                  </a:lnTo>
                  <a:lnTo>
                    <a:pt x="6" y="411"/>
                  </a:lnTo>
                  <a:cubicBezTo>
                    <a:pt x="14" y="413"/>
                    <a:pt x="20" y="426"/>
                    <a:pt x="27" y="430"/>
                  </a:cubicBezTo>
                  <a:cubicBezTo>
                    <a:pt x="35" y="436"/>
                    <a:pt x="42" y="437"/>
                    <a:pt x="52" y="439"/>
                  </a:cubicBezTo>
                  <a:cubicBezTo>
                    <a:pt x="66" y="442"/>
                    <a:pt x="91" y="459"/>
                    <a:pt x="105" y="452"/>
                  </a:cubicBezTo>
                  <a:cubicBezTo>
                    <a:pt x="112" y="449"/>
                    <a:pt x="120" y="436"/>
                    <a:pt x="124" y="430"/>
                  </a:cubicBezTo>
                  <a:cubicBezTo>
                    <a:pt x="128" y="422"/>
                    <a:pt x="128" y="412"/>
                    <a:pt x="130" y="403"/>
                  </a:cubicBezTo>
                  <a:cubicBezTo>
                    <a:pt x="131" y="391"/>
                    <a:pt x="132" y="385"/>
                    <a:pt x="141" y="379"/>
                  </a:cubicBezTo>
                  <a:cubicBezTo>
                    <a:pt x="149" y="374"/>
                    <a:pt x="161" y="375"/>
                    <a:pt x="168" y="369"/>
                  </a:cubicBezTo>
                  <a:cubicBezTo>
                    <a:pt x="160" y="367"/>
                    <a:pt x="147" y="366"/>
                    <a:pt x="143" y="358"/>
                  </a:cubicBezTo>
                  <a:cubicBezTo>
                    <a:pt x="149" y="347"/>
                    <a:pt x="168" y="344"/>
                    <a:pt x="180" y="342"/>
                  </a:cubicBezTo>
                  <a:cubicBezTo>
                    <a:pt x="197" y="339"/>
                    <a:pt x="212" y="333"/>
                    <a:pt x="228" y="328"/>
                  </a:cubicBezTo>
                  <a:cubicBezTo>
                    <a:pt x="254" y="318"/>
                    <a:pt x="265" y="297"/>
                    <a:pt x="281" y="275"/>
                  </a:cubicBezTo>
                  <a:cubicBezTo>
                    <a:pt x="292" y="261"/>
                    <a:pt x="308" y="255"/>
                    <a:pt x="316" y="239"/>
                  </a:cubicBezTo>
                  <a:cubicBezTo>
                    <a:pt x="320" y="232"/>
                    <a:pt x="327" y="226"/>
                    <a:pt x="330" y="218"/>
                  </a:cubicBezTo>
                  <a:cubicBezTo>
                    <a:pt x="333" y="211"/>
                    <a:pt x="330" y="198"/>
                    <a:pt x="339" y="192"/>
                  </a:cubicBezTo>
                  <a:lnTo>
                    <a:pt x="343" y="191"/>
                  </a:lnTo>
                  <a:cubicBezTo>
                    <a:pt x="356" y="189"/>
                    <a:pt x="370" y="213"/>
                    <a:pt x="376" y="219"/>
                  </a:cubicBezTo>
                  <a:cubicBezTo>
                    <a:pt x="398" y="243"/>
                    <a:pt x="399" y="199"/>
                    <a:pt x="398" y="185"/>
                  </a:cubicBezTo>
                  <a:cubicBezTo>
                    <a:pt x="406" y="184"/>
                    <a:pt x="408" y="191"/>
                    <a:pt x="414" y="194"/>
                  </a:cubicBezTo>
                  <a:cubicBezTo>
                    <a:pt x="413" y="201"/>
                    <a:pt x="414" y="207"/>
                    <a:pt x="415" y="213"/>
                  </a:cubicBezTo>
                  <a:cubicBezTo>
                    <a:pt x="435" y="216"/>
                    <a:pt x="426" y="193"/>
                    <a:pt x="426" y="182"/>
                  </a:cubicBezTo>
                  <a:cubicBezTo>
                    <a:pt x="426" y="177"/>
                    <a:pt x="425" y="175"/>
                    <a:pt x="426" y="172"/>
                  </a:cubicBezTo>
                  <a:lnTo>
                    <a:pt x="430" y="166"/>
                  </a:lnTo>
                  <a:cubicBezTo>
                    <a:pt x="434" y="161"/>
                    <a:pt x="442" y="164"/>
                    <a:pt x="440" y="154"/>
                  </a:cubicBezTo>
                  <a:cubicBezTo>
                    <a:pt x="433" y="154"/>
                    <a:pt x="426" y="155"/>
                    <a:pt x="419" y="152"/>
                  </a:cubicBezTo>
                  <a:cubicBezTo>
                    <a:pt x="408" y="127"/>
                    <a:pt x="445" y="133"/>
                    <a:pt x="459" y="127"/>
                  </a:cubicBezTo>
                  <a:cubicBezTo>
                    <a:pt x="477" y="120"/>
                    <a:pt x="484" y="98"/>
                    <a:pt x="488" y="82"/>
                  </a:cubicBezTo>
                  <a:cubicBezTo>
                    <a:pt x="491" y="73"/>
                    <a:pt x="497" y="64"/>
                    <a:pt x="501" y="55"/>
                  </a:cubicBezTo>
                  <a:cubicBezTo>
                    <a:pt x="507" y="45"/>
                    <a:pt x="514" y="42"/>
                    <a:pt x="520" y="33"/>
                  </a:cubicBezTo>
                  <a:cubicBezTo>
                    <a:pt x="524" y="29"/>
                    <a:pt x="523" y="12"/>
                    <a:pt x="528" y="9"/>
                  </a:cubicBezTo>
                  <a:cubicBezTo>
                    <a:pt x="540" y="3"/>
                    <a:pt x="538" y="23"/>
                    <a:pt x="538" y="30"/>
                  </a:cubicBezTo>
                  <a:lnTo>
                    <a:pt x="547" y="30"/>
                  </a:lnTo>
                  <a:cubicBezTo>
                    <a:pt x="551" y="23"/>
                    <a:pt x="555" y="20"/>
                    <a:pt x="558" y="12"/>
                  </a:cubicBezTo>
                  <a:cubicBezTo>
                    <a:pt x="559" y="9"/>
                    <a:pt x="554" y="3"/>
                    <a:pt x="561" y="0"/>
                  </a:cubicBezTo>
                  <a:lnTo>
                    <a:pt x="572" y="9"/>
                  </a:lnTo>
                  <a:cubicBezTo>
                    <a:pt x="578" y="18"/>
                    <a:pt x="573" y="26"/>
                    <a:pt x="582" y="34"/>
                  </a:cubicBezTo>
                  <a:cubicBezTo>
                    <a:pt x="587" y="39"/>
                    <a:pt x="631" y="44"/>
                    <a:pt x="615" y="62"/>
                  </a:cubicBezTo>
                  <a:cubicBezTo>
                    <a:pt x="611" y="66"/>
                    <a:pt x="604" y="61"/>
                    <a:pt x="601" y="69"/>
                  </a:cubicBezTo>
                  <a:cubicBezTo>
                    <a:pt x="599" y="72"/>
                    <a:pt x="601" y="80"/>
                    <a:pt x="602" y="83"/>
                  </a:cubicBezTo>
                  <a:cubicBezTo>
                    <a:pt x="608" y="95"/>
                    <a:pt x="615" y="93"/>
                    <a:pt x="624" y="91"/>
                  </a:cubicBezTo>
                  <a:cubicBezTo>
                    <a:pt x="628" y="90"/>
                    <a:pt x="631" y="80"/>
                    <a:pt x="633" y="93"/>
                  </a:cubicBezTo>
                  <a:cubicBezTo>
                    <a:pt x="633" y="96"/>
                    <a:pt x="627" y="100"/>
                    <a:pt x="628" y="104"/>
                  </a:cubicBezTo>
                  <a:cubicBezTo>
                    <a:pt x="630" y="114"/>
                    <a:pt x="645" y="113"/>
                    <a:pt x="649" y="104"/>
                  </a:cubicBezTo>
                  <a:cubicBezTo>
                    <a:pt x="658" y="102"/>
                    <a:pt x="660" y="111"/>
                    <a:pt x="666" y="115"/>
                  </a:cubicBezTo>
                  <a:cubicBezTo>
                    <a:pt x="674" y="120"/>
                    <a:pt x="684" y="116"/>
                    <a:pt x="693" y="120"/>
                  </a:cubicBezTo>
                  <a:cubicBezTo>
                    <a:pt x="699" y="122"/>
                    <a:pt x="704" y="130"/>
                    <a:pt x="710" y="133"/>
                  </a:cubicBezTo>
                  <a:cubicBezTo>
                    <a:pt x="717" y="136"/>
                    <a:pt x="726" y="137"/>
                    <a:pt x="733" y="142"/>
                  </a:cubicBezTo>
                  <a:cubicBezTo>
                    <a:pt x="734" y="151"/>
                    <a:pt x="724" y="155"/>
                    <a:pt x="719" y="15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51DE17C-A54D-4C3D-B207-D28B77C2B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9189" y="4014423"/>
              <a:ext cx="15759" cy="10506"/>
            </a:xfrm>
            <a:custGeom>
              <a:avLst/>
              <a:gdLst>
                <a:gd name="T0" fmla="*/ 41 w 50"/>
                <a:gd name="T1" fmla="*/ 2 h 33"/>
                <a:gd name="T2" fmla="*/ 17 w 50"/>
                <a:gd name="T3" fmla="*/ 33 h 33"/>
                <a:gd name="T4" fmla="*/ 49 w 50"/>
                <a:gd name="T5" fmla="*/ 13 h 33"/>
                <a:gd name="T6" fmla="*/ 41 w 50"/>
                <a:gd name="T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3">
                  <a:moveTo>
                    <a:pt x="41" y="2"/>
                  </a:moveTo>
                  <a:cubicBezTo>
                    <a:pt x="31" y="4"/>
                    <a:pt x="0" y="31"/>
                    <a:pt x="17" y="33"/>
                  </a:cubicBezTo>
                  <a:cubicBezTo>
                    <a:pt x="19" y="33"/>
                    <a:pt x="48" y="22"/>
                    <a:pt x="49" y="13"/>
                  </a:cubicBezTo>
                  <a:cubicBezTo>
                    <a:pt x="49" y="4"/>
                    <a:pt x="50" y="0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307822C6-F2A2-4B25-9FF5-741746AA3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766" y="3999977"/>
              <a:ext cx="14446" cy="5253"/>
            </a:xfrm>
            <a:custGeom>
              <a:avLst/>
              <a:gdLst>
                <a:gd name="T0" fmla="*/ 26 w 47"/>
                <a:gd name="T1" fmla="*/ 1 h 17"/>
                <a:gd name="T2" fmla="*/ 2 w 47"/>
                <a:gd name="T3" fmla="*/ 8 h 17"/>
                <a:gd name="T4" fmla="*/ 21 w 47"/>
                <a:gd name="T5" fmla="*/ 16 h 17"/>
                <a:gd name="T6" fmla="*/ 47 w 47"/>
                <a:gd name="T7" fmla="*/ 11 h 17"/>
                <a:gd name="T8" fmla="*/ 26 w 4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7">
                  <a:moveTo>
                    <a:pt x="26" y="1"/>
                  </a:moveTo>
                  <a:cubicBezTo>
                    <a:pt x="12" y="1"/>
                    <a:pt x="0" y="0"/>
                    <a:pt x="2" y="8"/>
                  </a:cubicBezTo>
                  <a:cubicBezTo>
                    <a:pt x="5" y="17"/>
                    <a:pt x="10" y="16"/>
                    <a:pt x="21" y="16"/>
                  </a:cubicBezTo>
                  <a:cubicBezTo>
                    <a:pt x="23" y="16"/>
                    <a:pt x="47" y="17"/>
                    <a:pt x="47" y="11"/>
                  </a:cubicBezTo>
                  <a:cubicBezTo>
                    <a:pt x="47" y="6"/>
                    <a:pt x="40" y="1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0B94655-6B9D-4BAF-82EE-15AA2B63A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574" y="3988158"/>
              <a:ext cx="9193" cy="6567"/>
            </a:xfrm>
            <a:custGeom>
              <a:avLst/>
              <a:gdLst>
                <a:gd name="T0" fmla="*/ 21 w 30"/>
                <a:gd name="T1" fmla="*/ 3 h 19"/>
                <a:gd name="T2" fmla="*/ 5 w 30"/>
                <a:gd name="T3" fmla="*/ 13 h 19"/>
                <a:gd name="T4" fmla="*/ 16 w 30"/>
                <a:gd name="T5" fmla="*/ 16 h 19"/>
                <a:gd name="T6" fmla="*/ 21 w 30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9">
                  <a:moveTo>
                    <a:pt x="21" y="3"/>
                  </a:moveTo>
                  <a:cubicBezTo>
                    <a:pt x="12" y="0"/>
                    <a:pt x="0" y="9"/>
                    <a:pt x="5" y="13"/>
                  </a:cubicBezTo>
                  <a:cubicBezTo>
                    <a:pt x="10" y="17"/>
                    <a:pt x="12" y="19"/>
                    <a:pt x="16" y="16"/>
                  </a:cubicBezTo>
                  <a:cubicBezTo>
                    <a:pt x="16" y="16"/>
                    <a:pt x="30" y="7"/>
                    <a:pt x="21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1C332EA-F3DE-4C9C-B96C-5FB8DD3A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0094" y="3968460"/>
              <a:ext cx="6567" cy="6567"/>
            </a:xfrm>
            <a:custGeom>
              <a:avLst/>
              <a:gdLst>
                <a:gd name="T0" fmla="*/ 15 w 25"/>
                <a:gd name="T1" fmla="*/ 16 h 22"/>
                <a:gd name="T2" fmla="*/ 18 w 25"/>
                <a:gd name="T3" fmla="*/ 2 h 22"/>
                <a:gd name="T4" fmla="*/ 4 w 25"/>
                <a:gd name="T5" fmla="*/ 9 h 22"/>
                <a:gd name="T6" fmla="*/ 15 w 25"/>
                <a:gd name="T7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2">
                  <a:moveTo>
                    <a:pt x="15" y="16"/>
                  </a:moveTo>
                  <a:cubicBezTo>
                    <a:pt x="15" y="16"/>
                    <a:pt x="25" y="5"/>
                    <a:pt x="18" y="2"/>
                  </a:cubicBezTo>
                  <a:cubicBezTo>
                    <a:pt x="12" y="0"/>
                    <a:pt x="9" y="7"/>
                    <a:pt x="4" y="9"/>
                  </a:cubicBezTo>
                  <a:cubicBezTo>
                    <a:pt x="0" y="12"/>
                    <a:pt x="4" y="22"/>
                    <a:pt x="15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839F463F-5950-4FF3-A537-25F280F40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2215" y="3968460"/>
              <a:ext cx="7879" cy="6567"/>
            </a:xfrm>
            <a:custGeom>
              <a:avLst/>
              <a:gdLst>
                <a:gd name="T0" fmla="*/ 11 w 27"/>
                <a:gd name="T1" fmla="*/ 10 h 20"/>
                <a:gd name="T2" fmla="*/ 21 w 27"/>
                <a:gd name="T3" fmla="*/ 2 h 20"/>
                <a:gd name="T4" fmla="*/ 1 w 27"/>
                <a:gd name="T5" fmla="*/ 6 h 20"/>
                <a:gd name="T6" fmla="*/ 11 w 27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0">
                  <a:moveTo>
                    <a:pt x="11" y="10"/>
                  </a:moveTo>
                  <a:cubicBezTo>
                    <a:pt x="11" y="10"/>
                    <a:pt x="27" y="4"/>
                    <a:pt x="21" y="2"/>
                  </a:cubicBezTo>
                  <a:cubicBezTo>
                    <a:pt x="15" y="0"/>
                    <a:pt x="2" y="0"/>
                    <a:pt x="1" y="6"/>
                  </a:cubicBezTo>
                  <a:cubicBezTo>
                    <a:pt x="0" y="12"/>
                    <a:pt x="7" y="20"/>
                    <a:pt x="11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43AB15C5-F1EE-4E36-B20F-EBBCD68CC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433" y="4024929"/>
              <a:ext cx="27578" cy="26264"/>
            </a:xfrm>
            <a:custGeom>
              <a:avLst/>
              <a:gdLst>
                <a:gd name="T0" fmla="*/ 72 w 92"/>
                <a:gd name="T1" fmla="*/ 57 h 87"/>
                <a:gd name="T2" fmla="*/ 71 w 92"/>
                <a:gd name="T3" fmla="*/ 38 h 87"/>
                <a:gd name="T4" fmla="*/ 55 w 92"/>
                <a:gd name="T5" fmla="*/ 29 h 87"/>
                <a:gd name="T6" fmla="*/ 33 w 92"/>
                <a:gd name="T7" fmla="*/ 63 h 87"/>
                <a:gd name="T8" fmla="*/ 0 w 92"/>
                <a:gd name="T9" fmla="*/ 35 h 87"/>
                <a:gd name="T10" fmla="*/ 3 w 92"/>
                <a:gd name="T11" fmla="*/ 22 h 87"/>
                <a:gd name="T12" fmla="*/ 31 w 92"/>
                <a:gd name="T13" fmla="*/ 15 h 87"/>
                <a:gd name="T14" fmla="*/ 57 w 92"/>
                <a:gd name="T15" fmla="*/ 1 h 87"/>
                <a:gd name="T16" fmla="*/ 63 w 92"/>
                <a:gd name="T17" fmla="*/ 18 h 87"/>
                <a:gd name="T18" fmla="*/ 76 w 92"/>
                <a:gd name="T19" fmla="*/ 18 h 87"/>
                <a:gd name="T20" fmla="*/ 83 w 92"/>
                <a:gd name="T21" fmla="*/ 16 h 87"/>
                <a:gd name="T22" fmla="*/ 83 w 92"/>
                <a:gd name="T23" fmla="*/ 26 h 87"/>
                <a:gd name="T24" fmla="*/ 72 w 92"/>
                <a:gd name="T2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87">
                  <a:moveTo>
                    <a:pt x="72" y="57"/>
                  </a:moveTo>
                  <a:cubicBezTo>
                    <a:pt x="71" y="51"/>
                    <a:pt x="70" y="45"/>
                    <a:pt x="71" y="38"/>
                  </a:cubicBezTo>
                  <a:cubicBezTo>
                    <a:pt x="65" y="35"/>
                    <a:pt x="63" y="28"/>
                    <a:pt x="55" y="29"/>
                  </a:cubicBezTo>
                  <a:cubicBezTo>
                    <a:pt x="56" y="43"/>
                    <a:pt x="55" y="87"/>
                    <a:pt x="33" y="63"/>
                  </a:cubicBezTo>
                  <a:cubicBezTo>
                    <a:pt x="27" y="57"/>
                    <a:pt x="13" y="33"/>
                    <a:pt x="0" y="35"/>
                  </a:cubicBezTo>
                  <a:cubicBezTo>
                    <a:pt x="0" y="30"/>
                    <a:pt x="1" y="24"/>
                    <a:pt x="3" y="22"/>
                  </a:cubicBezTo>
                  <a:cubicBezTo>
                    <a:pt x="7" y="17"/>
                    <a:pt x="24" y="15"/>
                    <a:pt x="31" y="15"/>
                  </a:cubicBezTo>
                  <a:cubicBezTo>
                    <a:pt x="38" y="14"/>
                    <a:pt x="50" y="3"/>
                    <a:pt x="57" y="1"/>
                  </a:cubicBezTo>
                  <a:cubicBezTo>
                    <a:pt x="63" y="0"/>
                    <a:pt x="62" y="10"/>
                    <a:pt x="63" y="18"/>
                  </a:cubicBezTo>
                  <a:cubicBezTo>
                    <a:pt x="65" y="25"/>
                    <a:pt x="69" y="21"/>
                    <a:pt x="76" y="18"/>
                  </a:cubicBezTo>
                  <a:lnTo>
                    <a:pt x="83" y="16"/>
                  </a:lnTo>
                  <a:cubicBezTo>
                    <a:pt x="82" y="19"/>
                    <a:pt x="83" y="21"/>
                    <a:pt x="83" y="26"/>
                  </a:cubicBezTo>
                  <a:cubicBezTo>
                    <a:pt x="83" y="37"/>
                    <a:pt x="92" y="60"/>
                    <a:pt x="72" y="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C869A56-49F8-49DA-B95C-F033279B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4088" y="3445798"/>
              <a:ext cx="72227" cy="44649"/>
            </a:xfrm>
            <a:custGeom>
              <a:avLst/>
              <a:gdLst>
                <a:gd name="T0" fmla="*/ 239 w 241"/>
                <a:gd name="T1" fmla="*/ 99 h 151"/>
                <a:gd name="T2" fmla="*/ 227 w 241"/>
                <a:gd name="T3" fmla="*/ 123 h 151"/>
                <a:gd name="T4" fmla="*/ 165 w 241"/>
                <a:gd name="T5" fmla="*/ 133 h 151"/>
                <a:gd name="T6" fmla="*/ 139 w 241"/>
                <a:gd name="T7" fmla="*/ 129 h 151"/>
                <a:gd name="T8" fmla="*/ 116 w 241"/>
                <a:gd name="T9" fmla="*/ 140 h 151"/>
                <a:gd name="T10" fmla="*/ 82 w 241"/>
                <a:gd name="T11" fmla="*/ 148 h 151"/>
                <a:gd name="T12" fmla="*/ 67 w 241"/>
                <a:gd name="T13" fmla="*/ 139 h 151"/>
                <a:gd name="T14" fmla="*/ 58 w 241"/>
                <a:gd name="T15" fmla="*/ 133 h 151"/>
                <a:gd name="T16" fmla="*/ 52 w 241"/>
                <a:gd name="T17" fmla="*/ 127 h 151"/>
                <a:gd name="T18" fmla="*/ 35 w 241"/>
                <a:gd name="T19" fmla="*/ 131 h 151"/>
                <a:gd name="T20" fmla="*/ 18 w 241"/>
                <a:gd name="T21" fmla="*/ 127 h 151"/>
                <a:gd name="T22" fmla="*/ 1 w 241"/>
                <a:gd name="T23" fmla="*/ 102 h 151"/>
                <a:gd name="T24" fmla="*/ 4 w 241"/>
                <a:gd name="T25" fmla="*/ 85 h 151"/>
                <a:gd name="T26" fmla="*/ 5 w 241"/>
                <a:gd name="T27" fmla="*/ 71 h 151"/>
                <a:gd name="T28" fmla="*/ 23 w 241"/>
                <a:gd name="T29" fmla="*/ 60 h 151"/>
                <a:gd name="T30" fmla="*/ 37 w 241"/>
                <a:gd name="T31" fmla="*/ 35 h 151"/>
                <a:gd name="T32" fmla="*/ 96 w 241"/>
                <a:gd name="T33" fmla="*/ 3 h 151"/>
                <a:gd name="T34" fmla="*/ 117 w 241"/>
                <a:gd name="T35" fmla="*/ 18 h 151"/>
                <a:gd name="T36" fmla="*/ 145 w 241"/>
                <a:gd name="T37" fmla="*/ 19 h 151"/>
                <a:gd name="T38" fmla="*/ 170 w 241"/>
                <a:gd name="T39" fmla="*/ 28 h 151"/>
                <a:gd name="T40" fmla="*/ 179 w 241"/>
                <a:gd name="T41" fmla="*/ 17 h 151"/>
                <a:gd name="T42" fmla="*/ 208 w 241"/>
                <a:gd name="T43" fmla="*/ 20 h 151"/>
                <a:gd name="T44" fmla="*/ 217 w 241"/>
                <a:gd name="T45" fmla="*/ 37 h 151"/>
                <a:gd name="T46" fmla="*/ 216 w 241"/>
                <a:gd name="T47" fmla="*/ 40 h 151"/>
                <a:gd name="T48" fmla="*/ 213 w 241"/>
                <a:gd name="T49" fmla="*/ 55 h 151"/>
                <a:gd name="T50" fmla="*/ 226 w 241"/>
                <a:gd name="T51" fmla="*/ 77 h 151"/>
                <a:gd name="T52" fmla="*/ 238 w 241"/>
                <a:gd name="T53" fmla="*/ 84 h 151"/>
                <a:gd name="T54" fmla="*/ 239 w 241"/>
                <a:gd name="T55" fmla="*/ 9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1" h="151">
                  <a:moveTo>
                    <a:pt x="239" y="99"/>
                  </a:moveTo>
                  <a:cubicBezTo>
                    <a:pt x="239" y="112"/>
                    <a:pt x="240" y="119"/>
                    <a:pt x="227" y="123"/>
                  </a:cubicBezTo>
                  <a:cubicBezTo>
                    <a:pt x="206" y="129"/>
                    <a:pt x="183" y="125"/>
                    <a:pt x="165" y="133"/>
                  </a:cubicBezTo>
                  <a:cubicBezTo>
                    <a:pt x="154" y="137"/>
                    <a:pt x="149" y="131"/>
                    <a:pt x="139" y="129"/>
                  </a:cubicBezTo>
                  <a:cubicBezTo>
                    <a:pt x="130" y="127"/>
                    <a:pt x="122" y="134"/>
                    <a:pt x="116" y="140"/>
                  </a:cubicBezTo>
                  <a:cubicBezTo>
                    <a:pt x="107" y="148"/>
                    <a:pt x="94" y="151"/>
                    <a:pt x="82" y="148"/>
                  </a:cubicBezTo>
                  <a:cubicBezTo>
                    <a:pt x="79" y="144"/>
                    <a:pt x="71" y="142"/>
                    <a:pt x="67" y="139"/>
                  </a:cubicBezTo>
                  <a:lnTo>
                    <a:pt x="58" y="133"/>
                  </a:lnTo>
                  <a:lnTo>
                    <a:pt x="52" y="127"/>
                  </a:lnTo>
                  <a:cubicBezTo>
                    <a:pt x="48" y="126"/>
                    <a:pt x="40" y="131"/>
                    <a:pt x="35" y="131"/>
                  </a:cubicBezTo>
                  <a:cubicBezTo>
                    <a:pt x="29" y="132"/>
                    <a:pt x="21" y="132"/>
                    <a:pt x="18" y="127"/>
                  </a:cubicBezTo>
                  <a:cubicBezTo>
                    <a:pt x="8" y="127"/>
                    <a:pt x="2" y="109"/>
                    <a:pt x="1" y="102"/>
                  </a:cubicBezTo>
                  <a:cubicBezTo>
                    <a:pt x="0" y="95"/>
                    <a:pt x="3" y="91"/>
                    <a:pt x="4" y="85"/>
                  </a:cubicBezTo>
                  <a:cubicBezTo>
                    <a:pt x="5" y="81"/>
                    <a:pt x="5" y="76"/>
                    <a:pt x="5" y="71"/>
                  </a:cubicBezTo>
                  <a:cubicBezTo>
                    <a:pt x="15" y="68"/>
                    <a:pt x="21" y="69"/>
                    <a:pt x="23" y="60"/>
                  </a:cubicBezTo>
                  <a:cubicBezTo>
                    <a:pt x="24" y="52"/>
                    <a:pt x="28" y="42"/>
                    <a:pt x="37" y="35"/>
                  </a:cubicBezTo>
                  <a:cubicBezTo>
                    <a:pt x="47" y="28"/>
                    <a:pt x="89" y="0"/>
                    <a:pt x="96" y="3"/>
                  </a:cubicBezTo>
                  <a:cubicBezTo>
                    <a:pt x="103" y="6"/>
                    <a:pt x="109" y="18"/>
                    <a:pt x="117" y="18"/>
                  </a:cubicBezTo>
                  <a:cubicBezTo>
                    <a:pt x="126" y="17"/>
                    <a:pt x="139" y="14"/>
                    <a:pt x="145" y="19"/>
                  </a:cubicBezTo>
                  <a:cubicBezTo>
                    <a:pt x="150" y="25"/>
                    <a:pt x="166" y="33"/>
                    <a:pt x="170" y="28"/>
                  </a:cubicBezTo>
                  <a:cubicBezTo>
                    <a:pt x="174" y="23"/>
                    <a:pt x="174" y="17"/>
                    <a:pt x="179" y="17"/>
                  </a:cubicBezTo>
                  <a:cubicBezTo>
                    <a:pt x="183" y="17"/>
                    <a:pt x="207" y="14"/>
                    <a:pt x="208" y="20"/>
                  </a:cubicBezTo>
                  <a:cubicBezTo>
                    <a:pt x="210" y="25"/>
                    <a:pt x="209" y="35"/>
                    <a:pt x="217" y="37"/>
                  </a:cubicBezTo>
                  <a:lnTo>
                    <a:pt x="216" y="40"/>
                  </a:lnTo>
                  <a:cubicBezTo>
                    <a:pt x="216" y="45"/>
                    <a:pt x="215" y="50"/>
                    <a:pt x="213" y="55"/>
                  </a:cubicBezTo>
                  <a:cubicBezTo>
                    <a:pt x="210" y="68"/>
                    <a:pt x="216" y="70"/>
                    <a:pt x="226" y="77"/>
                  </a:cubicBezTo>
                  <a:cubicBezTo>
                    <a:pt x="229" y="79"/>
                    <a:pt x="235" y="81"/>
                    <a:pt x="238" y="84"/>
                  </a:cubicBezTo>
                  <a:cubicBezTo>
                    <a:pt x="241" y="88"/>
                    <a:pt x="239" y="94"/>
                    <a:pt x="239" y="9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1A7D51ED-ABFB-4528-AA06-67CF859B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7913" y="3394583"/>
              <a:ext cx="195670" cy="102431"/>
            </a:xfrm>
            <a:custGeom>
              <a:avLst/>
              <a:gdLst>
                <a:gd name="T0" fmla="*/ 651 w 655"/>
                <a:gd name="T1" fmla="*/ 303 h 344"/>
                <a:gd name="T2" fmla="*/ 644 w 655"/>
                <a:gd name="T3" fmla="*/ 334 h 344"/>
                <a:gd name="T4" fmla="*/ 621 w 655"/>
                <a:gd name="T5" fmla="*/ 338 h 344"/>
                <a:gd name="T6" fmla="*/ 600 w 655"/>
                <a:gd name="T7" fmla="*/ 343 h 344"/>
                <a:gd name="T8" fmla="*/ 564 w 655"/>
                <a:gd name="T9" fmla="*/ 327 h 344"/>
                <a:gd name="T10" fmla="*/ 547 w 655"/>
                <a:gd name="T11" fmla="*/ 335 h 344"/>
                <a:gd name="T12" fmla="*/ 528 w 655"/>
                <a:gd name="T13" fmla="*/ 329 h 344"/>
                <a:gd name="T14" fmla="*/ 488 w 655"/>
                <a:gd name="T15" fmla="*/ 315 h 344"/>
                <a:gd name="T16" fmla="*/ 443 w 655"/>
                <a:gd name="T17" fmla="*/ 318 h 344"/>
                <a:gd name="T18" fmla="*/ 423 w 655"/>
                <a:gd name="T19" fmla="*/ 312 h 344"/>
                <a:gd name="T20" fmla="*/ 400 w 655"/>
                <a:gd name="T21" fmla="*/ 309 h 344"/>
                <a:gd name="T22" fmla="*/ 375 w 655"/>
                <a:gd name="T23" fmla="*/ 281 h 344"/>
                <a:gd name="T24" fmla="*/ 343 w 655"/>
                <a:gd name="T25" fmla="*/ 262 h 344"/>
                <a:gd name="T26" fmla="*/ 302 w 655"/>
                <a:gd name="T27" fmla="*/ 271 h 344"/>
                <a:gd name="T28" fmla="*/ 284 w 655"/>
                <a:gd name="T29" fmla="*/ 263 h 344"/>
                <a:gd name="T30" fmla="*/ 259 w 655"/>
                <a:gd name="T31" fmla="*/ 263 h 344"/>
                <a:gd name="T32" fmla="*/ 237 w 655"/>
                <a:gd name="T33" fmla="*/ 260 h 344"/>
                <a:gd name="T34" fmla="*/ 221 w 655"/>
                <a:gd name="T35" fmla="*/ 247 h 344"/>
                <a:gd name="T36" fmla="*/ 197 w 655"/>
                <a:gd name="T37" fmla="*/ 243 h 344"/>
                <a:gd name="T38" fmla="*/ 177 w 655"/>
                <a:gd name="T39" fmla="*/ 235 h 344"/>
                <a:gd name="T40" fmla="*/ 154 w 655"/>
                <a:gd name="T41" fmla="*/ 227 h 344"/>
                <a:gd name="T42" fmla="*/ 139 w 655"/>
                <a:gd name="T43" fmla="*/ 214 h 344"/>
                <a:gd name="T44" fmla="*/ 106 w 655"/>
                <a:gd name="T45" fmla="*/ 188 h 344"/>
                <a:gd name="T46" fmla="*/ 28 w 655"/>
                <a:gd name="T47" fmla="*/ 152 h 344"/>
                <a:gd name="T48" fmla="*/ 6 w 655"/>
                <a:gd name="T49" fmla="*/ 122 h 344"/>
                <a:gd name="T50" fmla="*/ 25 w 655"/>
                <a:gd name="T51" fmla="*/ 88 h 344"/>
                <a:gd name="T52" fmla="*/ 23 w 655"/>
                <a:gd name="T53" fmla="*/ 66 h 344"/>
                <a:gd name="T54" fmla="*/ 28 w 655"/>
                <a:gd name="T55" fmla="*/ 45 h 344"/>
                <a:gd name="T56" fmla="*/ 35 w 655"/>
                <a:gd name="T57" fmla="*/ 27 h 344"/>
                <a:gd name="T58" fmla="*/ 34 w 655"/>
                <a:gd name="T59" fmla="*/ 6 h 344"/>
                <a:gd name="T60" fmla="*/ 38 w 655"/>
                <a:gd name="T61" fmla="*/ 8 h 344"/>
                <a:gd name="T62" fmla="*/ 60 w 655"/>
                <a:gd name="T63" fmla="*/ 15 h 344"/>
                <a:gd name="T64" fmla="*/ 80 w 655"/>
                <a:gd name="T65" fmla="*/ 24 h 344"/>
                <a:gd name="T66" fmla="*/ 96 w 655"/>
                <a:gd name="T67" fmla="*/ 16 h 344"/>
                <a:gd name="T68" fmla="*/ 125 w 655"/>
                <a:gd name="T69" fmla="*/ 7 h 344"/>
                <a:gd name="T70" fmla="*/ 158 w 655"/>
                <a:gd name="T71" fmla="*/ 29 h 344"/>
                <a:gd name="T72" fmla="*/ 178 w 655"/>
                <a:gd name="T73" fmla="*/ 33 h 344"/>
                <a:gd name="T74" fmla="*/ 211 w 655"/>
                <a:gd name="T75" fmla="*/ 62 h 344"/>
                <a:gd name="T76" fmla="*/ 236 w 655"/>
                <a:gd name="T77" fmla="*/ 65 h 344"/>
                <a:gd name="T78" fmla="*/ 273 w 655"/>
                <a:gd name="T79" fmla="*/ 111 h 344"/>
                <a:gd name="T80" fmla="*/ 281 w 655"/>
                <a:gd name="T81" fmla="*/ 101 h 344"/>
                <a:gd name="T82" fmla="*/ 286 w 655"/>
                <a:gd name="T83" fmla="*/ 81 h 344"/>
                <a:gd name="T84" fmla="*/ 328 w 655"/>
                <a:gd name="T85" fmla="*/ 98 h 344"/>
                <a:gd name="T86" fmla="*/ 337 w 655"/>
                <a:gd name="T87" fmla="*/ 122 h 344"/>
                <a:gd name="T88" fmla="*/ 354 w 655"/>
                <a:gd name="T89" fmla="*/ 136 h 344"/>
                <a:gd name="T90" fmla="*/ 374 w 655"/>
                <a:gd name="T91" fmla="*/ 128 h 344"/>
                <a:gd name="T92" fmla="*/ 391 w 655"/>
                <a:gd name="T93" fmla="*/ 133 h 344"/>
                <a:gd name="T94" fmla="*/ 385 w 655"/>
                <a:gd name="T95" fmla="*/ 155 h 344"/>
                <a:gd name="T96" fmla="*/ 399 w 655"/>
                <a:gd name="T97" fmla="*/ 178 h 344"/>
                <a:gd name="T98" fmla="*/ 421 w 655"/>
                <a:gd name="T99" fmla="*/ 178 h 344"/>
                <a:gd name="T100" fmla="*/ 438 w 655"/>
                <a:gd name="T101" fmla="*/ 183 h 344"/>
                <a:gd name="T102" fmla="*/ 469 w 655"/>
                <a:gd name="T103" fmla="*/ 161 h 344"/>
                <a:gd name="T104" fmla="*/ 519 w 655"/>
                <a:gd name="T105" fmla="*/ 170 h 344"/>
                <a:gd name="T106" fmla="*/ 523 w 655"/>
                <a:gd name="T107" fmla="*/ 189 h 344"/>
                <a:gd name="T108" fmla="*/ 547 w 655"/>
                <a:gd name="T109" fmla="*/ 196 h 344"/>
                <a:gd name="T110" fmla="*/ 567 w 655"/>
                <a:gd name="T111" fmla="*/ 222 h 344"/>
                <a:gd name="T112" fmla="*/ 600 w 655"/>
                <a:gd name="T113" fmla="*/ 217 h 344"/>
                <a:gd name="T114" fmla="*/ 639 w 655"/>
                <a:gd name="T115" fmla="*/ 215 h 344"/>
                <a:gd name="T116" fmla="*/ 639 w 655"/>
                <a:gd name="T117" fmla="*/ 257 h 344"/>
                <a:gd name="T118" fmla="*/ 651 w 655"/>
                <a:gd name="T119" fmla="*/ 30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" h="344">
                  <a:moveTo>
                    <a:pt x="651" y="303"/>
                  </a:moveTo>
                  <a:cubicBezTo>
                    <a:pt x="643" y="309"/>
                    <a:pt x="651" y="325"/>
                    <a:pt x="644" y="334"/>
                  </a:cubicBezTo>
                  <a:cubicBezTo>
                    <a:pt x="637" y="337"/>
                    <a:pt x="628" y="337"/>
                    <a:pt x="621" y="338"/>
                  </a:cubicBezTo>
                  <a:cubicBezTo>
                    <a:pt x="614" y="339"/>
                    <a:pt x="607" y="342"/>
                    <a:pt x="600" y="343"/>
                  </a:cubicBezTo>
                  <a:cubicBezTo>
                    <a:pt x="585" y="344"/>
                    <a:pt x="579" y="326"/>
                    <a:pt x="564" y="327"/>
                  </a:cubicBezTo>
                  <a:cubicBezTo>
                    <a:pt x="558" y="328"/>
                    <a:pt x="553" y="334"/>
                    <a:pt x="547" y="335"/>
                  </a:cubicBezTo>
                  <a:cubicBezTo>
                    <a:pt x="539" y="336"/>
                    <a:pt x="534" y="331"/>
                    <a:pt x="528" y="329"/>
                  </a:cubicBezTo>
                  <a:cubicBezTo>
                    <a:pt x="515" y="324"/>
                    <a:pt x="501" y="319"/>
                    <a:pt x="488" y="315"/>
                  </a:cubicBezTo>
                  <a:cubicBezTo>
                    <a:pt x="471" y="310"/>
                    <a:pt x="459" y="317"/>
                    <a:pt x="443" y="318"/>
                  </a:cubicBezTo>
                  <a:cubicBezTo>
                    <a:pt x="433" y="319"/>
                    <a:pt x="431" y="315"/>
                    <a:pt x="423" y="312"/>
                  </a:cubicBezTo>
                  <a:cubicBezTo>
                    <a:pt x="415" y="310"/>
                    <a:pt x="408" y="313"/>
                    <a:pt x="400" y="309"/>
                  </a:cubicBezTo>
                  <a:cubicBezTo>
                    <a:pt x="387" y="302"/>
                    <a:pt x="381" y="293"/>
                    <a:pt x="375" y="281"/>
                  </a:cubicBezTo>
                  <a:cubicBezTo>
                    <a:pt x="368" y="268"/>
                    <a:pt x="357" y="264"/>
                    <a:pt x="343" y="262"/>
                  </a:cubicBezTo>
                  <a:cubicBezTo>
                    <a:pt x="328" y="260"/>
                    <a:pt x="317" y="270"/>
                    <a:pt x="302" y="271"/>
                  </a:cubicBezTo>
                  <a:cubicBezTo>
                    <a:pt x="291" y="272"/>
                    <a:pt x="292" y="266"/>
                    <a:pt x="284" y="263"/>
                  </a:cubicBezTo>
                  <a:cubicBezTo>
                    <a:pt x="277" y="260"/>
                    <a:pt x="266" y="263"/>
                    <a:pt x="259" y="263"/>
                  </a:cubicBezTo>
                  <a:cubicBezTo>
                    <a:pt x="252" y="263"/>
                    <a:pt x="242" y="262"/>
                    <a:pt x="237" y="260"/>
                  </a:cubicBezTo>
                  <a:cubicBezTo>
                    <a:pt x="230" y="257"/>
                    <a:pt x="227" y="250"/>
                    <a:pt x="221" y="247"/>
                  </a:cubicBezTo>
                  <a:cubicBezTo>
                    <a:pt x="214" y="244"/>
                    <a:pt x="204" y="246"/>
                    <a:pt x="197" y="243"/>
                  </a:cubicBezTo>
                  <a:cubicBezTo>
                    <a:pt x="190" y="240"/>
                    <a:pt x="184" y="237"/>
                    <a:pt x="177" y="235"/>
                  </a:cubicBezTo>
                  <a:cubicBezTo>
                    <a:pt x="167" y="233"/>
                    <a:pt x="161" y="232"/>
                    <a:pt x="154" y="227"/>
                  </a:cubicBezTo>
                  <a:cubicBezTo>
                    <a:pt x="149" y="223"/>
                    <a:pt x="144" y="219"/>
                    <a:pt x="139" y="214"/>
                  </a:cubicBezTo>
                  <a:cubicBezTo>
                    <a:pt x="128" y="205"/>
                    <a:pt x="120" y="194"/>
                    <a:pt x="106" y="188"/>
                  </a:cubicBezTo>
                  <a:cubicBezTo>
                    <a:pt x="80" y="175"/>
                    <a:pt x="57" y="161"/>
                    <a:pt x="28" y="152"/>
                  </a:cubicBezTo>
                  <a:cubicBezTo>
                    <a:pt x="12" y="146"/>
                    <a:pt x="0" y="143"/>
                    <a:pt x="6" y="122"/>
                  </a:cubicBezTo>
                  <a:cubicBezTo>
                    <a:pt x="10" y="109"/>
                    <a:pt x="22" y="100"/>
                    <a:pt x="25" y="88"/>
                  </a:cubicBezTo>
                  <a:cubicBezTo>
                    <a:pt x="27" y="80"/>
                    <a:pt x="23" y="74"/>
                    <a:pt x="23" y="66"/>
                  </a:cubicBezTo>
                  <a:cubicBezTo>
                    <a:pt x="23" y="57"/>
                    <a:pt x="25" y="52"/>
                    <a:pt x="28" y="45"/>
                  </a:cubicBezTo>
                  <a:cubicBezTo>
                    <a:pt x="31" y="39"/>
                    <a:pt x="33" y="33"/>
                    <a:pt x="35" y="27"/>
                  </a:cubicBezTo>
                  <a:cubicBezTo>
                    <a:pt x="36" y="20"/>
                    <a:pt x="33" y="13"/>
                    <a:pt x="34" y="6"/>
                  </a:cubicBezTo>
                  <a:lnTo>
                    <a:pt x="38" y="8"/>
                  </a:lnTo>
                  <a:cubicBezTo>
                    <a:pt x="43" y="6"/>
                    <a:pt x="57" y="9"/>
                    <a:pt x="60" y="15"/>
                  </a:cubicBezTo>
                  <a:cubicBezTo>
                    <a:pt x="63" y="21"/>
                    <a:pt x="71" y="25"/>
                    <a:pt x="80" y="24"/>
                  </a:cubicBezTo>
                  <a:cubicBezTo>
                    <a:pt x="90" y="24"/>
                    <a:pt x="93" y="18"/>
                    <a:pt x="96" y="16"/>
                  </a:cubicBezTo>
                  <a:cubicBezTo>
                    <a:pt x="100" y="14"/>
                    <a:pt x="118" y="0"/>
                    <a:pt x="125" y="7"/>
                  </a:cubicBezTo>
                  <a:cubicBezTo>
                    <a:pt x="133" y="14"/>
                    <a:pt x="152" y="29"/>
                    <a:pt x="158" y="29"/>
                  </a:cubicBezTo>
                  <a:cubicBezTo>
                    <a:pt x="164" y="28"/>
                    <a:pt x="175" y="29"/>
                    <a:pt x="178" y="33"/>
                  </a:cubicBezTo>
                  <a:cubicBezTo>
                    <a:pt x="181" y="36"/>
                    <a:pt x="200" y="61"/>
                    <a:pt x="211" y="62"/>
                  </a:cubicBezTo>
                  <a:cubicBezTo>
                    <a:pt x="223" y="63"/>
                    <a:pt x="231" y="59"/>
                    <a:pt x="236" y="65"/>
                  </a:cubicBezTo>
                  <a:cubicBezTo>
                    <a:pt x="240" y="71"/>
                    <a:pt x="266" y="111"/>
                    <a:pt x="273" y="111"/>
                  </a:cubicBezTo>
                  <a:cubicBezTo>
                    <a:pt x="280" y="111"/>
                    <a:pt x="282" y="108"/>
                    <a:pt x="281" y="101"/>
                  </a:cubicBezTo>
                  <a:cubicBezTo>
                    <a:pt x="279" y="95"/>
                    <a:pt x="275" y="80"/>
                    <a:pt x="286" y="81"/>
                  </a:cubicBezTo>
                  <a:cubicBezTo>
                    <a:pt x="297" y="83"/>
                    <a:pt x="329" y="90"/>
                    <a:pt x="328" y="98"/>
                  </a:cubicBezTo>
                  <a:cubicBezTo>
                    <a:pt x="328" y="105"/>
                    <a:pt x="332" y="115"/>
                    <a:pt x="337" y="122"/>
                  </a:cubicBezTo>
                  <a:cubicBezTo>
                    <a:pt x="342" y="129"/>
                    <a:pt x="349" y="140"/>
                    <a:pt x="354" y="136"/>
                  </a:cubicBezTo>
                  <a:cubicBezTo>
                    <a:pt x="358" y="132"/>
                    <a:pt x="364" y="127"/>
                    <a:pt x="374" y="128"/>
                  </a:cubicBezTo>
                  <a:cubicBezTo>
                    <a:pt x="384" y="128"/>
                    <a:pt x="392" y="126"/>
                    <a:pt x="391" y="133"/>
                  </a:cubicBezTo>
                  <a:cubicBezTo>
                    <a:pt x="389" y="139"/>
                    <a:pt x="383" y="150"/>
                    <a:pt x="385" y="155"/>
                  </a:cubicBezTo>
                  <a:cubicBezTo>
                    <a:pt x="388" y="160"/>
                    <a:pt x="390" y="176"/>
                    <a:pt x="399" y="178"/>
                  </a:cubicBezTo>
                  <a:cubicBezTo>
                    <a:pt x="408" y="180"/>
                    <a:pt x="418" y="173"/>
                    <a:pt x="421" y="178"/>
                  </a:cubicBezTo>
                  <a:cubicBezTo>
                    <a:pt x="425" y="183"/>
                    <a:pt x="436" y="189"/>
                    <a:pt x="438" y="183"/>
                  </a:cubicBezTo>
                  <a:cubicBezTo>
                    <a:pt x="441" y="177"/>
                    <a:pt x="461" y="163"/>
                    <a:pt x="469" y="161"/>
                  </a:cubicBezTo>
                  <a:cubicBezTo>
                    <a:pt x="478" y="158"/>
                    <a:pt x="519" y="164"/>
                    <a:pt x="519" y="170"/>
                  </a:cubicBezTo>
                  <a:cubicBezTo>
                    <a:pt x="521" y="176"/>
                    <a:pt x="515" y="187"/>
                    <a:pt x="523" y="189"/>
                  </a:cubicBezTo>
                  <a:cubicBezTo>
                    <a:pt x="531" y="190"/>
                    <a:pt x="545" y="191"/>
                    <a:pt x="547" y="196"/>
                  </a:cubicBezTo>
                  <a:cubicBezTo>
                    <a:pt x="550" y="201"/>
                    <a:pt x="563" y="222"/>
                    <a:pt x="567" y="222"/>
                  </a:cubicBezTo>
                  <a:cubicBezTo>
                    <a:pt x="572" y="222"/>
                    <a:pt x="590" y="216"/>
                    <a:pt x="600" y="217"/>
                  </a:cubicBezTo>
                  <a:cubicBezTo>
                    <a:pt x="609" y="218"/>
                    <a:pt x="635" y="219"/>
                    <a:pt x="639" y="215"/>
                  </a:cubicBezTo>
                  <a:cubicBezTo>
                    <a:pt x="643" y="229"/>
                    <a:pt x="640" y="241"/>
                    <a:pt x="639" y="257"/>
                  </a:cubicBezTo>
                  <a:cubicBezTo>
                    <a:pt x="638" y="275"/>
                    <a:pt x="655" y="287"/>
                    <a:pt x="651" y="30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FAEE5E57-F8F4-47E8-BDB6-26E61C68E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775" y="3317103"/>
              <a:ext cx="648730" cy="639538"/>
            </a:xfrm>
            <a:custGeom>
              <a:avLst/>
              <a:gdLst>
                <a:gd name="T0" fmla="*/ 2089 w 2178"/>
                <a:gd name="T1" fmla="*/ 519 h 2142"/>
                <a:gd name="T2" fmla="*/ 2007 w 2178"/>
                <a:gd name="T3" fmla="*/ 705 h 2142"/>
                <a:gd name="T4" fmla="*/ 1913 w 2178"/>
                <a:gd name="T5" fmla="*/ 976 h 2142"/>
                <a:gd name="T6" fmla="*/ 1843 w 2178"/>
                <a:gd name="T7" fmla="*/ 843 h 2142"/>
                <a:gd name="T8" fmla="*/ 1814 w 2178"/>
                <a:gd name="T9" fmla="*/ 880 h 2142"/>
                <a:gd name="T10" fmla="*/ 1805 w 2178"/>
                <a:gd name="T11" fmla="*/ 798 h 2142"/>
                <a:gd name="T12" fmla="*/ 1795 w 2178"/>
                <a:gd name="T13" fmla="*/ 697 h 2142"/>
                <a:gd name="T14" fmla="*/ 1628 w 2178"/>
                <a:gd name="T15" fmla="*/ 633 h 2142"/>
                <a:gd name="T16" fmla="*/ 1544 w 2178"/>
                <a:gd name="T17" fmla="*/ 610 h 2142"/>
                <a:gd name="T18" fmla="*/ 1515 w 2178"/>
                <a:gd name="T19" fmla="*/ 619 h 2142"/>
                <a:gd name="T20" fmla="*/ 1572 w 2178"/>
                <a:gd name="T21" fmla="*/ 693 h 2142"/>
                <a:gd name="T22" fmla="*/ 1533 w 2178"/>
                <a:gd name="T23" fmla="*/ 776 h 2142"/>
                <a:gd name="T24" fmla="*/ 1619 w 2178"/>
                <a:gd name="T25" fmla="*/ 968 h 2142"/>
                <a:gd name="T26" fmla="*/ 1577 w 2178"/>
                <a:gd name="T27" fmla="*/ 995 h 2142"/>
                <a:gd name="T28" fmla="*/ 1454 w 2178"/>
                <a:gd name="T29" fmla="*/ 1113 h 2142"/>
                <a:gd name="T30" fmla="*/ 1325 w 2178"/>
                <a:gd name="T31" fmla="*/ 1199 h 2142"/>
                <a:gd name="T32" fmla="*/ 1184 w 2178"/>
                <a:gd name="T33" fmla="*/ 1369 h 2142"/>
                <a:gd name="T34" fmla="*/ 1051 w 2178"/>
                <a:gd name="T35" fmla="*/ 1499 h 2142"/>
                <a:gd name="T36" fmla="*/ 976 w 2178"/>
                <a:gd name="T37" fmla="*/ 1631 h 2142"/>
                <a:gd name="T38" fmla="*/ 975 w 2178"/>
                <a:gd name="T39" fmla="*/ 1906 h 2142"/>
                <a:gd name="T40" fmla="*/ 936 w 2178"/>
                <a:gd name="T41" fmla="*/ 2044 h 2142"/>
                <a:gd name="T42" fmla="*/ 719 w 2178"/>
                <a:gd name="T43" fmla="*/ 2053 h 2142"/>
                <a:gd name="T44" fmla="*/ 576 w 2178"/>
                <a:gd name="T45" fmla="*/ 1772 h 2142"/>
                <a:gd name="T46" fmla="*/ 484 w 2178"/>
                <a:gd name="T47" fmla="*/ 1543 h 2142"/>
                <a:gd name="T48" fmla="*/ 405 w 2178"/>
                <a:gd name="T49" fmla="*/ 1325 h 2142"/>
                <a:gd name="T50" fmla="*/ 378 w 2178"/>
                <a:gd name="T51" fmla="*/ 1220 h 2142"/>
                <a:gd name="T52" fmla="*/ 378 w 2178"/>
                <a:gd name="T53" fmla="*/ 1021 h 2142"/>
                <a:gd name="T54" fmla="*/ 326 w 2178"/>
                <a:gd name="T55" fmla="*/ 953 h 2142"/>
                <a:gd name="T56" fmla="*/ 200 w 2178"/>
                <a:gd name="T57" fmla="*/ 1108 h 2142"/>
                <a:gd name="T58" fmla="*/ 82 w 2178"/>
                <a:gd name="T59" fmla="*/ 978 h 2142"/>
                <a:gd name="T60" fmla="*/ 127 w 2178"/>
                <a:gd name="T61" fmla="*/ 928 h 2142"/>
                <a:gd name="T62" fmla="*/ 6 w 2178"/>
                <a:gd name="T63" fmla="*/ 858 h 2142"/>
                <a:gd name="T64" fmla="*/ 171 w 2178"/>
                <a:gd name="T65" fmla="*/ 803 h 2142"/>
                <a:gd name="T66" fmla="*/ 130 w 2178"/>
                <a:gd name="T67" fmla="*/ 668 h 2142"/>
                <a:gd name="T68" fmla="*/ 106 w 2178"/>
                <a:gd name="T69" fmla="*/ 490 h 2142"/>
                <a:gd name="T70" fmla="*/ 324 w 2178"/>
                <a:gd name="T71" fmla="*/ 340 h 2142"/>
                <a:gd name="T72" fmla="*/ 386 w 2178"/>
                <a:gd name="T73" fmla="*/ 163 h 2142"/>
                <a:gd name="T74" fmla="*/ 536 w 2178"/>
                <a:gd name="T75" fmla="*/ 4 h 2142"/>
                <a:gd name="T76" fmla="*/ 704 w 2178"/>
                <a:gd name="T77" fmla="*/ 67 h 2142"/>
                <a:gd name="T78" fmla="*/ 733 w 2178"/>
                <a:gd name="T79" fmla="*/ 143 h 2142"/>
                <a:gd name="T80" fmla="*/ 809 w 2178"/>
                <a:gd name="T81" fmla="*/ 210 h 2142"/>
                <a:gd name="T82" fmla="*/ 878 w 2178"/>
                <a:gd name="T83" fmla="*/ 251 h 2142"/>
                <a:gd name="T84" fmla="*/ 873 w 2178"/>
                <a:gd name="T85" fmla="*/ 346 h 2142"/>
                <a:gd name="T86" fmla="*/ 1002 w 2178"/>
                <a:gd name="T87" fmla="*/ 485 h 2142"/>
                <a:gd name="T88" fmla="*/ 1107 w 2178"/>
                <a:gd name="T89" fmla="*/ 521 h 2142"/>
                <a:gd name="T90" fmla="*/ 1248 w 2178"/>
                <a:gd name="T91" fmla="*/ 567 h 2142"/>
                <a:gd name="T92" fmla="*/ 1395 w 2178"/>
                <a:gd name="T93" fmla="*/ 593 h 2142"/>
                <a:gd name="T94" fmla="*/ 1499 w 2178"/>
                <a:gd name="T95" fmla="*/ 561 h 2142"/>
                <a:gd name="T96" fmla="*/ 1530 w 2178"/>
                <a:gd name="T97" fmla="*/ 480 h 2142"/>
                <a:gd name="T98" fmla="*/ 1557 w 2178"/>
                <a:gd name="T99" fmla="*/ 557 h 2142"/>
                <a:gd name="T100" fmla="*/ 1621 w 2178"/>
                <a:gd name="T101" fmla="*/ 578 h 2142"/>
                <a:gd name="T102" fmla="*/ 1778 w 2178"/>
                <a:gd name="T103" fmla="*/ 529 h 2142"/>
                <a:gd name="T104" fmla="*/ 1756 w 2178"/>
                <a:gd name="T105" fmla="*/ 467 h 2142"/>
                <a:gd name="T106" fmla="*/ 1839 w 2178"/>
                <a:gd name="T107" fmla="*/ 433 h 2142"/>
                <a:gd name="T108" fmla="*/ 1938 w 2178"/>
                <a:gd name="T109" fmla="*/ 339 h 2142"/>
                <a:gd name="T110" fmla="*/ 2035 w 2178"/>
                <a:gd name="T111" fmla="*/ 327 h 2142"/>
                <a:gd name="T112" fmla="*/ 2117 w 2178"/>
                <a:gd name="T113" fmla="*/ 358 h 2142"/>
                <a:gd name="T114" fmla="*/ 2171 w 2178"/>
                <a:gd name="T115" fmla="*/ 434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8" h="2142">
                  <a:moveTo>
                    <a:pt x="2178" y="450"/>
                  </a:moveTo>
                  <a:cubicBezTo>
                    <a:pt x="2161" y="462"/>
                    <a:pt x="2165" y="478"/>
                    <a:pt x="2164" y="498"/>
                  </a:cubicBezTo>
                  <a:cubicBezTo>
                    <a:pt x="2156" y="497"/>
                    <a:pt x="2153" y="490"/>
                    <a:pt x="2146" y="490"/>
                  </a:cubicBezTo>
                  <a:cubicBezTo>
                    <a:pt x="2136" y="490"/>
                    <a:pt x="2133" y="496"/>
                    <a:pt x="2124" y="498"/>
                  </a:cubicBezTo>
                  <a:cubicBezTo>
                    <a:pt x="2103" y="505"/>
                    <a:pt x="2103" y="503"/>
                    <a:pt x="2089" y="519"/>
                  </a:cubicBezTo>
                  <a:cubicBezTo>
                    <a:pt x="2082" y="529"/>
                    <a:pt x="2074" y="541"/>
                    <a:pt x="2066" y="548"/>
                  </a:cubicBezTo>
                  <a:cubicBezTo>
                    <a:pt x="2058" y="557"/>
                    <a:pt x="2045" y="565"/>
                    <a:pt x="2036" y="576"/>
                  </a:cubicBezTo>
                  <a:cubicBezTo>
                    <a:pt x="2017" y="604"/>
                    <a:pt x="2027" y="627"/>
                    <a:pt x="2016" y="656"/>
                  </a:cubicBezTo>
                  <a:cubicBezTo>
                    <a:pt x="2012" y="666"/>
                    <a:pt x="1995" y="680"/>
                    <a:pt x="1996" y="690"/>
                  </a:cubicBezTo>
                  <a:cubicBezTo>
                    <a:pt x="1996" y="697"/>
                    <a:pt x="2006" y="701"/>
                    <a:pt x="2007" y="705"/>
                  </a:cubicBezTo>
                  <a:cubicBezTo>
                    <a:pt x="2010" y="713"/>
                    <a:pt x="2008" y="717"/>
                    <a:pt x="2008" y="726"/>
                  </a:cubicBezTo>
                  <a:cubicBezTo>
                    <a:pt x="2006" y="757"/>
                    <a:pt x="1988" y="823"/>
                    <a:pt x="1948" y="816"/>
                  </a:cubicBezTo>
                  <a:cubicBezTo>
                    <a:pt x="1945" y="811"/>
                    <a:pt x="1941" y="811"/>
                    <a:pt x="1934" y="811"/>
                  </a:cubicBezTo>
                  <a:cubicBezTo>
                    <a:pt x="1924" y="822"/>
                    <a:pt x="1955" y="898"/>
                    <a:pt x="1924" y="895"/>
                  </a:cubicBezTo>
                  <a:cubicBezTo>
                    <a:pt x="1924" y="927"/>
                    <a:pt x="1926" y="948"/>
                    <a:pt x="1913" y="976"/>
                  </a:cubicBezTo>
                  <a:cubicBezTo>
                    <a:pt x="1899" y="976"/>
                    <a:pt x="1896" y="984"/>
                    <a:pt x="1896" y="994"/>
                  </a:cubicBezTo>
                  <a:cubicBezTo>
                    <a:pt x="1880" y="980"/>
                    <a:pt x="1876" y="938"/>
                    <a:pt x="1871" y="922"/>
                  </a:cubicBezTo>
                  <a:cubicBezTo>
                    <a:pt x="1866" y="908"/>
                    <a:pt x="1865" y="894"/>
                    <a:pt x="1861" y="879"/>
                  </a:cubicBezTo>
                  <a:cubicBezTo>
                    <a:pt x="1860" y="873"/>
                    <a:pt x="1858" y="863"/>
                    <a:pt x="1855" y="857"/>
                  </a:cubicBezTo>
                  <a:cubicBezTo>
                    <a:pt x="1853" y="854"/>
                    <a:pt x="1847" y="845"/>
                    <a:pt x="1843" y="843"/>
                  </a:cubicBezTo>
                  <a:lnTo>
                    <a:pt x="1841" y="844"/>
                  </a:lnTo>
                  <a:lnTo>
                    <a:pt x="1840" y="846"/>
                  </a:lnTo>
                  <a:cubicBezTo>
                    <a:pt x="1833" y="850"/>
                    <a:pt x="1828" y="837"/>
                    <a:pt x="1821" y="837"/>
                  </a:cubicBezTo>
                  <a:cubicBezTo>
                    <a:pt x="1820" y="845"/>
                    <a:pt x="1822" y="851"/>
                    <a:pt x="1820" y="859"/>
                  </a:cubicBezTo>
                  <a:cubicBezTo>
                    <a:pt x="1819" y="866"/>
                    <a:pt x="1815" y="873"/>
                    <a:pt x="1814" y="880"/>
                  </a:cubicBezTo>
                  <a:cubicBezTo>
                    <a:pt x="1808" y="903"/>
                    <a:pt x="1798" y="878"/>
                    <a:pt x="1790" y="870"/>
                  </a:cubicBezTo>
                  <a:cubicBezTo>
                    <a:pt x="1779" y="861"/>
                    <a:pt x="1770" y="851"/>
                    <a:pt x="1764" y="837"/>
                  </a:cubicBezTo>
                  <a:cubicBezTo>
                    <a:pt x="1758" y="822"/>
                    <a:pt x="1765" y="810"/>
                    <a:pt x="1776" y="799"/>
                  </a:cubicBezTo>
                  <a:cubicBezTo>
                    <a:pt x="1780" y="795"/>
                    <a:pt x="1780" y="792"/>
                    <a:pt x="1788" y="792"/>
                  </a:cubicBezTo>
                  <a:cubicBezTo>
                    <a:pt x="1794" y="792"/>
                    <a:pt x="1798" y="799"/>
                    <a:pt x="1805" y="798"/>
                  </a:cubicBezTo>
                  <a:cubicBezTo>
                    <a:pt x="1810" y="790"/>
                    <a:pt x="1805" y="785"/>
                    <a:pt x="1807" y="777"/>
                  </a:cubicBezTo>
                  <a:cubicBezTo>
                    <a:pt x="1810" y="771"/>
                    <a:pt x="1819" y="767"/>
                    <a:pt x="1821" y="760"/>
                  </a:cubicBezTo>
                  <a:cubicBezTo>
                    <a:pt x="1824" y="752"/>
                    <a:pt x="1822" y="746"/>
                    <a:pt x="1826" y="738"/>
                  </a:cubicBezTo>
                  <a:cubicBezTo>
                    <a:pt x="1829" y="731"/>
                    <a:pt x="1829" y="728"/>
                    <a:pt x="1827" y="719"/>
                  </a:cubicBezTo>
                  <a:cubicBezTo>
                    <a:pt x="1821" y="704"/>
                    <a:pt x="1811" y="698"/>
                    <a:pt x="1795" y="697"/>
                  </a:cubicBezTo>
                  <a:cubicBezTo>
                    <a:pt x="1778" y="696"/>
                    <a:pt x="1761" y="696"/>
                    <a:pt x="1745" y="695"/>
                  </a:cubicBezTo>
                  <a:cubicBezTo>
                    <a:pt x="1726" y="694"/>
                    <a:pt x="1707" y="695"/>
                    <a:pt x="1688" y="696"/>
                  </a:cubicBezTo>
                  <a:cubicBezTo>
                    <a:pt x="1668" y="697"/>
                    <a:pt x="1656" y="687"/>
                    <a:pt x="1638" y="685"/>
                  </a:cubicBezTo>
                  <a:cubicBezTo>
                    <a:pt x="1637" y="673"/>
                    <a:pt x="1637" y="662"/>
                    <a:pt x="1633" y="651"/>
                  </a:cubicBezTo>
                  <a:cubicBezTo>
                    <a:pt x="1630" y="641"/>
                    <a:pt x="1628" y="633"/>
                    <a:pt x="1628" y="633"/>
                  </a:cubicBezTo>
                  <a:cubicBezTo>
                    <a:pt x="1628" y="612"/>
                    <a:pt x="1614" y="617"/>
                    <a:pt x="1599" y="615"/>
                  </a:cubicBezTo>
                  <a:cubicBezTo>
                    <a:pt x="1591" y="614"/>
                    <a:pt x="1589" y="613"/>
                    <a:pt x="1584" y="607"/>
                  </a:cubicBezTo>
                  <a:cubicBezTo>
                    <a:pt x="1579" y="602"/>
                    <a:pt x="1577" y="596"/>
                    <a:pt x="1568" y="598"/>
                  </a:cubicBezTo>
                  <a:cubicBezTo>
                    <a:pt x="1567" y="607"/>
                    <a:pt x="1578" y="611"/>
                    <a:pt x="1566" y="614"/>
                  </a:cubicBezTo>
                  <a:cubicBezTo>
                    <a:pt x="1563" y="615"/>
                    <a:pt x="1546" y="612"/>
                    <a:pt x="1544" y="610"/>
                  </a:cubicBezTo>
                  <a:lnTo>
                    <a:pt x="1543" y="599"/>
                  </a:lnTo>
                  <a:cubicBezTo>
                    <a:pt x="1543" y="595"/>
                    <a:pt x="1540" y="590"/>
                    <a:pt x="1538" y="587"/>
                  </a:cubicBezTo>
                  <a:cubicBezTo>
                    <a:pt x="1535" y="581"/>
                    <a:pt x="1532" y="576"/>
                    <a:pt x="1527" y="571"/>
                  </a:cubicBezTo>
                  <a:cubicBezTo>
                    <a:pt x="1521" y="575"/>
                    <a:pt x="1516" y="587"/>
                    <a:pt x="1517" y="595"/>
                  </a:cubicBezTo>
                  <a:cubicBezTo>
                    <a:pt x="1518" y="606"/>
                    <a:pt x="1521" y="608"/>
                    <a:pt x="1515" y="619"/>
                  </a:cubicBezTo>
                  <a:cubicBezTo>
                    <a:pt x="1512" y="625"/>
                    <a:pt x="1492" y="663"/>
                    <a:pt x="1512" y="658"/>
                  </a:cubicBezTo>
                  <a:cubicBezTo>
                    <a:pt x="1520" y="673"/>
                    <a:pt x="1539" y="666"/>
                    <a:pt x="1552" y="665"/>
                  </a:cubicBezTo>
                  <a:cubicBezTo>
                    <a:pt x="1561" y="665"/>
                    <a:pt x="1567" y="665"/>
                    <a:pt x="1570" y="672"/>
                  </a:cubicBezTo>
                  <a:lnTo>
                    <a:pt x="1570" y="681"/>
                  </a:lnTo>
                  <a:cubicBezTo>
                    <a:pt x="1571" y="685"/>
                    <a:pt x="1574" y="689"/>
                    <a:pt x="1572" y="693"/>
                  </a:cubicBezTo>
                  <a:cubicBezTo>
                    <a:pt x="1567" y="707"/>
                    <a:pt x="1544" y="697"/>
                    <a:pt x="1537" y="711"/>
                  </a:cubicBezTo>
                  <a:cubicBezTo>
                    <a:pt x="1533" y="720"/>
                    <a:pt x="1540" y="725"/>
                    <a:pt x="1529" y="729"/>
                  </a:cubicBezTo>
                  <a:cubicBezTo>
                    <a:pt x="1519" y="733"/>
                    <a:pt x="1518" y="730"/>
                    <a:pt x="1516" y="742"/>
                  </a:cubicBezTo>
                  <a:cubicBezTo>
                    <a:pt x="1514" y="753"/>
                    <a:pt x="1514" y="753"/>
                    <a:pt x="1521" y="761"/>
                  </a:cubicBezTo>
                  <a:cubicBezTo>
                    <a:pt x="1525" y="766"/>
                    <a:pt x="1528" y="771"/>
                    <a:pt x="1533" y="776"/>
                  </a:cubicBezTo>
                  <a:cubicBezTo>
                    <a:pt x="1539" y="783"/>
                    <a:pt x="1545" y="786"/>
                    <a:pt x="1552" y="789"/>
                  </a:cubicBezTo>
                  <a:cubicBezTo>
                    <a:pt x="1559" y="792"/>
                    <a:pt x="1566" y="794"/>
                    <a:pt x="1570" y="800"/>
                  </a:cubicBezTo>
                  <a:cubicBezTo>
                    <a:pt x="1586" y="826"/>
                    <a:pt x="1575" y="861"/>
                    <a:pt x="1584" y="889"/>
                  </a:cubicBezTo>
                  <a:cubicBezTo>
                    <a:pt x="1590" y="908"/>
                    <a:pt x="1604" y="921"/>
                    <a:pt x="1608" y="940"/>
                  </a:cubicBezTo>
                  <a:cubicBezTo>
                    <a:pt x="1611" y="951"/>
                    <a:pt x="1618" y="957"/>
                    <a:pt x="1619" y="968"/>
                  </a:cubicBezTo>
                  <a:cubicBezTo>
                    <a:pt x="1621" y="975"/>
                    <a:pt x="1620" y="983"/>
                    <a:pt x="1618" y="991"/>
                  </a:cubicBezTo>
                  <a:lnTo>
                    <a:pt x="1612" y="991"/>
                  </a:lnTo>
                  <a:cubicBezTo>
                    <a:pt x="1612" y="999"/>
                    <a:pt x="1614" y="1007"/>
                    <a:pt x="1613" y="1016"/>
                  </a:cubicBezTo>
                  <a:cubicBezTo>
                    <a:pt x="1599" y="1019"/>
                    <a:pt x="1594" y="1008"/>
                    <a:pt x="1587" y="1003"/>
                  </a:cubicBezTo>
                  <a:cubicBezTo>
                    <a:pt x="1582" y="999"/>
                    <a:pt x="1584" y="998"/>
                    <a:pt x="1577" y="995"/>
                  </a:cubicBezTo>
                  <a:cubicBezTo>
                    <a:pt x="1572" y="992"/>
                    <a:pt x="1563" y="997"/>
                    <a:pt x="1557" y="995"/>
                  </a:cubicBezTo>
                  <a:cubicBezTo>
                    <a:pt x="1538" y="986"/>
                    <a:pt x="1546" y="952"/>
                    <a:pt x="1513" y="955"/>
                  </a:cubicBezTo>
                  <a:cubicBezTo>
                    <a:pt x="1541" y="979"/>
                    <a:pt x="1523" y="1004"/>
                    <a:pt x="1497" y="1018"/>
                  </a:cubicBezTo>
                  <a:cubicBezTo>
                    <a:pt x="1470" y="1032"/>
                    <a:pt x="1449" y="1040"/>
                    <a:pt x="1452" y="1077"/>
                  </a:cubicBezTo>
                  <a:cubicBezTo>
                    <a:pt x="1452" y="1093"/>
                    <a:pt x="1460" y="1097"/>
                    <a:pt x="1454" y="1113"/>
                  </a:cubicBezTo>
                  <a:cubicBezTo>
                    <a:pt x="1447" y="1128"/>
                    <a:pt x="1435" y="1136"/>
                    <a:pt x="1424" y="1147"/>
                  </a:cubicBezTo>
                  <a:cubicBezTo>
                    <a:pt x="1408" y="1162"/>
                    <a:pt x="1383" y="1193"/>
                    <a:pt x="1361" y="1185"/>
                  </a:cubicBezTo>
                  <a:cubicBezTo>
                    <a:pt x="1355" y="1183"/>
                    <a:pt x="1356" y="1174"/>
                    <a:pt x="1347" y="1173"/>
                  </a:cubicBezTo>
                  <a:cubicBezTo>
                    <a:pt x="1340" y="1172"/>
                    <a:pt x="1330" y="1180"/>
                    <a:pt x="1325" y="1183"/>
                  </a:cubicBezTo>
                  <a:cubicBezTo>
                    <a:pt x="1324" y="1187"/>
                    <a:pt x="1324" y="1195"/>
                    <a:pt x="1325" y="1199"/>
                  </a:cubicBezTo>
                  <a:cubicBezTo>
                    <a:pt x="1332" y="1199"/>
                    <a:pt x="1339" y="1198"/>
                    <a:pt x="1345" y="1195"/>
                  </a:cubicBezTo>
                  <a:cubicBezTo>
                    <a:pt x="1330" y="1214"/>
                    <a:pt x="1313" y="1228"/>
                    <a:pt x="1301" y="1246"/>
                  </a:cubicBezTo>
                  <a:cubicBezTo>
                    <a:pt x="1285" y="1269"/>
                    <a:pt x="1281" y="1285"/>
                    <a:pt x="1257" y="1302"/>
                  </a:cubicBezTo>
                  <a:cubicBezTo>
                    <a:pt x="1240" y="1314"/>
                    <a:pt x="1216" y="1325"/>
                    <a:pt x="1202" y="1341"/>
                  </a:cubicBezTo>
                  <a:cubicBezTo>
                    <a:pt x="1196" y="1348"/>
                    <a:pt x="1193" y="1361"/>
                    <a:pt x="1184" y="1369"/>
                  </a:cubicBezTo>
                  <a:cubicBezTo>
                    <a:pt x="1176" y="1376"/>
                    <a:pt x="1163" y="1379"/>
                    <a:pt x="1155" y="1387"/>
                  </a:cubicBezTo>
                  <a:cubicBezTo>
                    <a:pt x="1155" y="1387"/>
                    <a:pt x="1145" y="1390"/>
                    <a:pt x="1141" y="1403"/>
                  </a:cubicBezTo>
                  <a:cubicBezTo>
                    <a:pt x="1135" y="1419"/>
                    <a:pt x="1141" y="1441"/>
                    <a:pt x="1126" y="1453"/>
                  </a:cubicBezTo>
                  <a:cubicBezTo>
                    <a:pt x="1110" y="1467"/>
                    <a:pt x="1090" y="1451"/>
                    <a:pt x="1074" y="1465"/>
                  </a:cubicBezTo>
                  <a:cubicBezTo>
                    <a:pt x="1064" y="1473"/>
                    <a:pt x="1059" y="1490"/>
                    <a:pt x="1051" y="1499"/>
                  </a:cubicBezTo>
                  <a:cubicBezTo>
                    <a:pt x="1035" y="1516"/>
                    <a:pt x="1036" y="1498"/>
                    <a:pt x="1017" y="1502"/>
                  </a:cubicBezTo>
                  <a:cubicBezTo>
                    <a:pt x="1011" y="1503"/>
                    <a:pt x="986" y="1521"/>
                    <a:pt x="983" y="1526"/>
                  </a:cubicBezTo>
                  <a:cubicBezTo>
                    <a:pt x="974" y="1538"/>
                    <a:pt x="976" y="1555"/>
                    <a:pt x="979" y="1569"/>
                  </a:cubicBezTo>
                  <a:cubicBezTo>
                    <a:pt x="981" y="1583"/>
                    <a:pt x="988" y="1597"/>
                    <a:pt x="985" y="1612"/>
                  </a:cubicBezTo>
                  <a:cubicBezTo>
                    <a:pt x="984" y="1618"/>
                    <a:pt x="978" y="1622"/>
                    <a:pt x="976" y="1631"/>
                  </a:cubicBezTo>
                  <a:cubicBezTo>
                    <a:pt x="975" y="1639"/>
                    <a:pt x="978" y="1647"/>
                    <a:pt x="979" y="1653"/>
                  </a:cubicBezTo>
                  <a:cubicBezTo>
                    <a:pt x="980" y="1667"/>
                    <a:pt x="979" y="1685"/>
                    <a:pt x="985" y="1697"/>
                  </a:cubicBezTo>
                  <a:cubicBezTo>
                    <a:pt x="991" y="1713"/>
                    <a:pt x="1003" y="1713"/>
                    <a:pt x="1005" y="1734"/>
                  </a:cubicBezTo>
                  <a:cubicBezTo>
                    <a:pt x="1007" y="1766"/>
                    <a:pt x="985" y="1786"/>
                    <a:pt x="974" y="1814"/>
                  </a:cubicBezTo>
                  <a:cubicBezTo>
                    <a:pt x="965" y="1839"/>
                    <a:pt x="969" y="1880"/>
                    <a:pt x="975" y="1906"/>
                  </a:cubicBezTo>
                  <a:cubicBezTo>
                    <a:pt x="978" y="1917"/>
                    <a:pt x="987" y="1939"/>
                    <a:pt x="980" y="1951"/>
                  </a:cubicBezTo>
                  <a:cubicBezTo>
                    <a:pt x="972" y="1966"/>
                    <a:pt x="954" y="1956"/>
                    <a:pt x="940" y="1962"/>
                  </a:cubicBezTo>
                  <a:cubicBezTo>
                    <a:pt x="923" y="1969"/>
                    <a:pt x="932" y="1985"/>
                    <a:pt x="923" y="2000"/>
                  </a:cubicBezTo>
                  <a:cubicBezTo>
                    <a:pt x="914" y="2015"/>
                    <a:pt x="901" y="2015"/>
                    <a:pt x="911" y="2034"/>
                  </a:cubicBezTo>
                  <a:cubicBezTo>
                    <a:pt x="920" y="2035"/>
                    <a:pt x="929" y="2038"/>
                    <a:pt x="936" y="2044"/>
                  </a:cubicBezTo>
                  <a:cubicBezTo>
                    <a:pt x="923" y="2043"/>
                    <a:pt x="915" y="2047"/>
                    <a:pt x="904" y="2051"/>
                  </a:cubicBezTo>
                  <a:cubicBezTo>
                    <a:pt x="892" y="2056"/>
                    <a:pt x="877" y="2058"/>
                    <a:pt x="866" y="2064"/>
                  </a:cubicBezTo>
                  <a:cubicBezTo>
                    <a:pt x="851" y="2072"/>
                    <a:pt x="846" y="2082"/>
                    <a:pt x="840" y="2097"/>
                  </a:cubicBezTo>
                  <a:cubicBezTo>
                    <a:pt x="828" y="2126"/>
                    <a:pt x="806" y="2142"/>
                    <a:pt x="774" y="2126"/>
                  </a:cubicBezTo>
                  <a:cubicBezTo>
                    <a:pt x="750" y="2114"/>
                    <a:pt x="730" y="2076"/>
                    <a:pt x="719" y="2053"/>
                  </a:cubicBezTo>
                  <a:cubicBezTo>
                    <a:pt x="712" y="2041"/>
                    <a:pt x="706" y="2032"/>
                    <a:pt x="704" y="2018"/>
                  </a:cubicBezTo>
                  <a:cubicBezTo>
                    <a:pt x="701" y="2000"/>
                    <a:pt x="704" y="1988"/>
                    <a:pt x="698" y="1972"/>
                  </a:cubicBezTo>
                  <a:cubicBezTo>
                    <a:pt x="686" y="1941"/>
                    <a:pt x="678" y="1919"/>
                    <a:pt x="670" y="1888"/>
                  </a:cubicBezTo>
                  <a:cubicBezTo>
                    <a:pt x="663" y="1861"/>
                    <a:pt x="646" y="1847"/>
                    <a:pt x="624" y="1832"/>
                  </a:cubicBezTo>
                  <a:cubicBezTo>
                    <a:pt x="604" y="1818"/>
                    <a:pt x="581" y="1796"/>
                    <a:pt x="576" y="1772"/>
                  </a:cubicBezTo>
                  <a:cubicBezTo>
                    <a:pt x="574" y="1763"/>
                    <a:pt x="578" y="1753"/>
                    <a:pt x="576" y="1746"/>
                  </a:cubicBezTo>
                  <a:cubicBezTo>
                    <a:pt x="574" y="1739"/>
                    <a:pt x="569" y="1737"/>
                    <a:pt x="566" y="1731"/>
                  </a:cubicBezTo>
                  <a:cubicBezTo>
                    <a:pt x="561" y="1717"/>
                    <a:pt x="560" y="1703"/>
                    <a:pt x="554" y="1689"/>
                  </a:cubicBezTo>
                  <a:cubicBezTo>
                    <a:pt x="542" y="1664"/>
                    <a:pt x="541" y="1631"/>
                    <a:pt x="527" y="1608"/>
                  </a:cubicBezTo>
                  <a:cubicBezTo>
                    <a:pt x="514" y="1585"/>
                    <a:pt x="497" y="1566"/>
                    <a:pt x="484" y="1543"/>
                  </a:cubicBezTo>
                  <a:cubicBezTo>
                    <a:pt x="471" y="1520"/>
                    <a:pt x="458" y="1499"/>
                    <a:pt x="450" y="1471"/>
                  </a:cubicBezTo>
                  <a:cubicBezTo>
                    <a:pt x="446" y="1456"/>
                    <a:pt x="447" y="1443"/>
                    <a:pt x="444" y="1427"/>
                  </a:cubicBezTo>
                  <a:cubicBezTo>
                    <a:pt x="441" y="1414"/>
                    <a:pt x="430" y="1404"/>
                    <a:pt x="427" y="1391"/>
                  </a:cubicBezTo>
                  <a:lnTo>
                    <a:pt x="424" y="1391"/>
                  </a:lnTo>
                  <a:cubicBezTo>
                    <a:pt x="416" y="1369"/>
                    <a:pt x="406" y="1350"/>
                    <a:pt x="405" y="1325"/>
                  </a:cubicBezTo>
                  <a:cubicBezTo>
                    <a:pt x="402" y="1324"/>
                    <a:pt x="399" y="1320"/>
                    <a:pt x="395" y="1319"/>
                  </a:cubicBezTo>
                  <a:cubicBezTo>
                    <a:pt x="400" y="1317"/>
                    <a:pt x="402" y="1314"/>
                    <a:pt x="409" y="1315"/>
                  </a:cubicBezTo>
                  <a:cubicBezTo>
                    <a:pt x="407" y="1304"/>
                    <a:pt x="401" y="1286"/>
                    <a:pt x="388" y="1283"/>
                  </a:cubicBezTo>
                  <a:cubicBezTo>
                    <a:pt x="387" y="1270"/>
                    <a:pt x="396" y="1261"/>
                    <a:pt x="393" y="1247"/>
                  </a:cubicBezTo>
                  <a:cubicBezTo>
                    <a:pt x="392" y="1239"/>
                    <a:pt x="382" y="1228"/>
                    <a:pt x="378" y="1220"/>
                  </a:cubicBezTo>
                  <a:cubicBezTo>
                    <a:pt x="371" y="1208"/>
                    <a:pt x="347" y="1173"/>
                    <a:pt x="375" y="1170"/>
                  </a:cubicBezTo>
                  <a:cubicBezTo>
                    <a:pt x="377" y="1156"/>
                    <a:pt x="356" y="1160"/>
                    <a:pt x="364" y="1147"/>
                  </a:cubicBezTo>
                  <a:cubicBezTo>
                    <a:pt x="372" y="1132"/>
                    <a:pt x="370" y="1119"/>
                    <a:pt x="370" y="1119"/>
                  </a:cubicBezTo>
                  <a:cubicBezTo>
                    <a:pt x="366" y="1097"/>
                    <a:pt x="355" y="1082"/>
                    <a:pt x="352" y="1061"/>
                  </a:cubicBezTo>
                  <a:cubicBezTo>
                    <a:pt x="348" y="1033"/>
                    <a:pt x="362" y="1038"/>
                    <a:pt x="378" y="1021"/>
                  </a:cubicBezTo>
                  <a:cubicBezTo>
                    <a:pt x="368" y="1011"/>
                    <a:pt x="353" y="1025"/>
                    <a:pt x="340" y="1016"/>
                  </a:cubicBezTo>
                  <a:cubicBezTo>
                    <a:pt x="339" y="1004"/>
                    <a:pt x="339" y="987"/>
                    <a:pt x="346" y="979"/>
                  </a:cubicBezTo>
                  <a:cubicBezTo>
                    <a:pt x="352" y="970"/>
                    <a:pt x="370" y="971"/>
                    <a:pt x="369" y="957"/>
                  </a:cubicBezTo>
                  <a:cubicBezTo>
                    <a:pt x="358" y="959"/>
                    <a:pt x="348" y="961"/>
                    <a:pt x="336" y="960"/>
                  </a:cubicBezTo>
                  <a:cubicBezTo>
                    <a:pt x="333" y="954"/>
                    <a:pt x="331" y="956"/>
                    <a:pt x="326" y="953"/>
                  </a:cubicBezTo>
                  <a:cubicBezTo>
                    <a:pt x="323" y="966"/>
                    <a:pt x="328" y="972"/>
                    <a:pt x="324" y="981"/>
                  </a:cubicBezTo>
                  <a:cubicBezTo>
                    <a:pt x="321" y="988"/>
                    <a:pt x="309" y="997"/>
                    <a:pt x="310" y="1007"/>
                  </a:cubicBezTo>
                  <a:cubicBezTo>
                    <a:pt x="311" y="1018"/>
                    <a:pt x="321" y="1019"/>
                    <a:pt x="322" y="1033"/>
                  </a:cubicBezTo>
                  <a:cubicBezTo>
                    <a:pt x="322" y="1042"/>
                    <a:pt x="317" y="1054"/>
                    <a:pt x="311" y="1062"/>
                  </a:cubicBezTo>
                  <a:cubicBezTo>
                    <a:pt x="292" y="1090"/>
                    <a:pt x="233" y="1114"/>
                    <a:pt x="200" y="1108"/>
                  </a:cubicBezTo>
                  <a:cubicBezTo>
                    <a:pt x="189" y="1097"/>
                    <a:pt x="169" y="1087"/>
                    <a:pt x="155" y="1073"/>
                  </a:cubicBezTo>
                  <a:cubicBezTo>
                    <a:pt x="145" y="1062"/>
                    <a:pt x="133" y="1048"/>
                    <a:pt x="123" y="1037"/>
                  </a:cubicBezTo>
                  <a:cubicBezTo>
                    <a:pt x="112" y="1025"/>
                    <a:pt x="97" y="1019"/>
                    <a:pt x="84" y="1008"/>
                  </a:cubicBezTo>
                  <a:cubicBezTo>
                    <a:pt x="75" y="1001"/>
                    <a:pt x="54" y="977"/>
                    <a:pt x="56" y="967"/>
                  </a:cubicBezTo>
                  <a:cubicBezTo>
                    <a:pt x="68" y="962"/>
                    <a:pt x="79" y="964"/>
                    <a:pt x="82" y="978"/>
                  </a:cubicBezTo>
                  <a:cubicBezTo>
                    <a:pt x="111" y="982"/>
                    <a:pt x="118" y="968"/>
                    <a:pt x="138" y="953"/>
                  </a:cubicBezTo>
                  <a:cubicBezTo>
                    <a:pt x="143" y="949"/>
                    <a:pt x="150" y="949"/>
                    <a:pt x="153" y="946"/>
                  </a:cubicBezTo>
                  <a:cubicBezTo>
                    <a:pt x="159" y="942"/>
                    <a:pt x="160" y="939"/>
                    <a:pt x="165" y="934"/>
                  </a:cubicBezTo>
                  <a:cubicBezTo>
                    <a:pt x="172" y="928"/>
                    <a:pt x="182" y="918"/>
                    <a:pt x="185" y="909"/>
                  </a:cubicBezTo>
                  <a:cubicBezTo>
                    <a:pt x="164" y="904"/>
                    <a:pt x="148" y="926"/>
                    <a:pt x="127" y="928"/>
                  </a:cubicBezTo>
                  <a:cubicBezTo>
                    <a:pt x="105" y="931"/>
                    <a:pt x="83" y="927"/>
                    <a:pt x="63" y="920"/>
                  </a:cubicBezTo>
                  <a:cubicBezTo>
                    <a:pt x="52" y="916"/>
                    <a:pt x="24" y="904"/>
                    <a:pt x="19" y="890"/>
                  </a:cubicBezTo>
                  <a:cubicBezTo>
                    <a:pt x="10" y="865"/>
                    <a:pt x="44" y="858"/>
                    <a:pt x="41" y="839"/>
                  </a:cubicBezTo>
                  <a:cubicBezTo>
                    <a:pt x="35" y="841"/>
                    <a:pt x="27" y="844"/>
                    <a:pt x="20" y="845"/>
                  </a:cubicBezTo>
                  <a:cubicBezTo>
                    <a:pt x="17" y="850"/>
                    <a:pt x="12" y="855"/>
                    <a:pt x="6" y="858"/>
                  </a:cubicBezTo>
                  <a:lnTo>
                    <a:pt x="5" y="857"/>
                  </a:lnTo>
                  <a:cubicBezTo>
                    <a:pt x="0" y="835"/>
                    <a:pt x="30" y="829"/>
                    <a:pt x="34" y="809"/>
                  </a:cubicBezTo>
                  <a:cubicBezTo>
                    <a:pt x="59" y="807"/>
                    <a:pt x="85" y="810"/>
                    <a:pt x="109" y="806"/>
                  </a:cubicBezTo>
                  <a:cubicBezTo>
                    <a:pt x="127" y="803"/>
                    <a:pt x="151" y="784"/>
                    <a:pt x="167" y="785"/>
                  </a:cubicBezTo>
                  <a:cubicBezTo>
                    <a:pt x="165" y="791"/>
                    <a:pt x="166" y="798"/>
                    <a:pt x="171" y="803"/>
                  </a:cubicBezTo>
                  <a:cubicBezTo>
                    <a:pt x="179" y="795"/>
                    <a:pt x="194" y="798"/>
                    <a:pt x="200" y="792"/>
                  </a:cubicBezTo>
                  <a:cubicBezTo>
                    <a:pt x="209" y="783"/>
                    <a:pt x="201" y="772"/>
                    <a:pt x="198" y="762"/>
                  </a:cubicBezTo>
                  <a:cubicBezTo>
                    <a:pt x="194" y="749"/>
                    <a:pt x="190" y="708"/>
                    <a:pt x="176" y="706"/>
                  </a:cubicBezTo>
                  <a:cubicBezTo>
                    <a:pt x="177" y="692"/>
                    <a:pt x="183" y="686"/>
                    <a:pt x="168" y="678"/>
                  </a:cubicBezTo>
                  <a:cubicBezTo>
                    <a:pt x="154" y="672"/>
                    <a:pt x="142" y="680"/>
                    <a:pt x="130" y="668"/>
                  </a:cubicBezTo>
                  <a:cubicBezTo>
                    <a:pt x="119" y="657"/>
                    <a:pt x="123" y="646"/>
                    <a:pt x="121" y="632"/>
                  </a:cubicBezTo>
                  <a:cubicBezTo>
                    <a:pt x="120" y="619"/>
                    <a:pt x="115" y="609"/>
                    <a:pt x="115" y="594"/>
                  </a:cubicBezTo>
                  <a:cubicBezTo>
                    <a:pt x="101" y="589"/>
                    <a:pt x="55" y="600"/>
                    <a:pt x="49" y="586"/>
                  </a:cubicBezTo>
                  <a:cubicBezTo>
                    <a:pt x="45" y="576"/>
                    <a:pt x="69" y="546"/>
                    <a:pt x="75" y="538"/>
                  </a:cubicBezTo>
                  <a:cubicBezTo>
                    <a:pt x="85" y="523"/>
                    <a:pt x="94" y="502"/>
                    <a:pt x="106" y="490"/>
                  </a:cubicBezTo>
                  <a:cubicBezTo>
                    <a:pt x="122" y="475"/>
                    <a:pt x="144" y="483"/>
                    <a:pt x="148" y="504"/>
                  </a:cubicBezTo>
                  <a:cubicBezTo>
                    <a:pt x="166" y="507"/>
                    <a:pt x="189" y="494"/>
                    <a:pt x="206" y="490"/>
                  </a:cubicBezTo>
                  <a:cubicBezTo>
                    <a:pt x="246" y="482"/>
                    <a:pt x="245" y="469"/>
                    <a:pt x="260" y="434"/>
                  </a:cubicBezTo>
                  <a:cubicBezTo>
                    <a:pt x="270" y="409"/>
                    <a:pt x="298" y="402"/>
                    <a:pt x="308" y="378"/>
                  </a:cubicBezTo>
                  <a:cubicBezTo>
                    <a:pt x="313" y="365"/>
                    <a:pt x="314" y="352"/>
                    <a:pt x="324" y="340"/>
                  </a:cubicBezTo>
                  <a:cubicBezTo>
                    <a:pt x="331" y="331"/>
                    <a:pt x="342" y="321"/>
                    <a:pt x="350" y="311"/>
                  </a:cubicBezTo>
                  <a:cubicBezTo>
                    <a:pt x="353" y="307"/>
                    <a:pt x="360" y="300"/>
                    <a:pt x="361" y="295"/>
                  </a:cubicBezTo>
                  <a:cubicBezTo>
                    <a:pt x="363" y="289"/>
                    <a:pt x="357" y="279"/>
                    <a:pt x="358" y="276"/>
                  </a:cubicBezTo>
                  <a:cubicBezTo>
                    <a:pt x="361" y="263"/>
                    <a:pt x="374" y="258"/>
                    <a:pt x="382" y="246"/>
                  </a:cubicBezTo>
                  <a:cubicBezTo>
                    <a:pt x="401" y="215"/>
                    <a:pt x="392" y="194"/>
                    <a:pt x="386" y="163"/>
                  </a:cubicBezTo>
                  <a:cubicBezTo>
                    <a:pt x="380" y="131"/>
                    <a:pt x="410" y="119"/>
                    <a:pt x="434" y="107"/>
                  </a:cubicBezTo>
                  <a:cubicBezTo>
                    <a:pt x="447" y="101"/>
                    <a:pt x="457" y="91"/>
                    <a:pt x="466" y="80"/>
                  </a:cubicBezTo>
                  <a:cubicBezTo>
                    <a:pt x="472" y="72"/>
                    <a:pt x="478" y="64"/>
                    <a:pt x="484" y="56"/>
                  </a:cubicBezTo>
                  <a:cubicBezTo>
                    <a:pt x="491" y="47"/>
                    <a:pt x="496" y="34"/>
                    <a:pt x="506" y="28"/>
                  </a:cubicBezTo>
                  <a:cubicBezTo>
                    <a:pt x="521" y="19"/>
                    <a:pt x="530" y="23"/>
                    <a:pt x="536" y="4"/>
                  </a:cubicBezTo>
                  <a:cubicBezTo>
                    <a:pt x="552" y="0"/>
                    <a:pt x="558" y="12"/>
                    <a:pt x="572" y="14"/>
                  </a:cubicBezTo>
                  <a:cubicBezTo>
                    <a:pt x="580" y="27"/>
                    <a:pt x="595" y="31"/>
                    <a:pt x="610" y="27"/>
                  </a:cubicBezTo>
                  <a:cubicBezTo>
                    <a:pt x="617" y="25"/>
                    <a:pt x="617" y="18"/>
                    <a:pt x="626" y="18"/>
                  </a:cubicBezTo>
                  <a:cubicBezTo>
                    <a:pt x="629" y="18"/>
                    <a:pt x="634" y="28"/>
                    <a:pt x="642" y="28"/>
                  </a:cubicBezTo>
                  <a:cubicBezTo>
                    <a:pt x="644" y="40"/>
                    <a:pt x="680" y="59"/>
                    <a:pt x="704" y="67"/>
                  </a:cubicBezTo>
                  <a:lnTo>
                    <a:pt x="703" y="71"/>
                  </a:lnTo>
                  <a:cubicBezTo>
                    <a:pt x="705" y="79"/>
                    <a:pt x="705" y="94"/>
                    <a:pt x="713" y="96"/>
                  </a:cubicBezTo>
                  <a:cubicBezTo>
                    <a:pt x="720" y="98"/>
                    <a:pt x="726" y="98"/>
                    <a:pt x="727" y="104"/>
                  </a:cubicBezTo>
                  <a:cubicBezTo>
                    <a:pt x="728" y="109"/>
                    <a:pt x="722" y="128"/>
                    <a:pt x="725" y="132"/>
                  </a:cubicBezTo>
                  <a:cubicBezTo>
                    <a:pt x="729" y="137"/>
                    <a:pt x="736" y="139"/>
                    <a:pt x="733" y="143"/>
                  </a:cubicBezTo>
                  <a:cubicBezTo>
                    <a:pt x="731" y="147"/>
                    <a:pt x="725" y="154"/>
                    <a:pt x="731" y="159"/>
                  </a:cubicBezTo>
                  <a:cubicBezTo>
                    <a:pt x="737" y="163"/>
                    <a:pt x="741" y="165"/>
                    <a:pt x="743" y="170"/>
                  </a:cubicBezTo>
                  <a:cubicBezTo>
                    <a:pt x="745" y="175"/>
                    <a:pt x="763" y="220"/>
                    <a:pt x="771" y="214"/>
                  </a:cubicBezTo>
                  <a:cubicBezTo>
                    <a:pt x="779" y="209"/>
                    <a:pt x="785" y="197"/>
                    <a:pt x="789" y="197"/>
                  </a:cubicBezTo>
                  <a:cubicBezTo>
                    <a:pt x="793" y="199"/>
                    <a:pt x="803" y="209"/>
                    <a:pt x="809" y="210"/>
                  </a:cubicBezTo>
                  <a:cubicBezTo>
                    <a:pt x="816" y="211"/>
                    <a:pt x="826" y="207"/>
                    <a:pt x="828" y="211"/>
                  </a:cubicBezTo>
                  <a:cubicBezTo>
                    <a:pt x="830" y="214"/>
                    <a:pt x="837" y="228"/>
                    <a:pt x="842" y="228"/>
                  </a:cubicBezTo>
                  <a:cubicBezTo>
                    <a:pt x="846" y="229"/>
                    <a:pt x="853" y="224"/>
                    <a:pt x="854" y="228"/>
                  </a:cubicBezTo>
                  <a:cubicBezTo>
                    <a:pt x="855" y="232"/>
                    <a:pt x="860" y="250"/>
                    <a:pt x="865" y="251"/>
                  </a:cubicBezTo>
                  <a:cubicBezTo>
                    <a:pt x="869" y="251"/>
                    <a:pt x="877" y="247"/>
                    <a:pt x="878" y="251"/>
                  </a:cubicBezTo>
                  <a:cubicBezTo>
                    <a:pt x="878" y="253"/>
                    <a:pt x="880" y="260"/>
                    <a:pt x="882" y="264"/>
                  </a:cubicBezTo>
                  <a:cubicBezTo>
                    <a:pt x="881" y="271"/>
                    <a:pt x="884" y="278"/>
                    <a:pt x="883" y="285"/>
                  </a:cubicBezTo>
                  <a:cubicBezTo>
                    <a:pt x="881" y="291"/>
                    <a:pt x="879" y="297"/>
                    <a:pt x="876" y="303"/>
                  </a:cubicBezTo>
                  <a:cubicBezTo>
                    <a:pt x="873" y="310"/>
                    <a:pt x="871" y="315"/>
                    <a:pt x="871" y="324"/>
                  </a:cubicBezTo>
                  <a:cubicBezTo>
                    <a:pt x="871" y="332"/>
                    <a:pt x="875" y="338"/>
                    <a:pt x="873" y="346"/>
                  </a:cubicBezTo>
                  <a:cubicBezTo>
                    <a:pt x="870" y="358"/>
                    <a:pt x="858" y="367"/>
                    <a:pt x="854" y="380"/>
                  </a:cubicBezTo>
                  <a:cubicBezTo>
                    <a:pt x="848" y="401"/>
                    <a:pt x="860" y="404"/>
                    <a:pt x="876" y="410"/>
                  </a:cubicBezTo>
                  <a:cubicBezTo>
                    <a:pt x="905" y="419"/>
                    <a:pt x="928" y="433"/>
                    <a:pt x="954" y="446"/>
                  </a:cubicBezTo>
                  <a:cubicBezTo>
                    <a:pt x="968" y="452"/>
                    <a:pt x="976" y="463"/>
                    <a:pt x="987" y="472"/>
                  </a:cubicBezTo>
                  <a:cubicBezTo>
                    <a:pt x="992" y="477"/>
                    <a:pt x="997" y="481"/>
                    <a:pt x="1002" y="485"/>
                  </a:cubicBezTo>
                  <a:cubicBezTo>
                    <a:pt x="1009" y="490"/>
                    <a:pt x="1015" y="491"/>
                    <a:pt x="1025" y="493"/>
                  </a:cubicBezTo>
                  <a:cubicBezTo>
                    <a:pt x="1032" y="495"/>
                    <a:pt x="1038" y="498"/>
                    <a:pt x="1045" y="501"/>
                  </a:cubicBezTo>
                  <a:cubicBezTo>
                    <a:pt x="1052" y="504"/>
                    <a:pt x="1062" y="502"/>
                    <a:pt x="1069" y="505"/>
                  </a:cubicBezTo>
                  <a:cubicBezTo>
                    <a:pt x="1075" y="508"/>
                    <a:pt x="1078" y="515"/>
                    <a:pt x="1085" y="518"/>
                  </a:cubicBezTo>
                  <a:cubicBezTo>
                    <a:pt x="1090" y="520"/>
                    <a:pt x="1100" y="521"/>
                    <a:pt x="1107" y="521"/>
                  </a:cubicBezTo>
                  <a:cubicBezTo>
                    <a:pt x="1114" y="521"/>
                    <a:pt x="1125" y="518"/>
                    <a:pt x="1132" y="521"/>
                  </a:cubicBezTo>
                  <a:cubicBezTo>
                    <a:pt x="1140" y="524"/>
                    <a:pt x="1139" y="530"/>
                    <a:pt x="1150" y="529"/>
                  </a:cubicBezTo>
                  <a:cubicBezTo>
                    <a:pt x="1165" y="528"/>
                    <a:pt x="1176" y="518"/>
                    <a:pt x="1191" y="520"/>
                  </a:cubicBezTo>
                  <a:cubicBezTo>
                    <a:pt x="1205" y="522"/>
                    <a:pt x="1216" y="526"/>
                    <a:pt x="1223" y="539"/>
                  </a:cubicBezTo>
                  <a:cubicBezTo>
                    <a:pt x="1229" y="551"/>
                    <a:pt x="1235" y="560"/>
                    <a:pt x="1248" y="567"/>
                  </a:cubicBezTo>
                  <a:cubicBezTo>
                    <a:pt x="1256" y="571"/>
                    <a:pt x="1263" y="568"/>
                    <a:pt x="1271" y="570"/>
                  </a:cubicBezTo>
                  <a:cubicBezTo>
                    <a:pt x="1279" y="573"/>
                    <a:pt x="1281" y="577"/>
                    <a:pt x="1291" y="576"/>
                  </a:cubicBezTo>
                  <a:cubicBezTo>
                    <a:pt x="1307" y="575"/>
                    <a:pt x="1319" y="568"/>
                    <a:pt x="1336" y="573"/>
                  </a:cubicBezTo>
                  <a:cubicBezTo>
                    <a:pt x="1349" y="577"/>
                    <a:pt x="1363" y="582"/>
                    <a:pt x="1376" y="587"/>
                  </a:cubicBezTo>
                  <a:cubicBezTo>
                    <a:pt x="1382" y="589"/>
                    <a:pt x="1387" y="594"/>
                    <a:pt x="1395" y="593"/>
                  </a:cubicBezTo>
                  <a:cubicBezTo>
                    <a:pt x="1401" y="592"/>
                    <a:pt x="1406" y="586"/>
                    <a:pt x="1412" y="585"/>
                  </a:cubicBezTo>
                  <a:cubicBezTo>
                    <a:pt x="1427" y="584"/>
                    <a:pt x="1433" y="602"/>
                    <a:pt x="1448" y="601"/>
                  </a:cubicBezTo>
                  <a:cubicBezTo>
                    <a:pt x="1455" y="600"/>
                    <a:pt x="1462" y="597"/>
                    <a:pt x="1469" y="596"/>
                  </a:cubicBezTo>
                  <a:cubicBezTo>
                    <a:pt x="1476" y="595"/>
                    <a:pt x="1485" y="595"/>
                    <a:pt x="1492" y="592"/>
                  </a:cubicBezTo>
                  <a:cubicBezTo>
                    <a:pt x="1499" y="583"/>
                    <a:pt x="1491" y="567"/>
                    <a:pt x="1499" y="561"/>
                  </a:cubicBezTo>
                  <a:cubicBezTo>
                    <a:pt x="1503" y="545"/>
                    <a:pt x="1486" y="533"/>
                    <a:pt x="1487" y="515"/>
                  </a:cubicBezTo>
                  <a:cubicBezTo>
                    <a:pt x="1488" y="499"/>
                    <a:pt x="1491" y="487"/>
                    <a:pt x="1487" y="473"/>
                  </a:cubicBezTo>
                  <a:lnTo>
                    <a:pt x="1488" y="472"/>
                  </a:lnTo>
                  <a:cubicBezTo>
                    <a:pt x="1489" y="467"/>
                    <a:pt x="1509" y="451"/>
                    <a:pt x="1517" y="457"/>
                  </a:cubicBezTo>
                  <a:cubicBezTo>
                    <a:pt x="1525" y="463"/>
                    <a:pt x="1533" y="471"/>
                    <a:pt x="1530" y="480"/>
                  </a:cubicBezTo>
                  <a:cubicBezTo>
                    <a:pt x="1528" y="489"/>
                    <a:pt x="1533" y="504"/>
                    <a:pt x="1543" y="501"/>
                  </a:cubicBezTo>
                  <a:lnTo>
                    <a:pt x="1544" y="501"/>
                  </a:lnTo>
                  <a:cubicBezTo>
                    <a:pt x="1544" y="506"/>
                    <a:pt x="1544" y="511"/>
                    <a:pt x="1543" y="515"/>
                  </a:cubicBezTo>
                  <a:cubicBezTo>
                    <a:pt x="1542" y="521"/>
                    <a:pt x="1539" y="525"/>
                    <a:pt x="1540" y="532"/>
                  </a:cubicBezTo>
                  <a:cubicBezTo>
                    <a:pt x="1541" y="539"/>
                    <a:pt x="1547" y="557"/>
                    <a:pt x="1557" y="557"/>
                  </a:cubicBezTo>
                  <a:cubicBezTo>
                    <a:pt x="1560" y="562"/>
                    <a:pt x="1568" y="562"/>
                    <a:pt x="1574" y="561"/>
                  </a:cubicBezTo>
                  <a:cubicBezTo>
                    <a:pt x="1579" y="561"/>
                    <a:pt x="1587" y="556"/>
                    <a:pt x="1591" y="557"/>
                  </a:cubicBezTo>
                  <a:lnTo>
                    <a:pt x="1597" y="563"/>
                  </a:lnTo>
                  <a:lnTo>
                    <a:pt x="1606" y="569"/>
                  </a:lnTo>
                  <a:cubicBezTo>
                    <a:pt x="1610" y="572"/>
                    <a:pt x="1618" y="574"/>
                    <a:pt x="1621" y="578"/>
                  </a:cubicBezTo>
                  <a:cubicBezTo>
                    <a:pt x="1633" y="581"/>
                    <a:pt x="1646" y="578"/>
                    <a:pt x="1655" y="570"/>
                  </a:cubicBezTo>
                  <a:cubicBezTo>
                    <a:pt x="1661" y="564"/>
                    <a:pt x="1669" y="557"/>
                    <a:pt x="1678" y="559"/>
                  </a:cubicBezTo>
                  <a:cubicBezTo>
                    <a:pt x="1688" y="561"/>
                    <a:pt x="1693" y="567"/>
                    <a:pt x="1704" y="563"/>
                  </a:cubicBezTo>
                  <a:cubicBezTo>
                    <a:pt x="1722" y="555"/>
                    <a:pt x="1745" y="559"/>
                    <a:pt x="1766" y="553"/>
                  </a:cubicBezTo>
                  <a:cubicBezTo>
                    <a:pt x="1779" y="549"/>
                    <a:pt x="1778" y="542"/>
                    <a:pt x="1778" y="529"/>
                  </a:cubicBezTo>
                  <a:cubicBezTo>
                    <a:pt x="1778" y="524"/>
                    <a:pt x="1780" y="518"/>
                    <a:pt x="1777" y="514"/>
                  </a:cubicBezTo>
                  <a:cubicBezTo>
                    <a:pt x="1774" y="511"/>
                    <a:pt x="1768" y="509"/>
                    <a:pt x="1765" y="507"/>
                  </a:cubicBezTo>
                  <a:cubicBezTo>
                    <a:pt x="1755" y="500"/>
                    <a:pt x="1749" y="498"/>
                    <a:pt x="1752" y="485"/>
                  </a:cubicBezTo>
                  <a:cubicBezTo>
                    <a:pt x="1754" y="480"/>
                    <a:pt x="1755" y="475"/>
                    <a:pt x="1755" y="470"/>
                  </a:cubicBezTo>
                  <a:lnTo>
                    <a:pt x="1756" y="467"/>
                  </a:lnTo>
                  <a:lnTo>
                    <a:pt x="1757" y="467"/>
                  </a:lnTo>
                  <a:cubicBezTo>
                    <a:pt x="1767" y="467"/>
                    <a:pt x="1780" y="456"/>
                    <a:pt x="1787" y="457"/>
                  </a:cubicBezTo>
                  <a:cubicBezTo>
                    <a:pt x="1794" y="458"/>
                    <a:pt x="1806" y="462"/>
                    <a:pt x="1809" y="455"/>
                  </a:cubicBezTo>
                  <a:cubicBezTo>
                    <a:pt x="1813" y="449"/>
                    <a:pt x="1816" y="433"/>
                    <a:pt x="1824" y="433"/>
                  </a:cubicBezTo>
                  <a:cubicBezTo>
                    <a:pt x="1832" y="433"/>
                    <a:pt x="1837" y="436"/>
                    <a:pt x="1839" y="433"/>
                  </a:cubicBezTo>
                  <a:cubicBezTo>
                    <a:pt x="1841" y="430"/>
                    <a:pt x="1837" y="425"/>
                    <a:pt x="1843" y="423"/>
                  </a:cubicBezTo>
                  <a:cubicBezTo>
                    <a:pt x="1848" y="420"/>
                    <a:pt x="1853" y="423"/>
                    <a:pt x="1858" y="414"/>
                  </a:cubicBezTo>
                  <a:cubicBezTo>
                    <a:pt x="1863" y="404"/>
                    <a:pt x="1866" y="386"/>
                    <a:pt x="1873" y="386"/>
                  </a:cubicBezTo>
                  <a:cubicBezTo>
                    <a:pt x="1880" y="386"/>
                    <a:pt x="1915" y="385"/>
                    <a:pt x="1926" y="369"/>
                  </a:cubicBezTo>
                  <a:cubicBezTo>
                    <a:pt x="1937" y="353"/>
                    <a:pt x="1933" y="339"/>
                    <a:pt x="1938" y="339"/>
                  </a:cubicBezTo>
                  <a:cubicBezTo>
                    <a:pt x="1943" y="338"/>
                    <a:pt x="1958" y="324"/>
                    <a:pt x="1963" y="327"/>
                  </a:cubicBezTo>
                  <a:cubicBezTo>
                    <a:pt x="1968" y="330"/>
                    <a:pt x="1976" y="350"/>
                    <a:pt x="1982" y="346"/>
                  </a:cubicBezTo>
                  <a:cubicBezTo>
                    <a:pt x="1988" y="342"/>
                    <a:pt x="1997" y="339"/>
                    <a:pt x="2003" y="341"/>
                  </a:cubicBezTo>
                  <a:cubicBezTo>
                    <a:pt x="2009" y="343"/>
                    <a:pt x="2021" y="354"/>
                    <a:pt x="2029" y="348"/>
                  </a:cubicBezTo>
                  <a:cubicBezTo>
                    <a:pt x="2036" y="343"/>
                    <a:pt x="2032" y="330"/>
                    <a:pt x="2035" y="327"/>
                  </a:cubicBezTo>
                  <a:cubicBezTo>
                    <a:pt x="2038" y="323"/>
                    <a:pt x="2067" y="305"/>
                    <a:pt x="2072" y="310"/>
                  </a:cubicBezTo>
                  <a:cubicBezTo>
                    <a:pt x="2077" y="315"/>
                    <a:pt x="2084" y="322"/>
                    <a:pt x="2090" y="321"/>
                  </a:cubicBezTo>
                  <a:cubicBezTo>
                    <a:pt x="2095" y="321"/>
                    <a:pt x="2104" y="324"/>
                    <a:pt x="2102" y="328"/>
                  </a:cubicBezTo>
                  <a:cubicBezTo>
                    <a:pt x="2099" y="332"/>
                    <a:pt x="2086" y="345"/>
                    <a:pt x="2090" y="352"/>
                  </a:cubicBezTo>
                  <a:cubicBezTo>
                    <a:pt x="2095" y="360"/>
                    <a:pt x="2116" y="353"/>
                    <a:pt x="2117" y="358"/>
                  </a:cubicBezTo>
                  <a:cubicBezTo>
                    <a:pt x="2119" y="363"/>
                    <a:pt x="2123" y="376"/>
                    <a:pt x="2127" y="377"/>
                  </a:cubicBezTo>
                  <a:cubicBezTo>
                    <a:pt x="2131" y="379"/>
                    <a:pt x="2137" y="382"/>
                    <a:pt x="2132" y="390"/>
                  </a:cubicBezTo>
                  <a:cubicBezTo>
                    <a:pt x="2127" y="399"/>
                    <a:pt x="2114" y="409"/>
                    <a:pt x="2121" y="416"/>
                  </a:cubicBezTo>
                  <a:cubicBezTo>
                    <a:pt x="2128" y="424"/>
                    <a:pt x="2152" y="417"/>
                    <a:pt x="2156" y="421"/>
                  </a:cubicBezTo>
                  <a:cubicBezTo>
                    <a:pt x="2160" y="424"/>
                    <a:pt x="2159" y="434"/>
                    <a:pt x="2171" y="434"/>
                  </a:cubicBezTo>
                  <a:lnTo>
                    <a:pt x="2171" y="434"/>
                  </a:lnTo>
                  <a:cubicBezTo>
                    <a:pt x="2173" y="439"/>
                    <a:pt x="2175" y="445"/>
                    <a:pt x="2178" y="45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3202D3E4-9A66-4E4E-9D10-941D0E3F9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956" y="3487821"/>
              <a:ext cx="119503" cy="149707"/>
            </a:xfrm>
            <a:custGeom>
              <a:avLst/>
              <a:gdLst>
                <a:gd name="T0" fmla="*/ 379 w 404"/>
                <a:gd name="T1" fmla="*/ 351 h 502"/>
                <a:gd name="T2" fmla="*/ 363 w 404"/>
                <a:gd name="T3" fmla="*/ 286 h 502"/>
                <a:gd name="T4" fmla="*/ 349 w 404"/>
                <a:gd name="T5" fmla="*/ 273 h 502"/>
                <a:gd name="T6" fmla="*/ 329 w 404"/>
                <a:gd name="T7" fmla="*/ 266 h 502"/>
                <a:gd name="T8" fmla="*/ 322 w 404"/>
                <a:gd name="T9" fmla="*/ 309 h 502"/>
                <a:gd name="T10" fmla="*/ 272 w 404"/>
                <a:gd name="T11" fmla="*/ 266 h 502"/>
                <a:gd name="T12" fmla="*/ 296 w 404"/>
                <a:gd name="T13" fmla="*/ 221 h 502"/>
                <a:gd name="T14" fmla="*/ 315 w 404"/>
                <a:gd name="T15" fmla="*/ 206 h 502"/>
                <a:gd name="T16" fmla="*/ 334 w 404"/>
                <a:gd name="T17" fmla="*/ 167 h 502"/>
                <a:gd name="T18" fmla="*/ 303 w 404"/>
                <a:gd name="T19" fmla="*/ 126 h 502"/>
                <a:gd name="T20" fmla="*/ 196 w 404"/>
                <a:gd name="T21" fmla="*/ 125 h 502"/>
                <a:gd name="T22" fmla="*/ 141 w 404"/>
                <a:gd name="T23" fmla="*/ 80 h 502"/>
                <a:gd name="T24" fmla="*/ 107 w 404"/>
                <a:gd name="T25" fmla="*/ 44 h 502"/>
                <a:gd name="T26" fmla="*/ 76 w 404"/>
                <a:gd name="T27" fmla="*/ 27 h 502"/>
                <a:gd name="T28" fmla="*/ 52 w 404"/>
                <a:gd name="T29" fmla="*/ 39 h 502"/>
                <a:gd name="T30" fmla="*/ 46 w 404"/>
                <a:gd name="T31" fmla="*/ 16 h 502"/>
                <a:gd name="T32" fmla="*/ 25 w 404"/>
                <a:gd name="T33" fmla="*/ 24 h 502"/>
                <a:gd name="T34" fmla="*/ 20 w 404"/>
                <a:gd name="T35" fmla="*/ 87 h 502"/>
                <a:gd name="T36" fmla="*/ 78 w 404"/>
                <a:gd name="T37" fmla="*/ 101 h 502"/>
                <a:gd name="T38" fmla="*/ 80 w 404"/>
                <a:gd name="T39" fmla="*/ 122 h 502"/>
                <a:gd name="T40" fmla="*/ 37 w 404"/>
                <a:gd name="T41" fmla="*/ 158 h 502"/>
                <a:gd name="T42" fmla="*/ 29 w 404"/>
                <a:gd name="T43" fmla="*/ 190 h 502"/>
                <a:gd name="T44" fmla="*/ 60 w 404"/>
                <a:gd name="T45" fmla="*/ 218 h 502"/>
                <a:gd name="T46" fmla="*/ 92 w 404"/>
                <a:gd name="T47" fmla="*/ 318 h 502"/>
                <a:gd name="T48" fmla="*/ 127 w 404"/>
                <a:gd name="T49" fmla="*/ 397 h 502"/>
                <a:gd name="T50" fmla="*/ 127 w 404"/>
                <a:gd name="T51" fmla="*/ 420 h 502"/>
                <a:gd name="T52" fmla="*/ 149 w 404"/>
                <a:gd name="T53" fmla="*/ 431 h 502"/>
                <a:gd name="T54" fmla="*/ 172 w 404"/>
                <a:gd name="T55" fmla="*/ 413 h 502"/>
                <a:gd name="T56" fmla="*/ 184 w 404"/>
                <a:gd name="T57" fmla="*/ 403 h 502"/>
                <a:gd name="T58" fmla="*/ 196 w 404"/>
                <a:gd name="T59" fmla="*/ 421 h 502"/>
                <a:gd name="T60" fmla="*/ 227 w 404"/>
                <a:gd name="T61" fmla="*/ 382 h 502"/>
                <a:gd name="T62" fmla="*/ 228 w 404"/>
                <a:gd name="T63" fmla="*/ 337 h 502"/>
                <a:gd name="T64" fmla="*/ 249 w 404"/>
                <a:gd name="T65" fmla="*/ 336 h 502"/>
                <a:gd name="T66" fmla="*/ 305 w 404"/>
                <a:gd name="T67" fmla="*/ 344 h 502"/>
                <a:gd name="T68" fmla="*/ 334 w 404"/>
                <a:gd name="T69" fmla="*/ 451 h 502"/>
                <a:gd name="T70" fmla="*/ 376 w 404"/>
                <a:gd name="T71" fmla="*/ 502 h 502"/>
                <a:gd name="T72" fmla="*/ 403 w 404"/>
                <a:gd name="T73" fmla="*/ 44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4" h="502">
                  <a:moveTo>
                    <a:pt x="404" y="423"/>
                  </a:moveTo>
                  <a:cubicBezTo>
                    <a:pt x="388" y="409"/>
                    <a:pt x="384" y="367"/>
                    <a:pt x="379" y="351"/>
                  </a:cubicBezTo>
                  <a:cubicBezTo>
                    <a:pt x="374" y="337"/>
                    <a:pt x="373" y="323"/>
                    <a:pt x="369" y="308"/>
                  </a:cubicBezTo>
                  <a:cubicBezTo>
                    <a:pt x="368" y="302"/>
                    <a:pt x="366" y="292"/>
                    <a:pt x="363" y="286"/>
                  </a:cubicBezTo>
                  <a:cubicBezTo>
                    <a:pt x="361" y="283"/>
                    <a:pt x="355" y="274"/>
                    <a:pt x="351" y="272"/>
                  </a:cubicBezTo>
                  <a:lnTo>
                    <a:pt x="349" y="273"/>
                  </a:lnTo>
                  <a:lnTo>
                    <a:pt x="348" y="275"/>
                  </a:lnTo>
                  <a:cubicBezTo>
                    <a:pt x="341" y="279"/>
                    <a:pt x="336" y="266"/>
                    <a:pt x="329" y="266"/>
                  </a:cubicBezTo>
                  <a:cubicBezTo>
                    <a:pt x="328" y="274"/>
                    <a:pt x="330" y="280"/>
                    <a:pt x="328" y="288"/>
                  </a:cubicBezTo>
                  <a:cubicBezTo>
                    <a:pt x="327" y="295"/>
                    <a:pt x="323" y="302"/>
                    <a:pt x="322" y="309"/>
                  </a:cubicBezTo>
                  <a:cubicBezTo>
                    <a:pt x="316" y="332"/>
                    <a:pt x="306" y="307"/>
                    <a:pt x="298" y="299"/>
                  </a:cubicBezTo>
                  <a:cubicBezTo>
                    <a:pt x="287" y="290"/>
                    <a:pt x="278" y="280"/>
                    <a:pt x="272" y="266"/>
                  </a:cubicBezTo>
                  <a:cubicBezTo>
                    <a:pt x="266" y="251"/>
                    <a:pt x="273" y="239"/>
                    <a:pt x="284" y="228"/>
                  </a:cubicBezTo>
                  <a:cubicBezTo>
                    <a:pt x="288" y="224"/>
                    <a:pt x="288" y="221"/>
                    <a:pt x="296" y="221"/>
                  </a:cubicBezTo>
                  <a:cubicBezTo>
                    <a:pt x="302" y="221"/>
                    <a:pt x="306" y="228"/>
                    <a:pt x="313" y="227"/>
                  </a:cubicBezTo>
                  <a:cubicBezTo>
                    <a:pt x="318" y="219"/>
                    <a:pt x="313" y="214"/>
                    <a:pt x="315" y="206"/>
                  </a:cubicBezTo>
                  <a:cubicBezTo>
                    <a:pt x="318" y="200"/>
                    <a:pt x="327" y="196"/>
                    <a:pt x="329" y="189"/>
                  </a:cubicBezTo>
                  <a:cubicBezTo>
                    <a:pt x="332" y="181"/>
                    <a:pt x="330" y="175"/>
                    <a:pt x="334" y="167"/>
                  </a:cubicBezTo>
                  <a:cubicBezTo>
                    <a:pt x="337" y="160"/>
                    <a:pt x="337" y="157"/>
                    <a:pt x="335" y="148"/>
                  </a:cubicBezTo>
                  <a:cubicBezTo>
                    <a:pt x="329" y="133"/>
                    <a:pt x="319" y="127"/>
                    <a:pt x="303" y="126"/>
                  </a:cubicBezTo>
                  <a:cubicBezTo>
                    <a:pt x="286" y="125"/>
                    <a:pt x="269" y="125"/>
                    <a:pt x="253" y="124"/>
                  </a:cubicBezTo>
                  <a:cubicBezTo>
                    <a:pt x="234" y="123"/>
                    <a:pt x="215" y="124"/>
                    <a:pt x="196" y="125"/>
                  </a:cubicBezTo>
                  <a:cubicBezTo>
                    <a:pt x="176" y="126"/>
                    <a:pt x="164" y="116"/>
                    <a:pt x="146" y="114"/>
                  </a:cubicBezTo>
                  <a:cubicBezTo>
                    <a:pt x="145" y="102"/>
                    <a:pt x="145" y="91"/>
                    <a:pt x="141" y="80"/>
                  </a:cubicBezTo>
                  <a:cubicBezTo>
                    <a:pt x="138" y="70"/>
                    <a:pt x="136" y="62"/>
                    <a:pt x="136" y="62"/>
                  </a:cubicBezTo>
                  <a:cubicBezTo>
                    <a:pt x="136" y="41"/>
                    <a:pt x="122" y="46"/>
                    <a:pt x="107" y="44"/>
                  </a:cubicBezTo>
                  <a:cubicBezTo>
                    <a:pt x="99" y="43"/>
                    <a:pt x="97" y="42"/>
                    <a:pt x="92" y="36"/>
                  </a:cubicBezTo>
                  <a:cubicBezTo>
                    <a:pt x="87" y="31"/>
                    <a:pt x="85" y="25"/>
                    <a:pt x="76" y="27"/>
                  </a:cubicBezTo>
                  <a:cubicBezTo>
                    <a:pt x="75" y="36"/>
                    <a:pt x="86" y="40"/>
                    <a:pt x="74" y="43"/>
                  </a:cubicBezTo>
                  <a:cubicBezTo>
                    <a:pt x="71" y="44"/>
                    <a:pt x="54" y="41"/>
                    <a:pt x="52" y="39"/>
                  </a:cubicBezTo>
                  <a:lnTo>
                    <a:pt x="51" y="28"/>
                  </a:lnTo>
                  <a:cubicBezTo>
                    <a:pt x="51" y="24"/>
                    <a:pt x="48" y="19"/>
                    <a:pt x="46" y="16"/>
                  </a:cubicBezTo>
                  <a:cubicBezTo>
                    <a:pt x="43" y="10"/>
                    <a:pt x="40" y="5"/>
                    <a:pt x="35" y="0"/>
                  </a:cubicBezTo>
                  <a:cubicBezTo>
                    <a:pt x="29" y="4"/>
                    <a:pt x="24" y="16"/>
                    <a:pt x="25" y="24"/>
                  </a:cubicBezTo>
                  <a:cubicBezTo>
                    <a:pt x="26" y="35"/>
                    <a:pt x="29" y="37"/>
                    <a:pt x="23" y="48"/>
                  </a:cubicBezTo>
                  <a:cubicBezTo>
                    <a:pt x="20" y="54"/>
                    <a:pt x="0" y="92"/>
                    <a:pt x="20" y="87"/>
                  </a:cubicBezTo>
                  <a:cubicBezTo>
                    <a:pt x="28" y="102"/>
                    <a:pt x="47" y="95"/>
                    <a:pt x="60" y="94"/>
                  </a:cubicBezTo>
                  <a:cubicBezTo>
                    <a:pt x="69" y="94"/>
                    <a:pt x="75" y="94"/>
                    <a:pt x="78" y="101"/>
                  </a:cubicBezTo>
                  <a:lnTo>
                    <a:pt x="78" y="110"/>
                  </a:lnTo>
                  <a:cubicBezTo>
                    <a:pt x="79" y="114"/>
                    <a:pt x="82" y="118"/>
                    <a:pt x="80" y="122"/>
                  </a:cubicBezTo>
                  <a:cubicBezTo>
                    <a:pt x="75" y="136"/>
                    <a:pt x="52" y="126"/>
                    <a:pt x="45" y="140"/>
                  </a:cubicBezTo>
                  <a:cubicBezTo>
                    <a:pt x="41" y="149"/>
                    <a:pt x="48" y="154"/>
                    <a:pt x="37" y="158"/>
                  </a:cubicBezTo>
                  <a:cubicBezTo>
                    <a:pt x="27" y="162"/>
                    <a:pt x="26" y="159"/>
                    <a:pt x="24" y="171"/>
                  </a:cubicBezTo>
                  <a:cubicBezTo>
                    <a:pt x="22" y="182"/>
                    <a:pt x="22" y="182"/>
                    <a:pt x="29" y="190"/>
                  </a:cubicBezTo>
                  <a:cubicBezTo>
                    <a:pt x="33" y="195"/>
                    <a:pt x="36" y="200"/>
                    <a:pt x="41" y="205"/>
                  </a:cubicBezTo>
                  <a:cubicBezTo>
                    <a:pt x="47" y="212"/>
                    <a:pt x="53" y="215"/>
                    <a:pt x="60" y="218"/>
                  </a:cubicBezTo>
                  <a:cubicBezTo>
                    <a:pt x="67" y="221"/>
                    <a:pt x="74" y="223"/>
                    <a:pt x="78" y="229"/>
                  </a:cubicBezTo>
                  <a:cubicBezTo>
                    <a:pt x="94" y="255"/>
                    <a:pt x="83" y="290"/>
                    <a:pt x="92" y="318"/>
                  </a:cubicBezTo>
                  <a:cubicBezTo>
                    <a:pt x="98" y="337"/>
                    <a:pt x="112" y="350"/>
                    <a:pt x="116" y="369"/>
                  </a:cubicBezTo>
                  <a:cubicBezTo>
                    <a:pt x="119" y="380"/>
                    <a:pt x="126" y="386"/>
                    <a:pt x="127" y="397"/>
                  </a:cubicBezTo>
                  <a:cubicBezTo>
                    <a:pt x="129" y="404"/>
                    <a:pt x="128" y="412"/>
                    <a:pt x="126" y="420"/>
                  </a:cubicBezTo>
                  <a:lnTo>
                    <a:pt x="127" y="420"/>
                  </a:lnTo>
                  <a:cubicBezTo>
                    <a:pt x="128" y="425"/>
                    <a:pt x="131" y="428"/>
                    <a:pt x="132" y="433"/>
                  </a:cubicBezTo>
                  <a:cubicBezTo>
                    <a:pt x="136" y="434"/>
                    <a:pt x="145" y="433"/>
                    <a:pt x="149" y="431"/>
                  </a:cubicBezTo>
                  <a:cubicBezTo>
                    <a:pt x="156" y="418"/>
                    <a:pt x="161" y="433"/>
                    <a:pt x="167" y="430"/>
                  </a:cubicBezTo>
                  <a:cubicBezTo>
                    <a:pt x="180" y="423"/>
                    <a:pt x="171" y="424"/>
                    <a:pt x="172" y="413"/>
                  </a:cubicBezTo>
                  <a:cubicBezTo>
                    <a:pt x="173" y="396"/>
                    <a:pt x="172" y="384"/>
                    <a:pt x="183" y="370"/>
                  </a:cubicBezTo>
                  <a:cubicBezTo>
                    <a:pt x="184" y="382"/>
                    <a:pt x="181" y="391"/>
                    <a:pt x="184" y="403"/>
                  </a:cubicBezTo>
                  <a:cubicBezTo>
                    <a:pt x="190" y="401"/>
                    <a:pt x="197" y="396"/>
                    <a:pt x="205" y="398"/>
                  </a:cubicBezTo>
                  <a:cubicBezTo>
                    <a:pt x="198" y="403"/>
                    <a:pt x="193" y="412"/>
                    <a:pt x="196" y="421"/>
                  </a:cubicBezTo>
                  <a:cubicBezTo>
                    <a:pt x="208" y="422"/>
                    <a:pt x="212" y="408"/>
                    <a:pt x="218" y="400"/>
                  </a:cubicBezTo>
                  <a:cubicBezTo>
                    <a:pt x="223" y="390"/>
                    <a:pt x="226" y="394"/>
                    <a:pt x="227" y="382"/>
                  </a:cubicBezTo>
                  <a:cubicBezTo>
                    <a:pt x="228" y="376"/>
                    <a:pt x="225" y="368"/>
                    <a:pt x="225" y="362"/>
                  </a:cubicBezTo>
                  <a:cubicBezTo>
                    <a:pt x="208" y="356"/>
                    <a:pt x="221" y="346"/>
                    <a:pt x="228" y="337"/>
                  </a:cubicBezTo>
                  <a:cubicBezTo>
                    <a:pt x="220" y="327"/>
                    <a:pt x="209" y="309"/>
                    <a:pt x="215" y="296"/>
                  </a:cubicBezTo>
                  <a:cubicBezTo>
                    <a:pt x="224" y="313"/>
                    <a:pt x="234" y="327"/>
                    <a:pt x="249" y="336"/>
                  </a:cubicBezTo>
                  <a:cubicBezTo>
                    <a:pt x="256" y="339"/>
                    <a:pt x="270" y="345"/>
                    <a:pt x="278" y="345"/>
                  </a:cubicBezTo>
                  <a:cubicBezTo>
                    <a:pt x="287" y="347"/>
                    <a:pt x="295" y="336"/>
                    <a:pt x="305" y="344"/>
                  </a:cubicBezTo>
                  <a:cubicBezTo>
                    <a:pt x="312" y="349"/>
                    <a:pt x="327" y="384"/>
                    <a:pt x="331" y="392"/>
                  </a:cubicBezTo>
                  <a:cubicBezTo>
                    <a:pt x="341" y="412"/>
                    <a:pt x="326" y="433"/>
                    <a:pt x="334" y="451"/>
                  </a:cubicBezTo>
                  <a:cubicBezTo>
                    <a:pt x="352" y="443"/>
                    <a:pt x="351" y="472"/>
                    <a:pt x="358" y="484"/>
                  </a:cubicBezTo>
                  <a:cubicBezTo>
                    <a:pt x="363" y="492"/>
                    <a:pt x="369" y="497"/>
                    <a:pt x="376" y="502"/>
                  </a:cubicBezTo>
                  <a:cubicBezTo>
                    <a:pt x="375" y="497"/>
                    <a:pt x="375" y="491"/>
                    <a:pt x="376" y="486"/>
                  </a:cubicBezTo>
                  <a:cubicBezTo>
                    <a:pt x="379" y="467"/>
                    <a:pt x="399" y="463"/>
                    <a:pt x="403" y="444"/>
                  </a:cubicBezTo>
                  <a:cubicBezTo>
                    <a:pt x="404" y="438"/>
                    <a:pt x="404" y="430"/>
                    <a:pt x="404" y="4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48DB8F3-30A8-4EA4-B6E2-181FEE0B5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122" y="3592879"/>
              <a:ext cx="9193" cy="13132"/>
            </a:xfrm>
            <a:custGeom>
              <a:avLst/>
              <a:gdLst>
                <a:gd name="T0" fmla="*/ 8 w 27"/>
                <a:gd name="T1" fmla="*/ 1 h 44"/>
                <a:gd name="T2" fmla="*/ 3 w 27"/>
                <a:gd name="T3" fmla="*/ 6 h 44"/>
                <a:gd name="T4" fmla="*/ 11 w 27"/>
                <a:gd name="T5" fmla="*/ 23 h 44"/>
                <a:gd name="T6" fmla="*/ 13 w 27"/>
                <a:gd name="T7" fmla="*/ 42 h 44"/>
                <a:gd name="T8" fmla="*/ 25 w 27"/>
                <a:gd name="T9" fmla="*/ 22 h 44"/>
                <a:gd name="T10" fmla="*/ 8 w 27"/>
                <a:gd name="T11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4">
                  <a:moveTo>
                    <a:pt x="8" y="1"/>
                  </a:moveTo>
                  <a:cubicBezTo>
                    <a:pt x="8" y="1"/>
                    <a:pt x="0" y="0"/>
                    <a:pt x="3" y="6"/>
                  </a:cubicBezTo>
                  <a:cubicBezTo>
                    <a:pt x="5" y="13"/>
                    <a:pt x="11" y="15"/>
                    <a:pt x="11" y="23"/>
                  </a:cubicBezTo>
                  <a:cubicBezTo>
                    <a:pt x="11" y="30"/>
                    <a:pt x="9" y="44"/>
                    <a:pt x="13" y="42"/>
                  </a:cubicBezTo>
                  <a:cubicBezTo>
                    <a:pt x="17" y="39"/>
                    <a:pt x="27" y="28"/>
                    <a:pt x="25" y="22"/>
                  </a:cubicBezTo>
                  <a:cubicBezTo>
                    <a:pt x="22" y="15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47C103D4-CF89-4FCE-8CBE-566ADADB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9243" y="3591566"/>
              <a:ext cx="6567" cy="10506"/>
            </a:xfrm>
            <a:custGeom>
              <a:avLst/>
              <a:gdLst>
                <a:gd name="T0" fmla="*/ 10 w 21"/>
                <a:gd name="T1" fmla="*/ 0 h 36"/>
                <a:gd name="T2" fmla="*/ 0 w 21"/>
                <a:gd name="T3" fmla="*/ 2 h 36"/>
                <a:gd name="T4" fmla="*/ 1 w 21"/>
                <a:gd name="T5" fmla="*/ 13 h 36"/>
                <a:gd name="T6" fmla="*/ 7 w 21"/>
                <a:gd name="T7" fmla="*/ 24 h 36"/>
                <a:gd name="T8" fmla="*/ 17 w 21"/>
                <a:gd name="T9" fmla="*/ 32 h 36"/>
                <a:gd name="T10" fmla="*/ 21 w 21"/>
                <a:gd name="T11" fmla="*/ 22 h 36"/>
                <a:gd name="T12" fmla="*/ 17 w 21"/>
                <a:gd name="T13" fmla="*/ 9 h 36"/>
                <a:gd name="T14" fmla="*/ 10 w 21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6">
                  <a:moveTo>
                    <a:pt x="10" y="0"/>
                  </a:moveTo>
                  <a:cubicBezTo>
                    <a:pt x="7" y="0"/>
                    <a:pt x="1" y="0"/>
                    <a:pt x="0" y="2"/>
                  </a:cubicBezTo>
                  <a:lnTo>
                    <a:pt x="1" y="13"/>
                  </a:lnTo>
                  <a:cubicBezTo>
                    <a:pt x="4" y="16"/>
                    <a:pt x="8" y="20"/>
                    <a:pt x="7" y="24"/>
                  </a:cubicBezTo>
                  <a:cubicBezTo>
                    <a:pt x="6" y="28"/>
                    <a:pt x="9" y="36"/>
                    <a:pt x="17" y="32"/>
                  </a:cubicBezTo>
                  <a:cubicBezTo>
                    <a:pt x="17" y="32"/>
                    <a:pt x="21" y="32"/>
                    <a:pt x="21" y="22"/>
                  </a:cubicBezTo>
                  <a:cubicBezTo>
                    <a:pt x="21" y="12"/>
                    <a:pt x="19" y="12"/>
                    <a:pt x="17" y="9"/>
                  </a:cubicBezTo>
                  <a:cubicBezTo>
                    <a:pt x="15" y="7"/>
                    <a:pt x="14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39165797-110F-481F-B869-D74BCEDA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315" y="3592879"/>
              <a:ext cx="3940" cy="5253"/>
            </a:xfrm>
            <a:custGeom>
              <a:avLst/>
              <a:gdLst>
                <a:gd name="T0" fmla="*/ 11 w 14"/>
                <a:gd name="T1" fmla="*/ 5 h 18"/>
                <a:gd name="T2" fmla="*/ 2 w 14"/>
                <a:gd name="T3" fmla="*/ 3 h 18"/>
                <a:gd name="T4" fmla="*/ 9 w 14"/>
                <a:gd name="T5" fmla="*/ 18 h 18"/>
                <a:gd name="T6" fmla="*/ 14 w 14"/>
                <a:gd name="T7" fmla="*/ 13 h 18"/>
                <a:gd name="T8" fmla="*/ 11 w 14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1" y="5"/>
                  </a:moveTo>
                  <a:cubicBezTo>
                    <a:pt x="9" y="3"/>
                    <a:pt x="3" y="0"/>
                    <a:pt x="2" y="3"/>
                  </a:cubicBezTo>
                  <a:cubicBezTo>
                    <a:pt x="0" y="6"/>
                    <a:pt x="0" y="16"/>
                    <a:pt x="9" y="18"/>
                  </a:cubicBezTo>
                  <a:cubicBezTo>
                    <a:pt x="9" y="18"/>
                    <a:pt x="14" y="17"/>
                    <a:pt x="14" y="13"/>
                  </a:cubicBezTo>
                  <a:cubicBezTo>
                    <a:pt x="14" y="10"/>
                    <a:pt x="14" y="6"/>
                    <a:pt x="11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0530A7A3-4A1A-450E-9A0C-931F2116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958" y="2643422"/>
              <a:ext cx="878544" cy="464880"/>
            </a:xfrm>
            <a:custGeom>
              <a:avLst/>
              <a:gdLst>
                <a:gd name="T0" fmla="*/ 2856 w 2947"/>
                <a:gd name="T1" fmla="*/ 771 h 1561"/>
                <a:gd name="T2" fmla="*/ 2758 w 2947"/>
                <a:gd name="T3" fmla="*/ 863 h 1561"/>
                <a:gd name="T4" fmla="*/ 2647 w 2947"/>
                <a:gd name="T5" fmla="*/ 1057 h 1561"/>
                <a:gd name="T6" fmla="*/ 2561 w 2947"/>
                <a:gd name="T7" fmla="*/ 1116 h 1561"/>
                <a:gd name="T8" fmla="*/ 2580 w 2947"/>
                <a:gd name="T9" fmla="*/ 1333 h 1561"/>
                <a:gd name="T10" fmla="*/ 2382 w 2947"/>
                <a:gd name="T11" fmla="*/ 1311 h 1561"/>
                <a:gd name="T12" fmla="*/ 2118 w 2947"/>
                <a:gd name="T13" fmla="*/ 1308 h 1561"/>
                <a:gd name="T14" fmla="*/ 1903 w 2947"/>
                <a:gd name="T15" fmla="*/ 1375 h 1561"/>
                <a:gd name="T16" fmla="*/ 1680 w 2947"/>
                <a:gd name="T17" fmla="*/ 1515 h 1561"/>
                <a:gd name="T18" fmla="*/ 1496 w 2947"/>
                <a:gd name="T19" fmla="*/ 1333 h 1561"/>
                <a:gd name="T20" fmla="*/ 1095 w 2947"/>
                <a:gd name="T21" fmla="*/ 1157 h 1561"/>
                <a:gd name="T22" fmla="*/ 1068 w 2947"/>
                <a:gd name="T23" fmla="*/ 1043 h 1561"/>
                <a:gd name="T24" fmla="*/ 944 w 2947"/>
                <a:gd name="T25" fmla="*/ 1118 h 1561"/>
                <a:gd name="T26" fmla="*/ 808 w 2947"/>
                <a:gd name="T27" fmla="*/ 1543 h 1561"/>
                <a:gd name="T28" fmla="*/ 479 w 2947"/>
                <a:gd name="T29" fmla="*/ 1408 h 1561"/>
                <a:gd name="T30" fmla="*/ 412 w 2947"/>
                <a:gd name="T31" fmla="*/ 1226 h 1561"/>
                <a:gd name="T32" fmla="*/ 542 w 2947"/>
                <a:gd name="T33" fmla="*/ 1150 h 1561"/>
                <a:gd name="T34" fmla="*/ 439 w 2947"/>
                <a:gd name="T35" fmla="*/ 994 h 1561"/>
                <a:gd name="T36" fmla="*/ 206 w 2947"/>
                <a:gd name="T37" fmla="*/ 1027 h 1561"/>
                <a:gd name="T38" fmla="*/ 123 w 2947"/>
                <a:gd name="T39" fmla="*/ 915 h 1561"/>
                <a:gd name="T40" fmla="*/ 1 w 2947"/>
                <a:gd name="T41" fmla="*/ 846 h 1561"/>
                <a:gd name="T42" fmla="*/ 44 w 2947"/>
                <a:gd name="T43" fmla="*/ 685 h 1561"/>
                <a:gd name="T44" fmla="*/ 125 w 2947"/>
                <a:gd name="T45" fmla="*/ 725 h 1561"/>
                <a:gd name="T46" fmla="*/ 185 w 2947"/>
                <a:gd name="T47" fmla="*/ 621 h 1561"/>
                <a:gd name="T48" fmla="*/ 234 w 2947"/>
                <a:gd name="T49" fmla="*/ 531 h 1561"/>
                <a:gd name="T50" fmla="*/ 288 w 2947"/>
                <a:gd name="T51" fmla="*/ 552 h 1561"/>
                <a:gd name="T52" fmla="*/ 352 w 2947"/>
                <a:gd name="T53" fmla="*/ 512 h 1561"/>
                <a:gd name="T54" fmla="*/ 445 w 2947"/>
                <a:gd name="T55" fmla="*/ 537 h 1561"/>
                <a:gd name="T56" fmla="*/ 544 w 2947"/>
                <a:gd name="T57" fmla="*/ 624 h 1561"/>
                <a:gd name="T58" fmla="*/ 625 w 2947"/>
                <a:gd name="T59" fmla="*/ 618 h 1561"/>
                <a:gd name="T60" fmla="*/ 693 w 2947"/>
                <a:gd name="T61" fmla="*/ 565 h 1561"/>
                <a:gd name="T62" fmla="*/ 796 w 2947"/>
                <a:gd name="T63" fmla="*/ 556 h 1561"/>
                <a:gd name="T64" fmla="*/ 873 w 2947"/>
                <a:gd name="T65" fmla="*/ 603 h 1561"/>
                <a:gd name="T66" fmla="*/ 1017 w 2947"/>
                <a:gd name="T67" fmla="*/ 584 h 1561"/>
                <a:gd name="T68" fmla="*/ 945 w 2947"/>
                <a:gd name="T69" fmla="*/ 465 h 1561"/>
                <a:gd name="T70" fmla="*/ 937 w 2947"/>
                <a:gd name="T71" fmla="*/ 384 h 1561"/>
                <a:gd name="T72" fmla="*/ 1002 w 2947"/>
                <a:gd name="T73" fmla="*/ 296 h 1561"/>
                <a:gd name="T74" fmla="*/ 968 w 2947"/>
                <a:gd name="T75" fmla="*/ 273 h 1561"/>
                <a:gd name="T76" fmla="*/ 974 w 2947"/>
                <a:gd name="T77" fmla="*/ 223 h 1561"/>
                <a:gd name="T78" fmla="*/ 1056 w 2947"/>
                <a:gd name="T79" fmla="*/ 201 h 1561"/>
                <a:gd name="T80" fmla="*/ 1225 w 2947"/>
                <a:gd name="T81" fmla="*/ 154 h 1561"/>
                <a:gd name="T82" fmla="*/ 1363 w 2947"/>
                <a:gd name="T83" fmla="*/ 78 h 1561"/>
                <a:gd name="T84" fmla="*/ 1498 w 2947"/>
                <a:gd name="T85" fmla="*/ 10 h 1561"/>
                <a:gd name="T86" fmla="*/ 1617 w 2947"/>
                <a:gd name="T87" fmla="*/ 65 h 1561"/>
                <a:gd name="T88" fmla="*/ 1653 w 2947"/>
                <a:gd name="T89" fmla="*/ 136 h 1561"/>
                <a:gd name="T90" fmla="*/ 1729 w 2947"/>
                <a:gd name="T91" fmla="*/ 151 h 1561"/>
                <a:gd name="T92" fmla="*/ 1818 w 2947"/>
                <a:gd name="T93" fmla="*/ 147 h 1561"/>
                <a:gd name="T94" fmla="*/ 1908 w 2947"/>
                <a:gd name="T95" fmla="*/ 174 h 1561"/>
                <a:gd name="T96" fmla="*/ 2049 w 2947"/>
                <a:gd name="T97" fmla="*/ 108 h 1561"/>
                <a:gd name="T98" fmla="*/ 2405 w 2947"/>
                <a:gd name="T99" fmla="*/ 422 h 1561"/>
                <a:gd name="T100" fmla="*/ 2547 w 2947"/>
                <a:gd name="T101" fmla="*/ 467 h 1561"/>
                <a:gd name="T102" fmla="*/ 2751 w 2947"/>
                <a:gd name="T103" fmla="*/ 563 h 1561"/>
                <a:gd name="T104" fmla="*/ 2916 w 2947"/>
                <a:gd name="T105" fmla="*/ 591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47" h="1561">
                  <a:moveTo>
                    <a:pt x="2947" y="604"/>
                  </a:moveTo>
                  <a:cubicBezTo>
                    <a:pt x="2945" y="608"/>
                    <a:pt x="2942" y="613"/>
                    <a:pt x="2939" y="616"/>
                  </a:cubicBezTo>
                  <a:cubicBezTo>
                    <a:pt x="2933" y="620"/>
                    <a:pt x="2897" y="645"/>
                    <a:pt x="2898" y="652"/>
                  </a:cubicBezTo>
                  <a:cubicBezTo>
                    <a:pt x="2900" y="659"/>
                    <a:pt x="2906" y="683"/>
                    <a:pt x="2898" y="686"/>
                  </a:cubicBezTo>
                  <a:cubicBezTo>
                    <a:pt x="2890" y="688"/>
                    <a:pt x="2856" y="702"/>
                    <a:pt x="2856" y="708"/>
                  </a:cubicBezTo>
                  <a:cubicBezTo>
                    <a:pt x="2855" y="713"/>
                    <a:pt x="2846" y="761"/>
                    <a:pt x="2856" y="771"/>
                  </a:cubicBezTo>
                  <a:cubicBezTo>
                    <a:pt x="2865" y="781"/>
                    <a:pt x="2886" y="807"/>
                    <a:pt x="2882" y="814"/>
                  </a:cubicBezTo>
                  <a:cubicBezTo>
                    <a:pt x="2878" y="821"/>
                    <a:pt x="2867" y="833"/>
                    <a:pt x="2860" y="838"/>
                  </a:cubicBezTo>
                  <a:cubicBezTo>
                    <a:pt x="2853" y="842"/>
                    <a:pt x="2842" y="845"/>
                    <a:pt x="2840" y="852"/>
                  </a:cubicBezTo>
                  <a:cubicBezTo>
                    <a:pt x="2837" y="858"/>
                    <a:pt x="2829" y="868"/>
                    <a:pt x="2821" y="866"/>
                  </a:cubicBezTo>
                  <a:cubicBezTo>
                    <a:pt x="2813" y="864"/>
                    <a:pt x="2814" y="853"/>
                    <a:pt x="2803" y="853"/>
                  </a:cubicBezTo>
                  <a:cubicBezTo>
                    <a:pt x="2793" y="852"/>
                    <a:pt x="2771" y="866"/>
                    <a:pt x="2758" y="863"/>
                  </a:cubicBezTo>
                  <a:cubicBezTo>
                    <a:pt x="2746" y="861"/>
                    <a:pt x="2700" y="837"/>
                    <a:pt x="2692" y="847"/>
                  </a:cubicBezTo>
                  <a:cubicBezTo>
                    <a:pt x="2685" y="857"/>
                    <a:pt x="2677" y="904"/>
                    <a:pt x="2673" y="932"/>
                  </a:cubicBezTo>
                  <a:cubicBezTo>
                    <a:pt x="2668" y="960"/>
                    <a:pt x="2661" y="1018"/>
                    <a:pt x="2670" y="1022"/>
                  </a:cubicBezTo>
                  <a:cubicBezTo>
                    <a:pt x="2679" y="1025"/>
                    <a:pt x="2696" y="1029"/>
                    <a:pt x="2690" y="1034"/>
                  </a:cubicBezTo>
                  <a:cubicBezTo>
                    <a:pt x="2685" y="1038"/>
                    <a:pt x="2679" y="1055"/>
                    <a:pt x="2673" y="1057"/>
                  </a:cubicBezTo>
                  <a:cubicBezTo>
                    <a:pt x="2668" y="1059"/>
                    <a:pt x="2660" y="1066"/>
                    <a:pt x="2647" y="1057"/>
                  </a:cubicBezTo>
                  <a:cubicBezTo>
                    <a:pt x="2635" y="1048"/>
                    <a:pt x="2633" y="1062"/>
                    <a:pt x="2621" y="1062"/>
                  </a:cubicBezTo>
                  <a:cubicBezTo>
                    <a:pt x="2609" y="1062"/>
                    <a:pt x="2584" y="1063"/>
                    <a:pt x="2575" y="1068"/>
                  </a:cubicBezTo>
                  <a:cubicBezTo>
                    <a:pt x="2565" y="1072"/>
                    <a:pt x="2561" y="1081"/>
                    <a:pt x="2551" y="1080"/>
                  </a:cubicBezTo>
                  <a:cubicBezTo>
                    <a:pt x="2541" y="1080"/>
                    <a:pt x="2536" y="1070"/>
                    <a:pt x="2521" y="1077"/>
                  </a:cubicBezTo>
                  <a:cubicBezTo>
                    <a:pt x="2507" y="1084"/>
                    <a:pt x="2505" y="1104"/>
                    <a:pt x="2509" y="1108"/>
                  </a:cubicBezTo>
                  <a:cubicBezTo>
                    <a:pt x="2513" y="1113"/>
                    <a:pt x="2565" y="1112"/>
                    <a:pt x="2561" y="1116"/>
                  </a:cubicBezTo>
                  <a:cubicBezTo>
                    <a:pt x="2557" y="1120"/>
                    <a:pt x="2546" y="1128"/>
                    <a:pt x="2551" y="1141"/>
                  </a:cubicBezTo>
                  <a:cubicBezTo>
                    <a:pt x="2555" y="1154"/>
                    <a:pt x="2580" y="1223"/>
                    <a:pt x="2587" y="1232"/>
                  </a:cubicBezTo>
                  <a:cubicBezTo>
                    <a:pt x="2593" y="1241"/>
                    <a:pt x="2609" y="1251"/>
                    <a:pt x="2605" y="1264"/>
                  </a:cubicBezTo>
                  <a:cubicBezTo>
                    <a:pt x="2600" y="1277"/>
                    <a:pt x="2587" y="1287"/>
                    <a:pt x="2591" y="1295"/>
                  </a:cubicBezTo>
                  <a:cubicBezTo>
                    <a:pt x="2595" y="1303"/>
                    <a:pt x="2605" y="1310"/>
                    <a:pt x="2601" y="1314"/>
                  </a:cubicBezTo>
                  <a:cubicBezTo>
                    <a:pt x="2597" y="1318"/>
                    <a:pt x="2579" y="1327"/>
                    <a:pt x="2580" y="1333"/>
                  </a:cubicBezTo>
                  <a:cubicBezTo>
                    <a:pt x="2581" y="1339"/>
                    <a:pt x="2587" y="1351"/>
                    <a:pt x="2579" y="1355"/>
                  </a:cubicBezTo>
                  <a:cubicBezTo>
                    <a:pt x="2571" y="1359"/>
                    <a:pt x="2553" y="1366"/>
                    <a:pt x="2537" y="1355"/>
                  </a:cubicBezTo>
                  <a:cubicBezTo>
                    <a:pt x="2521" y="1345"/>
                    <a:pt x="2511" y="1319"/>
                    <a:pt x="2505" y="1318"/>
                  </a:cubicBezTo>
                  <a:cubicBezTo>
                    <a:pt x="2498" y="1317"/>
                    <a:pt x="2483" y="1319"/>
                    <a:pt x="2476" y="1315"/>
                  </a:cubicBezTo>
                  <a:cubicBezTo>
                    <a:pt x="2469" y="1311"/>
                    <a:pt x="2429" y="1299"/>
                    <a:pt x="2415" y="1301"/>
                  </a:cubicBezTo>
                  <a:cubicBezTo>
                    <a:pt x="2402" y="1303"/>
                    <a:pt x="2395" y="1315"/>
                    <a:pt x="2382" y="1311"/>
                  </a:cubicBezTo>
                  <a:cubicBezTo>
                    <a:pt x="2368" y="1308"/>
                    <a:pt x="2344" y="1296"/>
                    <a:pt x="2333" y="1298"/>
                  </a:cubicBezTo>
                  <a:cubicBezTo>
                    <a:pt x="2322" y="1300"/>
                    <a:pt x="2319" y="1315"/>
                    <a:pt x="2304" y="1315"/>
                  </a:cubicBezTo>
                  <a:cubicBezTo>
                    <a:pt x="2288" y="1315"/>
                    <a:pt x="2279" y="1307"/>
                    <a:pt x="2272" y="1309"/>
                  </a:cubicBezTo>
                  <a:cubicBezTo>
                    <a:pt x="2266" y="1312"/>
                    <a:pt x="2258" y="1325"/>
                    <a:pt x="2246" y="1325"/>
                  </a:cubicBezTo>
                  <a:cubicBezTo>
                    <a:pt x="2235" y="1326"/>
                    <a:pt x="2163" y="1298"/>
                    <a:pt x="2153" y="1299"/>
                  </a:cubicBezTo>
                  <a:cubicBezTo>
                    <a:pt x="2143" y="1299"/>
                    <a:pt x="2127" y="1310"/>
                    <a:pt x="2118" y="1308"/>
                  </a:cubicBezTo>
                  <a:cubicBezTo>
                    <a:pt x="2109" y="1306"/>
                    <a:pt x="2079" y="1295"/>
                    <a:pt x="2077" y="1303"/>
                  </a:cubicBezTo>
                  <a:cubicBezTo>
                    <a:pt x="2075" y="1312"/>
                    <a:pt x="2091" y="1367"/>
                    <a:pt x="2077" y="1365"/>
                  </a:cubicBezTo>
                  <a:cubicBezTo>
                    <a:pt x="2064" y="1363"/>
                    <a:pt x="2035" y="1364"/>
                    <a:pt x="2015" y="1365"/>
                  </a:cubicBezTo>
                  <a:cubicBezTo>
                    <a:pt x="1995" y="1367"/>
                    <a:pt x="1965" y="1373"/>
                    <a:pt x="1956" y="1365"/>
                  </a:cubicBezTo>
                  <a:cubicBezTo>
                    <a:pt x="1947" y="1358"/>
                    <a:pt x="1923" y="1347"/>
                    <a:pt x="1915" y="1351"/>
                  </a:cubicBezTo>
                  <a:cubicBezTo>
                    <a:pt x="1908" y="1355"/>
                    <a:pt x="1907" y="1370"/>
                    <a:pt x="1903" y="1375"/>
                  </a:cubicBezTo>
                  <a:cubicBezTo>
                    <a:pt x="1900" y="1378"/>
                    <a:pt x="1893" y="1381"/>
                    <a:pt x="1890" y="1384"/>
                  </a:cubicBezTo>
                  <a:lnTo>
                    <a:pt x="1886" y="1385"/>
                  </a:lnTo>
                  <a:cubicBezTo>
                    <a:pt x="1877" y="1410"/>
                    <a:pt x="1845" y="1430"/>
                    <a:pt x="1829" y="1451"/>
                  </a:cubicBezTo>
                  <a:cubicBezTo>
                    <a:pt x="1811" y="1474"/>
                    <a:pt x="1797" y="1507"/>
                    <a:pt x="1777" y="1526"/>
                  </a:cubicBezTo>
                  <a:cubicBezTo>
                    <a:pt x="1747" y="1555"/>
                    <a:pt x="1733" y="1504"/>
                    <a:pt x="1699" y="1504"/>
                  </a:cubicBezTo>
                  <a:cubicBezTo>
                    <a:pt x="1694" y="1504"/>
                    <a:pt x="1686" y="1513"/>
                    <a:pt x="1680" y="1515"/>
                  </a:cubicBezTo>
                  <a:cubicBezTo>
                    <a:pt x="1672" y="1517"/>
                    <a:pt x="1661" y="1516"/>
                    <a:pt x="1654" y="1518"/>
                  </a:cubicBezTo>
                  <a:cubicBezTo>
                    <a:pt x="1637" y="1520"/>
                    <a:pt x="1620" y="1527"/>
                    <a:pt x="1603" y="1528"/>
                  </a:cubicBezTo>
                  <a:cubicBezTo>
                    <a:pt x="1600" y="1510"/>
                    <a:pt x="1591" y="1491"/>
                    <a:pt x="1584" y="1475"/>
                  </a:cubicBezTo>
                  <a:cubicBezTo>
                    <a:pt x="1574" y="1452"/>
                    <a:pt x="1564" y="1454"/>
                    <a:pt x="1544" y="1443"/>
                  </a:cubicBezTo>
                  <a:cubicBezTo>
                    <a:pt x="1509" y="1424"/>
                    <a:pt x="1528" y="1370"/>
                    <a:pt x="1517" y="1334"/>
                  </a:cubicBezTo>
                  <a:cubicBezTo>
                    <a:pt x="1511" y="1335"/>
                    <a:pt x="1502" y="1332"/>
                    <a:pt x="1496" y="1333"/>
                  </a:cubicBezTo>
                  <a:cubicBezTo>
                    <a:pt x="1461" y="1251"/>
                    <a:pt x="1383" y="1254"/>
                    <a:pt x="1298" y="1259"/>
                  </a:cubicBezTo>
                  <a:cubicBezTo>
                    <a:pt x="1261" y="1261"/>
                    <a:pt x="1223" y="1287"/>
                    <a:pt x="1186" y="1275"/>
                  </a:cubicBezTo>
                  <a:cubicBezTo>
                    <a:pt x="1170" y="1270"/>
                    <a:pt x="1157" y="1259"/>
                    <a:pt x="1141" y="1251"/>
                  </a:cubicBezTo>
                  <a:cubicBezTo>
                    <a:pt x="1129" y="1244"/>
                    <a:pt x="1102" y="1238"/>
                    <a:pt x="1093" y="1226"/>
                  </a:cubicBezTo>
                  <a:cubicBezTo>
                    <a:pt x="1091" y="1223"/>
                    <a:pt x="1090" y="1219"/>
                    <a:pt x="1089" y="1214"/>
                  </a:cubicBezTo>
                  <a:cubicBezTo>
                    <a:pt x="1086" y="1197"/>
                    <a:pt x="1092" y="1171"/>
                    <a:pt x="1095" y="1157"/>
                  </a:cubicBezTo>
                  <a:cubicBezTo>
                    <a:pt x="1103" y="1129"/>
                    <a:pt x="1103" y="1125"/>
                    <a:pt x="1093" y="1098"/>
                  </a:cubicBezTo>
                  <a:cubicBezTo>
                    <a:pt x="1073" y="1048"/>
                    <a:pt x="1105" y="1025"/>
                    <a:pt x="1114" y="981"/>
                  </a:cubicBezTo>
                  <a:cubicBezTo>
                    <a:pt x="1098" y="990"/>
                    <a:pt x="1092" y="1017"/>
                    <a:pt x="1075" y="1022"/>
                  </a:cubicBezTo>
                  <a:cubicBezTo>
                    <a:pt x="1063" y="1025"/>
                    <a:pt x="1028" y="998"/>
                    <a:pt x="1026" y="1026"/>
                  </a:cubicBezTo>
                  <a:cubicBezTo>
                    <a:pt x="1039" y="1029"/>
                    <a:pt x="1052" y="1029"/>
                    <a:pt x="1063" y="1035"/>
                  </a:cubicBezTo>
                  <a:lnTo>
                    <a:pt x="1068" y="1043"/>
                  </a:lnTo>
                  <a:cubicBezTo>
                    <a:pt x="1070" y="1056"/>
                    <a:pt x="1050" y="1071"/>
                    <a:pt x="1039" y="1076"/>
                  </a:cubicBezTo>
                  <a:cubicBezTo>
                    <a:pt x="1014" y="1087"/>
                    <a:pt x="1017" y="1073"/>
                    <a:pt x="997" y="1064"/>
                  </a:cubicBezTo>
                  <a:cubicBezTo>
                    <a:pt x="995" y="1082"/>
                    <a:pt x="979" y="1108"/>
                    <a:pt x="965" y="1114"/>
                  </a:cubicBezTo>
                  <a:cubicBezTo>
                    <a:pt x="964" y="1102"/>
                    <a:pt x="956" y="1090"/>
                    <a:pt x="944" y="1088"/>
                  </a:cubicBezTo>
                  <a:cubicBezTo>
                    <a:pt x="943" y="1096"/>
                    <a:pt x="944" y="1107"/>
                    <a:pt x="944" y="1118"/>
                  </a:cubicBezTo>
                  <a:lnTo>
                    <a:pt x="944" y="1118"/>
                  </a:lnTo>
                  <a:cubicBezTo>
                    <a:pt x="944" y="1129"/>
                    <a:pt x="942" y="1139"/>
                    <a:pt x="935" y="1144"/>
                  </a:cubicBezTo>
                  <a:cubicBezTo>
                    <a:pt x="927" y="1150"/>
                    <a:pt x="794" y="1158"/>
                    <a:pt x="757" y="1171"/>
                  </a:cubicBezTo>
                  <a:cubicBezTo>
                    <a:pt x="758" y="1188"/>
                    <a:pt x="788" y="1370"/>
                    <a:pt x="794" y="1411"/>
                  </a:cubicBezTo>
                  <a:cubicBezTo>
                    <a:pt x="797" y="1431"/>
                    <a:pt x="803" y="1448"/>
                    <a:pt x="807" y="1467"/>
                  </a:cubicBezTo>
                  <a:cubicBezTo>
                    <a:pt x="810" y="1483"/>
                    <a:pt x="820" y="1516"/>
                    <a:pt x="815" y="1531"/>
                  </a:cubicBezTo>
                  <a:cubicBezTo>
                    <a:pt x="813" y="1536"/>
                    <a:pt x="811" y="1540"/>
                    <a:pt x="808" y="1543"/>
                  </a:cubicBezTo>
                  <a:cubicBezTo>
                    <a:pt x="788" y="1561"/>
                    <a:pt x="746" y="1513"/>
                    <a:pt x="732" y="1497"/>
                  </a:cubicBezTo>
                  <a:cubicBezTo>
                    <a:pt x="699" y="1458"/>
                    <a:pt x="637" y="1440"/>
                    <a:pt x="590" y="1464"/>
                  </a:cubicBezTo>
                  <a:cubicBezTo>
                    <a:pt x="580" y="1468"/>
                    <a:pt x="542" y="1499"/>
                    <a:pt x="533" y="1504"/>
                  </a:cubicBezTo>
                  <a:lnTo>
                    <a:pt x="531" y="1504"/>
                  </a:lnTo>
                  <a:cubicBezTo>
                    <a:pt x="520" y="1496"/>
                    <a:pt x="538" y="1429"/>
                    <a:pt x="537" y="1414"/>
                  </a:cubicBezTo>
                  <a:cubicBezTo>
                    <a:pt x="518" y="1415"/>
                    <a:pt x="494" y="1396"/>
                    <a:pt x="479" y="1408"/>
                  </a:cubicBezTo>
                  <a:cubicBezTo>
                    <a:pt x="464" y="1389"/>
                    <a:pt x="458" y="1370"/>
                    <a:pt x="428" y="1373"/>
                  </a:cubicBezTo>
                  <a:cubicBezTo>
                    <a:pt x="419" y="1362"/>
                    <a:pt x="422" y="1348"/>
                    <a:pt x="416" y="1337"/>
                  </a:cubicBezTo>
                  <a:cubicBezTo>
                    <a:pt x="412" y="1328"/>
                    <a:pt x="401" y="1314"/>
                    <a:pt x="395" y="1305"/>
                  </a:cubicBezTo>
                  <a:cubicBezTo>
                    <a:pt x="379" y="1278"/>
                    <a:pt x="363" y="1271"/>
                    <a:pt x="340" y="1253"/>
                  </a:cubicBezTo>
                  <a:cubicBezTo>
                    <a:pt x="342" y="1233"/>
                    <a:pt x="419" y="1242"/>
                    <a:pt x="433" y="1240"/>
                  </a:cubicBezTo>
                  <a:cubicBezTo>
                    <a:pt x="432" y="1222"/>
                    <a:pt x="420" y="1234"/>
                    <a:pt x="412" y="1226"/>
                  </a:cubicBezTo>
                  <a:cubicBezTo>
                    <a:pt x="402" y="1217"/>
                    <a:pt x="412" y="1205"/>
                    <a:pt x="394" y="1205"/>
                  </a:cubicBezTo>
                  <a:cubicBezTo>
                    <a:pt x="392" y="1194"/>
                    <a:pt x="392" y="1191"/>
                    <a:pt x="401" y="1186"/>
                  </a:cubicBezTo>
                  <a:cubicBezTo>
                    <a:pt x="392" y="1147"/>
                    <a:pt x="431" y="1154"/>
                    <a:pt x="455" y="1152"/>
                  </a:cubicBezTo>
                  <a:cubicBezTo>
                    <a:pt x="473" y="1150"/>
                    <a:pt x="476" y="1143"/>
                    <a:pt x="497" y="1150"/>
                  </a:cubicBezTo>
                  <a:cubicBezTo>
                    <a:pt x="513" y="1155"/>
                    <a:pt x="522" y="1161"/>
                    <a:pt x="542" y="1159"/>
                  </a:cubicBezTo>
                  <a:cubicBezTo>
                    <a:pt x="543" y="1156"/>
                    <a:pt x="543" y="1153"/>
                    <a:pt x="542" y="1150"/>
                  </a:cubicBezTo>
                  <a:cubicBezTo>
                    <a:pt x="515" y="1153"/>
                    <a:pt x="505" y="1130"/>
                    <a:pt x="508" y="1107"/>
                  </a:cubicBezTo>
                  <a:cubicBezTo>
                    <a:pt x="517" y="1104"/>
                    <a:pt x="525" y="1100"/>
                    <a:pt x="531" y="1093"/>
                  </a:cubicBezTo>
                  <a:cubicBezTo>
                    <a:pt x="526" y="1091"/>
                    <a:pt x="525" y="1088"/>
                    <a:pt x="519" y="1087"/>
                  </a:cubicBezTo>
                  <a:cubicBezTo>
                    <a:pt x="511" y="1074"/>
                    <a:pt x="522" y="1054"/>
                    <a:pt x="519" y="1039"/>
                  </a:cubicBezTo>
                  <a:cubicBezTo>
                    <a:pt x="515" y="1019"/>
                    <a:pt x="509" y="1001"/>
                    <a:pt x="489" y="994"/>
                  </a:cubicBezTo>
                  <a:cubicBezTo>
                    <a:pt x="469" y="986"/>
                    <a:pt x="453" y="988"/>
                    <a:pt x="439" y="994"/>
                  </a:cubicBezTo>
                  <a:cubicBezTo>
                    <a:pt x="420" y="1003"/>
                    <a:pt x="419" y="1015"/>
                    <a:pt x="394" y="1002"/>
                  </a:cubicBezTo>
                  <a:cubicBezTo>
                    <a:pt x="395" y="978"/>
                    <a:pt x="356" y="986"/>
                    <a:pt x="340" y="987"/>
                  </a:cubicBezTo>
                  <a:cubicBezTo>
                    <a:pt x="333" y="1002"/>
                    <a:pt x="317" y="1009"/>
                    <a:pt x="300" y="1008"/>
                  </a:cubicBezTo>
                  <a:cubicBezTo>
                    <a:pt x="296" y="1034"/>
                    <a:pt x="260" y="1049"/>
                    <a:pt x="230" y="1051"/>
                  </a:cubicBezTo>
                  <a:cubicBezTo>
                    <a:pt x="230" y="1048"/>
                    <a:pt x="229" y="1040"/>
                    <a:pt x="226" y="1039"/>
                  </a:cubicBezTo>
                  <a:cubicBezTo>
                    <a:pt x="223" y="1038"/>
                    <a:pt x="212" y="1025"/>
                    <a:pt x="206" y="1027"/>
                  </a:cubicBezTo>
                  <a:cubicBezTo>
                    <a:pt x="200" y="1029"/>
                    <a:pt x="190" y="1035"/>
                    <a:pt x="183" y="1033"/>
                  </a:cubicBezTo>
                  <a:cubicBezTo>
                    <a:pt x="177" y="1031"/>
                    <a:pt x="173" y="1025"/>
                    <a:pt x="168" y="1022"/>
                  </a:cubicBezTo>
                  <a:cubicBezTo>
                    <a:pt x="164" y="1019"/>
                    <a:pt x="155" y="1012"/>
                    <a:pt x="159" y="1007"/>
                  </a:cubicBezTo>
                  <a:cubicBezTo>
                    <a:pt x="162" y="1002"/>
                    <a:pt x="192" y="1006"/>
                    <a:pt x="191" y="1001"/>
                  </a:cubicBezTo>
                  <a:cubicBezTo>
                    <a:pt x="190" y="996"/>
                    <a:pt x="177" y="972"/>
                    <a:pt x="163" y="955"/>
                  </a:cubicBezTo>
                  <a:cubicBezTo>
                    <a:pt x="149" y="938"/>
                    <a:pt x="128" y="915"/>
                    <a:pt x="123" y="915"/>
                  </a:cubicBezTo>
                  <a:cubicBezTo>
                    <a:pt x="117" y="915"/>
                    <a:pt x="107" y="916"/>
                    <a:pt x="102" y="911"/>
                  </a:cubicBezTo>
                  <a:cubicBezTo>
                    <a:pt x="97" y="907"/>
                    <a:pt x="78" y="902"/>
                    <a:pt x="73" y="904"/>
                  </a:cubicBezTo>
                  <a:cubicBezTo>
                    <a:pt x="69" y="906"/>
                    <a:pt x="66" y="918"/>
                    <a:pt x="62" y="914"/>
                  </a:cubicBezTo>
                  <a:cubicBezTo>
                    <a:pt x="58" y="909"/>
                    <a:pt x="43" y="896"/>
                    <a:pt x="45" y="890"/>
                  </a:cubicBezTo>
                  <a:cubicBezTo>
                    <a:pt x="47" y="884"/>
                    <a:pt x="44" y="876"/>
                    <a:pt x="41" y="869"/>
                  </a:cubicBezTo>
                  <a:cubicBezTo>
                    <a:pt x="38" y="863"/>
                    <a:pt x="0" y="854"/>
                    <a:pt x="1" y="846"/>
                  </a:cubicBezTo>
                  <a:cubicBezTo>
                    <a:pt x="3" y="838"/>
                    <a:pt x="17" y="821"/>
                    <a:pt x="18" y="806"/>
                  </a:cubicBezTo>
                  <a:cubicBezTo>
                    <a:pt x="20" y="792"/>
                    <a:pt x="23" y="770"/>
                    <a:pt x="19" y="766"/>
                  </a:cubicBezTo>
                  <a:cubicBezTo>
                    <a:pt x="14" y="762"/>
                    <a:pt x="5" y="745"/>
                    <a:pt x="5" y="737"/>
                  </a:cubicBezTo>
                  <a:cubicBezTo>
                    <a:pt x="6" y="728"/>
                    <a:pt x="3" y="725"/>
                    <a:pt x="10" y="721"/>
                  </a:cubicBezTo>
                  <a:cubicBezTo>
                    <a:pt x="17" y="718"/>
                    <a:pt x="22" y="714"/>
                    <a:pt x="28" y="706"/>
                  </a:cubicBezTo>
                  <a:cubicBezTo>
                    <a:pt x="34" y="698"/>
                    <a:pt x="44" y="690"/>
                    <a:pt x="44" y="685"/>
                  </a:cubicBezTo>
                  <a:cubicBezTo>
                    <a:pt x="43" y="680"/>
                    <a:pt x="44" y="665"/>
                    <a:pt x="47" y="662"/>
                  </a:cubicBezTo>
                  <a:cubicBezTo>
                    <a:pt x="50" y="660"/>
                    <a:pt x="55" y="654"/>
                    <a:pt x="58" y="659"/>
                  </a:cubicBezTo>
                  <a:cubicBezTo>
                    <a:pt x="61" y="663"/>
                    <a:pt x="74" y="677"/>
                    <a:pt x="79" y="679"/>
                  </a:cubicBezTo>
                  <a:cubicBezTo>
                    <a:pt x="84" y="681"/>
                    <a:pt x="99" y="696"/>
                    <a:pt x="99" y="699"/>
                  </a:cubicBezTo>
                  <a:cubicBezTo>
                    <a:pt x="99" y="702"/>
                    <a:pt x="99" y="707"/>
                    <a:pt x="103" y="710"/>
                  </a:cubicBezTo>
                  <a:cubicBezTo>
                    <a:pt x="107" y="712"/>
                    <a:pt x="115" y="725"/>
                    <a:pt x="125" y="725"/>
                  </a:cubicBezTo>
                  <a:cubicBezTo>
                    <a:pt x="135" y="724"/>
                    <a:pt x="149" y="727"/>
                    <a:pt x="147" y="718"/>
                  </a:cubicBezTo>
                  <a:cubicBezTo>
                    <a:pt x="145" y="708"/>
                    <a:pt x="140" y="697"/>
                    <a:pt x="143" y="696"/>
                  </a:cubicBezTo>
                  <a:cubicBezTo>
                    <a:pt x="146" y="694"/>
                    <a:pt x="151" y="688"/>
                    <a:pt x="151" y="683"/>
                  </a:cubicBezTo>
                  <a:cubicBezTo>
                    <a:pt x="151" y="678"/>
                    <a:pt x="149" y="661"/>
                    <a:pt x="143" y="654"/>
                  </a:cubicBezTo>
                  <a:cubicBezTo>
                    <a:pt x="138" y="648"/>
                    <a:pt x="132" y="632"/>
                    <a:pt x="136" y="629"/>
                  </a:cubicBezTo>
                  <a:cubicBezTo>
                    <a:pt x="140" y="626"/>
                    <a:pt x="184" y="626"/>
                    <a:pt x="185" y="621"/>
                  </a:cubicBezTo>
                  <a:cubicBezTo>
                    <a:pt x="186" y="615"/>
                    <a:pt x="189" y="605"/>
                    <a:pt x="184" y="600"/>
                  </a:cubicBezTo>
                  <a:cubicBezTo>
                    <a:pt x="179" y="595"/>
                    <a:pt x="168" y="582"/>
                    <a:pt x="177" y="576"/>
                  </a:cubicBezTo>
                  <a:cubicBezTo>
                    <a:pt x="186" y="571"/>
                    <a:pt x="198" y="558"/>
                    <a:pt x="204" y="559"/>
                  </a:cubicBezTo>
                  <a:cubicBezTo>
                    <a:pt x="210" y="561"/>
                    <a:pt x="218" y="564"/>
                    <a:pt x="218" y="560"/>
                  </a:cubicBezTo>
                  <a:cubicBezTo>
                    <a:pt x="218" y="556"/>
                    <a:pt x="216" y="540"/>
                    <a:pt x="219" y="537"/>
                  </a:cubicBezTo>
                  <a:cubicBezTo>
                    <a:pt x="223" y="533"/>
                    <a:pt x="232" y="527"/>
                    <a:pt x="234" y="531"/>
                  </a:cubicBezTo>
                  <a:cubicBezTo>
                    <a:pt x="237" y="534"/>
                    <a:pt x="247" y="540"/>
                    <a:pt x="248" y="535"/>
                  </a:cubicBezTo>
                  <a:cubicBezTo>
                    <a:pt x="249" y="531"/>
                    <a:pt x="251" y="497"/>
                    <a:pt x="254" y="497"/>
                  </a:cubicBezTo>
                  <a:cubicBezTo>
                    <a:pt x="257" y="497"/>
                    <a:pt x="264" y="509"/>
                    <a:pt x="273" y="509"/>
                  </a:cubicBezTo>
                  <a:cubicBezTo>
                    <a:pt x="282" y="509"/>
                    <a:pt x="293" y="515"/>
                    <a:pt x="291" y="521"/>
                  </a:cubicBezTo>
                  <a:cubicBezTo>
                    <a:pt x="290" y="527"/>
                    <a:pt x="280" y="530"/>
                    <a:pt x="280" y="535"/>
                  </a:cubicBezTo>
                  <a:cubicBezTo>
                    <a:pt x="281" y="541"/>
                    <a:pt x="285" y="552"/>
                    <a:pt x="288" y="552"/>
                  </a:cubicBezTo>
                  <a:cubicBezTo>
                    <a:pt x="291" y="552"/>
                    <a:pt x="291" y="544"/>
                    <a:pt x="296" y="543"/>
                  </a:cubicBezTo>
                  <a:cubicBezTo>
                    <a:pt x="301" y="541"/>
                    <a:pt x="305" y="533"/>
                    <a:pt x="305" y="533"/>
                  </a:cubicBezTo>
                  <a:cubicBezTo>
                    <a:pt x="305" y="533"/>
                    <a:pt x="316" y="518"/>
                    <a:pt x="316" y="522"/>
                  </a:cubicBezTo>
                  <a:cubicBezTo>
                    <a:pt x="316" y="525"/>
                    <a:pt x="316" y="538"/>
                    <a:pt x="321" y="533"/>
                  </a:cubicBezTo>
                  <a:cubicBezTo>
                    <a:pt x="326" y="529"/>
                    <a:pt x="331" y="515"/>
                    <a:pt x="336" y="515"/>
                  </a:cubicBezTo>
                  <a:cubicBezTo>
                    <a:pt x="340" y="513"/>
                    <a:pt x="351" y="515"/>
                    <a:pt x="352" y="512"/>
                  </a:cubicBezTo>
                  <a:cubicBezTo>
                    <a:pt x="353" y="510"/>
                    <a:pt x="355" y="504"/>
                    <a:pt x="359" y="503"/>
                  </a:cubicBezTo>
                  <a:cubicBezTo>
                    <a:pt x="364" y="502"/>
                    <a:pt x="375" y="501"/>
                    <a:pt x="376" y="506"/>
                  </a:cubicBezTo>
                  <a:cubicBezTo>
                    <a:pt x="378" y="512"/>
                    <a:pt x="382" y="523"/>
                    <a:pt x="387" y="527"/>
                  </a:cubicBezTo>
                  <a:cubicBezTo>
                    <a:pt x="392" y="531"/>
                    <a:pt x="401" y="538"/>
                    <a:pt x="409" y="533"/>
                  </a:cubicBezTo>
                  <a:cubicBezTo>
                    <a:pt x="417" y="527"/>
                    <a:pt x="436" y="523"/>
                    <a:pt x="439" y="527"/>
                  </a:cubicBezTo>
                  <a:cubicBezTo>
                    <a:pt x="441" y="531"/>
                    <a:pt x="439" y="536"/>
                    <a:pt x="445" y="537"/>
                  </a:cubicBezTo>
                  <a:cubicBezTo>
                    <a:pt x="451" y="537"/>
                    <a:pt x="459" y="538"/>
                    <a:pt x="462" y="543"/>
                  </a:cubicBezTo>
                  <a:cubicBezTo>
                    <a:pt x="464" y="547"/>
                    <a:pt x="464" y="555"/>
                    <a:pt x="470" y="557"/>
                  </a:cubicBezTo>
                  <a:cubicBezTo>
                    <a:pt x="476" y="559"/>
                    <a:pt x="488" y="555"/>
                    <a:pt x="495" y="562"/>
                  </a:cubicBezTo>
                  <a:cubicBezTo>
                    <a:pt x="502" y="569"/>
                    <a:pt x="505" y="576"/>
                    <a:pt x="512" y="583"/>
                  </a:cubicBezTo>
                  <a:cubicBezTo>
                    <a:pt x="519" y="590"/>
                    <a:pt x="533" y="586"/>
                    <a:pt x="537" y="594"/>
                  </a:cubicBezTo>
                  <a:cubicBezTo>
                    <a:pt x="541" y="603"/>
                    <a:pt x="538" y="625"/>
                    <a:pt x="544" y="624"/>
                  </a:cubicBezTo>
                  <a:cubicBezTo>
                    <a:pt x="549" y="624"/>
                    <a:pt x="560" y="616"/>
                    <a:pt x="560" y="607"/>
                  </a:cubicBezTo>
                  <a:cubicBezTo>
                    <a:pt x="560" y="597"/>
                    <a:pt x="560" y="587"/>
                    <a:pt x="563" y="585"/>
                  </a:cubicBezTo>
                  <a:cubicBezTo>
                    <a:pt x="566" y="583"/>
                    <a:pt x="576" y="574"/>
                    <a:pt x="578" y="581"/>
                  </a:cubicBezTo>
                  <a:cubicBezTo>
                    <a:pt x="581" y="589"/>
                    <a:pt x="581" y="598"/>
                    <a:pt x="588" y="597"/>
                  </a:cubicBezTo>
                  <a:cubicBezTo>
                    <a:pt x="594" y="596"/>
                    <a:pt x="615" y="595"/>
                    <a:pt x="617" y="604"/>
                  </a:cubicBezTo>
                  <a:cubicBezTo>
                    <a:pt x="620" y="612"/>
                    <a:pt x="617" y="618"/>
                    <a:pt x="625" y="618"/>
                  </a:cubicBezTo>
                  <a:cubicBezTo>
                    <a:pt x="633" y="618"/>
                    <a:pt x="658" y="607"/>
                    <a:pt x="656" y="600"/>
                  </a:cubicBezTo>
                  <a:cubicBezTo>
                    <a:pt x="655" y="593"/>
                    <a:pt x="653" y="574"/>
                    <a:pt x="656" y="574"/>
                  </a:cubicBezTo>
                  <a:cubicBezTo>
                    <a:pt x="660" y="574"/>
                    <a:pt x="668" y="577"/>
                    <a:pt x="670" y="573"/>
                  </a:cubicBezTo>
                  <a:cubicBezTo>
                    <a:pt x="671" y="570"/>
                    <a:pt x="671" y="561"/>
                    <a:pt x="675" y="558"/>
                  </a:cubicBezTo>
                  <a:cubicBezTo>
                    <a:pt x="679" y="556"/>
                    <a:pt x="689" y="552"/>
                    <a:pt x="690" y="556"/>
                  </a:cubicBezTo>
                  <a:cubicBezTo>
                    <a:pt x="690" y="559"/>
                    <a:pt x="689" y="567"/>
                    <a:pt x="693" y="565"/>
                  </a:cubicBezTo>
                  <a:cubicBezTo>
                    <a:pt x="698" y="564"/>
                    <a:pt x="703" y="551"/>
                    <a:pt x="707" y="551"/>
                  </a:cubicBezTo>
                  <a:cubicBezTo>
                    <a:pt x="710" y="551"/>
                    <a:pt x="723" y="547"/>
                    <a:pt x="727" y="554"/>
                  </a:cubicBezTo>
                  <a:cubicBezTo>
                    <a:pt x="731" y="560"/>
                    <a:pt x="739" y="578"/>
                    <a:pt x="747" y="579"/>
                  </a:cubicBezTo>
                  <a:cubicBezTo>
                    <a:pt x="755" y="580"/>
                    <a:pt x="770" y="582"/>
                    <a:pt x="769" y="577"/>
                  </a:cubicBezTo>
                  <a:cubicBezTo>
                    <a:pt x="767" y="572"/>
                    <a:pt x="762" y="557"/>
                    <a:pt x="768" y="555"/>
                  </a:cubicBezTo>
                  <a:cubicBezTo>
                    <a:pt x="775" y="554"/>
                    <a:pt x="793" y="558"/>
                    <a:pt x="796" y="556"/>
                  </a:cubicBezTo>
                  <a:cubicBezTo>
                    <a:pt x="798" y="553"/>
                    <a:pt x="799" y="547"/>
                    <a:pt x="806" y="549"/>
                  </a:cubicBezTo>
                  <a:cubicBezTo>
                    <a:pt x="813" y="550"/>
                    <a:pt x="836" y="561"/>
                    <a:pt x="833" y="564"/>
                  </a:cubicBezTo>
                  <a:cubicBezTo>
                    <a:pt x="831" y="568"/>
                    <a:pt x="814" y="573"/>
                    <a:pt x="816" y="577"/>
                  </a:cubicBezTo>
                  <a:cubicBezTo>
                    <a:pt x="818" y="581"/>
                    <a:pt x="827" y="600"/>
                    <a:pt x="836" y="601"/>
                  </a:cubicBezTo>
                  <a:cubicBezTo>
                    <a:pt x="844" y="601"/>
                    <a:pt x="853" y="593"/>
                    <a:pt x="857" y="598"/>
                  </a:cubicBezTo>
                  <a:cubicBezTo>
                    <a:pt x="861" y="603"/>
                    <a:pt x="870" y="605"/>
                    <a:pt x="873" y="603"/>
                  </a:cubicBezTo>
                  <a:cubicBezTo>
                    <a:pt x="877" y="602"/>
                    <a:pt x="884" y="598"/>
                    <a:pt x="890" y="601"/>
                  </a:cubicBezTo>
                  <a:cubicBezTo>
                    <a:pt x="897" y="603"/>
                    <a:pt x="907" y="615"/>
                    <a:pt x="918" y="615"/>
                  </a:cubicBezTo>
                  <a:cubicBezTo>
                    <a:pt x="930" y="614"/>
                    <a:pt x="936" y="610"/>
                    <a:pt x="936" y="603"/>
                  </a:cubicBezTo>
                  <a:cubicBezTo>
                    <a:pt x="936" y="597"/>
                    <a:pt x="937" y="571"/>
                    <a:pt x="945" y="574"/>
                  </a:cubicBezTo>
                  <a:cubicBezTo>
                    <a:pt x="953" y="576"/>
                    <a:pt x="968" y="593"/>
                    <a:pt x="976" y="593"/>
                  </a:cubicBezTo>
                  <a:cubicBezTo>
                    <a:pt x="985" y="592"/>
                    <a:pt x="1009" y="585"/>
                    <a:pt x="1017" y="584"/>
                  </a:cubicBezTo>
                  <a:cubicBezTo>
                    <a:pt x="1024" y="583"/>
                    <a:pt x="1025" y="573"/>
                    <a:pt x="1025" y="563"/>
                  </a:cubicBezTo>
                  <a:cubicBezTo>
                    <a:pt x="1024" y="554"/>
                    <a:pt x="1028" y="510"/>
                    <a:pt x="1018" y="505"/>
                  </a:cubicBezTo>
                  <a:cubicBezTo>
                    <a:pt x="1009" y="500"/>
                    <a:pt x="990" y="506"/>
                    <a:pt x="985" y="500"/>
                  </a:cubicBezTo>
                  <a:cubicBezTo>
                    <a:pt x="979" y="494"/>
                    <a:pt x="974" y="480"/>
                    <a:pt x="970" y="478"/>
                  </a:cubicBezTo>
                  <a:cubicBezTo>
                    <a:pt x="966" y="477"/>
                    <a:pt x="956" y="478"/>
                    <a:pt x="952" y="474"/>
                  </a:cubicBezTo>
                  <a:cubicBezTo>
                    <a:pt x="949" y="470"/>
                    <a:pt x="949" y="466"/>
                    <a:pt x="945" y="465"/>
                  </a:cubicBezTo>
                  <a:cubicBezTo>
                    <a:pt x="940" y="463"/>
                    <a:pt x="929" y="467"/>
                    <a:pt x="928" y="463"/>
                  </a:cubicBezTo>
                  <a:cubicBezTo>
                    <a:pt x="926" y="459"/>
                    <a:pt x="914" y="438"/>
                    <a:pt x="924" y="438"/>
                  </a:cubicBezTo>
                  <a:cubicBezTo>
                    <a:pt x="934" y="437"/>
                    <a:pt x="941" y="443"/>
                    <a:pt x="942" y="436"/>
                  </a:cubicBezTo>
                  <a:cubicBezTo>
                    <a:pt x="943" y="430"/>
                    <a:pt x="939" y="419"/>
                    <a:pt x="943" y="417"/>
                  </a:cubicBezTo>
                  <a:cubicBezTo>
                    <a:pt x="947" y="416"/>
                    <a:pt x="949" y="406"/>
                    <a:pt x="949" y="401"/>
                  </a:cubicBezTo>
                  <a:cubicBezTo>
                    <a:pt x="949" y="397"/>
                    <a:pt x="939" y="392"/>
                    <a:pt x="937" y="384"/>
                  </a:cubicBezTo>
                  <a:cubicBezTo>
                    <a:pt x="935" y="375"/>
                    <a:pt x="937" y="365"/>
                    <a:pt x="942" y="362"/>
                  </a:cubicBezTo>
                  <a:cubicBezTo>
                    <a:pt x="947" y="359"/>
                    <a:pt x="952" y="356"/>
                    <a:pt x="955" y="348"/>
                  </a:cubicBezTo>
                  <a:cubicBezTo>
                    <a:pt x="959" y="340"/>
                    <a:pt x="968" y="330"/>
                    <a:pt x="976" y="329"/>
                  </a:cubicBezTo>
                  <a:cubicBezTo>
                    <a:pt x="985" y="328"/>
                    <a:pt x="1024" y="334"/>
                    <a:pt x="1024" y="325"/>
                  </a:cubicBezTo>
                  <a:cubicBezTo>
                    <a:pt x="1024" y="316"/>
                    <a:pt x="1025" y="309"/>
                    <a:pt x="1018" y="307"/>
                  </a:cubicBezTo>
                  <a:cubicBezTo>
                    <a:pt x="1010" y="304"/>
                    <a:pt x="1006" y="303"/>
                    <a:pt x="1002" y="296"/>
                  </a:cubicBezTo>
                  <a:cubicBezTo>
                    <a:pt x="996" y="289"/>
                    <a:pt x="991" y="288"/>
                    <a:pt x="986" y="291"/>
                  </a:cubicBezTo>
                  <a:cubicBezTo>
                    <a:pt x="982" y="294"/>
                    <a:pt x="975" y="301"/>
                    <a:pt x="971" y="300"/>
                  </a:cubicBezTo>
                  <a:cubicBezTo>
                    <a:pt x="966" y="298"/>
                    <a:pt x="966" y="292"/>
                    <a:pt x="959" y="293"/>
                  </a:cubicBezTo>
                  <a:cubicBezTo>
                    <a:pt x="952" y="294"/>
                    <a:pt x="936" y="297"/>
                    <a:pt x="938" y="291"/>
                  </a:cubicBezTo>
                  <a:cubicBezTo>
                    <a:pt x="939" y="285"/>
                    <a:pt x="940" y="278"/>
                    <a:pt x="948" y="278"/>
                  </a:cubicBezTo>
                  <a:cubicBezTo>
                    <a:pt x="956" y="277"/>
                    <a:pt x="969" y="280"/>
                    <a:pt x="968" y="273"/>
                  </a:cubicBezTo>
                  <a:cubicBezTo>
                    <a:pt x="967" y="266"/>
                    <a:pt x="969" y="264"/>
                    <a:pt x="959" y="262"/>
                  </a:cubicBezTo>
                  <a:cubicBezTo>
                    <a:pt x="949" y="260"/>
                    <a:pt x="935" y="260"/>
                    <a:pt x="934" y="254"/>
                  </a:cubicBezTo>
                  <a:cubicBezTo>
                    <a:pt x="932" y="249"/>
                    <a:pt x="925" y="229"/>
                    <a:pt x="936" y="229"/>
                  </a:cubicBezTo>
                  <a:cubicBezTo>
                    <a:pt x="947" y="229"/>
                    <a:pt x="954" y="230"/>
                    <a:pt x="954" y="226"/>
                  </a:cubicBezTo>
                  <a:cubicBezTo>
                    <a:pt x="954" y="223"/>
                    <a:pt x="966" y="216"/>
                    <a:pt x="968" y="216"/>
                  </a:cubicBezTo>
                  <a:cubicBezTo>
                    <a:pt x="969" y="216"/>
                    <a:pt x="969" y="222"/>
                    <a:pt x="974" y="223"/>
                  </a:cubicBezTo>
                  <a:cubicBezTo>
                    <a:pt x="980" y="225"/>
                    <a:pt x="995" y="226"/>
                    <a:pt x="995" y="226"/>
                  </a:cubicBezTo>
                  <a:cubicBezTo>
                    <a:pt x="995" y="226"/>
                    <a:pt x="1002" y="236"/>
                    <a:pt x="1006" y="234"/>
                  </a:cubicBezTo>
                  <a:cubicBezTo>
                    <a:pt x="1010" y="232"/>
                    <a:pt x="1013" y="215"/>
                    <a:pt x="1013" y="215"/>
                  </a:cubicBezTo>
                  <a:lnTo>
                    <a:pt x="1028" y="211"/>
                  </a:lnTo>
                  <a:cubicBezTo>
                    <a:pt x="1030" y="211"/>
                    <a:pt x="1039" y="220"/>
                    <a:pt x="1044" y="220"/>
                  </a:cubicBezTo>
                  <a:cubicBezTo>
                    <a:pt x="1050" y="221"/>
                    <a:pt x="1050" y="203"/>
                    <a:pt x="1056" y="201"/>
                  </a:cubicBezTo>
                  <a:cubicBezTo>
                    <a:pt x="1063" y="198"/>
                    <a:pt x="1087" y="198"/>
                    <a:pt x="1094" y="195"/>
                  </a:cubicBezTo>
                  <a:cubicBezTo>
                    <a:pt x="1100" y="192"/>
                    <a:pt x="1137" y="189"/>
                    <a:pt x="1140" y="184"/>
                  </a:cubicBezTo>
                  <a:cubicBezTo>
                    <a:pt x="1144" y="179"/>
                    <a:pt x="1155" y="163"/>
                    <a:pt x="1165" y="163"/>
                  </a:cubicBezTo>
                  <a:cubicBezTo>
                    <a:pt x="1175" y="163"/>
                    <a:pt x="1184" y="167"/>
                    <a:pt x="1189" y="163"/>
                  </a:cubicBezTo>
                  <a:cubicBezTo>
                    <a:pt x="1194" y="159"/>
                    <a:pt x="1199" y="146"/>
                    <a:pt x="1206" y="148"/>
                  </a:cubicBezTo>
                  <a:cubicBezTo>
                    <a:pt x="1213" y="150"/>
                    <a:pt x="1225" y="154"/>
                    <a:pt x="1225" y="154"/>
                  </a:cubicBezTo>
                  <a:cubicBezTo>
                    <a:pt x="1225" y="154"/>
                    <a:pt x="1217" y="130"/>
                    <a:pt x="1227" y="127"/>
                  </a:cubicBezTo>
                  <a:cubicBezTo>
                    <a:pt x="1237" y="124"/>
                    <a:pt x="1247" y="127"/>
                    <a:pt x="1250" y="122"/>
                  </a:cubicBezTo>
                  <a:cubicBezTo>
                    <a:pt x="1253" y="118"/>
                    <a:pt x="1259" y="106"/>
                    <a:pt x="1264" y="110"/>
                  </a:cubicBezTo>
                  <a:cubicBezTo>
                    <a:pt x="1269" y="115"/>
                    <a:pt x="1273" y="122"/>
                    <a:pt x="1282" y="118"/>
                  </a:cubicBezTo>
                  <a:cubicBezTo>
                    <a:pt x="1291" y="114"/>
                    <a:pt x="1315" y="105"/>
                    <a:pt x="1324" y="99"/>
                  </a:cubicBezTo>
                  <a:cubicBezTo>
                    <a:pt x="1332" y="93"/>
                    <a:pt x="1352" y="79"/>
                    <a:pt x="1363" y="78"/>
                  </a:cubicBezTo>
                  <a:cubicBezTo>
                    <a:pt x="1374" y="78"/>
                    <a:pt x="1384" y="62"/>
                    <a:pt x="1395" y="62"/>
                  </a:cubicBezTo>
                  <a:cubicBezTo>
                    <a:pt x="1406" y="63"/>
                    <a:pt x="1421" y="62"/>
                    <a:pt x="1420" y="56"/>
                  </a:cubicBezTo>
                  <a:cubicBezTo>
                    <a:pt x="1420" y="49"/>
                    <a:pt x="1404" y="32"/>
                    <a:pt x="1415" y="30"/>
                  </a:cubicBezTo>
                  <a:cubicBezTo>
                    <a:pt x="1427" y="28"/>
                    <a:pt x="1445" y="33"/>
                    <a:pt x="1445" y="28"/>
                  </a:cubicBezTo>
                  <a:cubicBezTo>
                    <a:pt x="1445" y="22"/>
                    <a:pt x="1446" y="0"/>
                    <a:pt x="1458" y="3"/>
                  </a:cubicBezTo>
                  <a:cubicBezTo>
                    <a:pt x="1470" y="6"/>
                    <a:pt x="1489" y="11"/>
                    <a:pt x="1498" y="10"/>
                  </a:cubicBezTo>
                  <a:cubicBezTo>
                    <a:pt x="1507" y="8"/>
                    <a:pt x="1529" y="6"/>
                    <a:pt x="1536" y="13"/>
                  </a:cubicBezTo>
                  <a:cubicBezTo>
                    <a:pt x="1543" y="20"/>
                    <a:pt x="1552" y="23"/>
                    <a:pt x="1560" y="22"/>
                  </a:cubicBezTo>
                  <a:cubicBezTo>
                    <a:pt x="1568" y="20"/>
                    <a:pt x="1591" y="13"/>
                    <a:pt x="1593" y="18"/>
                  </a:cubicBezTo>
                  <a:cubicBezTo>
                    <a:pt x="1595" y="24"/>
                    <a:pt x="1593" y="30"/>
                    <a:pt x="1595" y="34"/>
                  </a:cubicBezTo>
                  <a:cubicBezTo>
                    <a:pt x="1598" y="38"/>
                    <a:pt x="1607" y="43"/>
                    <a:pt x="1609" y="49"/>
                  </a:cubicBezTo>
                  <a:cubicBezTo>
                    <a:pt x="1611" y="55"/>
                    <a:pt x="1609" y="61"/>
                    <a:pt x="1617" y="65"/>
                  </a:cubicBezTo>
                  <a:cubicBezTo>
                    <a:pt x="1624" y="69"/>
                    <a:pt x="1634" y="72"/>
                    <a:pt x="1634" y="80"/>
                  </a:cubicBezTo>
                  <a:cubicBezTo>
                    <a:pt x="1634" y="88"/>
                    <a:pt x="1625" y="93"/>
                    <a:pt x="1627" y="100"/>
                  </a:cubicBezTo>
                  <a:cubicBezTo>
                    <a:pt x="1630" y="106"/>
                    <a:pt x="1635" y="116"/>
                    <a:pt x="1631" y="117"/>
                  </a:cubicBezTo>
                  <a:cubicBezTo>
                    <a:pt x="1627" y="118"/>
                    <a:pt x="1613" y="118"/>
                    <a:pt x="1617" y="126"/>
                  </a:cubicBezTo>
                  <a:cubicBezTo>
                    <a:pt x="1622" y="133"/>
                    <a:pt x="1623" y="145"/>
                    <a:pt x="1631" y="145"/>
                  </a:cubicBezTo>
                  <a:cubicBezTo>
                    <a:pt x="1638" y="145"/>
                    <a:pt x="1649" y="132"/>
                    <a:pt x="1653" y="136"/>
                  </a:cubicBezTo>
                  <a:cubicBezTo>
                    <a:pt x="1656" y="140"/>
                    <a:pt x="1666" y="145"/>
                    <a:pt x="1666" y="145"/>
                  </a:cubicBezTo>
                  <a:cubicBezTo>
                    <a:pt x="1666" y="145"/>
                    <a:pt x="1678" y="118"/>
                    <a:pt x="1682" y="120"/>
                  </a:cubicBezTo>
                  <a:cubicBezTo>
                    <a:pt x="1686" y="122"/>
                    <a:pt x="1682" y="135"/>
                    <a:pt x="1693" y="135"/>
                  </a:cubicBezTo>
                  <a:cubicBezTo>
                    <a:pt x="1704" y="135"/>
                    <a:pt x="1692" y="101"/>
                    <a:pt x="1696" y="102"/>
                  </a:cubicBezTo>
                  <a:cubicBezTo>
                    <a:pt x="1701" y="104"/>
                    <a:pt x="1728" y="115"/>
                    <a:pt x="1728" y="123"/>
                  </a:cubicBezTo>
                  <a:cubicBezTo>
                    <a:pt x="1728" y="131"/>
                    <a:pt x="1725" y="147"/>
                    <a:pt x="1729" y="151"/>
                  </a:cubicBezTo>
                  <a:cubicBezTo>
                    <a:pt x="1733" y="155"/>
                    <a:pt x="1744" y="174"/>
                    <a:pt x="1751" y="169"/>
                  </a:cubicBezTo>
                  <a:cubicBezTo>
                    <a:pt x="1758" y="164"/>
                    <a:pt x="1764" y="164"/>
                    <a:pt x="1760" y="159"/>
                  </a:cubicBezTo>
                  <a:cubicBezTo>
                    <a:pt x="1756" y="153"/>
                    <a:pt x="1745" y="144"/>
                    <a:pt x="1753" y="142"/>
                  </a:cubicBezTo>
                  <a:cubicBezTo>
                    <a:pt x="1761" y="140"/>
                    <a:pt x="1772" y="143"/>
                    <a:pt x="1782" y="147"/>
                  </a:cubicBezTo>
                  <a:cubicBezTo>
                    <a:pt x="1792" y="151"/>
                    <a:pt x="1795" y="156"/>
                    <a:pt x="1800" y="153"/>
                  </a:cubicBezTo>
                  <a:cubicBezTo>
                    <a:pt x="1806" y="149"/>
                    <a:pt x="1813" y="142"/>
                    <a:pt x="1818" y="147"/>
                  </a:cubicBezTo>
                  <a:cubicBezTo>
                    <a:pt x="1824" y="151"/>
                    <a:pt x="1817" y="159"/>
                    <a:pt x="1812" y="167"/>
                  </a:cubicBezTo>
                  <a:cubicBezTo>
                    <a:pt x="1806" y="174"/>
                    <a:pt x="1804" y="183"/>
                    <a:pt x="1807" y="193"/>
                  </a:cubicBezTo>
                  <a:cubicBezTo>
                    <a:pt x="1810" y="203"/>
                    <a:pt x="1816" y="211"/>
                    <a:pt x="1821" y="209"/>
                  </a:cubicBezTo>
                  <a:cubicBezTo>
                    <a:pt x="1826" y="208"/>
                    <a:pt x="1836" y="193"/>
                    <a:pt x="1850" y="192"/>
                  </a:cubicBezTo>
                  <a:cubicBezTo>
                    <a:pt x="1863" y="191"/>
                    <a:pt x="1899" y="209"/>
                    <a:pt x="1900" y="200"/>
                  </a:cubicBezTo>
                  <a:cubicBezTo>
                    <a:pt x="1900" y="191"/>
                    <a:pt x="1899" y="176"/>
                    <a:pt x="1908" y="174"/>
                  </a:cubicBezTo>
                  <a:cubicBezTo>
                    <a:pt x="1917" y="172"/>
                    <a:pt x="1940" y="174"/>
                    <a:pt x="1950" y="159"/>
                  </a:cubicBezTo>
                  <a:cubicBezTo>
                    <a:pt x="1959" y="143"/>
                    <a:pt x="1968" y="122"/>
                    <a:pt x="1981" y="114"/>
                  </a:cubicBezTo>
                  <a:cubicBezTo>
                    <a:pt x="1993" y="106"/>
                    <a:pt x="2003" y="104"/>
                    <a:pt x="2009" y="98"/>
                  </a:cubicBezTo>
                  <a:cubicBezTo>
                    <a:pt x="2014" y="92"/>
                    <a:pt x="2029" y="87"/>
                    <a:pt x="2036" y="85"/>
                  </a:cubicBezTo>
                  <a:cubicBezTo>
                    <a:pt x="2043" y="83"/>
                    <a:pt x="2057" y="81"/>
                    <a:pt x="2057" y="88"/>
                  </a:cubicBezTo>
                  <a:cubicBezTo>
                    <a:pt x="2058" y="96"/>
                    <a:pt x="2057" y="104"/>
                    <a:pt x="2049" y="108"/>
                  </a:cubicBezTo>
                  <a:cubicBezTo>
                    <a:pt x="2042" y="112"/>
                    <a:pt x="2033" y="109"/>
                    <a:pt x="2033" y="114"/>
                  </a:cubicBezTo>
                  <a:cubicBezTo>
                    <a:pt x="2033" y="120"/>
                    <a:pt x="2033" y="128"/>
                    <a:pt x="2046" y="136"/>
                  </a:cubicBezTo>
                  <a:cubicBezTo>
                    <a:pt x="2059" y="143"/>
                    <a:pt x="2164" y="219"/>
                    <a:pt x="2180" y="235"/>
                  </a:cubicBezTo>
                  <a:cubicBezTo>
                    <a:pt x="2196" y="252"/>
                    <a:pt x="2355" y="469"/>
                    <a:pt x="2367" y="471"/>
                  </a:cubicBezTo>
                  <a:cubicBezTo>
                    <a:pt x="2379" y="473"/>
                    <a:pt x="2401" y="464"/>
                    <a:pt x="2399" y="457"/>
                  </a:cubicBezTo>
                  <a:cubicBezTo>
                    <a:pt x="2397" y="450"/>
                    <a:pt x="2399" y="420"/>
                    <a:pt x="2405" y="422"/>
                  </a:cubicBezTo>
                  <a:cubicBezTo>
                    <a:pt x="2411" y="424"/>
                    <a:pt x="2430" y="431"/>
                    <a:pt x="2430" y="438"/>
                  </a:cubicBezTo>
                  <a:cubicBezTo>
                    <a:pt x="2430" y="445"/>
                    <a:pt x="2442" y="461"/>
                    <a:pt x="2442" y="461"/>
                  </a:cubicBezTo>
                  <a:cubicBezTo>
                    <a:pt x="2442" y="461"/>
                    <a:pt x="2447" y="471"/>
                    <a:pt x="2460" y="472"/>
                  </a:cubicBezTo>
                  <a:cubicBezTo>
                    <a:pt x="2473" y="473"/>
                    <a:pt x="2482" y="456"/>
                    <a:pt x="2495" y="461"/>
                  </a:cubicBezTo>
                  <a:cubicBezTo>
                    <a:pt x="2508" y="466"/>
                    <a:pt x="2526" y="473"/>
                    <a:pt x="2526" y="473"/>
                  </a:cubicBezTo>
                  <a:lnTo>
                    <a:pt x="2547" y="467"/>
                  </a:lnTo>
                  <a:cubicBezTo>
                    <a:pt x="2547" y="467"/>
                    <a:pt x="2559" y="469"/>
                    <a:pt x="2561" y="461"/>
                  </a:cubicBezTo>
                  <a:cubicBezTo>
                    <a:pt x="2563" y="453"/>
                    <a:pt x="2558" y="439"/>
                    <a:pt x="2564" y="438"/>
                  </a:cubicBezTo>
                  <a:cubicBezTo>
                    <a:pt x="2570" y="437"/>
                    <a:pt x="2638" y="437"/>
                    <a:pt x="2649" y="450"/>
                  </a:cubicBezTo>
                  <a:cubicBezTo>
                    <a:pt x="2660" y="463"/>
                    <a:pt x="2671" y="492"/>
                    <a:pt x="2685" y="496"/>
                  </a:cubicBezTo>
                  <a:cubicBezTo>
                    <a:pt x="2699" y="500"/>
                    <a:pt x="2739" y="515"/>
                    <a:pt x="2739" y="523"/>
                  </a:cubicBezTo>
                  <a:cubicBezTo>
                    <a:pt x="2739" y="531"/>
                    <a:pt x="2741" y="555"/>
                    <a:pt x="2751" y="563"/>
                  </a:cubicBezTo>
                  <a:cubicBezTo>
                    <a:pt x="2761" y="571"/>
                    <a:pt x="2782" y="589"/>
                    <a:pt x="2789" y="581"/>
                  </a:cubicBezTo>
                  <a:cubicBezTo>
                    <a:pt x="2796" y="573"/>
                    <a:pt x="2800" y="571"/>
                    <a:pt x="2819" y="569"/>
                  </a:cubicBezTo>
                  <a:cubicBezTo>
                    <a:pt x="2838" y="567"/>
                    <a:pt x="2862" y="569"/>
                    <a:pt x="2863" y="562"/>
                  </a:cubicBezTo>
                  <a:cubicBezTo>
                    <a:pt x="2864" y="555"/>
                    <a:pt x="2886" y="530"/>
                    <a:pt x="2887" y="542"/>
                  </a:cubicBezTo>
                  <a:cubicBezTo>
                    <a:pt x="2888" y="554"/>
                    <a:pt x="2876" y="576"/>
                    <a:pt x="2887" y="579"/>
                  </a:cubicBezTo>
                  <a:cubicBezTo>
                    <a:pt x="2898" y="582"/>
                    <a:pt x="2916" y="588"/>
                    <a:pt x="2916" y="591"/>
                  </a:cubicBezTo>
                  <a:cubicBezTo>
                    <a:pt x="2917" y="594"/>
                    <a:pt x="2939" y="595"/>
                    <a:pt x="2942" y="599"/>
                  </a:cubicBezTo>
                  <a:lnTo>
                    <a:pt x="2947" y="60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DEABC8A5-0A86-422A-873E-98828ED89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3832" y="2976980"/>
              <a:ext cx="374268" cy="236379"/>
            </a:xfrm>
            <a:custGeom>
              <a:avLst/>
              <a:gdLst>
                <a:gd name="T0" fmla="*/ 1204 w 1255"/>
                <a:gd name="T1" fmla="*/ 421 h 795"/>
                <a:gd name="T2" fmla="*/ 1137 w 1255"/>
                <a:gd name="T3" fmla="*/ 400 h 795"/>
                <a:gd name="T4" fmla="*/ 1087 w 1255"/>
                <a:gd name="T5" fmla="*/ 428 h 795"/>
                <a:gd name="T6" fmla="*/ 1081 w 1255"/>
                <a:gd name="T7" fmla="*/ 482 h 795"/>
                <a:gd name="T8" fmla="*/ 1022 w 1255"/>
                <a:gd name="T9" fmla="*/ 512 h 795"/>
                <a:gd name="T10" fmla="*/ 1003 w 1255"/>
                <a:gd name="T11" fmla="*/ 540 h 795"/>
                <a:gd name="T12" fmla="*/ 937 w 1255"/>
                <a:gd name="T13" fmla="*/ 563 h 795"/>
                <a:gd name="T14" fmla="*/ 990 w 1255"/>
                <a:gd name="T15" fmla="*/ 615 h 795"/>
                <a:gd name="T16" fmla="*/ 1001 w 1255"/>
                <a:gd name="T17" fmla="*/ 673 h 795"/>
                <a:gd name="T18" fmla="*/ 987 w 1255"/>
                <a:gd name="T19" fmla="*/ 749 h 795"/>
                <a:gd name="T20" fmla="*/ 967 w 1255"/>
                <a:gd name="T21" fmla="*/ 781 h 795"/>
                <a:gd name="T22" fmla="*/ 925 w 1255"/>
                <a:gd name="T23" fmla="*/ 771 h 795"/>
                <a:gd name="T24" fmla="*/ 897 w 1255"/>
                <a:gd name="T25" fmla="*/ 768 h 795"/>
                <a:gd name="T26" fmla="*/ 863 w 1255"/>
                <a:gd name="T27" fmla="*/ 699 h 795"/>
                <a:gd name="T28" fmla="*/ 786 w 1255"/>
                <a:gd name="T29" fmla="*/ 676 h 795"/>
                <a:gd name="T30" fmla="*/ 684 w 1255"/>
                <a:gd name="T31" fmla="*/ 622 h 795"/>
                <a:gd name="T32" fmla="*/ 596 w 1255"/>
                <a:gd name="T33" fmla="*/ 560 h 795"/>
                <a:gd name="T34" fmla="*/ 533 w 1255"/>
                <a:gd name="T35" fmla="*/ 481 h 795"/>
                <a:gd name="T36" fmla="*/ 436 w 1255"/>
                <a:gd name="T37" fmla="*/ 411 h 795"/>
                <a:gd name="T38" fmla="*/ 362 w 1255"/>
                <a:gd name="T39" fmla="*/ 373 h 795"/>
                <a:gd name="T40" fmla="*/ 334 w 1255"/>
                <a:gd name="T41" fmla="*/ 345 h 795"/>
                <a:gd name="T42" fmla="*/ 208 w 1255"/>
                <a:gd name="T43" fmla="*/ 288 h 795"/>
                <a:gd name="T44" fmla="*/ 186 w 1255"/>
                <a:gd name="T45" fmla="*/ 306 h 795"/>
                <a:gd name="T46" fmla="*/ 143 w 1255"/>
                <a:gd name="T47" fmla="*/ 331 h 795"/>
                <a:gd name="T48" fmla="*/ 133 w 1255"/>
                <a:gd name="T49" fmla="*/ 422 h 795"/>
                <a:gd name="T50" fmla="*/ 51 w 1255"/>
                <a:gd name="T51" fmla="*/ 425 h 795"/>
                <a:gd name="T52" fmla="*/ 50 w 1255"/>
                <a:gd name="T53" fmla="*/ 349 h 795"/>
                <a:gd name="T54" fmla="*/ 0 w 1255"/>
                <a:gd name="T55" fmla="*/ 53 h 795"/>
                <a:gd name="T56" fmla="*/ 187 w 1255"/>
                <a:gd name="T57" fmla="*/ 0 h 795"/>
                <a:gd name="T58" fmla="*/ 181 w 1255"/>
                <a:gd name="T59" fmla="*/ 32 h 795"/>
                <a:gd name="T60" fmla="*/ 209 w 1255"/>
                <a:gd name="T61" fmla="*/ 113 h 795"/>
                <a:gd name="T62" fmla="*/ 302 w 1255"/>
                <a:gd name="T63" fmla="*/ 119 h 795"/>
                <a:gd name="T64" fmla="*/ 336 w 1255"/>
                <a:gd name="T65" fmla="*/ 108 h 795"/>
                <a:gd name="T66" fmla="*/ 429 w 1255"/>
                <a:gd name="T67" fmla="*/ 157 h 795"/>
                <a:gd name="T68" fmla="*/ 739 w 1255"/>
                <a:gd name="T69" fmla="*/ 215 h 795"/>
                <a:gd name="T70" fmla="*/ 787 w 1255"/>
                <a:gd name="T71" fmla="*/ 325 h 795"/>
                <a:gd name="T72" fmla="*/ 846 w 1255"/>
                <a:gd name="T73" fmla="*/ 410 h 795"/>
                <a:gd name="T74" fmla="*/ 923 w 1255"/>
                <a:gd name="T75" fmla="*/ 397 h 795"/>
                <a:gd name="T76" fmla="*/ 1020 w 1255"/>
                <a:gd name="T77" fmla="*/ 408 h 795"/>
                <a:gd name="T78" fmla="*/ 1129 w 1255"/>
                <a:gd name="T79" fmla="*/ 267 h 795"/>
                <a:gd name="T80" fmla="*/ 1131 w 1255"/>
                <a:gd name="T81" fmla="*/ 271 h 795"/>
                <a:gd name="T82" fmla="*/ 1106 w 1255"/>
                <a:gd name="T83" fmla="*/ 352 h 795"/>
                <a:gd name="T84" fmla="*/ 1182 w 1255"/>
                <a:gd name="T85" fmla="*/ 386 h 795"/>
                <a:gd name="T86" fmla="*/ 1245 w 1255"/>
                <a:gd name="T87" fmla="*/ 397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5" h="795">
                  <a:moveTo>
                    <a:pt x="1245" y="397"/>
                  </a:moveTo>
                  <a:cubicBezTo>
                    <a:pt x="1235" y="410"/>
                    <a:pt x="1223" y="421"/>
                    <a:pt x="1204" y="421"/>
                  </a:cubicBezTo>
                  <a:cubicBezTo>
                    <a:pt x="1184" y="421"/>
                    <a:pt x="1167" y="428"/>
                    <a:pt x="1161" y="421"/>
                  </a:cubicBezTo>
                  <a:cubicBezTo>
                    <a:pt x="1154" y="414"/>
                    <a:pt x="1143" y="399"/>
                    <a:pt x="1137" y="400"/>
                  </a:cubicBezTo>
                  <a:cubicBezTo>
                    <a:pt x="1132" y="402"/>
                    <a:pt x="1117" y="425"/>
                    <a:pt x="1110" y="424"/>
                  </a:cubicBezTo>
                  <a:cubicBezTo>
                    <a:pt x="1103" y="424"/>
                    <a:pt x="1093" y="426"/>
                    <a:pt x="1087" y="428"/>
                  </a:cubicBezTo>
                  <a:cubicBezTo>
                    <a:pt x="1081" y="431"/>
                    <a:pt x="1053" y="440"/>
                    <a:pt x="1055" y="452"/>
                  </a:cubicBezTo>
                  <a:cubicBezTo>
                    <a:pt x="1057" y="464"/>
                    <a:pt x="1084" y="473"/>
                    <a:pt x="1081" y="482"/>
                  </a:cubicBezTo>
                  <a:cubicBezTo>
                    <a:pt x="1079" y="490"/>
                    <a:pt x="1068" y="496"/>
                    <a:pt x="1061" y="498"/>
                  </a:cubicBezTo>
                  <a:cubicBezTo>
                    <a:pt x="1053" y="500"/>
                    <a:pt x="1014" y="504"/>
                    <a:pt x="1022" y="512"/>
                  </a:cubicBezTo>
                  <a:cubicBezTo>
                    <a:pt x="1030" y="519"/>
                    <a:pt x="1041" y="530"/>
                    <a:pt x="1033" y="530"/>
                  </a:cubicBezTo>
                  <a:cubicBezTo>
                    <a:pt x="1025" y="530"/>
                    <a:pt x="1004" y="531"/>
                    <a:pt x="1003" y="540"/>
                  </a:cubicBezTo>
                  <a:cubicBezTo>
                    <a:pt x="1003" y="550"/>
                    <a:pt x="1003" y="563"/>
                    <a:pt x="995" y="563"/>
                  </a:cubicBezTo>
                  <a:cubicBezTo>
                    <a:pt x="986" y="562"/>
                    <a:pt x="941" y="549"/>
                    <a:pt x="937" y="563"/>
                  </a:cubicBezTo>
                  <a:cubicBezTo>
                    <a:pt x="932" y="577"/>
                    <a:pt x="944" y="625"/>
                    <a:pt x="956" y="621"/>
                  </a:cubicBezTo>
                  <a:cubicBezTo>
                    <a:pt x="968" y="618"/>
                    <a:pt x="985" y="608"/>
                    <a:pt x="990" y="615"/>
                  </a:cubicBezTo>
                  <a:cubicBezTo>
                    <a:pt x="995" y="623"/>
                    <a:pt x="985" y="637"/>
                    <a:pt x="987" y="644"/>
                  </a:cubicBezTo>
                  <a:cubicBezTo>
                    <a:pt x="989" y="651"/>
                    <a:pt x="993" y="672"/>
                    <a:pt x="1001" y="673"/>
                  </a:cubicBezTo>
                  <a:cubicBezTo>
                    <a:pt x="1009" y="675"/>
                    <a:pt x="1015" y="680"/>
                    <a:pt x="1012" y="692"/>
                  </a:cubicBezTo>
                  <a:cubicBezTo>
                    <a:pt x="1009" y="704"/>
                    <a:pt x="986" y="739"/>
                    <a:pt x="987" y="749"/>
                  </a:cubicBezTo>
                  <a:cubicBezTo>
                    <a:pt x="988" y="755"/>
                    <a:pt x="987" y="768"/>
                    <a:pt x="987" y="780"/>
                  </a:cubicBezTo>
                  <a:cubicBezTo>
                    <a:pt x="980" y="779"/>
                    <a:pt x="974" y="779"/>
                    <a:pt x="967" y="781"/>
                  </a:cubicBezTo>
                  <a:cubicBezTo>
                    <a:pt x="958" y="784"/>
                    <a:pt x="950" y="795"/>
                    <a:pt x="940" y="790"/>
                  </a:cubicBezTo>
                  <a:cubicBezTo>
                    <a:pt x="934" y="786"/>
                    <a:pt x="931" y="775"/>
                    <a:pt x="925" y="771"/>
                  </a:cubicBezTo>
                  <a:cubicBezTo>
                    <a:pt x="915" y="765"/>
                    <a:pt x="908" y="768"/>
                    <a:pt x="898" y="771"/>
                  </a:cubicBezTo>
                  <a:lnTo>
                    <a:pt x="897" y="768"/>
                  </a:lnTo>
                  <a:cubicBezTo>
                    <a:pt x="891" y="749"/>
                    <a:pt x="895" y="729"/>
                    <a:pt x="882" y="715"/>
                  </a:cubicBezTo>
                  <a:cubicBezTo>
                    <a:pt x="877" y="710"/>
                    <a:pt x="870" y="701"/>
                    <a:pt x="863" y="699"/>
                  </a:cubicBezTo>
                  <a:cubicBezTo>
                    <a:pt x="853" y="696"/>
                    <a:pt x="846" y="697"/>
                    <a:pt x="837" y="693"/>
                  </a:cubicBezTo>
                  <a:cubicBezTo>
                    <a:pt x="819" y="685"/>
                    <a:pt x="801" y="686"/>
                    <a:pt x="786" y="676"/>
                  </a:cubicBezTo>
                  <a:cubicBezTo>
                    <a:pt x="772" y="665"/>
                    <a:pt x="756" y="656"/>
                    <a:pt x="740" y="647"/>
                  </a:cubicBezTo>
                  <a:cubicBezTo>
                    <a:pt x="722" y="637"/>
                    <a:pt x="702" y="631"/>
                    <a:pt x="684" y="622"/>
                  </a:cubicBezTo>
                  <a:cubicBezTo>
                    <a:pt x="669" y="614"/>
                    <a:pt x="656" y="603"/>
                    <a:pt x="643" y="593"/>
                  </a:cubicBezTo>
                  <a:cubicBezTo>
                    <a:pt x="628" y="582"/>
                    <a:pt x="613" y="569"/>
                    <a:pt x="596" y="560"/>
                  </a:cubicBezTo>
                  <a:cubicBezTo>
                    <a:pt x="580" y="550"/>
                    <a:pt x="562" y="547"/>
                    <a:pt x="550" y="530"/>
                  </a:cubicBezTo>
                  <a:cubicBezTo>
                    <a:pt x="540" y="517"/>
                    <a:pt x="533" y="498"/>
                    <a:pt x="533" y="481"/>
                  </a:cubicBezTo>
                  <a:cubicBezTo>
                    <a:pt x="508" y="468"/>
                    <a:pt x="504" y="403"/>
                    <a:pt x="462" y="409"/>
                  </a:cubicBezTo>
                  <a:cubicBezTo>
                    <a:pt x="452" y="410"/>
                    <a:pt x="449" y="417"/>
                    <a:pt x="436" y="411"/>
                  </a:cubicBezTo>
                  <a:cubicBezTo>
                    <a:pt x="428" y="408"/>
                    <a:pt x="421" y="402"/>
                    <a:pt x="413" y="399"/>
                  </a:cubicBezTo>
                  <a:cubicBezTo>
                    <a:pt x="397" y="391"/>
                    <a:pt x="379" y="380"/>
                    <a:pt x="362" y="373"/>
                  </a:cubicBezTo>
                  <a:cubicBezTo>
                    <a:pt x="357" y="371"/>
                    <a:pt x="348" y="369"/>
                    <a:pt x="343" y="365"/>
                  </a:cubicBezTo>
                  <a:cubicBezTo>
                    <a:pt x="336" y="359"/>
                    <a:pt x="338" y="352"/>
                    <a:pt x="334" y="345"/>
                  </a:cubicBezTo>
                  <a:cubicBezTo>
                    <a:pt x="327" y="334"/>
                    <a:pt x="306" y="325"/>
                    <a:pt x="296" y="319"/>
                  </a:cubicBezTo>
                  <a:cubicBezTo>
                    <a:pt x="274" y="307"/>
                    <a:pt x="233" y="277"/>
                    <a:pt x="208" y="288"/>
                  </a:cubicBezTo>
                  <a:cubicBezTo>
                    <a:pt x="208" y="295"/>
                    <a:pt x="219" y="304"/>
                    <a:pt x="211" y="312"/>
                  </a:cubicBezTo>
                  <a:cubicBezTo>
                    <a:pt x="202" y="320"/>
                    <a:pt x="194" y="308"/>
                    <a:pt x="186" y="306"/>
                  </a:cubicBezTo>
                  <a:cubicBezTo>
                    <a:pt x="174" y="303"/>
                    <a:pt x="176" y="310"/>
                    <a:pt x="168" y="320"/>
                  </a:cubicBezTo>
                  <a:cubicBezTo>
                    <a:pt x="159" y="329"/>
                    <a:pt x="155" y="327"/>
                    <a:pt x="143" y="331"/>
                  </a:cubicBezTo>
                  <a:cubicBezTo>
                    <a:pt x="130" y="337"/>
                    <a:pt x="120" y="361"/>
                    <a:pt x="121" y="375"/>
                  </a:cubicBezTo>
                  <a:cubicBezTo>
                    <a:pt x="123" y="394"/>
                    <a:pt x="142" y="401"/>
                    <a:pt x="133" y="422"/>
                  </a:cubicBezTo>
                  <a:cubicBezTo>
                    <a:pt x="119" y="428"/>
                    <a:pt x="101" y="422"/>
                    <a:pt x="86" y="422"/>
                  </a:cubicBezTo>
                  <a:cubicBezTo>
                    <a:pt x="72" y="422"/>
                    <a:pt x="63" y="424"/>
                    <a:pt x="51" y="425"/>
                  </a:cubicBezTo>
                  <a:cubicBezTo>
                    <a:pt x="54" y="422"/>
                    <a:pt x="56" y="418"/>
                    <a:pt x="58" y="413"/>
                  </a:cubicBezTo>
                  <a:cubicBezTo>
                    <a:pt x="63" y="398"/>
                    <a:pt x="53" y="365"/>
                    <a:pt x="50" y="349"/>
                  </a:cubicBezTo>
                  <a:cubicBezTo>
                    <a:pt x="46" y="330"/>
                    <a:pt x="40" y="313"/>
                    <a:pt x="37" y="293"/>
                  </a:cubicBezTo>
                  <a:cubicBezTo>
                    <a:pt x="31" y="252"/>
                    <a:pt x="1" y="70"/>
                    <a:pt x="0" y="53"/>
                  </a:cubicBezTo>
                  <a:cubicBezTo>
                    <a:pt x="37" y="40"/>
                    <a:pt x="170" y="32"/>
                    <a:pt x="178" y="26"/>
                  </a:cubicBezTo>
                  <a:cubicBezTo>
                    <a:pt x="185" y="21"/>
                    <a:pt x="187" y="11"/>
                    <a:pt x="187" y="0"/>
                  </a:cubicBezTo>
                  <a:cubicBezTo>
                    <a:pt x="188" y="2"/>
                    <a:pt x="189" y="5"/>
                    <a:pt x="189" y="8"/>
                  </a:cubicBezTo>
                  <a:cubicBezTo>
                    <a:pt x="189" y="17"/>
                    <a:pt x="185" y="24"/>
                    <a:pt x="181" y="32"/>
                  </a:cubicBezTo>
                  <a:cubicBezTo>
                    <a:pt x="173" y="50"/>
                    <a:pt x="175" y="62"/>
                    <a:pt x="180" y="81"/>
                  </a:cubicBezTo>
                  <a:cubicBezTo>
                    <a:pt x="185" y="101"/>
                    <a:pt x="187" y="109"/>
                    <a:pt x="209" y="113"/>
                  </a:cubicBezTo>
                  <a:cubicBezTo>
                    <a:pt x="223" y="115"/>
                    <a:pt x="243" y="117"/>
                    <a:pt x="248" y="132"/>
                  </a:cubicBezTo>
                  <a:cubicBezTo>
                    <a:pt x="268" y="133"/>
                    <a:pt x="287" y="130"/>
                    <a:pt x="302" y="119"/>
                  </a:cubicBezTo>
                  <a:cubicBezTo>
                    <a:pt x="309" y="114"/>
                    <a:pt x="321" y="103"/>
                    <a:pt x="332" y="96"/>
                  </a:cubicBezTo>
                  <a:cubicBezTo>
                    <a:pt x="333" y="101"/>
                    <a:pt x="334" y="105"/>
                    <a:pt x="336" y="108"/>
                  </a:cubicBezTo>
                  <a:cubicBezTo>
                    <a:pt x="345" y="120"/>
                    <a:pt x="372" y="126"/>
                    <a:pt x="384" y="133"/>
                  </a:cubicBezTo>
                  <a:cubicBezTo>
                    <a:pt x="400" y="141"/>
                    <a:pt x="413" y="152"/>
                    <a:pt x="429" y="157"/>
                  </a:cubicBezTo>
                  <a:cubicBezTo>
                    <a:pt x="466" y="169"/>
                    <a:pt x="504" y="143"/>
                    <a:pt x="541" y="141"/>
                  </a:cubicBezTo>
                  <a:cubicBezTo>
                    <a:pt x="626" y="136"/>
                    <a:pt x="704" y="133"/>
                    <a:pt x="739" y="215"/>
                  </a:cubicBezTo>
                  <a:cubicBezTo>
                    <a:pt x="745" y="214"/>
                    <a:pt x="754" y="217"/>
                    <a:pt x="760" y="216"/>
                  </a:cubicBezTo>
                  <a:cubicBezTo>
                    <a:pt x="771" y="252"/>
                    <a:pt x="752" y="306"/>
                    <a:pt x="787" y="325"/>
                  </a:cubicBezTo>
                  <a:cubicBezTo>
                    <a:pt x="807" y="336"/>
                    <a:pt x="817" y="334"/>
                    <a:pt x="827" y="357"/>
                  </a:cubicBezTo>
                  <a:cubicBezTo>
                    <a:pt x="834" y="373"/>
                    <a:pt x="843" y="392"/>
                    <a:pt x="846" y="410"/>
                  </a:cubicBezTo>
                  <a:cubicBezTo>
                    <a:pt x="863" y="409"/>
                    <a:pt x="880" y="402"/>
                    <a:pt x="897" y="400"/>
                  </a:cubicBezTo>
                  <a:cubicBezTo>
                    <a:pt x="904" y="398"/>
                    <a:pt x="915" y="399"/>
                    <a:pt x="923" y="397"/>
                  </a:cubicBezTo>
                  <a:cubicBezTo>
                    <a:pt x="929" y="395"/>
                    <a:pt x="937" y="386"/>
                    <a:pt x="942" y="386"/>
                  </a:cubicBezTo>
                  <a:cubicBezTo>
                    <a:pt x="976" y="386"/>
                    <a:pt x="990" y="437"/>
                    <a:pt x="1020" y="408"/>
                  </a:cubicBezTo>
                  <a:cubicBezTo>
                    <a:pt x="1040" y="389"/>
                    <a:pt x="1054" y="356"/>
                    <a:pt x="1072" y="333"/>
                  </a:cubicBezTo>
                  <a:cubicBezTo>
                    <a:pt x="1088" y="312"/>
                    <a:pt x="1120" y="292"/>
                    <a:pt x="1129" y="267"/>
                  </a:cubicBezTo>
                  <a:lnTo>
                    <a:pt x="1133" y="266"/>
                  </a:lnTo>
                  <a:lnTo>
                    <a:pt x="1131" y="271"/>
                  </a:lnTo>
                  <a:cubicBezTo>
                    <a:pt x="1135" y="277"/>
                    <a:pt x="1143" y="283"/>
                    <a:pt x="1141" y="288"/>
                  </a:cubicBezTo>
                  <a:cubicBezTo>
                    <a:pt x="1138" y="292"/>
                    <a:pt x="1096" y="346"/>
                    <a:pt x="1106" y="352"/>
                  </a:cubicBezTo>
                  <a:cubicBezTo>
                    <a:pt x="1116" y="358"/>
                    <a:pt x="1140" y="362"/>
                    <a:pt x="1148" y="369"/>
                  </a:cubicBezTo>
                  <a:cubicBezTo>
                    <a:pt x="1156" y="376"/>
                    <a:pt x="1172" y="392"/>
                    <a:pt x="1182" y="386"/>
                  </a:cubicBezTo>
                  <a:cubicBezTo>
                    <a:pt x="1192" y="380"/>
                    <a:pt x="1194" y="349"/>
                    <a:pt x="1200" y="352"/>
                  </a:cubicBezTo>
                  <a:cubicBezTo>
                    <a:pt x="1205" y="356"/>
                    <a:pt x="1255" y="384"/>
                    <a:pt x="1245" y="39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48D6EA3C-AF49-4504-9AF0-E9CDE24B2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930" y="3202853"/>
              <a:ext cx="170718" cy="137888"/>
            </a:xfrm>
            <a:custGeom>
              <a:avLst/>
              <a:gdLst>
                <a:gd name="T0" fmla="*/ 567 w 572"/>
                <a:gd name="T1" fmla="*/ 425 h 463"/>
                <a:gd name="T2" fmla="*/ 558 w 572"/>
                <a:gd name="T3" fmla="*/ 443 h 463"/>
                <a:gd name="T4" fmla="*/ 544 w 572"/>
                <a:gd name="T5" fmla="*/ 430 h 463"/>
                <a:gd name="T6" fmla="*/ 531 w 572"/>
                <a:gd name="T7" fmla="*/ 440 h 463"/>
                <a:gd name="T8" fmla="*/ 520 w 572"/>
                <a:gd name="T9" fmla="*/ 450 h 463"/>
                <a:gd name="T10" fmla="*/ 458 w 572"/>
                <a:gd name="T11" fmla="*/ 411 h 463"/>
                <a:gd name="T12" fmla="*/ 442 w 572"/>
                <a:gd name="T13" fmla="*/ 401 h 463"/>
                <a:gd name="T14" fmla="*/ 426 w 572"/>
                <a:gd name="T15" fmla="*/ 410 h 463"/>
                <a:gd name="T16" fmla="*/ 388 w 572"/>
                <a:gd name="T17" fmla="*/ 397 h 463"/>
                <a:gd name="T18" fmla="*/ 352 w 572"/>
                <a:gd name="T19" fmla="*/ 387 h 463"/>
                <a:gd name="T20" fmla="*/ 322 w 572"/>
                <a:gd name="T21" fmla="*/ 411 h 463"/>
                <a:gd name="T22" fmla="*/ 300 w 572"/>
                <a:gd name="T23" fmla="*/ 439 h 463"/>
                <a:gd name="T24" fmla="*/ 282 w 572"/>
                <a:gd name="T25" fmla="*/ 463 h 463"/>
                <a:gd name="T26" fmla="*/ 267 w 572"/>
                <a:gd name="T27" fmla="*/ 451 h 463"/>
                <a:gd name="T28" fmla="*/ 233 w 572"/>
                <a:gd name="T29" fmla="*/ 458 h 463"/>
                <a:gd name="T30" fmla="*/ 205 w 572"/>
                <a:gd name="T31" fmla="*/ 435 h 463"/>
                <a:gd name="T32" fmla="*/ 166 w 572"/>
                <a:gd name="T33" fmla="*/ 419 h 463"/>
                <a:gd name="T34" fmla="*/ 131 w 572"/>
                <a:gd name="T35" fmla="*/ 400 h 463"/>
                <a:gd name="T36" fmla="*/ 120 w 572"/>
                <a:gd name="T37" fmla="*/ 384 h 463"/>
                <a:gd name="T38" fmla="*/ 115 w 572"/>
                <a:gd name="T39" fmla="*/ 363 h 463"/>
                <a:gd name="T40" fmla="*/ 110 w 572"/>
                <a:gd name="T41" fmla="*/ 341 h 463"/>
                <a:gd name="T42" fmla="*/ 104 w 572"/>
                <a:gd name="T43" fmla="*/ 322 h 463"/>
                <a:gd name="T44" fmla="*/ 93 w 572"/>
                <a:gd name="T45" fmla="*/ 282 h 463"/>
                <a:gd name="T46" fmla="*/ 101 w 572"/>
                <a:gd name="T47" fmla="*/ 263 h 463"/>
                <a:gd name="T48" fmla="*/ 110 w 572"/>
                <a:gd name="T49" fmla="*/ 246 h 463"/>
                <a:gd name="T50" fmla="*/ 126 w 572"/>
                <a:gd name="T51" fmla="*/ 234 h 463"/>
                <a:gd name="T52" fmla="*/ 126 w 572"/>
                <a:gd name="T53" fmla="*/ 212 h 463"/>
                <a:gd name="T54" fmla="*/ 107 w 572"/>
                <a:gd name="T55" fmla="*/ 208 h 463"/>
                <a:gd name="T56" fmla="*/ 101 w 572"/>
                <a:gd name="T57" fmla="*/ 193 h 463"/>
                <a:gd name="T58" fmla="*/ 74 w 572"/>
                <a:gd name="T59" fmla="*/ 175 h 463"/>
                <a:gd name="T60" fmla="*/ 60 w 572"/>
                <a:gd name="T61" fmla="*/ 163 h 463"/>
                <a:gd name="T62" fmla="*/ 49 w 572"/>
                <a:gd name="T63" fmla="*/ 146 h 463"/>
                <a:gd name="T64" fmla="*/ 8 w 572"/>
                <a:gd name="T65" fmla="*/ 144 h 463"/>
                <a:gd name="T66" fmla="*/ 1 w 572"/>
                <a:gd name="T67" fmla="*/ 124 h 463"/>
                <a:gd name="T68" fmla="*/ 8 w 572"/>
                <a:gd name="T69" fmla="*/ 107 h 463"/>
                <a:gd name="T70" fmla="*/ 35 w 572"/>
                <a:gd name="T71" fmla="*/ 83 h 463"/>
                <a:gd name="T72" fmla="*/ 34 w 572"/>
                <a:gd name="T73" fmla="*/ 73 h 463"/>
                <a:gd name="T74" fmla="*/ 35 w 572"/>
                <a:gd name="T75" fmla="*/ 71 h 463"/>
                <a:gd name="T76" fmla="*/ 69 w 572"/>
                <a:gd name="T77" fmla="*/ 65 h 463"/>
                <a:gd name="T78" fmla="*/ 105 w 572"/>
                <a:gd name="T79" fmla="*/ 55 h 463"/>
                <a:gd name="T80" fmla="*/ 136 w 572"/>
                <a:gd name="T81" fmla="*/ 21 h 463"/>
                <a:gd name="T82" fmla="*/ 150 w 572"/>
                <a:gd name="T83" fmla="*/ 12 h 463"/>
                <a:gd name="T84" fmla="*/ 171 w 572"/>
                <a:gd name="T85" fmla="*/ 24 h 463"/>
                <a:gd name="T86" fmla="*/ 182 w 572"/>
                <a:gd name="T87" fmla="*/ 16 h 463"/>
                <a:gd name="T88" fmla="*/ 200 w 572"/>
                <a:gd name="T89" fmla="*/ 15 h 463"/>
                <a:gd name="T90" fmla="*/ 211 w 572"/>
                <a:gd name="T91" fmla="*/ 4 h 463"/>
                <a:gd name="T92" fmla="*/ 232 w 572"/>
                <a:gd name="T93" fmla="*/ 24 h 463"/>
                <a:gd name="T94" fmla="*/ 247 w 572"/>
                <a:gd name="T95" fmla="*/ 59 h 463"/>
                <a:gd name="T96" fmla="*/ 276 w 572"/>
                <a:gd name="T97" fmla="*/ 98 h 463"/>
                <a:gd name="T98" fmla="*/ 292 w 572"/>
                <a:gd name="T99" fmla="*/ 110 h 463"/>
                <a:gd name="T100" fmla="*/ 296 w 572"/>
                <a:gd name="T101" fmla="*/ 132 h 463"/>
                <a:gd name="T102" fmla="*/ 324 w 572"/>
                <a:gd name="T103" fmla="*/ 149 h 463"/>
                <a:gd name="T104" fmla="*/ 390 w 572"/>
                <a:gd name="T105" fmla="*/ 155 h 463"/>
                <a:gd name="T106" fmla="*/ 396 w 572"/>
                <a:gd name="T107" fmla="*/ 174 h 463"/>
                <a:gd name="T108" fmla="*/ 450 w 572"/>
                <a:gd name="T109" fmla="*/ 200 h 463"/>
                <a:gd name="T110" fmla="*/ 466 w 572"/>
                <a:gd name="T111" fmla="*/ 240 h 463"/>
                <a:gd name="T112" fmla="*/ 512 w 572"/>
                <a:gd name="T113" fmla="*/ 274 h 463"/>
                <a:gd name="T114" fmla="*/ 517 w 572"/>
                <a:gd name="T115" fmla="*/ 309 h 463"/>
                <a:gd name="T116" fmla="*/ 522 w 572"/>
                <a:gd name="T117" fmla="*/ 337 h 463"/>
                <a:gd name="T118" fmla="*/ 537 w 572"/>
                <a:gd name="T119" fmla="*/ 364 h 463"/>
                <a:gd name="T120" fmla="*/ 555 w 572"/>
                <a:gd name="T121" fmla="*/ 375 h 463"/>
                <a:gd name="T122" fmla="*/ 567 w 572"/>
                <a:gd name="T123" fmla="*/ 42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2" h="463">
                  <a:moveTo>
                    <a:pt x="567" y="425"/>
                  </a:moveTo>
                  <a:cubicBezTo>
                    <a:pt x="563" y="430"/>
                    <a:pt x="562" y="445"/>
                    <a:pt x="558" y="443"/>
                  </a:cubicBezTo>
                  <a:cubicBezTo>
                    <a:pt x="554" y="441"/>
                    <a:pt x="548" y="429"/>
                    <a:pt x="544" y="430"/>
                  </a:cubicBezTo>
                  <a:cubicBezTo>
                    <a:pt x="540" y="431"/>
                    <a:pt x="536" y="435"/>
                    <a:pt x="531" y="440"/>
                  </a:cubicBezTo>
                  <a:cubicBezTo>
                    <a:pt x="528" y="444"/>
                    <a:pt x="522" y="446"/>
                    <a:pt x="520" y="450"/>
                  </a:cubicBezTo>
                  <a:cubicBezTo>
                    <a:pt x="496" y="442"/>
                    <a:pt x="460" y="423"/>
                    <a:pt x="458" y="411"/>
                  </a:cubicBezTo>
                  <a:cubicBezTo>
                    <a:pt x="450" y="411"/>
                    <a:pt x="445" y="401"/>
                    <a:pt x="442" y="401"/>
                  </a:cubicBezTo>
                  <a:cubicBezTo>
                    <a:pt x="433" y="401"/>
                    <a:pt x="433" y="408"/>
                    <a:pt x="426" y="410"/>
                  </a:cubicBezTo>
                  <a:cubicBezTo>
                    <a:pt x="411" y="414"/>
                    <a:pt x="396" y="410"/>
                    <a:pt x="388" y="397"/>
                  </a:cubicBezTo>
                  <a:cubicBezTo>
                    <a:pt x="374" y="395"/>
                    <a:pt x="368" y="383"/>
                    <a:pt x="352" y="387"/>
                  </a:cubicBezTo>
                  <a:cubicBezTo>
                    <a:pt x="346" y="406"/>
                    <a:pt x="337" y="402"/>
                    <a:pt x="322" y="411"/>
                  </a:cubicBezTo>
                  <a:cubicBezTo>
                    <a:pt x="312" y="417"/>
                    <a:pt x="307" y="430"/>
                    <a:pt x="300" y="439"/>
                  </a:cubicBezTo>
                  <a:cubicBezTo>
                    <a:pt x="294" y="447"/>
                    <a:pt x="288" y="455"/>
                    <a:pt x="282" y="463"/>
                  </a:cubicBezTo>
                  <a:cubicBezTo>
                    <a:pt x="277" y="458"/>
                    <a:pt x="271" y="452"/>
                    <a:pt x="267" y="451"/>
                  </a:cubicBezTo>
                  <a:cubicBezTo>
                    <a:pt x="254" y="448"/>
                    <a:pt x="244" y="458"/>
                    <a:pt x="233" y="458"/>
                  </a:cubicBezTo>
                  <a:cubicBezTo>
                    <a:pt x="215" y="459"/>
                    <a:pt x="212" y="446"/>
                    <a:pt x="205" y="435"/>
                  </a:cubicBezTo>
                  <a:cubicBezTo>
                    <a:pt x="197" y="424"/>
                    <a:pt x="178" y="423"/>
                    <a:pt x="166" y="419"/>
                  </a:cubicBezTo>
                  <a:cubicBezTo>
                    <a:pt x="152" y="416"/>
                    <a:pt x="141" y="411"/>
                    <a:pt x="131" y="400"/>
                  </a:cubicBezTo>
                  <a:cubicBezTo>
                    <a:pt x="127" y="395"/>
                    <a:pt x="122" y="389"/>
                    <a:pt x="120" y="384"/>
                  </a:cubicBezTo>
                  <a:cubicBezTo>
                    <a:pt x="117" y="378"/>
                    <a:pt x="117" y="369"/>
                    <a:pt x="115" y="363"/>
                  </a:cubicBezTo>
                  <a:cubicBezTo>
                    <a:pt x="113" y="356"/>
                    <a:pt x="113" y="348"/>
                    <a:pt x="110" y="341"/>
                  </a:cubicBezTo>
                  <a:cubicBezTo>
                    <a:pt x="108" y="334"/>
                    <a:pt x="105" y="330"/>
                    <a:pt x="104" y="322"/>
                  </a:cubicBezTo>
                  <a:cubicBezTo>
                    <a:pt x="102" y="307"/>
                    <a:pt x="92" y="297"/>
                    <a:pt x="93" y="282"/>
                  </a:cubicBezTo>
                  <a:cubicBezTo>
                    <a:pt x="93" y="271"/>
                    <a:pt x="95" y="271"/>
                    <a:pt x="101" y="263"/>
                  </a:cubicBezTo>
                  <a:cubicBezTo>
                    <a:pt x="105" y="258"/>
                    <a:pt x="105" y="251"/>
                    <a:pt x="110" y="246"/>
                  </a:cubicBezTo>
                  <a:cubicBezTo>
                    <a:pt x="114" y="241"/>
                    <a:pt x="122" y="241"/>
                    <a:pt x="126" y="234"/>
                  </a:cubicBezTo>
                  <a:cubicBezTo>
                    <a:pt x="129" y="228"/>
                    <a:pt x="127" y="219"/>
                    <a:pt x="126" y="212"/>
                  </a:cubicBezTo>
                  <a:cubicBezTo>
                    <a:pt x="120" y="211"/>
                    <a:pt x="111" y="212"/>
                    <a:pt x="107" y="208"/>
                  </a:cubicBezTo>
                  <a:cubicBezTo>
                    <a:pt x="102" y="204"/>
                    <a:pt x="104" y="198"/>
                    <a:pt x="101" y="193"/>
                  </a:cubicBezTo>
                  <a:cubicBezTo>
                    <a:pt x="96" y="186"/>
                    <a:pt x="81" y="180"/>
                    <a:pt x="74" y="175"/>
                  </a:cubicBezTo>
                  <a:cubicBezTo>
                    <a:pt x="69" y="171"/>
                    <a:pt x="64" y="168"/>
                    <a:pt x="60" y="163"/>
                  </a:cubicBezTo>
                  <a:cubicBezTo>
                    <a:pt x="55" y="158"/>
                    <a:pt x="54" y="150"/>
                    <a:pt x="49" y="146"/>
                  </a:cubicBezTo>
                  <a:cubicBezTo>
                    <a:pt x="37" y="136"/>
                    <a:pt x="21" y="156"/>
                    <a:pt x="8" y="144"/>
                  </a:cubicBezTo>
                  <a:cubicBezTo>
                    <a:pt x="3" y="139"/>
                    <a:pt x="2" y="130"/>
                    <a:pt x="1" y="124"/>
                  </a:cubicBezTo>
                  <a:cubicBezTo>
                    <a:pt x="0" y="114"/>
                    <a:pt x="1" y="113"/>
                    <a:pt x="8" y="107"/>
                  </a:cubicBezTo>
                  <a:cubicBezTo>
                    <a:pt x="17" y="99"/>
                    <a:pt x="28" y="92"/>
                    <a:pt x="35" y="83"/>
                  </a:cubicBezTo>
                  <a:lnTo>
                    <a:pt x="34" y="73"/>
                  </a:lnTo>
                  <a:lnTo>
                    <a:pt x="35" y="71"/>
                  </a:lnTo>
                  <a:cubicBezTo>
                    <a:pt x="46" y="76"/>
                    <a:pt x="58" y="68"/>
                    <a:pt x="69" y="65"/>
                  </a:cubicBezTo>
                  <a:cubicBezTo>
                    <a:pt x="81" y="61"/>
                    <a:pt x="92" y="61"/>
                    <a:pt x="105" y="55"/>
                  </a:cubicBezTo>
                  <a:cubicBezTo>
                    <a:pt x="119" y="48"/>
                    <a:pt x="130" y="35"/>
                    <a:pt x="136" y="21"/>
                  </a:cubicBezTo>
                  <a:cubicBezTo>
                    <a:pt x="143" y="18"/>
                    <a:pt x="145" y="10"/>
                    <a:pt x="150" y="12"/>
                  </a:cubicBezTo>
                  <a:cubicBezTo>
                    <a:pt x="156" y="14"/>
                    <a:pt x="169" y="28"/>
                    <a:pt x="171" y="24"/>
                  </a:cubicBezTo>
                  <a:cubicBezTo>
                    <a:pt x="173" y="20"/>
                    <a:pt x="176" y="15"/>
                    <a:pt x="182" y="16"/>
                  </a:cubicBezTo>
                  <a:cubicBezTo>
                    <a:pt x="188" y="17"/>
                    <a:pt x="199" y="20"/>
                    <a:pt x="200" y="15"/>
                  </a:cubicBezTo>
                  <a:cubicBezTo>
                    <a:pt x="201" y="10"/>
                    <a:pt x="204" y="0"/>
                    <a:pt x="211" y="4"/>
                  </a:cubicBezTo>
                  <a:cubicBezTo>
                    <a:pt x="219" y="9"/>
                    <a:pt x="231" y="15"/>
                    <a:pt x="232" y="24"/>
                  </a:cubicBezTo>
                  <a:cubicBezTo>
                    <a:pt x="233" y="32"/>
                    <a:pt x="239" y="49"/>
                    <a:pt x="247" y="59"/>
                  </a:cubicBezTo>
                  <a:cubicBezTo>
                    <a:pt x="254" y="70"/>
                    <a:pt x="270" y="93"/>
                    <a:pt x="276" y="98"/>
                  </a:cubicBezTo>
                  <a:cubicBezTo>
                    <a:pt x="283" y="103"/>
                    <a:pt x="292" y="104"/>
                    <a:pt x="292" y="110"/>
                  </a:cubicBezTo>
                  <a:cubicBezTo>
                    <a:pt x="292" y="116"/>
                    <a:pt x="290" y="129"/>
                    <a:pt x="296" y="132"/>
                  </a:cubicBezTo>
                  <a:cubicBezTo>
                    <a:pt x="302" y="136"/>
                    <a:pt x="309" y="149"/>
                    <a:pt x="324" y="149"/>
                  </a:cubicBezTo>
                  <a:cubicBezTo>
                    <a:pt x="340" y="150"/>
                    <a:pt x="389" y="148"/>
                    <a:pt x="390" y="155"/>
                  </a:cubicBezTo>
                  <a:cubicBezTo>
                    <a:pt x="391" y="162"/>
                    <a:pt x="390" y="173"/>
                    <a:pt x="396" y="174"/>
                  </a:cubicBezTo>
                  <a:cubicBezTo>
                    <a:pt x="402" y="175"/>
                    <a:pt x="446" y="187"/>
                    <a:pt x="450" y="200"/>
                  </a:cubicBezTo>
                  <a:cubicBezTo>
                    <a:pt x="454" y="214"/>
                    <a:pt x="458" y="230"/>
                    <a:pt x="466" y="240"/>
                  </a:cubicBezTo>
                  <a:cubicBezTo>
                    <a:pt x="474" y="251"/>
                    <a:pt x="507" y="266"/>
                    <a:pt x="512" y="274"/>
                  </a:cubicBezTo>
                  <a:cubicBezTo>
                    <a:pt x="517" y="283"/>
                    <a:pt x="520" y="297"/>
                    <a:pt x="517" y="309"/>
                  </a:cubicBezTo>
                  <a:cubicBezTo>
                    <a:pt x="515" y="322"/>
                    <a:pt x="519" y="331"/>
                    <a:pt x="522" y="337"/>
                  </a:cubicBezTo>
                  <a:cubicBezTo>
                    <a:pt x="526" y="343"/>
                    <a:pt x="529" y="362"/>
                    <a:pt x="537" y="364"/>
                  </a:cubicBezTo>
                  <a:cubicBezTo>
                    <a:pt x="545" y="366"/>
                    <a:pt x="553" y="361"/>
                    <a:pt x="555" y="375"/>
                  </a:cubicBezTo>
                  <a:cubicBezTo>
                    <a:pt x="558" y="389"/>
                    <a:pt x="572" y="421"/>
                    <a:pt x="567" y="42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3321CF4-6FCD-4A04-BBA4-1BB6A226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286" y="3172649"/>
              <a:ext cx="308607" cy="257391"/>
            </a:xfrm>
            <a:custGeom>
              <a:avLst/>
              <a:gdLst>
                <a:gd name="T0" fmla="*/ 1021 w 1034"/>
                <a:gd name="T1" fmla="*/ 104 h 861"/>
                <a:gd name="T2" fmla="*/ 1017 w 1034"/>
                <a:gd name="T3" fmla="*/ 121 h 861"/>
                <a:gd name="T4" fmla="*/ 950 w 1034"/>
                <a:gd name="T5" fmla="*/ 165 h 861"/>
                <a:gd name="T6" fmla="*/ 915 w 1034"/>
                <a:gd name="T7" fmla="*/ 173 h 861"/>
                <a:gd name="T8" fmla="*/ 877 w 1034"/>
                <a:gd name="T9" fmla="*/ 165 h 861"/>
                <a:gd name="T10" fmla="*/ 806 w 1034"/>
                <a:gd name="T11" fmla="*/ 197 h 861"/>
                <a:gd name="T12" fmla="*/ 801 w 1034"/>
                <a:gd name="T13" fmla="*/ 264 h 861"/>
                <a:gd name="T14" fmla="*/ 797 w 1034"/>
                <a:gd name="T15" fmla="*/ 336 h 861"/>
                <a:gd name="T16" fmla="*/ 794 w 1034"/>
                <a:gd name="T17" fmla="*/ 378 h 861"/>
                <a:gd name="T18" fmla="*/ 753 w 1034"/>
                <a:gd name="T19" fmla="*/ 431 h 861"/>
                <a:gd name="T20" fmla="*/ 706 w 1034"/>
                <a:gd name="T21" fmla="*/ 427 h 861"/>
                <a:gd name="T22" fmla="*/ 728 w 1034"/>
                <a:gd name="T23" fmla="*/ 499 h 861"/>
                <a:gd name="T24" fmla="*/ 679 w 1034"/>
                <a:gd name="T25" fmla="*/ 586 h 861"/>
                <a:gd name="T26" fmla="*/ 666 w 1034"/>
                <a:gd name="T27" fmla="*/ 639 h 861"/>
                <a:gd name="T28" fmla="*/ 631 w 1034"/>
                <a:gd name="T29" fmla="*/ 631 h 861"/>
                <a:gd name="T30" fmla="*/ 586 w 1034"/>
                <a:gd name="T31" fmla="*/ 635 h 861"/>
                <a:gd name="T32" fmla="*/ 572 w 1034"/>
                <a:gd name="T33" fmla="*/ 661 h 861"/>
                <a:gd name="T34" fmla="*/ 509 w 1034"/>
                <a:gd name="T35" fmla="*/ 681 h 861"/>
                <a:gd name="T36" fmla="*/ 482 w 1034"/>
                <a:gd name="T37" fmla="*/ 718 h 861"/>
                <a:gd name="T38" fmla="*/ 486 w 1034"/>
                <a:gd name="T39" fmla="*/ 802 h 861"/>
                <a:gd name="T40" fmla="*/ 266 w 1034"/>
                <a:gd name="T41" fmla="*/ 855 h 861"/>
                <a:gd name="T42" fmla="*/ 79 w 1034"/>
                <a:gd name="T43" fmla="*/ 828 h 861"/>
                <a:gd name="T44" fmla="*/ 96 w 1034"/>
                <a:gd name="T45" fmla="*/ 803 h 861"/>
                <a:gd name="T46" fmla="*/ 125 w 1034"/>
                <a:gd name="T47" fmla="*/ 762 h 861"/>
                <a:gd name="T48" fmla="*/ 140 w 1034"/>
                <a:gd name="T49" fmla="*/ 715 h 861"/>
                <a:gd name="T50" fmla="*/ 83 w 1034"/>
                <a:gd name="T51" fmla="*/ 661 h 861"/>
                <a:gd name="T52" fmla="*/ 51 w 1034"/>
                <a:gd name="T53" fmla="*/ 624 h 861"/>
                <a:gd name="T54" fmla="*/ 52 w 1034"/>
                <a:gd name="T55" fmla="*/ 602 h 861"/>
                <a:gd name="T56" fmla="*/ 20 w 1034"/>
                <a:gd name="T57" fmla="*/ 527 h 861"/>
                <a:gd name="T58" fmla="*/ 8 w 1034"/>
                <a:gd name="T59" fmla="*/ 435 h 861"/>
                <a:gd name="T60" fmla="*/ 19 w 1034"/>
                <a:gd name="T61" fmla="*/ 409 h 861"/>
                <a:gd name="T62" fmla="*/ 36 w 1034"/>
                <a:gd name="T63" fmla="*/ 368 h 861"/>
                <a:gd name="T64" fmla="*/ 33 w 1034"/>
                <a:gd name="T65" fmla="*/ 320 h 861"/>
                <a:gd name="T66" fmla="*/ 37 w 1034"/>
                <a:gd name="T67" fmla="*/ 296 h 861"/>
                <a:gd name="T68" fmla="*/ 77 w 1034"/>
                <a:gd name="T69" fmla="*/ 304 h 861"/>
                <a:gd name="T70" fmla="*/ 134 w 1034"/>
                <a:gd name="T71" fmla="*/ 324 h 861"/>
                <a:gd name="T72" fmla="*/ 187 w 1034"/>
                <a:gd name="T73" fmla="*/ 273 h 861"/>
                <a:gd name="T74" fmla="*/ 235 w 1034"/>
                <a:gd name="T75" fmla="*/ 253 h 861"/>
                <a:gd name="T76" fmla="*/ 268 w 1034"/>
                <a:gd name="T77" fmla="*/ 221 h 861"/>
                <a:gd name="T78" fmla="*/ 288 w 1034"/>
                <a:gd name="T79" fmla="*/ 173 h 861"/>
                <a:gd name="T80" fmla="*/ 310 w 1034"/>
                <a:gd name="T81" fmla="*/ 135 h 861"/>
                <a:gd name="T82" fmla="*/ 359 w 1034"/>
                <a:gd name="T83" fmla="*/ 111 h 861"/>
                <a:gd name="T84" fmla="*/ 410 w 1034"/>
                <a:gd name="T85" fmla="*/ 117 h 861"/>
                <a:gd name="T86" fmla="*/ 414 w 1034"/>
                <a:gd name="T87" fmla="*/ 112 h 861"/>
                <a:gd name="T88" fmla="*/ 456 w 1034"/>
                <a:gd name="T89" fmla="*/ 131 h 861"/>
                <a:gd name="T90" fmla="*/ 503 w 1034"/>
                <a:gd name="T91" fmla="*/ 121 h 861"/>
                <a:gd name="T92" fmla="*/ 559 w 1034"/>
                <a:gd name="T93" fmla="*/ 145 h 861"/>
                <a:gd name="T94" fmla="*/ 613 w 1034"/>
                <a:gd name="T95" fmla="*/ 131 h 861"/>
                <a:gd name="T96" fmla="*/ 638 w 1034"/>
                <a:gd name="T97" fmla="*/ 132 h 861"/>
                <a:gd name="T98" fmla="*/ 642 w 1034"/>
                <a:gd name="T99" fmla="*/ 97 h 861"/>
                <a:gd name="T100" fmla="*/ 670 w 1034"/>
                <a:gd name="T101" fmla="*/ 98 h 861"/>
                <a:gd name="T102" fmla="*/ 686 w 1034"/>
                <a:gd name="T103" fmla="*/ 70 h 861"/>
                <a:gd name="T104" fmla="*/ 703 w 1034"/>
                <a:gd name="T105" fmla="*/ 28 h 861"/>
                <a:gd name="T106" fmla="*/ 737 w 1034"/>
                <a:gd name="T107" fmla="*/ 7 h 861"/>
                <a:gd name="T108" fmla="*/ 757 w 1034"/>
                <a:gd name="T109" fmla="*/ 60 h 861"/>
                <a:gd name="T110" fmla="*/ 780 w 1034"/>
                <a:gd name="T111" fmla="*/ 140 h 861"/>
                <a:gd name="T112" fmla="*/ 803 w 1034"/>
                <a:gd name="T113" fmla="*/ 177 h 861"/>
                <a:gd name="T114" fmla="*/ 836 w 1034"/>
                <a:gd name="T115" fmla="*/ 159 h 861"/>
                <a:gd name="T116" fmla="*/ 863 w 1034"/>
                <a:gd name="T117" fmla="*/ 147 h 861"/>
                <a:gd name="T118" fmla="*/ 881 w 1034"/>
                <a:gd name="T119" fmla="*/ 116 h 861"/>
                <a:gd name="T120" fmla="*/ 958 w 1034"/>
                <a:gd name="T121" fmla="*/ 99 h 861"/>
                <a:gd name="T122" fmla="*/ 1000 w 1034"/>
                <a:gd name="T123" fmla="*/ 82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4" h="861">
                  <a:moveTo>
                    <a:pt x="1032" y="84"/>
                  </a:moveTo>
                  <a:cubicBezTo>
                    <a:pt x="1029" y="93"/>
                    <a:pt x="1026" y="101"/>
                    <a:pt x="1021" y="104"/>
                  </a:cubicBezTo>
                  <a:cubicBezTo>
                    <a:pt x="1016" y="107"/>
                    <a:pt x="1008" y="123"/>
                    <a:pt x="1016" y="121"/>
                  </a:cubicBezTo>
                  <a:lnTo>
                    <a:pt x="1017" y="121"/>
                  </a:lnTo>
                  <a:cubicBezTo>
                    <a:pt x="1011" y="135"/>
                    <a:pt x="1000" y="148"/>
                    <a:pt x="986" y="155"/>
                  </a:cubicBezTo>
                  <a:cubicBezTo>
                    <a:pt x="973" y="161"/>
                    <a:pt x="962" y="161"/>
                    <a:pt x="950" y="165"/>
                  </a:cubicBezTo>
                  <a:cubicBezTo>
                    <a:pt x="939" y="168"/>
                    <a:pt x="927" y="176"/>
                    <a:pt x="916" y="171"/>
                  </a:cubicBezTo>
                  <a:lnTo>
                    <a:pt x="915" y="173"/>
                  </a:lnTo>
                  <a:cubicBezTo>
                    <a:pt x="912" y="171"/>
                    <a:pt x="909" y="171"/>
                    <a:pt x="904" y="171"/>
                  </a:cubicBezTo>
                  <a:cubicBezTo>
                    <a:pt x="894" y="171"/>
                    <a:pt x="886" y="166"/>
                    <a:pt x="877" y="165"/>
                  </a:cubicBezTo>
                  <a:cubicBezTo>
                    <a:pt x="861" y="165"/>
                    <a:pt x="846" y="181"/>
                    <a:pt x="834" y="190"/>
                  </a:cubicBezTo>
                  <a:cubicBezTo>
                    <a:pt x="824" y="198"/>
                    <a:pt x="817" y="192"/>
                    <a:pt x="806" y="197"/>
                  </a:cubicBezTo>
                  <a:cubicBezTo>
                    <a:pt x="802" y="199"/>
                    <a:pt x="794" y="213"/>
                    <a:pt x="791" y="218"/>
                  </a:cubicBezTo>
                  <a:cubicBezTo>
                    <a:pt x="778" y="235"/>
                    <a:pt x="792" y="249"/>
                    <a:pt x="801" y="264"/>
                  </a:cubicBezTo>
                  <a:cubicBezTo>
                    <a:pt x="810" y="281"/>
                    <a:pt x="821" y="296"/>
                    <a:pt x="812" y="314"/>
                  </a:cubicBezTo>
                  <a:cubicBezTo>
                    <a:pt x="808" y="322"/>
                    <a:pt x="802" y="329"/>
                    <a:pt x="797" y="336"/>
                  </a:cubicBezTo>
                  <a:cubicBezTo>
                    <a:pt x="792" y="342"/>
                    <a:pt x="782" y="350"/>
                    <a:pt x="781" y="357"/>
                  </a:cubicBezTo>
                  <a:cubicBezTo>
                    <a:pt x="780" y="368"/>
                    <a:pt x="789" y="370"/>
                    <a:pt x="794" y="378"/>
                  </a:cubicBezTo>
                  <a:cubicBezTo>
                    <a:pt x="800" y="387"/>
                    <a:pt x="797" y="393"/>
                    <a:pt x="793" y="403"/>
                  </a:cubicBezTo>
                  <a:cubicBezTo>
                    <a:pt x="784" y="422"/>
                    <a:pt x="777" y="431"/>
                    <a:pt x="753" y="431"/>
                  </a:cubicBezTo>
                  <a:cubicBezTo>
                    <a:pt x="744" y="431"/>
                    <a:pt x="738" y="432"/>
                    <a:pt x="734" y="423"/>
                  </a:cubicBezTo>
                  <a:cubicBezTo>
                    <a:pt x="725" y="420"/>
                    <a:pt x="711" y="416"/>
                    <a:pt x="706" y="427"/>
                  </a:cubicBezTo>
                  <a:cubicBezTo>
                    <a:pt x="701" y="436"/>
                    <a:pt x="710" y="453"/>
                    <a:pt x="721" y="454"/>
                  </a:cubicBezTo>
                  <a:cubicBezTo>
                    <a:pt x="728" y="468"/>
                    <a:pt x="744" y="488"/>
                    <a:pt x="728" y="499"/>
                  </a:cubicBezTo>
                  <a:cubicBezTo>
                    <a:pt x="712" y="510"/>
                    <a:pt x="691" y="501"/>
                    <a:pt x="689" y="526"/>
                  </a:cubicBezTo>
                  <a:cubicBezTo>
                    <a:pt x="687" y="546"/>
                    <a:pt x="681" y="565"/>
                    <a:pt x="679" y="586"/>
                  </a:cubicBezTo>
                  <a:cubicBezTo>
                    <a:pt x="679" y="596"/>
                    <a:pt x="682" y="607"/>
                    <a:pt x="679" y="616"/>
                  </a:cubicBezTo>
                  <a:cubicBezTo>
                    <a:pt x="678" y="625"/>
                    <a:pt x="671" y="632"/>
                    <a:pt x="666" y="639"/>
                  </a:cubicBezTo>
                  <a:cubicBezTo>
                    <a:pt x="657" y="633"/>
                    <a:pt x="659" y="619"/>
                    <a:pt x="644" y="623"/>
                  </a:cubicBezTo>
                  <a:cubicBezTo>
                    <a:pt x="640" y="624"/>
                    <a:pt x="637" y="630"/>
                    <a:pt x="631" y="631"/>
                  </a:cubicBezTo>
                  <a:cubicBezTo>
                    <a:pt x="627" y="632"/>
                    <a:pt x="619" y="629"/>
                    <a:pt x="614" y="628"/>
                  </a:cubicBezTo>
                  <a:cubicBezTo>
                    <a:pt x="602" y="625"/>
                    <a:pt x="596" y="623"/>
                    <a:pt x="586" y="635"/>
                  </a:cubicBezTo>
                  <a:cubicBezTo>
                    <a:pt x="580" y="643"/>
                    <a:pt x="574" y="649"/>
                    <a:pt x="566" y="656"/>
                  </a:cubicBezTo>
                  <a:lnTo>
                    <a:pt x="572" y="661"/>
                  </a:lnTo>
                  <a:cubicBezTo>
                    <a:pt x="572" y="672"/>
                    <a:pt x="533" y="693"/>
                    <a:pt x="528" y="682"/>
                  </a:cubicBezTo>
                  <a:cubicBezTo>
                    <a:pt x="525" y="682"/>
                    <a:pt x="512" y="679"/>
                    <a:pt x="509" y="681"/>
                  </a:cubicBezTo>
                  <a:cubicBezTo>
                    <a:pt x="505" y="683"/>
                    <a:pt x="504" y="692"/>
                    <a:pt x="502" y="695"/>
                  </a:cubicBezTo>
                  <a:cubicBezTo>
                    <a:pt x="496" y="703"/>
                    <a:pt x="487" y="709"/>
                    <a:pt x="482" y="718"/>
                  </a:cubicBezTo>
                  <a:cubicBezTo>
                    <a:pt x="471" y="738"/>
                    <a:pt x="478" y="770"/>
                    <a:pt x="483" y="790"/>
                  </a:cubicBezTo>
                  <a:cubicBezTo>
                    <a:pt x="485" y="797"/>
                    <a:pt x="486" y="802"/>
                    <a:pt x="486" y="802"/>
                  </a:cubicBezTo>
                  <a:cubicBezTo>
                    <a:pt x="492" y="838"/>
                    <a:pt x="399" y="831"/>
                    <a:pt x="379" y="831"/>
                  </a:cubicBezTo>
                  <a:cubicBezTo>
                    <a:pt x="339" y="831"/>
                    <a:pt x="305" y="854"/>
                    <a:pt x="266" y="855"/>
                  </a:cubicBezTo>
                  <a:cubicBezTo>
                    <a:pt x="234" y="857"/>
                    <a:pt x="196" y="861"/>
                    <a:pt x="166" y="853"/>
                  </a:cubicBezTo>
                  <a:cubicBezTo>
                    <a:pt x="137" y="845"/>
                    <a:pt x="108" y="835"/>
                    <a:pt x="79" y="828"/>
                  </a:cubicBezTo>
                  <a:lnTo>
                    <a:pt x="78" y="827"/>
                  </a:lnTo>
                  <a:cubicBezTo>
                    <a:pt x="81" y="819"/>
                    <a:pt x="90" y="811"/>
                    <a:pt x="96" y="803"/>
                  </a:cubicBezTo>
                  <a:cubicBezTo>
                    <a:pt x="101" y="794"/>
                    <a:pt x="108" y="783"/>
                    <a:pt x="117" y="777"/>
                  </a:cubicBezTo>
                  <a:cubicBezTo>
                    <a:pt x="127" y="770"/>
                    <a:pt x="125" y="762"/>
                    <a:pt x="125" y="762"/>
                  </a:cubicBezTo>
                  <a:cubicBezTo>
                    <a:pt x="128" y="755"/>
                    <a:pt x="136" y="752"/>
                    <a:pt x="139" y="745"/>
                  </a:cubicBezTo>
                  <a:cubicBezTo>
                    <a:pt x="142" y="738"/>
                    <a:pt x="141" y="723"/>
                    <a:pt x="140" y="715"/>
                  </a:cubicBezTo>
                  <a:cubicBezTo>
                    <a:pt x="139" y="698"/>
                    <a:pt x="131" y="682"/>
                    <a:pt x="127" y="666"/>
                  </a:cubicBezTo>
                  <a:cubicBezTo>
                    <a:pt x="113" y="660"/>
                    <a:pt x="98" y="661"/>
                    <a:pt x="83" y="661"/>
                  </a:cubicBezTo>
                  <a:cubicBezTo>
                    <a:pt x="72" y="661"/>
                    <a:pt x="61" y="663"/>
                    <a:pt x="55" y="654"/>
                  </a:cubicBezTo>
                  <a:cubicBezTo>
                    <a:pt x="51" y="648"/>
                    <a:pt x="52" y="631"/>
                    <a:pt x="51" y="624"/>
                  </a:cubicBezTo>
                  <a:cubicBezTo>
                    <a:pt x="50" y="619"/>
                    <a:pt x="49" y="617"/>
                    <a:pt x="49" y="612"/>
                  </a:cubicBezTo>
                  <a:cubicBezTo>
                    <a:pt x="50" y="609"/>
                    <a:pt x="53" y="607"/>
                    <a:pt x="52" y="602"/>
                  </a:cubicBezTo>
                  <a:cubicBezTo>
                    <a:pt x="51" y="594"/>
                    <a:pt x="46" y="582"/>
                    <a:pt x="44" y="575"/>
                  </a:cubicBezTo>
                  <a:cubicBezTo>
                    <a:pt x="38" y="560"/>
                    <a:pt x="21" y="543"/>
                    <a:pt x="20" y="527"/>
                  </a:cubicBezTo>
                  <a:cubicBezTo>
                    <a:pt x="19" y="506"/>
                    <a:pt x="47" y="499"/>
                    <a:pt x="45" y="480"/>
                  </a:cubicBezTo>
                  <a:cubicBezTo>
                    <a:pt x="16" y="483"/>
                    <a:pt x="10" y="458"/>
                    <a:pt x="8" y="435"/>
                  </a:cubicBezTo>
                  <a:cubicBezTo>
                    <a:pt x="8" y="427"/>
                    <a:pt x="7" y="430"/>
                    <a:pt x="10" y="423"/>
                  </a:cubicBezTo>
                  <a:cubicBezTo>
                    <a:pt x="12" y="419"/>
                    <a:pt x="19" y="414"/>
                    <a:pt x="19" y="409"/>
                  </a:cubicBezTo>
                  <a:cubicBezTo>
                    <a:pt x="19" y="398"/>
                    <a:pt x="0" y="397"/>
                    <a:pt x="1" y="386"/>
                  </a:cubicBezTo>
                  <a:cubicBezTo>
                    <a:pt x="10" y="389"/>
                    <a:pt x="33" y="377"/>
                    <a:pt x="36" y="368"/>
                  </a:cubicBezTo>
                  <a:cubicBezTo>
                    <a:pt x="40" y="359"/>
                    <a:pt x="35" y="355"/>
                    <a:pt x="33" y="347"/>
                  </a:cubicBezTo>
                  <a:cubicBezTo>
                    <a:pt x="32" y="339"/>
                    <a:pt x="33" y="328"/>
                    <a:pt x="33" y="320"/>
                  </a:cubicBezTo>
                  <a:cubicBezTo>
                    <a:pt x="33" y="315"/>
                    <a:pt x="33" y="304"/>
                    <a:pt x="35" y="298"/>
                  </a:cubicBezTo>
                  <a:lnTo>
                    <a:pt x="37" y="296"/>
                  </a:lnTo>
                  <a:cubicBezTo>
                    <a:pt x="42" y="290"/>
                    <a:pt x="49" y="295"/>
                    <a:pt x="56" y="297"/>
                  </a:cubicBezTo>
                  <a:cubicBezTo>
                    <a:pt x="63" y="300"/>
                    <a:pt x="70" y="304"/>
                    <a:pt x="77" y="304"/>
                  </a:cubicBezTo>
                  <a:cubicBezTo>
                    <a:pt x="87" y="304"/>
                    <a:pt x="90" y="297"/>
                    <a:pt x="97" y="296"/>
                  </a:cubicBezTo>
                  <a:cubicBezTo>
                    <a:pt x="116" y="292"/>
                    <a:pt x="118" y="320"/>
                    <a:pt x="134" y="324"/>
                  </a:cubicBezTo>
                  <a:cubicBezTo>
                    <a:pt x="150" y="328"/>
                    <a:pt x="170" y="310"/>
                    <a:pt x="178" y="297"/>
                  </a:cubicBezTo>
                  <a:cubicBezTo>
                    <a:pt x="181" y="291"/>
                    <a:pt x="182" y="279"/>
                    <a:pt x="187" y="273"/>
                  </a:cubicBezTo>
                  <a:cubicBezTo>
                    <a:pt x="192" y="267"/>
                    <a:pt x="204" y="265"/>
                    <a:pt x="211" y="262"/>
                  </a:cubicBezTo>
                  <a:cubicBezTo>
                    <a:pt x="218" y="259"/>
                    <a:pt x="227" y="257"/>
                    <a:pt x="235" y="253"/>
                  </a:cubicBezTo>
                  <a:cubicBezTo>
                    <a:pt x="243" y="250"/>
                    <a:pt x="248" y="243"/>
                    <a:pt x="255" y="239"/>
                  </a:cubicBezTo>
                  <a:cubicBezTo>
                    <a:pt x="270" y="231"/>
                    <a:pt x="267" y="238"/>
                    <a:pt x="268" y="221"/>
                  </a:cubicBezTo>
                  <a:cubicBezTo>
                    <a:pt x="269" y="216"/>
                    <a:pt x="272" y="200"/>
                    <a:pt x="275" y="194"/>
                  </a:cubicBezTo>
                  <a:cubicBezTo>
                    <a:pt x="279" y="186"/>
                    <a:pt x="286" y="183"/>
                    <a:pt x="288" y="173"/>
                  </a:cubicBezTo>
                  <a:cubicBezTo>
                    <a:pt x="290" y="162"/>
                    <a:pt x="283" y="157"/>
                    <a:pt x="285" y="148"/>
                  </a:cubicBezTo>
                  <a:cubicBezTo>
                    <a:pt x="289" y="135"/>
                    <a:pt x="299" y="137"/>
                    <a:pt x="310" y="135"/>
                  </a:cubicBezTo>
                  <a:cubicBezTo>
                    <a:pt x="319" y="132"/>
                    <a:pt x="326" y="128"/>
                    <a:pt x="334" y="124"/>
                  </a:cubicBezTo>
                  <a:cubicBezTo>
                    <a:pt x="341" y="120"/>
                    <a:pt x="351" y="114"/>
                    <a:pt x="359" y="111"/>
                  </a:cubicBezTo>
                  <a:cubicBezTo>
                    <a:pt x="370" y="107"/>
                    <a:pt x="370" y="111"/>
                    <a:pt x="381" y="117"/>
                  </a:cubicBezTo>
                  <a:cubicBezTo>
                    <a:pt x="393" y="110"/>
                    <a:pt x="398" y="119"/>
                    <a:pt x="410" y="117"/>
                  </a:cubicBezTo>
                  <a:lnTo>
                    <a:pt x="413" y="109"/>
                  </a:lnTo>
                  <a:lnTo>
                    <a:pt x="414" y="112"/>
                  </a:lnTo>
                  <a:cubicBezTo>
                    <a:pt x="424" y="109"/>
                    <a:pt x="431" y="106"/>
                    <a:pt x="441" y="112"/>
                  </a:cubicBezTo>
                  <a:cubicBezTo>
                    <a:pt x="447" y="116"/>
                    <a:pt x="450" y="127"/>
                    <a:pt x="456" y="131"/>
                  </a:cubicBezTo>
                  <a:cubicBezTo>
                    <a:pt x="466" y="136"/>
                    <a:pt x="474" y="125"/>
                    <a:pt x="483" y="122"/>
                  </a:cubicBezTo>
                  <a:cubicBezTo>
                    <a:pt x="490" y="120"/>
                    <a:pt x="496" y="120"/>
                    <a:pt x="503" y="121"/>
                  </a:cubicBezTo>
                  <a:cubicBezTo>
                    <a:pt x="503" y="131"/>
                    <a:pt x="505" y="142"/>
                    <a:pt x="511" y="145"/>
                  </a:cubicBezTo>
                  <a:cubicBezTo>
                    <a:pt x="524" y="150"/>
                    <a:pt x="550" y="155"/>
                    <a:pt x="559" y="145"/>
                  </a:cubicBezTo>
                  <a:cubicBezTo>
                    <a:pt x="569" y="134"/>
                    <a:pt x="587" y="109"/>
                    <a:pt x="594" y="116"/>
                  </a:cubicBezTo>
                  <a:cubicBezTo>
                    <a:pt x="601" y="122"/>
                    <a:pt x="606" y="132"/>
                    <a:pt x="613" y="131"/>
                  </a:cubicBezTo>
                  <a:cubicBezTo>
                    <a:pt x="620" y="130"/>
                    <a:pt x="627" y="134"/>
                    <a:pt x="630" y="136"/>
                  </a:cubicBezTo>
                  <a:cubicBezTo>
                    <a:pt x="632" y="138"/>
                    <a:pt x="641" y="139"/>
                    <a:pt x="638" y="132"/>
                  </a:cubicBezTo>
                  <a:cubicBezTo>
                    <a:pt x="636" y="125"/>
                    <a:pt x="623" y="111"/>
                    <a:pt x="626" y="104"/>
                  </a:cubicBezTo>
                  <a:cubicBezTo>
                    <a:pt x="629" y="98"/>
                    <a:pt x="639" y="100"/>
                    <a:pt x="642" y="97"/>
                  </a:cubicBezTo>
                  <a:cubicBezTo>
                    <a:pt x="646" y="94"/>
                    <a:pt x="650" y="86"/>
                    <a:pt x="654" y="87"/>
                  </a:cubicBezTo>
                  <a:cubicBezTo>
                    <a:pt x="659" y="88"/>
                    <a:pt x="663" y="101"/>
                    <a:pt x="670" y="98"/>
                  </a:cubicBezTo>
                  <a:cubicBezTo>
                    <a:pt x="677" y="96"/>
                    <a:pt x="675" y="88"/>
                    <a:pt x="680" y="85"/>
                  </a:cubicBezTo>
                  <a:cubicBezTo>
                    <a:pt x="684" y="82"/>
                    <a:pt x="687" y="77"/>
                    <a:pt x="686" y="70"/>
                  </a:cubicBezTo>
                  <a:cubicBezTo>
                    <a:pt x="686" y="62"/>
                    <a:pt x="681" y="48"/>
                    <a:pt x="688" y="44"/>
                  </a:cubicBezTo>
                  <a:cubicBezTo>
                    <a:pt x="696" y="39"/>
                    <a:pt x="704" y="34"/>
                    <a:pt x="703" y="28"/>
                  </a:cubicBezTo>
                  <a:cubicBezTo>
                    <a:pt x="703" y="22"/>
                    <a:pt x="706" y="6"/>
                    <a:pt x="712" y="3"/>
                  </a:cubicBezTo>
                  <a:cubicBezTo>
                    <a:pt x="719" y="0"/>
                    <a:pt x="732" y="2"/>
                    <a:pt x="737" y="7"/>
                  </a:cubicBezTo>
                  <a:cubicBezTo>
                    <a:pt x="743" y="13"/>
                    <a:pt x="755" y="13"/>
                    <a:pt x="756" y="19"/>
                  </a:cubicBezTo>
                  <a:cubicBezTo>
                    <a:pt x="757" y="25"/>
                    <a:pt x="751" y="59"/>
                    <a:pt x="757" y="60"/>
                  </a:cubicBezTo>
                  <a:cubicBezTo>
                    <a:pt x="763" y="62"/>
                    <a:pt x="778" y="61"/>
                    <a:pt x="777" y="67"/>
                  </a:cubicBezTo>
                  <a:cubicBezTo>
                    <a:pt x="776" y="74"/>
                    <a:pt x="776" y="134"/>
                    <a:pt x="780" y="140"/>
                  </a:cubicBezTo>
                  <a:cubicBezTo>
                    <a:pt x="784" y="147"/>
                    <a:pt x="792" y="150"/>
                    <a:pt x="791" y="156"/>
                  </a:cubicBezTo>
                  <a:cubicBezTo>
                    <a:pt x="791" y="161"/>
                    <a:pt x="796" y="175"/>
                    <a:pt x="803" y="177"/>
                  </a:cubicBezTo>
                  <a:cubicBezTo>
                    <a:pt x="809" y="179"/>
                    <a:pt x="829" y="173"/>
                    <a:pt x="829" y="169"/>
                  </a:cubicBezTo>
                  <a:cubicBezTo>
                    <a:pt x="829" y="165"/>
                    <a:pt x="833" y="160"/>
                    <a:pt x="836" y="159"/>
                  </a:cubicBezTo>
                  <a:cubicBezTo>
                    <a:pt x="839" y="159"/>
                    <a:pt x="838" y="156"/>
                    <a:pt x="841" y="152"/>
                  </a:cubicBezTo>
                  <a:cubicBezTo>
                    <a:pt x="844" y="148"/>
                    <a:pt x="856" y="146"/>
                    <a:pt x="863" y="147"/>
                  </a:cubicBezTo>
                  <a:cubicBezTo>
                    <a:pt x="869" y="147"/>
                    <a:pt x="872" y="133"/>
                    <a:pt x="875" y="131"/>
                  </a:cubicBezTo>
                  <a:cubicBezTo>
                    <a:pt x="879" y="130"/>
                    <a:pt x="876" y="119"/>
                    <a:pt x="881" y="116"/>
                  </a:cubicBezTo>
                  <a:cubicBezTo>
                    <a:pt x="886" y="113"/>
                    <a:pt x="947" y="73"/>
                    <a:pt x="949" y="83"/>
                  </a:cubicBezTo>
                  <a:cubicBezTo>
                    <a:pt x="951" y="92"/>
                    <a:pt x="951" y="99"/>
                    <a:pt x="958" y="99"/>
                  </a:cubicBezTo>
                  <a:cubicBezTo>
                    <a:pt x="966" y="98"/>
                    <a:pt x="982" y="102"/>
                    <a:pt x="984" y="96"/>
                  </a:cubicBezTo>
                  <a:cubicBezTo>
                    <a:pt x="986" y="90"/>
                    <a:pt x="992" y="82"/>
                    <a:pt x="1000" y="82"/>
                  </a:cubicBezTo>
                  <a:cubicBezTo>
                    <a:pt x="1009" y="82"/>
                    <a:pt x="1034" y="75"/>
                    <a:pt x="1032" y="8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932B9133-5AC5-4C91-B9D7-3EA130ADF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924" y="3222551"/>
              <a:ext cx="323052" cy="353256"/>
            </a:xfrm>
            <a:custGeom>
              <a:avLst/>
              <a:gdLst>
                <a:gd name="T0" fmla="*/ 1004 w 1084"/>
                <a:gd name="T1" fmla="*/ 481 h 1184"/>
                <a:gd name="T2" fmla="*/ 979 w 1084"/>
                <a:gd name="T3" fmla="*/ 613 h 1184"/>
                <a:gd name="T4" fmla="*/ 926 w 1084"/>
                <a:gd name="T5" fmla="*/ 696 h 1184"/>
                <a:gd name="T6" fmla="*/ 766 w 1084"/>
                <a:gd name="T7" fmla="*/ 822 h 1184"/>
                <a:gd name="T8" fmla="*/ 667 w 1084"/>
                <a:gd name="T9" fmla="*/ 904 h 1184"/>
                <a:gd name="T10" fmla="*/ 748 w 1084"/>
                <a:gd name="T11" fmla="*/ 986 h 1184"/>
                <a:gd name="T12" fmla="*/ 816 w 1084"/>
                <a:gd name="T13" fmla="*/ 1080 h 1184"/>
                <a:gd name="T14" fmla="*/ 785 w 1084"/>
                <a:gd name="T15" fmla="*/ 1103 h 1184"/>
                <a:gd name="T16" fmla="*/ 623 w 1084"/>
                <a:gd name="T17" fmla="*/ 1175 h 1184"/>
                <a:gd name="T18" fmla="*/ 553 w 1084"/>
                <a:gd name="T19" fmla="*/ 1163 h 1184"/>
                <a:gd name="T20" fmla="*/ 530 w 1084"/>
                <a:gd name="T21" fmla="*/ 1108 h 1184"/>
                <a:gd name="T22" fmla="*/ 494 w 1084"/>
                <a:gd name="T23" fmla="*/ 1077 h 1184"/>
                <a:gd name="T24" fmla="*/ 401 w 1084"/>
                <a:gd name="T25" fmla="*/ 1031 h 1184"/>
                <a:gd name="T26" fmla="*/ 349 w 1084"/>
                <a:gd name="T27" fmla="*/ 1034 h 1184"/>
                <a:gd name="T28" fmla="*/ 294 w 1084"/>
                <a:gd name="T29" fmla="*/ 1045 h 1184"/>
                <a:gd name="T30" fmla="*/ 264 w 1084"/>
                <a:gd name="T31" fmla="*/ 1041 h 1184"/>
                <a:gd name="T32" fmla="*/ 195 w 1084"/>
                <a:gd name="T33" fmla="*/ 1046 h 1184"/>
                <a:gd name="T34" fmla="*/ 125 w 1084"/>
                <a:gd name="T35" fmla="*/ 1057 h 1184"/>
                <a:gd name="T36" fmla="*/ 95 w 1084"/>
                <a:gd name="T37" fmla="*/ 1052 h 1184"/>
                <a:gd name="T38" fmla="*/ 100 w 1084"/>
                <a:gd name="T39" fmla="*/ 1022 h 1184"/>
                <a:gd name="T40" fmla="*/ 130 w 1084"/>
                <a:gd name="T41" fmla="*/ 939 h 1184"/>
                <a:gd name="T42" fmla="*/ 187 w 1084"/>
                <a:gd name="T43" fmla="*/ 921 h 1184"/>
                <a:gd name="T44" fmla="*/ 206 w 1084"/>
                <a:gd name="T45" fmla="*/ 881 h 1184"/>
                <a:gd name="T46" fmla="*/ 162 w 1084"/>
                <a:gd name="T47" fmla="*/ 834 h 1184"/>
                <a:gd name="T48" fmla="*/ 141 w 1084"/>
                <a:gd name="T49" fmla="*/ 790 h 1184"/>
                <a:gd name="T50" fmla="*/ 62 w 1084"/>
                <a:gd name="T51" fmla="*/ 753 h 1184"/>
                <a:gd name="T52" fmla="*/ 0 w 1084"/>
                <a:gd name="T53" fmla="*/ 663 h 1184"/>
                <a:gd name="T54" fmla="*/ 300 w 1084"/>
                <a:gd name="T55" fmla="*/ 666 h 1184"/>
                <a:gd name="T56" fmla="*/ 403 w 1084"/>
                <a:gd name="T57" fmla="*/ 553 h 1184"/>
                <a:gd name="T58" fmla="*/ 449 w 1084"/>
                <a:gd name="T59" fmla="*/ 517 h 1184"/>
                <a:gd name="T60" fmla="*/ 507 w 1084"/>
                <a:gd name="T61" fmla="*/ 470 h 1184"/>
                <a:gd name="T62" fmla="*/ 565 w 1084"/>
                <a:gd name="T63" fmla="*/ 458 h 1184"/>
                <a:gd name="T64" fmla="*/ 600 w 1084"/>
                <a:gd name="T65" fmla="*/ 421 h 1184"/>
                <a:gd name="T66" fmla="*/ 642 w 1084"/>
                <a:gd name="T67" fmla="*/ 289 h 1184"/>
                <a:gd name="T68" fmla="*/ 674 w 1084"/>
                <a:gd name="T69" fmla="*/ 266 h 1184"/>
                <a:gd name="T70" fmla="*/ 702 w 1084"/>
                <a:gd name="T71" fmla="*/ 192 h 1184"/>
                <a:gd name="T72" fmla="*/ 722 w 1084"/>
                <a:gd name="T73" fmla="*/ 99 h 1184"/>
                <a:gd name="T74" fmla="*/ 755 w 1084"/>
                <a:gd name="T75" fmla="*/ 25 h 1184"/>
                <a:gd name="T76" fmla="*/ 836 w 1084"/>
                <a:gd name="T77" fmla="*/ 8 h 1184"/>
                <a:gd name="T78" fmla="*/ 803 w 1084"/>
                <a:gd name="T79" fmla="*/ 59 h 1184"/>
                <a:gd name="T80" fmla="*/ 862 w 1084"/>
                <a:gd name="T81" fmla="*/ 98 h 1184"/>
                <a:gd name="T82" fmla="*/ 909 w 1084"/>
                <a:gd name="T83" fmla="*/ 143 h 1184"/>
                <a:gd name="T84" fmla="*/ 912 w 1084"/>
                <a:gd name="T85" fmla="*/ 181 h 1184"/>
                <a:gd name="T86" fmla="*/ 906 w 1084"/>
                <a:gd name="T87" fmla="*/ 257 h 1184"/>
                <a:gd name="T88" fmla="*/ 922 w 1084"/>
                <a:gd name="T89" fmla="*/ 319 h 1184"/>
                <a:gd name="T90" fmla="*/ 1007 w 1084"/>
                <a:gd name="T91" fmla="*/ 370 h 1184"/>
                <a:gd name="T92" fmla="*/ 1084 w 1084"/>
                <a:gd name="T93" fmla="*/ 398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4" h="1184">
                  <a:moveTo>
                    <a:pt x="1084" y="398"/>
                  </a:moveTo>
                  <a:cubicBezTo>
                    <a:pt x="1075" y="409"/>
                    <a:pt x="1065" y="419"/>
                    <a:pt x="1052" y="425"/>
                  </a:cubicBezTo>
                  <a:cubicBezTo>
                    <a:pt x="1028" y="437"/>
                    <a:pt x="998" y="449"/>
                    <a:pt x="1004" y="481"/>
                  </a:cubicBezTo>
                  <a:cubicBezTo>
                    <a:pt x="1010" y="512"/>
                    <a:pt x="1019" y="533"/>
                    <a:pt x="1000" y="564"/>
                  </a:cubicBezTo>
                  <a:cubicBezTo>
                    <a:pt x="992" y="576"/>
                    <a:pt x="979" y="581"/>
                    <a:pt x="976" y="594"/>
                  </a:cubicBezTo>
                  <a:cubicBezTo>
                    <a:pt x="975" y="597"/>
                    <a:pt x="981" y="607"/>
                    <a:pt x="979" y="613"/>
                  </a:cubicBezTo>
                  <a:cubicBezTo>
                    <a:pt x="978" y="618"/>
                    <a:pt x="971" y="625"/>
                    <a:pt x="968" y="629"/>
                  </a:cubicBezTo>
                  <a:cubicBezTo>
                    <a:pt x="960" y="639"/>
                    <a:pt x="949" y="649"/>
                    <a:pt x="942" y="658"/>
                  </a:cubicBezTo>
                  <a:cubicBezTo>
                    <a:pt x="932" y="670"/>
                    <a:pt x="931" y="683"/>
                    <a:pt x="926" y="696"/>
                  </a:cubicBezTo>
                  <a:cubicBezTo>
                    <a:pt x="916" y="720"/>
                    <a:pt x="888" y="727"/>
                    <a:pt x="878" y="752"/>
                  </a:cubicBezTo>
                  <a:cubicBezTo>
                    <a:pt x="863" y="787"/>
                    <a:pt x="864" y="800"/>
                    <a:pt x="824" y="808"/>
                  </a:cubicBezTo>
                  <a:cubicBezTo>
                    <a:pt x="807" y="812"/>
                    <a:pt x="784" y="825"/>
                    <a:pt x="766" y="822"/>
                  </a:cubicBezTo>
                  <a:cubicBezTo>
                    <a:pt x="762" y="801"/>
                    <a:pt x="740" y="793"/>
                    <a:pt x="724" y="808"/>
                  </a:cubicBezTo>
                  <a:cubicBezTo>
                    <a:pt x="712" y="820"/>
                    <a:pt x="703" y="841"/>
                    <a:pt x="693" y="856"/>
                  </a:cubicBezTo>
                  <a:cubicBezTo>
                    <a:pt x="687" y="864"/>
                    <a:pt x="663" y="894"/>
                    <a:pt x="667" y="904"/>
                  </a:cubicBezTo>
                  <a:cubicBezTo>
                    <a:pt x="673" y="918"/>
                    <a:pt x="719" y="907"/>
                    <a:pt x="733" y="912"/>
                  </a:cubicBezTo>
                  <a:cubicBezTo>
                    <a:pt x="733" y="927"/>
                    <a:pt x="738" y="937"/>
                    <a:pt x="739" y="950"/>
                  </a:cubicBezTo>
                  <a:cubicBezTo>
                    <a:pt x="741" y="964"/>
                    <a:pt x="737" y="975"/>
                    <a:pt x="748" y="986"/>
                  </a:cubicBezTo>
                  <a:cubicBezTo>
                    <a:pt x="760" y="998"/>
                    <a:pt x="772" y="990"/>
                    <a:pt x="786" y="996"/>
                  </a:cubicBezTo>
                  <a:cubicBezTo>
                    <a:pt x="801" y="1004"/>
                    <a:pt x="795" y="1010"/>
                    <a:pt x="794" y="1024"/>
                  </a:cubicBezTo>
                  <a:cubicBezTo>
                    <a:pt x="808" y="1026"/>
                    <a:pt x="812" y="1067"/>
                    <a:pt x="816" y="1080"/>
                  </a:cubicBezTo>
                  <a:cubicBezTo>
                    <a:pt x="819" y="1090"/>
                    <a:pt x="827" y="1101"/>
                    <a:pt x="818" y="1110"/>
                  </a:cubicBezTo>
                  <a:cubicBezTo>
                    <a:pt x="812" y="1116"/>
                    <a:pt x="797" y="1113"/>
                    <a:pt x="789" y="1121"/>
                  </a:cubicBezTo>
                  <a:cubicBezTo>
                    <a:pt x="784" y="1116"/>
                    <a:pt x="783" y="1109"/>
                    <a:pt x="785" y="1103"/>
                  </a:cubicBezTo>
                  <a:cubicBezTo>
                    <a:pt x="769" y="1102"/>
                    <a:pt x="745" y="1121"/>
                    <a:pt x="727" y="1124"/>
                  </a:cubicBezTo>
                  <a:cubicBezTo>
                    <a:pt x="703" y="1128"/>
                    <a:pt x="677" y="1125"/>
                    <a:pt x="652" y="1127"/>
                  </a:cubicBezTo>
                  <a:cubicBezTo>
                    <a:pt x="648" y="1147"/>
                    <a:pt x="618" y="1153"/>
                    <a:pt x="623" y="1175"/>
                  </a:cubicBezTo>
                  <a:cubicBezTo>
                    <a:pt x="618" y="1181"/>
                    <a:pt x="617" y="1184"/>
                    <a:pt x="607" y="1176"/>
                  </a:cubicBezTo>
                  <a:cubicBezTo>
                    <a:pt x="601" y="1170"/>
                    <a:pt x="593" y="1164"/>
                    <a:pt x="584" y="1162"/>
                  </a:cubicBezTo>
                  <a:cubicBezTo>
                    <a:pt x="573" y="1161"/>
                    <a:pt x="563" y="1167"/>
                    <a:pt x="553" y="1163"/>
                  </a:cubicBezTo>
                  <a:cubicBezTo>
                    <a:pt x="543" y="1160"/>
                    <a:pt x="544" y="1146"/>
                    <a:pt x="532" y="1148"/>
                  </a:cubicBezTo>
                  <a:cubicBezTo>
                    <a:pt x="531" y="1144"/>
                    <a:pt x="533" y="1140"/>
                    <a:pt x="537" y="1138"/>
                  </a:cubicBezTo>
                  <a:cubicBezTo>
                    <a:pt x="533" y="1129"/>
                    <a:pt x="531" y="1120"/>
                    <a:pt x="530" y="1108"/>
                  </a:cubicBezTo>
                  <a:cubicBezTo>
                    <a:pt x="529" y="1097"/>
                    <a:pt x="523" y="1089"/>
                    <a:pt x="513" y="1083"/>
                  </a:cubicBezTo>
                  <a:cubicBezTo>
                    <a:pt x="513" y="1073"/>
                    <a:pt x="514" y="1067"/>
                    <a:pt x="503" y="1072"/>
                  </a:cubicBezTo>
                  <a:cubicBezTo>
                    <a:pt x="499" y="1074"/>
                    <a:pt x="499" y="1076"/>
                    <a:pt x="494" y="1077"/>
                  </a:cubicBezTo>
                  <a:cubicBezTo>
                    <a:pt x="490" y="1078"/>
                    <a:pt x="485" y="1077"/>
                    <a:pt x="481" y="1077"/>
                  </a:cubicBezTo>
                  <a:cubicBezTo>
                    <a:pt x="487" y="1059"/>
                    <a:pt x="476" y="1036"/>
                    <a:pt x="459" y="1028"/>
                  </a:cubicBezTo>
                  <a:cubicBezTo>
                    <a:pt x="439" y="1019"/>
                    <a:pt x="421" y="1041"/>
                    <a:pt x="401" y="1031"/>
                  </a:cubicBezTo>
                  <a:cubicBezTo>
                    <a:pt x="391" y="1027"/>
                    <a:pt x="395" y="1025"/>
                    <a:pt x="385" y="1030"/>
                  </a:cubicBezTo>
                  <a:cubicBezTo>
                    <a:pt x="380" y="1032"/>
                    <a:pt x="373" y="1037"/>
                    <a:pt x="368" y="1038"/>
                  </a:cubicBezTo>
                  <a:cubicBezTo>
                    <a:pt x="360" y="1041"/>
                    <a:pt x="357" y="1035"/>
                    <a:pt x="349" y="1034"/>
                  </a:cubicBezTo>
                  <a:cubicBezTo>
                    <a:pt x="340" y="1033"/>
                    <a:pt x="334" y="1036"/>
                    <a:pt x="327" y="1039"/>
                  </a:cubicBezTo>
                  <a:cubicBezTo>
                    <a:pt x="322" y="1042"/>
                    <a:pt x="318" y="1050"/>
                    <a:pt x="313" y="1051"/>
                  </a:cubicBezTo>
                  <a:cubicBezTo>
                    <a:pt x="307" y="1053"/>
                    <a:pt x="299" y="1046"/>
                    <a:pt x="294" y="1045"/>
                  </a:cubicBezTo>
                  <a:cubicBezTo>
                    <a:pt x="287" y="1043"/>
                    <a:pt x="281" y="1045"/>
                    <a:pt x="275" y="1040"/>
                  </a:cubicBezTo>
                  <a:cubicBezTo>
                    <a:pt x="272" y="1038"/>
                    <a:pt x="276" y="1032"/>
                    <a:pt x="268" y="1033"/>
                  </a:cubicBezTo>
                  <a:cubicBezTo>
                    <a:pt x="264" y="1034"/>
                    <a:pt x="263" y="1036"/>
                    <a:pt x="264" y="1041"/>
                  </a:cubicBezTo>
                  <a:cubicBezTo>
                    <a:pt x="252" y="1043"/>
                    <a:pt x="253" y="1032"/>
                    <a:pt x="244" y="1031"/>
                  </a:cubicBezTo>
                  <a:cubicBezTo>
                    <a:pt x="233" y="1030"/>
                    <a:pt x="232" y="1039"/>
                    <a:pt x="229" y="1046"/>
                  </a:cubicBezTo>
                  <a:cubicBezTo>
                    <a:pt x="216" y="1047"/>
                    <a:pt x="207" y="1048"/>
                    <a:pt x="195" y="1046"/>
                  </a:cubicBezTo>
                  <a:cubicBezTo>
                    <a:pt x="184" y="1045"/>
                    <a:pt x="169" y="1044"/>
                    <a:pt x="163" y="1053"/>
                  </a:cubicBezTo>
                  <a:cubicBezTo>
                    <a:pt x="156" y="1054"/>
                    <a:pt x="153" y="1050"/>
                    <a:pt x="146" y="1051"/>
                  </a:cubicBezTo>
                  <a:cubicBezTo>
                    <a:pt x="140" y="1052"/>
                    <a:pt x="130" y="1054"/>
                    <a:pt x="125" y="1057"/>
                  </a:cubicBezTo>
                  <a:cubicBezTo>
                    <a:pt x="121" y="1060"/>
                    <a:pt x="118" y="1067"/>
                    <a:pt x="112" y="1065"/>
                  </a:cubicBezTo>
                  <a:cubicBezTo>
                    <a:pt x="104" y="1063"/>
                    <a:pt x="108" y="1055"/>
                    <a:pt x="105" y="1049"/>
                  </a:cubicBezTo>
                  <a:cubicBezTo>
                    <a:pt x="102" y="1049"/>
                    <a:pt x="98" y="1050"/>
                    <a:pt x="95" y="1052"/>
                  </a:cubicBezTo>
                  <a:lnTo>
                    <a:pt x="95" y="1052"/>
                  </a:lnTo>
                  <a:lnTo>
                    <a:pt x="95" y="1053"/>
                  </a:lnTo>
                  <a:cubicBezTo>
                    <a:pt x="94" y="1041"/>
                    <a:pt x="100" y="1034"/>
                    <a:pt x="100" y="1022"/>
                  </a:cubicBezTo>
                  <a:cubicBezTo>
                    <a:pt x="100" y="1012"/>
                    <a:pt x="94" y="1000"/>
                    <a:pt x="97" y="991"/>
                  </a:cubicBezTo>
                  <a:cubicBezTo>
                    <a:pt x="106" y="983"/>
                    <a:pt x="102" y="970"/>
                    <a:pt x="107" y="959"/>
                  </a:cubicBezTo>
                  <a:cubicBezTo>
                    <a:pt x="112" y="946"/>
                    <a:pt x="118" y="945"/>
                    <a:pt x="130" y="939"/>
                  </a:cubicBezTo>
                  <a:cubicBezTo>
                    <a:pt x="135" y="936"/>
                    <a:pt x="140" y="929"/>
                    <a:pt x="145" y="927"/>
                  </a:cubicBezTo>
                  <a:cubicBezTo>
                    <a:pt x="151" y="924"/>
                    <a:pt x="159" y="924"/>
                    <a:pt x="166" y="922"/>
                  </a:cubicBezTo>
                  <a:cubicBezTo>
                    <a:pt x="173" y="919"/>
                    <a:pt x="179" y="918"/>
                    <a:pt x="187" y="921"/>
                  </a:cubicBezTo>
                  <a:cubicBezTo>
                    <a:pt x="193" y="924"/>
                    <a:pt x="195" y="931"/>
                    <a:pt x="203" y="924"/>
                  </a:cubicBezTo>
                  <a:cubicBezTo>
                    <a:pt x="209" y="919"/>
                    <a:pt x="209" y="910"/>
                    <a:pt x="209" y="904"/>
                  </a:cubicBezTo>
                  <a:cubicBezTo>
                    <a:pt x="209" y="898"/>
                    <a:pt x="209" y="885"/>
                    <a:pt x="206" y="881"/>
                  </a:cubicBezTo>
                  <a:lnTo>
                    <a:pt x="190" y="871"/>
                  </a:lnTo>
                  <a:cubicBezTo>
                    <a:pt x="183" y="868"/>
                    <a:pt x="177" y="873"/>
                    <a:pt x="169" y="872"/>
                  </a:cubicBezTo>
                  <a:cubicBezTo>
                    <a:pt x="163" y="860"/>
                    <a:pt x="165" y="847"/>
                    <a:pt x="162" y="834"/>
                  </a:cubicBezTo>
                  <a:cubicBezTo>
                    <a:pt x="160" y="827"/>
                    <a:pt x="158" y="822"/>
                    <a:pt x="158" y="815"/>
                  </a:cubicBezTo>
                  <a:cubicBezTo>
                    <a:pt x="157" y="811"/>
                    <a:pt x="160" y="797"/>
                    <a:pt x="159" y="795"/>
                  </a:cubicBezTo>
                  <a:cubicBezTo>
                    <a:pt x="156" y="790"/>
                    <a:pt x="146" y="792"/>
                    <a:pt x="141" y="790"/>
                  </a:cubicBezTo>
                  <a:cubicBezTo>
                    <a:pt x="136" y="787"/>
                    <a:pt x="133" y="782"/>
                    <a:pt x="128" y="780"/>
                  </a:cubicBezTo>
                  <a:cubicBezTo>
                    <a:pt x="117" y="774"/>
                    <a:pt x="103" y="779"/>
                    <a:pt x="92" y="773"/>
                  </a:cubicBezTo>
                  <a:cubicBezTo>
                    <a:pt x="89" y="760"/>
                    <a:pt x="69" y="760"/>
                    <a:pt x="62" y="753"/>
                  </a:cubicBezTo>
                  <a:cubicBezTo>
                    <a:pt x="53" y="745"/>
                    <a:pt x="46" y="733"/>
                    <a:pt x="39" y="723"/>
                  </a:cubicBezTo>
                  <a:cubicBezTo>
                    <a:pt x="33" y="712"/>
                    <a:pt x="27" y="703"/>
                    <a:pt x="19" y="693"/>
                  </a:cubicBezTo>
                  <a:cubicBezTo>
                    <a:pt x="14" y="686"/>
                    <a:pt x="1" y="673"/>
                    <a:pt x="0" y="663"/>
                  </a:cubicBezTo>
                  <a:cubicBezTo>
                    <a:pt x="29" y="670"/>
                    <a:pt x="58" y="680"/>
                    <a:pt x="87" y="688"/>
                  </a:cubicBezTo>
                  <a:cubicBezTo>
                    <a:pt x="117" y="696"/>
                    <a:pt x="155" y="692"/>
                    <a:pt x="187" y="690"/>
                  </a:cubicBezTo>
                  <a:cubicBezTo>
                    <a:pt x="226" y="689"/>
                    <a:pt x="260" y="666"/>
                    <a:pt x="300" y="666"/>
                  </a:cubicBezTo>
                  <a:cubicBezTo>
                    <a:pt x="320" y="666"/>
                    <a:pt x="413" y="673"/>
                    <a:pt x="407" y="637"/>
                  </a:cubicBezTo>
                  <a:cubicBezTo>
                    <a:pt x="407" y="637"/>
                    <a:pt x="406" y="632"/>
                    <a:pt x="404" y="625"/>
                  </a:cubicBezTo>
                  <a:cubicBezTo>
                    <a:pt x="399" y="605"/>
                    <a:pt x="392" y="573"/>
                    <a:pt x="403" y="553"/>
                  </a:cubicBezTo>
                  <a:cubicBezTo>
                    <a:pt x="408" y="544"/>
                    <a:pt x="417" y="538"/>
                    <a:pt x="423" y="530"/>
                  </a:cubicBezTo>
                  <a:cubicBezTo>
                    <a:pt x="425" y="527"/>
                    <a:pt x="426" y="518"/>
                    <a:pt x="430" y="516"/>
                  </a:cubicBezTo>
                  <a:cubicBezTo>
                    <a:pt x="433" y="514"/>
                    <a:pt x="446" y="517"/>
                    <a:pt x="449" y="517"/>
                  </a:cubicBezTo>
                  <a:cubicBezTo>
                    <a:pt x="454" y="528"/>
                    <a:pt x="493" y="507"/>
                    <a:pt x="493" y="496"/>
                  </a:cubicBezTo>
                  <a:lnTo>
                    <a:pt x="487" y="491"/>
                  </a:lnTo>
                  <a:cubicBezTo>
                    <a:pt x="495" y="484"/>
                    <a:pt x="501" y="478"/>
                    <a:pt x="507" y="470"/>
                  </a:cubicBezTo>
                  <a:cubicBezTo>
                    <a:pt x="517" y="458"/>
                    <a:pt x="523" y="460"/>
                    <a:pt x="535" y="463"/>
                  </a:cubicBezTo>
                  <a:cubicBezTo>
                    <a:pt x="540" y="464"/>
                    <a:pt x="548" y="467"/>
                    <a:pt x="552" y="466"/>
                  </a:cubicBezTo>
                  <a:cubicBezTo>
                    <a:pt x="558" y="465"/>
                    <a:pt x="561" y="459"/>
                    <a:pt x="565" y="458"/>
                  </a:cubicBezTo>
                  <a:cubicBezTo>
                    <a:pt x="580" y="454"/>
                    <a:pt x="578" y="468"/>
                    <a:pt x="587" y="474"/>
                  </a:cubicBezTo>
                  <a:cubicBezTo>
                    <a:pt x="592" y="467"/>
                    <a:pt x="599" y="460"/>
                    <a:pt x="600" y="451"/>
                  </a:cubicBezTo>
                  <a:cubicBezTo>
                    <a:pt x="603" y="442"/>
                    <a:pt x="600" y="431"/>
                    <a:pt x="600" y="421"/>
                  </a:cubicBezTo>
                  <a:cubicBezTo>
                    <a:pt x="602" y="400"/>
                    <a:pt x="608" y="381"/>
                    <a:pt x="610" y="361"/>
                  </a:cubicBezTo>
                  <a:cubicBezTo>
                    <a:pt x="612" y="336"/>
                    <a:pt x="633" y="345"/>
                    <a:pt x="649" y="334"/>
                  </a:cubicBezTo>
                  <a:cubicBezTo>
                    <a:pt x="665" y="323"/>
                    <a:pt x="649" y="303"/>
                    <a:pt x="642" y="289"/>
                  </a:cubicBezTo>
                  <a:cubicBezTo>
                    <a:pt x="631" y="288"/>
                    <a:pt x="622" y="271"/>
                    <a:pt x="627" y="262"/>
                  </a:cubicBezTo>
                  <a:cubicBezTo>
                    <a:pt x="632" y="251"/>
                    <a:pt x="646" y="255"/>
                    <a:pt x="655" y="258"/>
                  </a:cubicBezTo>
                  <a:cubicBezTo>
                    <a:pt x="659" y="267"/>
                    <a:pt x="665" y="266"/>
                    <a:pt x="674" y="266"/>
                  </a:cubicBezTo>
                  <a:cubicBezTo>
                    <a:pt x="698" y="266"/>
                    <a:pt x="705" y="257"/>
                    <a:pt x="714" y="238"/>
                  </a:cubicBezTo>
                  <a:cubicBezTo>
                    <a:pt x="718" y="228"/>
                    <a:pt x="721" y="222"/>
                    <a:pt x="715" y="213"/>
                  </a:cubicBezTo>
                  <a:cubicBezTo>
                    <a:pt x="710" y="205"/>
                    <a:pt x="701" y="203"/>
                    <a:pt x="702" y="192"/>
                  </a:cubicBezTo>
                  <a:cubicBezTo>
                    <a:pt x="703" y="185"/>
                    <a:pt x="713" y="177"/>
                    <a:pt x="718" y="171"/>
                  </a:cubicBezTo>
                  <a:cubicBezTo>
                    <a:pt x="723" y="164"/>
                    <a:pt x="729" y="157"/>
                    <a:pt x="733" y="149"/>
                  </a:cubicBezTo>
                  <a:cubicBezTo>
                    <a:pt x="742" y="131"/>
                    <a:pt x="731" y="116"/>
                    <a:pt x="722" y="99"/>
                  </a:cubicBezTo>
                  <a:cubicBezTo>
                    <a:pt x="713" y="84"/>
                    <a:pt x="699" y="70"/>
                    <a:pt x="712" y="53"/>
                  </a:cubicBezTo>
                  <a:cubicBezTo>
                    <a:pt x="715" y="48"/>
                    <a:pt x="723" y="34"/>
                    <a:pt x="727" y="32"/>
                  </a:cubicBezTo>
                  <a:cubicBezTo>
                    <a:pt x="738" y="27"/>
                    <a:pt x="745" y="33"/>
                    <a:pt x="755" y="25"/>
                  </a:cubicBezTo>
                  <a:cubicBezTo>
                    <a:pt x="767" y="16"/>
                    <a:pt x="782" y="0"/>
                    <a:pt x="798" y="0"/>
                  </a:cubicBezTo>
                  <a:cubicBezTo>
                    <a:pt x="807" y="1"/>
                    <a:pt x="815" y="6"/>
                    <a:pt x="825" y="6"/>
                  </a:cubicBezTo>
                  <a:cubicBezTo>
                    <a:pt x="830" y="6"/>
                    <a:pt x="833" y="6"/>
                    <a:pt x="836" y="8"/>
                  </a:cubicBezTo>
                  <a:lnTo>
                    <a:pt x="837" y="18"/>
                  </a:lnTo>
                  <a:cubicBezTo>
                    <a:pt x="830" y="27"/>
                    <a:pt x="819" y="34"/>
                    <a:pt x="810" y="42"/>
                  </a:cubicBezTo>
                  <a:cubicBezTo>
                    <a:pt x="803" y="48"/>
                    <a:pt x="802" y="49"/>
                    <a:pt x="803" y="59"/>
                  </a:cubicBezTo>
                  <a:cubicBezTo>
                    <a:pt x="804" y="65"/>
                    <a:pt x="805" y="74"/>
                    <a:pt x="810" y="79"/>
                  </a:cubicBezTo>
                  <a:cubicBezTo>
                    <a:pt x="823" y="91"/>
                    <a:pt x="839" y="71"/>
                    <a:pt x="851" y="81"/>
                  </a:cubicBezTo>
                  <a:cubicBezTo>
                    <a:pt x="856" y="85"/>
                    <a:pt x="857" y="93"/>
                    <a:pt x="862" y="98"/>
                  </a:cubicBezTo>
                  <a:cubicBezTo>
                    <a:pt x="866" y="103"/>
                    <a:pt x="871" y="106"/>
                    <a:pt x="876" y="110"/>
                  </a:cubicBezTo>
                  <a:cubicBezTo>
                    <a:pt x="883" y="115"/>
                    <a:pt x="898" y="121"/>
                    <a:pt x="903" y="128"/>
                  </a:cubicBezTo>
                  <a:cubicBezTo>
                    <a:pt x="906" y="133"/>
                    <a:pt x="904" y="139"/>
                    <a:pt x="909" y="143"/>
                  </a:cubicBezTo>
                  <a:cubicBezTo>
                    <a:pt x="913" y="147"/>
                    <a:pt x="922" y="146"/>
                    <a:pt x="928" y="147"/>
                  </a:cubicBezTo>
                  <a:cubicBezTo>
                    <a:pt x="929" y="154"/>
                    <a:pt x="931" y="163"/>
                    <a:pt x="928" y="169"/>
                  </a:cubicBezTo>
                  <a:cubicBezTo>
                    <a:pt x="924" y="176"/>
                    <a:pt x="916" y="176"/>
                    <a:pt x="912" y="181"/>
                  </a:cubicBezTo>
                  <a:cubicBezTo>
                    <a:pt x="907" y="186"/>
                    <a:pt x="907" y="193"/>
                    <a:pt x="903" y="198"/>
                  </a:cubicBezTo>
                  <a:cubicBezTo>
                    <a:pt x="897" y="206"/>
                    <a:pt x="895" y="206"/>
                    <a:pt x="895" y="217"/>
                  </a:cubicBezTo>
                  <a:cubicBezTo>
                    <a:pt x="894" y="232"/>
                    <a:pt x="904" y="242"/>
                    <a:pt x="906" y="257"/>
                  </a:cubicBezTo>
                  <a:cubicBezTo>
                    <a:pt x="907" y="265"/>
                    <a:pt x="910" y="269"/>
                    <a:pt x="912" y="276"/>
                  </a:cubicBezTo>
                  <a:cubicBezTo>
                    <a:pt x="915" y="283"/>
                    <a:pt x="915" y="291"/>
                    <a:pt x="917" y="298"/>
                  </a:cubicBezTo>
                  <a:cubicBezTo>
                    <a:pt x="919" y="304"/>
                    <a:pt x="919" y="313"/>
                    <a:pt x="922" y="319"/>
                  </a:cubicBezTo>
                  <a:cubicBezTo>
                    <a:pt x="924" y="324"/>
                    <a:pt x="929" y="330"/>
                    <a:pt x="933" y="335"/>
                  </a:cubicBezTo>
                  <a:cubicBezTo>
                    <a:pt x="943" y="346"/>
                    <a:pt x="954" y="351"/>
                    <a:pt x="968" y="354"/>
                  </a:cubicBezTo>
                  <a:cubicBezTo>
                    <a:pt x="980" y="358"/>
                    <a:pt x="999" y="359"/>
                    <a:pt x="1007" y="370"/>
                  </a:cubicBezTo>
                  <a:cubicBezTo>
                    <a:pt x="1014" y="381"/>
                    <a:pt x="1017" y="394"/>
                    <a:pt x="1035" y="393"/>
                  </a:cubicBezTo>
                  <a:cubicBezTo>
                    <a:pt x="1046" y="393"/>
                    <a:pt x="1056" y="383"/>
                    <a:pt x="1069" y="386"/>
                  </a:cubicBezTo>
                  <a:cubicBezTo>
                    <a:pt x="1073" y="387"/>
                    <a:pt x="1079" y="393"/>
                    <a:pt x="1084" y="39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85549DE-EF62-40B9-9A16-4D0AC5BFA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6857" y="3059712"/>
              <a:ext cx="334871" cy="211429"/>
            </a:xfrm>
            <a:custGeom>
              <a:avLst/>
              <a:gdLst>
                <a:gd name="T0" fmla="*/ 1118 w 1121"/>
                <a:gd name="T1" fmla="*/ 499 h 710"/>
                <a:gd name="T2" fmla="*/ 1067 w 1121"/>
                <a:gd name="T3" fmla="*/ 493 h 710"/>
                <a:gd name="T4" fmla="*/ 1018 w 1121"/>
                <a:gd name="T5" fmla="*/ 517 h 710"/>
                <a:gd name="T6" fmla="*/ 996 w 1121"/>
                <a:gd name="T7" fmla="*/ 555 h 710"/>
                <a:gd name="T8" fmla="*/ 976 w 1121"/>
                <a:gd name="T9" fmla="*/ 603 h 710"/>
                <a:gd name="T10" fmla="*/ 943 w 1121"/>
                <a:gd name="T11" fmla="*/ 635 h 710"/>
                <a:gd name="T12" fmla="*/ 895 w 1121"/>
                <a:gd name="T13" fmla="*/ 655 h 710"/>
                <a:gd name="T14" fmla="*/ 842 w 1121"/>
                <a:gd name="T15" fmla="*/ 706 h 710"/>
                <a:gd name="T16" fmla="*/ 785 w 1121"/>
                <a:gd name="T17" fmla="*/ 686 h 710"/>
                <a:gd name="T18" fmla="*/ 745 w 1121"/>
                <a:gd name="T19" fmla="*/ 678 h 710"/>
                <a:gd name="T20" fmla="*/ 731 w 1121"/>
                <a:gd name="T21" fmla="*/ 642 h 710"/>
                <a:gd name="T22" fmla="*/ 679 w 1121"/>
                <a:gd name="T23" fmla="*/ 594 h 710"/>
                <a:gd name="T24" fmla="*/ 624 w 1121"/>
                <a:gd name="T25" fmla="*/ 542 h 710"/>
                <a:gd name="T26" fmla="*/ 586 w 1121"/>
                <a:gd name="T27" fmla="*/ 517 h 710"/>
                <a:gd name="T28" fmla="*/ 524 w 1121"/>
                <a:gd name="T29" fmla="*/ 507 h 710"/>
                <a:gd name="T30" fmla="*/ 462 w 1121"/>
                <a:gd name="T31" fmla="*/ 482 h 710"/>
                <a:gd name="T32" fmla="*/ 366 w 1121"/>
                <a:gd name="T33" fmla="*/ 457 h 710"/>
                <a:gd name="T34" fmla="*/ 306 w 1121"/>
                <a:gd name="T35" fmla="*/ 468 h 710"/>
                <a:gd name="T36" fmla="*/ 246 w 1121"/>
                <a:gd name="T37" fmla="*/ 508 h 710"/>
                <a:gd name="T38" fmla="*/ 186 w 1121"/>
                <a:gd name="T39" fmla="*/ 543 h 710"/>
                <a:gd name="T40" fmla="*/ 166 w 1121"/>
                <a:gd name="T41" fmla="*/ 496 h 710"/>
                <a:gd name="T42" fmla="*/ 157 w 1121"/>
                <a:gd name="T43" fmla="*/ 408 h 710"/>
                <a:gd name="T44" fmla="*/ 145 w 1121"/>
                <a:gd name="T45" fmla="*/ 383 h 710"/>
                <a:gd name="T46" fmla="*/ 101 w 1121"/>
                <a:gd name="T47" fmla="*/ 359 h 710"/>
                <a:gd name="T48" fmla="*/ 97 w 1121"/>
                <a:gd name="T49" fmla="*/ 344 h 710"/>
                <a:gd name="T50" fmla="*/ 122 w 1121"/>
                <a:gd name="T51" fmla="*/ 329 h 710"/>
                <a:gd name="T52" fmla="*/ 115 w 1121"/>
                <a:gd name="T53" fmla="*/ 294 h 710"/>
                <a:gd name="T54" fmla="*/ 77 w 1121"/>
                <a:gd name="T55" fmla="*/ 299 h 710"/>
                <a:gd name="T56" fmla="*/ 62 w 1121"/>
                <a:gd name="T57" fmla="*/ 300 h 710"/>
                <a:gd name="T58" fmla="*/ 51 w 1121"/>
                <a:gd name="T59" fmla="*/ 190 h 710"/>
                <a:gd name="T60" fmla="*/ 57 w 1121"/>
                <a:gd name="T61" fmla="*/ 69 h 710"/>
                <a:gd name="T62" fmla="*/ 275 w 1121"/>
                <a:gd name="T63" fmla="*/ 148 h 710"/>
                <a:gd name="T64" fmla="*/ 357 w 1121"/>
                <a:gd name="T65" fmla="*/ 145 h 710"/>
                <a:gd name="T66" fmla="*/ 367 w 1121"/>
                <a:gd name="T67" fmla="*/ 54 h 710"/>
                <a:gd name="T68" fmla="*/ 410 w 1121"/>
                <a:gd name="T69" fmla="*/ 29 h 710"/>
                <a:gd name="T70" fmla="*/ 432 w 1121"/>
                <a:gd name="T71" fmla="*/ 11 h 710"/>
                <a:gd name="T72" fmla="*/ 558 w 1121"/>
                <a:gd name="T73" fmla="*/ 68 h 710"/>
                <a:gd name="T74" fmla="*/ 586 w 1121"/>
                <a:gd name="T75" fmla="*/ 96 h 710"/>
                <a:gd name="T76" fmla="*/ 660 w 1121"/>
                <a:gd name="T77" fmla="*/ 134 h 710"/>
                <a:gd name="T78" fmla="*/ 757 w 1121"/>
                <a:gd name="T79" fmla="*/ 204 h 710"/>
                <a:gd name="T80" fmla="*/ 820 w 1121"/>
                <a:gd name="T81" fmla="*/ 283 h 710"/>
                <a:gd name="T82" fmla="*/ 908 w 1121"/>
                <a:gd name="T83" fmla="*/ 345 h 710"/>
                <a:gd name="T84" fmla="*/ 1010 w 1121"/>
                <a:gd name="T85" fmla="*/ 399 h 710"/>
                <a:gd name="T86" fmla="*/ 1087 w 1121"/>
                <a:gd name="T87" fmla="*/ 422 h 710"/>
                <a:gd name="T88" fmla="*/ 1121 w 1121"/>
                <a:gd name="T89" fmla="*/ 49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710">
                  <a:moveTo>
                    <a:pt x="1121" y="491"/>
                  </a:moveTo>
                  <a:lnTo>
                    <a:pt x="1118" y="499"/>
                  </a:lnTo>
                  <a:cubicBezTo>
                    <a:pt x="1106" y="501"/>
                    <a:pt x="1101" y="492"/>
                    <a:pt x="1089" y="499"/>
                  </a:cubicBezTo>
                  <a:cubicBezTo>
                    <a:pt x="1078" y="493"/>
                    <a:pt x="1078" y="489"/>
                    <a:pt x="1067" y="493"/>
                  </a:cubicBezTo>
                  <a:cubicBezTo>
                    <a:pt x="1059" y="496"/>
                    <a:pt x="1049" y="502"/>
                    <a:pt x="1042" y="506"/>
                  </a:cubicBezTo>
                  <a:cubicBezTo>
                    <a:pt x="1034" y="510"/>
                    <a:pt x="1027" y="514"/>
                    <a:pt x="1018" y="517"/>
                  </a:cubicBezTo>
                  <a:cubicBezTo>
                    <a:pt x="1007" y="519"/>
                    <a:pt x="997" y="517"/>
                    <a:pt x="993" y="530"/>
                  </a:cubicBezTo>
                  <a:cubicBezTo>
                    <a:pt x="991" y="539"/>
                    <a:pt x="998" y="544"/>
                    <a:pt x="996" y="555"/>
                  </a:cubicBezTo>
                  <a:cubicBezTo>
                    <a:pt x="994" y="565"/>
                    <a:pt x="987" y="568"/>
                    <a:pt x="983" y="576"/>
                  </a:cubicBezTo>
                  <a:cubicBezTo>
                    <a:pt x="980" y="582"/>
                    <a:pt x="977" y="598"/>
                    <a:pt x="976" y="603"/>
                  </a:cubicBezTo>
                  <a:cubicBezTo>
                    <a:pt x="975" y="620"/>
                    <a:pt x="978" y="613"/>
                    <a:pt x="963" y="621"/>
                  </a:cubicBezTo>
                  <a:cubicBezTo>
                    <a:pt x="956" y="625"/>
                    <a:pt x="951" y="632"/>
                    <a:pt x="943" y="635"/>
                  </a:cubicBezTo>
                  <a:cubicBezTo>
                    <a:pt x="935" y="639"/>
                    <a:pt x="926" y="641"/>
                    <a:pt x="919" y="644"/>
                  </a:cubicBezTo>
                  <a:cubicBezTo>
                    <a:pt x="912" y="647"/>
                    <a:pt x="900" y="649"/>
                    <a:pt x="895" y="655"/>
                  </a:cubicBezTo>
                  <a:cubicBezTo>
                    <a:pt x="890" y="661"/>
                    <a:pt x="889" y="673"/>
                    <a:pt x="886" y="679"/>
                  </a:cubicBezTo>
                  <a:cubicBezTo>
                    <a:pt x="878" y="692"/>
                    <a:pt x="858" y="710"/>
                    <a:pt x="842" y="706"/>
                  </a:cubicBezTo>
                  <a:cubicBezTo>
                    <a:pt x="826" y="702"/>
                    <a:pt x="824" y="674"/>
                    <a:pt x="805" y="678"/>
                  </a:cubicBezTo>
                  <a:cubicBezTo>
                    <a:pt x="798" y="679"/>
                    <a:pt x="795" y="686"/>
                    <a:pt x="785" y="686"/>
                  </a:cubicBezTo>
                  <a:cubicBezTo>
                    <a:pt x="778" y="686"/>
                    <a:pt x="771" y="682"/>
                    <a:pt x="764" y="679"/>
                  </a:cubicBezTo>
                  <a:cubicBezTo>
                    <a:pt x="757" y="677"/>
                    <a:pt x="750" y="672"/>
                    <a:pt x="745" y="678"/>
                  </a:cubicBezTo>
                  <a:lnTo>
                    <a:pt x="743" y="680"/>
                  </a:lnTo>
                  <a:cubicBezTo>
                    <a:pt x="736" y="669"/>
                    <a:pt x="731" y="656"/>
                    <a:pt x="731" y="642"/>
                  </a:cubicBezTo>
                  <a:cubicBezTo>
                    <a:pt x="730" y="621"/>
                    <a:pt x="736" y="599"/>
                    <a:pt x="712" y="594"/>
                  </a:cubicBezTo>
                  <a:cubicBezTo>
                    <a:pt x="701" y="592"/>
                    <a:pt x="689" y="597"/>
                    <a:pt x="679" y="594"/>
                  </a:cubicBezTo>
                  <a:cubicBezTo>
                    <a:pt x="667" y="591"/>
                    <a:pt x="667" y="582"/>
                    <a:pt x="661" y="572"/>
                  </a:cubicBezTo>
                  <a:cubicBezTo>
                    <a:pt x="652" y="559"/>
                    <a:pt x="641" y="545"/>
                    <a:pt x="624" y="542"/>
                  </a:cubicBezTo>
                  <a:cubicBezTo>
                    <a:pt x="613" y="540"/>
                    <a:pt x="600" y="545"/>
                    <a:pt x="591" y="540"/>
                  </a:cubicBezTo>
                  <a:cubicBezTo>
                    <a:pt x="579" y="534"/>
                    <a:pt x="584" y="527"/>
                    <a:pt x="586" y="517"/>
                  </a:cubicBezTo>
                  <a:cubicBezTo>
                    <a:pt x="572" y="521"/>
                    <a:pt x="567" y="513"/>
                    <a:pt x="556" y="507"/>
                  </a:cubicBezTo>
                  <a:cubicBezTo>
                    <a:pt x="543" y="499"/>
                    <a:pt x="536" y="505"/>
                    <a:pt x="524" y="507"/>
                  </a:cubicBezTo>
                  <a:cubicBezTo>
                    <a:pt x="504" y="511"/>
                    <a:pt x="482" y="488"/>
                    <a:pt x="463" y="484"/>
                  </a:cubicBezTo>
                  <a:lnTo>
                    <a:pt x="462" y="482"/>
                  </a:lnTo>
                  <a:cubicBezTo>
                    <a:pt x="445" y="478"/>
                    <a:pt x="432" y="465"/>
                    <a:pt x="417" y="456"/>
                  </a:cubicBezTo>
                  <a:cubicBezTo>
                    <a:pt x="408" y="451"/>
                    <a:pt x="365" y="438"/>
                    <a:pt x="366" y="457"/>
                  </a:cubicBezTo>
                  <a:cubicBezTo>
                    <a:pt x="363" y="460"/>
                    <a:pt x="362" y="463"/>
                    <a:pt x="362" y="468"/>
                  </a:cubicBezTo>
                  <a:cubicBezTo>
                    <a:pt x="344" y="471"/>
                    <a:pt x="323" y="459"/>
                    <a:pt x="306" y="468"/>
                  </a:cubicBezTo>
                  <a:cubicBezTo>
                    <a:pt x="292" y="476"/>
                    <a:pt x="279" y="487"/>
                    <a:pt x="265" y="495"/>
                  </a:cubicBezTo>
                  <a:cubicBezTo>
                    <a:pt x="256" y="500"/>
                    <a:pt x="252" y="499"/>
                    <a:pt x="246" y="508"/>
                  </a:cubicBezTo>
                  <a:cubicBezTo>
                    <a:pt x="242" y="515"/>
                    <a:pt x="241" y="523"/>
                    <a:pt x="235" y="528"/>
                  </a:cubicBezTo>
                  <a:cubicBezTo>
                    <a:pt x="222" y="539"/>
                    <a:pt x="195" y="526"/>
                    <a:pt x="186" y="543"/>
                  </a:cubicBezTo>
                  <a:lnTo>
                    <a:pt x="184" y="542"/>
                  </a:lnTo>
                  <a:cubicBezTo>
                    <a:pt x="174" y="535"/>
                    <a:pt x="170" y="506"/>
                    <a:pt x="166" y="496"/>
                  </a:cubicBezTo>
                  <a:cubicBezTo>
                    <a:pt x="159" y="477"/>
                    <a:pt x="162" y="457"/>
                    <a:pt x="161" y="436"/>
                  </a:cubicBezTo>
                  <a:cubicBezTo>
                    <a:pt x="160" y="426"/>
                    <a:pt x="158" y="418"/>
                    <a:pt x="157" y="408"/>
                  </a:cubicBezTo>
                  <a:cubicBezTo>
                    <a:pt x="156" y="404"/>
                    <a:pt x="157" y="396"/>
                    <a:pt x="155" y="392"/>
                  </a:cubicBezTo>
                  <a:cubicBezTo>
                    <a:pt x="152" y="385"/>
                    <a:pt x="151" y="388"/>
                    <a:pt x="145" y="383"/>
                  </a:cubicBezTo>
                  <a:cubicBezTo>
                    <a:pt x="137" y="378"/>
                    <a:pt x="134" y="364"/>
                    <a:pt x="127" y="360"/>
                  </a:cubicBezTo>
                  <a:cubicBezTo>
                    <a:pt x="125" y="359"/>
                    <a:pt x="105" y="358"/>
                    <a:pt x="101" y="359"/>
                  </a:cubicBezTo>
                  <a:cubicBezTo>
                    <a:pt x="102" y="364"/>
                    <a:pt x="103" y="370"/>
                    <a:pt x="102" y="375"/>
                  </a:cubicBezTo>
                  <a:cubicBezTo>
                    <a:pt x="92" y="365"/>
                    <a:pt x="85" y="356"/>
                    <a:pt x="97" y="344"/>
                  </a:cubicBezTo>
                  <a:cubicBezTo>
                    <a:pt x="106" y="335"/>
                    <a:pt x="120" y="341"/>
                    <a:pt x="135" y="340"/>
                  </a:cubicBezTo>
                  <a:cubicBezTo>
                    <a:pt x="134" y="334"/>
                    <a:pt x="129" y="329"/>
                    <a:pt x="122" y="329"/>
                  </a:cubicBezTo>
                  <a:lnTo>
                    <a:pt x="119" y="325"/>
                  </a:lnTo>
                  <a:cubicBezTo>
                    <a:pt x="116" y="315"/>
                    <a:pt x="120" y="303"/>
                    <a:pt x="115" y="294"/>
                  </a:cubicBezTo>
                  <a:cubicBezTo>
                    <a:pt x="107" y="291"/>
                    <a:pt x="104" y="297"/>
                    <a:pt x="98" y="299"/>
                  </a:cubicBezTo>
                  <a:cubicBezTo>
                    <a:pt x="91" y="300"/>
                    <a:pt x="83" y="299"/>
                    <a:pt x="77" y="299"/>
                  </a:cubicBezTo>
                  <a:cubicBezTo>
                    <a:pt x="80" y="303"/>
                    <a:pt x="83" y="309"/>
                    <a:pt x="82" y="315"/>
                  </a:cubicBezTo>
                  <a:cubicBezTo>
                    <a:pt x="75" y="309"/>
                    <a:pt x="68" y="305"/>
                    <a:pt x="62" y="300"/>
                  </a:cubicBezTo>
                  <a:cubicBezTo>
                    <a:pt x="49" y="287"/>
                    <a:pt x="44" y="265"/>
                    <a:pt x="43" y="247"/>
                  </a:cubicBezTo>
                  <a:cubicBezTo>
                    <a:pt x="42" y="227"/>
                    <a:pt x="56" y="207"/>
                    <a:pt x="51" y="190"/>
                  </a:cubicBezTo>
                  <a:cubicBezTo>
                    <a:pt x="44" y="165"/>
                    <a:pt x="2" y="137"/>
                    <a:pt x="0" y="109"/>
                  </a:cubicBezTo>
                  <a:cubicBezTo>
                    <a:pt x="9" y="104"/>
                    <a:pt x="47" y="73"/>
                    <a:pt x="57" y="69"/>
                  </a:cubicBezTo>
                  <a:cubicBezTo>
                    <a:pt x="104" y="45"/>
                    <a:pt x="166" y="63"/>
                    <a:pt x="199" y="102"/>
                  </a:cubicBezTo>
                  <a:cubicBezTo>
                    <a:pt x="213" y="118"/>
                    <a:pt x="255" y="166"/>
                    <a:pt x="275" y="148"/>
                  </a:cubicBezTo>
                  <a:cubicBezTo>
                    <a:pt x="287" y="147"/>
                    <a:pt x="296" y="145"/>
                    <a:pt x="310" y="145"/>
                  </a:cubicBezTo>
                  <a:cubicBezTo>
                    <a:pt x="325" y="145"/>
                    <a:pt x="343" y="151"/>
                    <a:pt x="357" y="145"/>
                  </a:cubicBezTo>
                  <a:cubicBezTo>
                    <a:pt x="366" y="124"/>
                    <a:pt x="347" y="117"/>
                    <a:pt x="345" y="98"/>
                  </a:cubicBezTo>
                  <a:cubicBezTo>
                    <a:pt x="344" y="84"/>
                    <a:pt x="354" y="60"/>
                    <a:pt x="367" y="54"/>
                  </a:cubicBezTo>
                  <a:cubicBezTo>
                    <a:pt x="379" y="50"/>
                    <a:pt x="383" y="52"/>
                    <a:pt x="392" y="43"/>
                  </a:cubicBezTo>
                  <a:cubicBezTo>
                    <a:pt x="400" y="33"/>
                    <a:pt x="398" y="26"/>
                    <a:pt x="410" y="29"/>
                  </a:cubicBezTo>
                  <a:cubicBezTo>
                    <a:pt x="418" y="31"/>
                    <a:pt x="426" y="43"/>
                    <a:pt x="435" y="35"/>
                  </a:cubicBezTo>
                  <a:cubicBezTo>
                    <a:pt x="443" y="27"/>
                    <a:pt x="432" y="18"/>
                    <a:pt x="432" y="11"/>
                  </a:cubicBezTo>
                  <a:cubicBezTo>
                    <a:pt x="457" y="0"/>
                    <a:pt x="498" y="30"/>
                    <a:pt x="520" y="42"/>
                  </a:cubicBezTo>
                  <a:cubicBezTo>
                    <a:pt x="530" y="48"/>
                    <a:pt x="551" y="57"/>
                    <a:pt x="558" y="68"/>
                  </a:cubicBezTo>
                  <a:cubicBezTo>
                    <a:pt x="562" y="75"/>
                    <a:pt x="560" y="82"/>
                    <a:pt x="567" y="88"/>
                  </a:cubicBezTo>
                  <a:cubicBezTo>
                    <a:pt x="572" y="92"/>
                    <a:pt x="581" y="94"/>
                    <a:pt x="586" y="96"/>
                  </a:cubicBezTo>
                  <a:cubicBezTo>
                    <a:pt x="603" y="103"/>
                    <a:pt x="621" y="114"/>
                    <a:pt x="637" y="122"/>
                  </a:cubicBezTo>
                  <a:cubicBezTo>
                    <a:pt x="645" y="125"/>
                    <a:pt x="652" y="131"/>
                    <a:pt x="660" y="134"/>
                  </a:cubicBezTo>
                  <a:cubicBezTo>
                    <a:pt x="673" y="140"/>
                    <a:pt x="676" y="133"/>
                    <a:pt x="686" y="132"/>
                  </a:cubicBezTo>
                  <a:cubicBezTo>
                    <a:pt x="728" y="126"/>
                    <a:pt x="732" y="191"/>
                    <a:pt x="757" y="204"/>
                  </a:cubicBezTo>
                  <a:cubicBezTo>
                    <a:pt x="757" y="221"/>
                    <a:pt x="764" y="240"/>
                    <a:pt x="774" y="253"/>
                  </a:cubicBezTo>
                  <a:cubicBezTo>
                    <a:pt x="786" y="270"/>
                    <a:pt x="804" y="273"/>
                    <a:pt x="820" y="283"/>
                  </a:cubicBezTo>
                  <a:cubicBezTo>
                    <a:pt x="837" y="292"/>
                    <a:pt x="852" y="305"/>
                    <a:pt x="867" y="316"/>
                  </a:cubicBezTo>
                  <a:cubicBezTo>
                    <a:pt x="880" y="326"/>
                    <a:pt x="893" y="337"/>
                    <a:pt x="908" y="345"/>
                  </a:cubicBezTo>
                  <a:cubicBezTo>
                    <a:pt x="926" y="354"/>
                    <a:pt x="946" y="360"/>
                    <a:pt x="964" y="370"/>
                  </a:cubicBezTo>
                  <a:cubicBezTo>
                    <a:pt x="980" y="379"/>
                    <a:pt x="996" y="388"/>
                    <a:pt x="1010" y="399"/>
                  </a:cubicBezTo>
                  <a:cubicBezTo>
                    <a:pt x="1025" y="409"/>
                    <a:pt x="1043" y="408"/>
                    <a:pt x="1061" y="416"/>
                  </a:cubicBezTo>
                  <a:cubicBezTo>
                    <a:pt x="1070" y="420"/>
                    <a:pt x="1077" y="419"/>
                    <a:pt x="1087" y="422"/>
                  </a:cubicBezTo>
                  <a:cubicBezTo>
                    <a:pt x="1094" y="424"/>
                    <a:pt x="1101" y="433"/>
                    <a:pt x="1106" y="438"/>
                  </a:cubicBezTo>
                  <a:cubicBezTo>
                    <a:pt x="1119" y="452"/>
                    <a:pt x="1115" y="472"/>
                    <a:pt x="1121" y="49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6">
              <a:extLst>
                <a:ext uri="{FF2B5EF4-FFF2-40B4-BE49-F238E27FC236}">
                  <a16:creationId xmlns:a16="http://schemas.microsoft.com/office/drawing/2014/main" id="{207EA414-6587-4C64-B91C-3CE53109E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2199" y="3158204"/>
              <a:ext cx="471446" cy="380834"/>
            </a:xfrm>
            <a:custGeom>
              <a:avLst/>
              <a:gdLst>
                <a:gd name="T0" fmla="*/ 1539 w 1582"/>
                <a:gd name="T1" fmla="*/ 1138 h 1279"/>
                <a:gd name="T2" fmla="*/ 1480 w 1582"/>
                <a:gd name="T3" fmla="*/ 1175 h 1279"/>
                <a:gd name="T4" fmla="*/ 1468 w 1582"/>
                <a:gd name="T5" fmla="*/ 1269 h 1279"/>
                <a:gd name="T6" fmla="*/ 1393 w 1582"/>
                <a:gd name="T7" fmla="*/ 1251 h 1279"/>
                <a:gd name="T8" fmla="*/ 1317 w 1582"/>
                <a:gd name="T9" fmla="*/ 1251 h 1279"/>
                <a:gd name="T10" fmla="*/ 1243 w 1582"/>
                <a:gd name="T11" fmla="*/ 1238 h 1279"/>
                <a:gd name="T12" fmla="*/ 1186 w 1582"/>
                <a:gd name="T13" fmla="*/ 1230 h 1279"/>
                <a:gd name="T14" fmla="*/ 1121 w 1582"/>
                <a:gd name="T15" fmla="*/ 1217 h 1279"/>
                <a:gd name="T16" fmla="*/ 1013 w 1582"/>
                <a:gd name="T17" fmla="*/ 1114 h 1279"/>
                <a:gd name="T18" fmla="*/ 905 w 1582"/>
                <a:gd name="T19" fmla="*/ 1148 h 1279"/>
                <a:gd name="T20" fmla="*/ 825 w 1582"/>
                <a:gd name="T21" fmla="*/ 1121 h 1279"/>
                <a:gd name="T22" fmla="*/ 763 w 1582"/>
                <a:gd name="T23" fmla="*/ 1076 h 1279"/>
                <a:gd name="T24" fmla="*/ 650 w 1582"/>
                <a:gd name="T25" fmla="*/ 1032 h 1279"/>
                <a:gd name="T26" fmla="*/ 611 w 1582"/>
                <a:gd name="T27" fmla="*/ 952 h 1279"/>
                <a:gd name="T28" fmla="*/ 532 w 1582"/>
                <a:gd name="T29" fmla="*/ 849 h 1279"/>
                <a:gd name="T30" fmla="*/ 456 w 1582"/>
                <a:gd name="T31" fmla="*/ 836 h 1279"/>
                <a:gd name="T32" fmla="*/ 417 w 1582"/>
                <a:gd name="T33" fmla="*/ 849 h 1279"/>
                <a:gd name="T34" fmla="*/ 382 w 1582"/>
                <a:gd name="T35" fmla="*/ 798 h 1279"/>
                <a:gd name="T36" fmla="*/ 358 w 1582"/>
                <a:gd name="T37" fmla="*/ 694 h 1279"/>
                <a:gd name="T38" fmla="*/ 220 w 1582"/>
                <a:gd name="T39" fmla="*/ 617 h 1279"/>
                <a:gd name="T40" fmla="*/ 180 w 1582"/>
                <a:gd name="T41" fmla="*/ 439 h 1279"/>
                <a:gd name="T42" fmla="*/ 220 w 1582"/>
                <a:gd name="T43" fmla="*/ 375 h 1279"/>
                <a:gd name="T44" fmla="*/ 89 w 1582"/>
                <a:gd name="T45" fmla="*/ 299 h 1279"/>
                <a:gd name="T46" fmla="*/ 48 w 1582"/>
                <a:gd name="T47" fmla="*/ 198 h 1279"/>
                <a:gd name="T48" fmla="*/ 16 w 1582"/>
                <a:gd name="T49" fmla="*/ 95 h 1279"/>
                <a:gd name="T50" fmla="*/ 23 w 1582"/>
                <a:gd name="T51" fmla="*/ 30 h 1279"/>
                <a:gd name="T52" fmla="*/ 44 w 1582"/>
                <a:gd name="T53" fmla="*/ 5 h 1279"/>
                <a:gd name="T54" fmla="*/ 201 w 1582"/>
                <a:gd name="T55" fmla="*/ 82 h 1279"/>
                <a:gd name="T56" fmla="*/ 264 w 1582"/>
                <a:gd name="T57" fmla="*/ 27 h 1279"/>
                <a:gd name="T58" fmla="*/ 325 w 1582"/>
                <a:gd name="T59" fmla="*/ 69 h 1279"/>
                <a:gd name="T60" fmla="*/ 376 w 1582"/>
                <a:gd name="T61" fmla="*/ 143 h 1279"/>
                <a:gd name="T62" fmla="*/ 428 w 1582"/>
                <a:gd name="T63" fmla="*/ 211 h 1279"/>
                <a:gd name="T64" fmla="*/ 542 w 1582"/>
                <a:gd name="T65" fmla="*/ 261 h 1279"/>
                <a:gd name="T66" fmla="*/ 745 w 1582"/>
                <a:gd name="T67" fmla="*/ 261 h 1279"/>
                <a:gd name="T68" fmla="*/ 772 w 1582"/>
                <a:gd name="T69" fmla="*/ 212 h 1279"/>
                <a:gd name="T70" fmla="*/ 851 w 1582"/>
                <a:gd name="T71" fmla="*/ 164 h 1279"/>
                <a:gd name="T72" fmla="*/ 952 w 1582"/>
                <a:gd name="T73" fmla="*/ 126 h 1279"/>
                <a:gd name="T74" fmla="*/ 1049 w 1582"/>
                <a:gd name="T75" fmla="*/ 153 h 1279"/>
                <a:gd name="T76" fmla="*/ 1172 w 1582"/>
                <a:gd name="T77" fmla="*/ 186 h 1279"/>
                <a:gd name="T78" fmla="*/ 1247 w 1582"/>
                <a:gd name="T79" fmla="*/ 241 h 1279"/>
                <a:gd name="T80" fmla="*/ 1317 w 1582"/>
                <a:gd name="T81" fmla="*/ 311 h 1279"/>
                <a:gd name="T82" fmla="*/ 1327 w 1582"/>
                <a:gd name="T83" fmla="*/ 398 h 1279"/>
                <a:gd name="T84" fmla="*/ 1313 w 1582"/>
                <a:gd name="T85" fmla="*/ 460 h 1279"/>
                <a:gd name="T86" fmla="*/ 1339 w 1582"/>
                <a:gd name="T87" fmla="*/ 531 h 1279"/>
                <a:gd name="T88" fmla="*/ 1346 w 1582"/>
                <a:gd name="T89" fmla="*/ 653 h 1279"/>
                <a:gd name="T90" fmla="*/ 1349 w 1582"/>
                <a:gd name="T91" fmla="*/ 705 h 1279"/>
                <a:gd name="T92" fmla="*/ 1434 w 1582"/>
                <a:gd name="T93" fmla="*/ 766 h 1279"/>
                <a:gd name="T94" fmla="*/ 1411 w 1582"/>
                <a:gd name="T95" fmla="*/ 828 h 1279"/>
                <a:gd name="T96" fmla="*/ 1373 w 1582"/>
                <a:gd name="T97" fmla="*/ 879 h 1279"/>
                <a:gd name="T98" fmla="*/ 1435 w 1582"/>
                <a:gd name="T99" fmla="*/ 969 h 1279"/>
                <a:gd name="T100" fmla="*/ 1514 w 1582"/>
                <a:gd name="T101" fmla="*/ 1006 h 1279"/>
                <a:gd name="T102" fmla="*/ 1535 w 1582"/>
                <a:gd name="T103" fmla="*/ 1050 h 1279"/>
                <a:gd name="T104" fmla="*/ 1579 w 1582"/>
                <a:gd name="T105" fmla="*/ 1097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2" h="1279">
                  <a:moveTo>
                    <a:pt x="1576" y="1140"/>
                  </a:moveTo>
                  <a:cubicBezTo>
                    <a:pt x="1568" y="1147"/>
                    <a:pt x="1566" y="1140"/>
                    <a:pt x="1560" y="1137"/>
                  </a:cubicBezTo>
                  <a:cubicBezTo>
                    <a:pt x="1552" y="1134"/>
                    <a:pt x="1546" y="1135"/>
                    <a:pt x="1539" y="1138"/>
                  </a:cubicBezTo>
                  <a:cubicBezTo>
                    <a:pt x="1532" y="1140"/>
                    <a:pt x="1524" y="1140"/>
                    <a:pt x="1518" y="1143"/>
                  </a:cubicBezTo>
                  <a:cubicBezTo>
                    <a:pt x="1513" y="1145"/>
                    <a:pt x="1508" y="1152"/>
                    <a:pt x="1503" y="1155"/>
                  </a:cubicBezTo>
                  <a:cubicBezTo>
                    <a:pt x="1491" y="1161"/>
                    <a:pt x="1485" y="1162"/>
                    <a:pt x="1480" y="1175"/>
                  </a:cubicBezTo>
                  <a:cubicBezTo>
                    <a:pt x="1475" y="1186"/>
                    <a:pt x="1479" y="1199"/>
                    <a:pt x="1470" y="1207"/>
                  </a:cubicBezTo>
                  <a:cubicBezTo>
                    <a:pt x="1467" y="1216"/>
                    <a:pt x="1473" y="1228"/>
                    <a:pt x="1473" y="1238"/>
                  </a:cubicBezTo>
                  <a:cubicBezTo>
                    <a:pt x="1473" y="1250"/>
                    <a:pt x="1467" y="1257"/>
                    <a:pt x="1468" y="1269"/>
                  </a:cubicBezTo>
                  <a:cubicBezTo>
                    <a:pt x="1460" y="1276"/>
                    <a:pt x="1447" y="1279"/>
                    <a:pt x="1436" y="1276"/>
                  </a:cubicBezTo>
                  <a:cubicBezTo>
                    <a:pt x="1429" y="1274"/>
                    <a:pt x="1419" y="1269"/>
                    <a:pt x="1414" y="1266"/>
                  </a:cubicBezTo>
                  <a:cubicBezTo>
                    <a:pt x="1407" y="1262"/>
                    <a:pt x="1403" y="1249"/>
                    <a:pt x="1393" y="1251"/>
                  </a:cubicBezTo>
                  <a:cubicBezTo>
                    <a:pt x="1394" y="1265"/>
                    <a:pt x="1381" y="1262"/>
                    <a:pt x="1374" y="1261"/>
                  </a:cubicBezTo>
                  <a:cubicBezTo>
                    <a:pt x="1365" y="1259"/>
                    <a:pt x="1354" y="1258"/>
                    <a:pt x="1345" y="1256"/>
                  </a:cubicBezTo>
                  <a:cubicBezTo>
                    <a:pt x="1338" y="1255"/>
                    <a:pt x="1325" y="1253"/>
                    <a:pt x="1317" y="1251"/>
                  </a:cubicBezTo>
                  <a:cubicBezTo>
                    <a:pt x="1308" y="1249"/>
                    <a:pt x="1300" y="1242"/>
                    <a:pt x="1291" y="1240"/>
                  </a:cubicBezTo>
                  <a:cubicBezTo>
                    <a:pt x="1280" y="1239"/>
                    <a:pt x="1269" y="1239"/>
                    <a:pt x="1258" y="1239"/>
                  </a:cubicBezTo>
                  <a:cubicBezTo>
                    <a:pt x="1254" y="1239"/>
                    <a:pt x="1247" y="1239"/>
                    <a:pt x="1243" y="1238"/>
                  </a:cubicBezTo>
                  <a:cubicBezTo>
                    <a:pt x="1239" y="1236"/>
                    <a:pt x="1237" y="1230"/>
                    <a:pt x="1234" y="1228"/>
                  </a:cubicBezTo>
                  <a:cubicBezTo>
                    <a:pt x="1222" y="1223"/>
                    <a:pt x="1220" y="1232"/>
                    <a:pt x="1210" y="1236"/>
                  </a:cubicBezTo>
                  <a:cubicBezTo>
                    <a:pt x="1197" y="1241"/>
                    <a:pt x="1196" y="1234"/>
                    <a:pt x="1186" y="1230"/>
                  </a:cubicBezTo>
                  <a:cubicBezTo>
                    <a:pt x="1176" y="1226"/>
                    <a:pt x="1162" y="1228"/>
                    <a:pt x="1151" y="1227"/>
                  </a:cubicBezTo>
                  <a:cubicBezTo>
                    <a:pt x="1146" y="1226"/>
                    <a:pt x="1138" y="1226"/>
                    <a:pt x="1133" y="1225"/>
                  </a:cubicBezTo>
                  <a:cubicBezTo>
                    <a:pt x="1128" y="1223"/>
                    <a:pt x="1127" y="1218"/>
                    <a:pt x="1121" y="1217"/>
                  </a:cubicBezTo>
                  <a:cubicBezTo>
                    <a:pt x="1119" y="1181"/>
                    <a:pt x="1094" y="1142"/>
                    <a:pt x="1077" y="1111"/>
                  </a:cubicBezTo>
                  <a:cubicBezTo>
                    <a:pt x="1065" y="1109"/>
                    <a:pt x="1060" y="1097"/>
                    <a:pt x="1044" y="1100"/>
                  </a:cubicBezTo>
                  <a:cubicBezTo>
                    <a:pt x="1034" y="1102"/>
                    <a:pt x="1022" y="1109"/>
                    <a:pt x="1013" y="1114"/>
                  </a:cubicBezTo>
                  <a:cubicBezTo>
                    <a:pt x="1002" y="1120"/>
                    <a:pt x="991" y="1122"/>
                    <a:pt x="980" y="1128"/>
                  </a:cubicBezTo>
                  <a:cubicBezTo>
                    <a:pt x="968" y="1134"/>
                    <a:pt x="955" y="1139"/>
                    <a:pt x="944" y="1146"/>
                  </a:cubicBezTo>
                  <a:cubicBezTo>
                    <a:pt x="941" y="1177"/>
                    <a:pt x="920" y="1158"/>
                    <a:pt x="905" y="1148"/>
                  </a:cubicBezTo>
                  <a:cubicBezTo>
                    <a:pt x="895" y="1142"/>
                    <a:pt x="886" y="1141"/>
                    <a:pt x="875" y="1140"/>
                  </a:cubicBezTo>
                  <a:cubicBezTo>
                    <a:pt x="866" y="1140"/>
                    <a:pt x="851" y="1142"/>
                    <a:pt x="843" y="1140"/>
                  </a:cubicBezTo>
                  <a:cubicBezTo>
                    <a:pt x="832" y="1137"/>
                    <a:pt x="833" y="1127"/>
                    <a:pt x="825" y="1121"/>
                  </a:cubicBezTo>
                  <a:cubicBezTo>
                    <a:pt x="818" y="1116"/>
                    <a:pt x="804" y="1118"/>
                    <a:pt x="796" y="1115"/>
                  </a:cubicBezTo>
                  <a:cubicBezTo>
                    <a:pt x="788" y="1112"/>
                    <a:pt x="779" y="1106"/>
                    <a:pt x="773" y="1102"/>
                  </a:cubicBezTo>
                  <a:cubicBezTo>
                    <a:pt x="762" y="1093"/>
                    <a:pt x="764" y="1090"/>
                    <a:pt x="763" y="1076"/>
                  </a:cubicBezTo>
                  <a:cubicBezTo>
                    <a:pt x="762" y="1059"/>
                    <a:pt x="753" y="1067"/>
                    <a:pt x="739" y="1062"/>
                  </a:cubicBezTo>
                  <a:cubicBezTo>
                    <a:pt x="729" y="1058"/>
                    <a:pt x="721" y="1051"/>
                    <a:pt x="712" y="1048"/>
                  </a:cubicBezTo>
                  <a:cubicBezTo>
                    <a:pt x="700" y="1044"/>
                    <a:pt x="649" y="1051"/>
                    <a:pt x="650" y="1032"/>
                  </a:cubicBezTo>
                  <a:cubicBezTo>
                    <a:pt x="640" y="1025"/>
                    <a:pt x="635" y="1007"/>
                    <a:pt x="631" y="995"/>
                  </a:cubicBezTo>
                  <a:cubicBezTo>
                    <a:pt x="625" y="979"/>
                    <a:pt x="615" y="977"/>
                    <a:pt x="605" y="964"/>
                  </a:cubicBezTo>
                  <a:cubicBezTo>
                    <a:pt x="611" y="962"/>
                    <a:pt x="615" y="959"/>
                    <a:pt x="611" y="952"/>
                  </a:cubicBezTo>
                  <a:cubicBezTo>
                    <a:pt x="595" y="951"/>
                    <a:pt x="589" y="951"/>
                    <a:pt x="585" y="934"/>
                  </a:cubicBezTo>
                  <a:cubicBezTo>
                    <a:pt x="582" y="922"/>
                    <a:pt x="579" y="914"/>
                    <a:pt x="571" y="902"/>
                  </a:cubicBezTo>
                  <a:cubicBezTo>
                    <a:pt x="559" y="885"/>
                    <a:pt x="549" y="861"/>
                    <a:pt x="532" y="849"/>
                  </a:cubicBezTo>
                  <a:cubicBezTo>
                    <a:pt x="529" y="852"/>
                    <a:pt x="526" y="854"/>
                    <a:pt x="525" y="858"/>
                  </a:cubicBezTo>
                  <a:cubicBezTo>
                    <a:pt x="508" y="860"/>
                    <a:pt x="504" y="872"/>
                    <a:pt x="487" y="861"/>
                  </a:cubicBezTo>
                  <a:cubicBezTo>
                    <a:pt x="474" y="852"/>
                    <a:pt x="473" y="833"/>
                    <a:pt x="456" y="836"/>
                  </a:cubicBezTo>
                  <a:cubicBezTo>
                    <a:pt x="458" y="850"/>
                    <a:pt x="467" y="861"/>
                    <a:pt x="446" y="865"/>
                  </a:cubicBezTo>
                  <a:cubicBezTo>
                    <a:pt x="425" y="870"/>
                    <a:pt x="438" y="848"/>
                    <a:pt x="420" y="849"/>
                  </a:cubicBezTo>
                  <a:lnTo>
                    <a:pt x="417" y="849"/>
                  </a:lnTo>
                  <a:cubicBezTo>
                    <a:pt x="415" y="840"/>
                    <a:pt x="405" y="840"/>
                    <a:pt x="399" y="836"/>
                  </a:cubicBezTo>
                  <a:cubicBezTo>
                    <a:pt x="393" y="831"/>
                    <a:pt x="389" y="824"/>
                    <a:pt x="386" y="817"/>
                  </a:cubicBezTo>
                  <a:cubicBezTo>
                    <a:pt x="382" y="808"/>
                    <a:pt x="382" y="798"/>
                    <a:pt x="382" y="798"/>
                  </a:cubicBezTo>
                  <a:lnTo>
                    <a:pt x="382" y="788"/>
                  </a:lnTo>
                  <a:cubicBezTo>
                    <a:pt x="346" y="783"/>
                    <a:pt x="343" y="740"/>
                    <a:pt x="370" y="720"/>
                  </a:cubicBezTo>
                  <a:cubicBezTo>
                    <a:pt x="365" y="712"/>
                    <a:pt x="360" y="703"/>
                    <a:pt x="358" y="694"/>
                  </a:cubicBezTo>
                  <a:cubicBezTo>
                    <a:pt x="336" y="685"/>
                    <a:pt x="329" y="660"/>
                    <a:pt x="310" y="651"/>
                  </a:cubicBezTo>
                  <a:cubicBezTo>
                    <a:pt x="290" y="642"/>
                    <a:pt x="273" y="628"/>
                    <a:pt x="252" y="617"/>
                  </a:cubicBezTo>
                  <a:cubicBezTo>
                    <a:pt x="239" y="611"/>
                    <a:pt x="230" y="623"/>
                    <a:pt x="220" y="617"/>
                  </a:cubicBezTo>
                  <a:cubicBezTo>
                    <a:pt x="208" y="609"/>
                    <a:pt x="218" y="588"/>
                    <a:pt x="213" y="578"/>
                  </a:cubicBezTo>
                  <a:cubicBezTo>
                    <a:pt x="207" y="561"/>
                    <a:pt x="178" y="538"/>
                    <a:pt x="164" y="533"/>
                  </a:cubicBezTo>
                  <a:cubicBezTo>
                    <a:pt x="158" y="497"/>
                    <a:pt x="178" y="474"/>
                    <a:pt x="180" y="439"/>
                  </a:cubicBezTo>
                  <a:cubicBezTo>
                    <a:pt x="187" y="437"/>
                    <a:pt x="192" y="436"/>
                    <a:pt x="200" y="435"/>
                  </a:cubicBezTo>
                  <a:cubicBezTo>
                    <a:pt x="201" y="416"/>
                    <a:pt x="195" y="405"/>
                    <a:pt x="192" y="389"/>
                  </a:cubicBezTo>
                  <a:cubicBezTo>
                    <a:pt x="202" y="384"/>
                    <a:pt x="212" y="384"/>
                    <a:pt x="220" y="375"/>
                  </a:cubicBezTo>
                  <a:cubicBezTo>
                    <a:pt x="193" y="356"/>
                    <a:pt x="146" y="363"/>
                    <a:pt x="121" y="336"/>
                  </a:cubicBezTo>
                  <a:cubicBezTo>
                    <a:pt x="116" y="330"/>
                    <a:pt x="114" y="320"/>
                    <a:pt x="107" y="313"/>
                  </a:cubicBezTo>
                  <a:cubicBezTo>
                    <a:pt x="103" y="309"/>
                    <a:pt x="92" y="304"/>
                    <a:pt x="89" y="299"/>
                  </a:cubicBezTo>
                  <a:cubicBezTo>
                    <a:pt x="82" y="286"/>
                    <a:pt x="95" y="251"/>
                    <a:pt x="68" y="255"/>
                  </a:cubicBezTo>
                  <a:lnTo>
                    <a:pt x="68" y="249"/>
                  </a:lnTo>
                  <a:cubicBezTo>
                    <a:pt x="68" y="231"/>
                    <a:pt x="60" y="210"/>
                    <a:pt x="48" y="198"/>
                  </a:cubicBezTo>
                  <a:cubicBezTo>
                    <a:pt x="43" y="193"/>
                    <a:pt x="30" y="190"/>
                    <a:pt x="28" y="183"/>
                  </a:cubicBezTo>
                  <a:cubicBezTo>
                    <a:pt x="25" y="176"/>
                    <a:pt x="33" y="161"/>
                    <a:pt x="34" y="153"/>
                  </a:cubicBezTo>
                  <a:cubicBezTo>
                    <a:pt x="36" y="124"/>
                    <a:pt x="20" y="120"/>
                    <a:pt x="16" y="95"/>
                  </a:cubicBezTo>
                  <a:cubicBezTo>
                    <a:pt x="14" y="85"/>
                    <a:pt x="14" y="72"/>
                    <a:pt x="12" y="63"/>
                  </a:cubicBezTo>
                  <a:cubicBezTo>
                    <a:pt x="9" y="52"/>
                    <a:pt x="0" y="47"/>
                    <a:pt x="2" y="35"/>
                  </a:cubicBezTo>
                  <a:cubicBezTo>
                    <a:pt x="9" y="33"/>
                    <a:pt x="16" y="32"/>
                    <a:pt x="23" y="30"/>
                  </a:cubicBezTo>
                  <a:cubicBezTo>
                    <a:pt x="24" y="20"/>
                    <a:pt x="20" y="4"/>
                    <a:pt x="30" y="0"/>
                  </a:cubicBezTo>
                  <a:lnTo>
                    <a:pt x="34" y="0"/>
                  </a:lnTo>
                  <a:cubicBezTo>
                    <a:pt x="38" y="0"/>
                    <a:pt x="41" y="2"/>
                    <a:pt x="44" y="5"/>
                  </a:cubicBezTo>
                  <a:cubicBezTo>
                    <a:pt x="47" y="8"/>
                    <a:pt x="51" y="12"/>
                    <a:pt x="55" y="13"/>
                  </a:cubicBezTo>
                  <a:cubicBezTo>
                    <a:pt x="63" y="36"/>
                    <a:pt x="71" y="50"/>
                    <a:pt x="97" y="57"/>
                  </a:cubicBezTo>
                  <a:cubicBezTo>
                    <a:pt x="99" y="94"/>
                    <a:pt x="181" y="95"/>
                    <a:pt x="201" y="82"/>
                  </a:cubicBezTo>
                  <a:cubicBezTo>
                    <a:pt x="209" y="77"/>
                    <a:pt x="211" y="67"/>
                    <a:pt x="218" y="60"/>
                  </a:cubicBezTo>
                  <a:cubicBezTo>
                    <a:pt x="223" y="55"/>
                    <a:pt x="235" y="51"/>
                    <a:pt x="241" y="44"/>
                  </a:cubicBezTo>
                  <a:cubicBezTo>
                    <a:pt x="249" y="37"/>
                    <a:pt x="255" y="31"/>
                    <a:pt x="264" y="27"/>
                  </a:cubicBezTo>
                  <a:cubicBezTo>
                    <a:pt x="274" y="22"/>
                    <a:pt x="284" y="27"/>
                    <a:pt x="288" y="13"/>
                  </a:cubicBezTo>
                  <a:cubicBezTo>
                    <a:pt x="301" y="19"/>
                    <a:pt x="310" y="32"/>
                    <a:pt x="314" y="44"/>
                  </a:cubicBezTo>
                  <a:cubicBezTo>
                    <a:pt x="295" y="51"/>
                    <a:pt x="316" y="65"/>
                    <a:pt x="325" y="69"/>
                  </a:cubicBezTo>
                  <a:cubicBezTo>
                    <a:pt x="285" y="85"/>
                    <a:pt x="325" y="107"/>
                    <a:pt x="345" y="119"/>
                  </a:cubicBezTo>
                  <a:cubicBezTo>
                    <a:pt x="350" y="122"/>
                    <a:pt x="358" y="126"/>
                    <a:pt x="364" y="131"/>
                  </a:cubicBezTo>
                  <a:cubicBezTo>
                    <a:pt x="369" y="135"/>
                    <a:pt x="373" y="139"/>
                    <a:pt x="376" y="143"/>
                  </a:cubicBezTo>
                  <a:cubicBezTo>
                    <a:pt x="385" y="159"/>
                    <a:pt x="374" y="171"/>
                    <a:pt x="376" y="188"/>
                  </a:cubicBezTo>
                  <a:cubicBezTo>
                    <a:pt x="395" y="186"/>
                    <a:pt x="389" y="197"/>
                    <a:pt x="400" y="203"/>
                  </a:cubicBezTo>
                  <a:cubicBezTo>
                    <a:pt x="406" y="208"/>
                    <a:pt x="420" y="210"/>
                    <a:pt x="428" y="211"/>
                  </a:cubicBezTo>
                  <a:cubicBezTo>
                    <a:pt x="441" y="212"/>
                    <a:pt x="451" y="206"/>
                    <a:pt x="460" y="207"/>
                  </a:cubicBezTo>
                  <a:cubicBezTo>
                    <a:pt x="467" y="209"/>
                    <a:pt x="476" y="217"/>
                    <a:pt x="486" y="219"/>
                  </a:cubicBezTo>
                  <a:cubicBezTo>
                    <a:pt x="482" y="250"/>
                    <a:pt x="519" y="255"/>
                    <a:pt x="542" y="261"/>
                  </a:cubicBezTo>
                  <a:cubicBezTo>
                    <a:pt x="569" y="269"/>
                    <a:pt x="590" y="283"/>
                    <a:pt x="622" y="281"/>
                  </a:cubicBezTo>
                  <a:cubicBezTo>
                    <a:pt x="649" y="279"/>
                    <a:pt x="675" y="269"/>
                    <a:pt x="703" y="265"/>
                  </a:cubicBezTo>
                  <a:cubicBezTo>
                    <a:pt x="716" y="263"/>
                    <a:pt x="730" y="258"/>
                    <a:pt x="745" y="261"/>
                  </a:cubicBezTo>
                  <a:cubicBezTo>
                    <a:pt x="758" y="263"/>
                    <a:pt x="768" y="270"/>
                    <a:pt x="782" y="265"/>
                  </a:cubicBezTo>
                  <a:cubicBezTo>
                    <a:pt x="784" y="244"/>
                    <a:pt x="773" y="229"/>
                    <a:pt x="770" y="211"/>
                  </a:cubicBezTo>
                  <a:lnTo>
                    <a:pt x="772" y="212"/>
                  </a:lnTo>
                  <a:cubicBezTo>
                    <a:pt x="781" y="195"/>
                    <a:pt x="808" y="208"/>
                    <a:pt x="821" y="197"/>
                  </a:cubicBezTo>
                  <a:cubicBezTo>
                    <a:pt x="827" y="192"/>
                    <a:pt x="828" y="184"/>
                    <a:pt x="832" y="177"/>
                  </a:cubicBezTo>
                  <a:cubicBezTo>
                    <a:pt x="838" y="168"/>
                    <a:pt x="842" y="169"/>
                    <a:pt x="851" y="164"/>
                  </a:cubicBezTo>
                  <a:cubicBezTo>
                    <a:pt x="865" y="156"/>
                    <a:pt x="878" y="145"/>
                    <a:pt x="892" y="137"/>
                  </a:cubicBezTo>
                  <a:cubicBezTo>
                    <a:pt x="909" y="128"/>
                    <a:pt x="930" y="140"/>
                    <a:pt x="948" y="137"/>
                  </a:cubicBezTo>
                  <a:cubicBezTo>
                    <a:pt x="948" y="132"/>
                    <a:pt x="949" y="129"/>
                    <a:pt x="952" y="126"/>
                  </a:cubicBezTo>
                  <a:cubicBezTo>
                    <a:pt x="951" y="107"/>
                    <a:pt x="994" y="120"/>
                    <a:pt x="1003" y="125"/>
                  </a:cubicBezTo>
                  <a:cubicBezTo>
                    <a:pt x="1018" y="134"/>
                    <a:pt x="1031" y="147"/>
                    <a:pt x="1048" y="151"/>
                  </a:cubicBezTo>
                  <a:lnTo>
                    <a:pt x="1049" y="153"/>
                  </a:lnTo>
                  <a:cubicBezTo>
                    <a:pt x="1068" y="157"/>
                    <a:pt x="1090" y="180"/>
                    <a:pt x="1110" y="176"/>
                  </a:cubicBezTo>
                  <a:cubicBezTo>
                    <a:pt x="1122" y="174"/>
                    <a:pt x="1129" y="168"/>
                    <a:pt x="1142" y="176"/>
                  </a:cubicBezTo>
                  <a:cubicBezTo>
                    <a:pt x="1153" y="182"/>
                    <a:pt x="1158" y="190"/>
                    <a:pt x="1172" y="186"/>
                  </a:cubicBezTo>
                  <a:cubicBezTo>
                    <a:pt x="1170" y="196"/>
                    <a:pt x="1165" y="203"/>
                    <a:pt x="1177" y="209"/>
                  </a:cubicBezTo>
                  <a:cubicBezTo>
                    <a:pt x="1186" y="214"/>
                    <a:pt x="1199" y="209"/>
                    <a:pt x="1210" y="211"/>
                  </a:cubicBezTo>
                  <a:cubicBezTo>
                    <a:pt x="1227" y="214"/>
                    <a:pt x="1238" y="228"/>
                    <a:pt x="1247" y="241"/>
                  </a:cubicBezTo>
                  <a:cubicBezTo>
                    <a:pt x="1253" y="251"/>
                    <a:pt x="1253" y="260"/>
                    <a:pt x="1265" y="263"/>
                  </a:cubicBezTo>
                  <a:cubicBezTo>
                    <a:pt x="1275" y="266"/>
                    <a:pt x="1287" y="261"/>
                    <a:pt x="1298" y="263"/>
                  </a:cubicBezTo>
                  <a:cubicBezTo>
                    <a:pt x="1322" y="268"/>
                    <a:pt x="1316" y="290"/>
                    <a:pt x="1317" y="311"/>
                  </a:cubicBezTo>
                  <a:cubicBezTo>
                    <a:pt x="1317" y="325"/>
                    <a:pt x="1322" y="338"/>
                    <a:pt x="1329" y="349"/>
                  </a:cubicBezTo>
                  <a:cubicBezTo>
                    <a:pt x="1327" y="355"/>
                    <a:pt x="1327" y="366"/>
                    <a:pt x="1327" y="371"/>
                  </a:cubicBezTo>
                  <a:cubicBezTo>
                    <a:pt x="1327" y="379"/>
                    <a:pt x="1326" y="390"/>
                    <a:pt x="1327" y="398"/>
                  </a:cubicBezTo>
                  <a:cubicBezTo>
                    <a:pt x="1329" y="406"/>
                    <a:pt x="1334" y="410"/>
                    <a:pt x="1330" y="419"/>
                  </a:cubicBezTo>
                  <a:cubicBezTo>
                    <a:pt x="1327" y="428"/>
                    <a:pt x="1304" y="440"/>
                    <a:pt x="1295" y="437"/>
                  </a:cubicBezTo>
                  <a:cubicBezTo>
                    <a:pt x="1294" y="448"/>
                    <a:pt x="1313" y="449"/>
                    <a:pt x="1313" y="460"/>
                  </a:cubicBezTo>
                  <a:cubicBezTo>
                    <a:pt x="1313" y="465"/>
                    <a:pt x="1306" y="470"/>
                    <a:pt x="1304" y="474"/>
                  </a:cubicBezTo>
                  <a:cubicBezTo>
                    <a:pt x="1301" y="481"/>
                    <a:pt x="1302" y="478"/>
                    <a:pt x="1302" y="486"/>
                  </a:cubicBezTo>
                  <a:cubicBezTo>
                    <a:pt x="1304" y="509"/>
                    <a:pt x="1310" y="534"/>
                    <a:pt x="1339" y="531"/>
                  </a:cubicBezTo>
                  <a:cubicBezTo>
                    <a:pt x="1341" y="550"/>
                    <a:pt x="1313" y="557"/>
                    <a:pt x="1314" y="578"/>
                  </a:cubicBezTo>
                  <a:cubicBezTo>
                    <a:pt x="1315" y="594"/>
                    <a:pt x="1332" y="611"/>
                    <a:pt x="1338" y="626"/>
                  </a:cubicBezTo>
                  <a:cubicBezTo>
                    <a:pt x="1340" y="633"/>
                    <a:pt x="1345" y="645"/>
                    <a:pt x="1346" y="653"/>
                  </a:cubicBezTo>
                  <a:cubicBezTo>
                    <a:pt x="1347" y="658"/>
                    <a:pt x="1344" y="660"/>
                    <a:pt x="1343" y="663"/>
                  </a:cubicBezTo>
                  <a:cubicBezTo>
                    <a:pt x="1343" y="668"/>
                    <a:pt x="1344" y="670"/>
                    <a:pt x="1345" y="675"/>
                  </a:cubicBezTo>
                  <a:cubicBezTo>
                    <a:pt x="1346" y="682"/>
                    <a:pt x="1345" y="699"/>
                    <a:pt x="1349" y="705"/>
                  </a:cubicBezTo>
                  <a:cubicBezTo>
                    <a:pt x="1355" y="714"/>
                    <a:pt x="1366" y="712"/>
                    <a:pt x="1377" y="712"/>
                  </a:cubicBezTo>
                  <a:cubicBezTo>
                    <a:pt x="1392" y="712"/>
                    <a:pt x="1407" y="711"/>
                    <a:pt x="1421" y="717"/>
                  </a:cubicBezTo>
                  <a:cubicBezTo>
                    <a:pt x="1425" y="733"/>
                    <a:pt x="1433" y="749"/>
                    <a:pt x="1434" y="766"/>
                  </a:cubicBezTo>
                  <a:cubicBezTo>
                    <a:pt x="1435" y="774"/>
                    <a:pt x="1436" y="789"/>
                    <a:pt x="1433" y="796"/>
                  </a:cubicBezTo>
                  <a:cubicBezTo>
                    <a:pt x="1430" y="803"/>
                    <a:pt x="1422" y="806"/>
                    <a:pt x="1419" y="813"/>
                  </a:cubicBezTo>
                  <a:cubicBezTo>
                    <a:pt x="1419" y="813"/>
                    <a:pt x="1421" y="821"/>
                    <a:pt x="1411" y="828"/>
                  </a:cubicBezTo>
                  <a:cubicBezTo>
                    <a:pt x="1402" y="834"/>
                    <a:pt x="1395" y="845"/>
                    <a:pt x="1390" y="854"/>
                  </a:cubicBezTo>
                  <a:cubicBezTo>
                    <a:pt x="1384" y="862"/>
                    <a:pt x="1375" y="870"/>
                    <a:pt x="1372" y="878"/>
                  </a:cubicBezTo>
                  <a:lnTo>
                    <a:pt x="1373" y="879"/>
                  </a:lnTo>
                  <a:cubicBezTo>
                    <a:pt x="1374" y="889"/>
                    <a:pt x="1387" y="902"/>
                    <a:pt x="1392" y="909"/>
                  </a:cubicBezTo>
                  <a:cubicBezTo>
                    <a:pt x="1400" y="919"/>
                    <a:pt x="1406" y="928"/>
                    <a:pt x="1412" y="939"/>
                  </a:cubicBezTo>
                  <a:cubicBezTo>
                    <a:pt x="1419" y="949"/>
                    <a:pt x="1426" y="961"/>
                    <a:pt x="1435" y="969"/>
                  </a:cubicBezTo>
                  <a:cubicBezTo>
                    <a:pt x="1442" y="976"/>
                    <a:pt x="1462" y="976"/>
                    <a:pt x="1465" y="989"/>
                  </a:cubicBezTo>
                  <a:cubicBezTo>
                    <a:pt x="1476" y="995"/>
                    <a:pt x="1490" y="990"/>
                    <a:pt x="1501" y="996"/>
                  </a:cubicBezTo>
                  <a:cubicBezTo>
                    <a:pt x="1506" y="998"/>
                    <a:pt x="1509" y="1003"/>
                    <a:pt x="1514" y="1006"/>
                  </a:cubicBezTo>
                  <a:cubicBezTo>
                    <a:pt x="1519" y="1008"/>
                    <a:pt x="1529" y="1006"/>
                    <a:pt x="1532" y="1011"/>
                  </a:cubicBezTo>
                  <a:cubicBezTo>
                    <a:pt x="1533" y="1013"/>
                    <a:pt x="1530" y="1027"/>
                    <a:pt x="1531" y="1031"/>
                  </a:cubicBezTo>
                  <a:cubicBezTo>
                    <a:pt x="1531" y="1038"/>
                    <a:pt x="1533" y="1043"/>
                    <a:pt x="1535" y="1050"/>
                  </a:cubicBezTo>
                  <a:cubicBezTo>
                    <a:pt x="1538" y="1063"/>
                    <a:pt x="1536" y="1076"/>
                    <a:pt x="1542" y="1088"/>
                  </a:cubicBezTo>
                  <a:cubicBezTo>
                    <a:pt x="1550" y="1089"/>
                    <a:pt x="1556" y="1084"/>
                    <a:pt x="1563" y="1087"/>
                  </a:cubicBezTo>
                  <a:lnTo>
                    <a:pt x="1579" y="1097"/>
                  </a:lnTo>
                  <a:cubicBezTo>
                    <a:pt x="1582" y="1101"/>
                    <a:pt x="1582" y="1114"/>
                    <a:pt x="1582" y="1120"/>
                  </a:cubicBezTo>
                  <a:cubicBezTo>
                    <a:pt x="1582" y="1126"/>
                    <a:pt x="1582" y="1135"/>
                    <a:pt x="1576" y="114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7">
              <a:extLst>
                <a:ext uri="{FF2B5EF4-FFF2-40B4-BE49-F238E27FC236}">
                  <a16:creationId xmlns:a16="http://schemas.microsoft.com/office/drawing/2014/main" id="{E2DABFBE-E51C-4FEB-B331-6E16E05B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561" y="3112241"/>
              <a:ext cx="81420" cy="73540"/>
            </a:xfrm>
            <a:custGeom>
              <a:avLst/>
              <a:gdLst>
                <a:gd name="T0" fmla="*/ 261 w 273"/>
                <a:gd name="T1" fmla="*/ 189 h 246"/>
                <a:gd name="T2" fmla="*/ 269 w 273"/>
                <a:gd name="T3" fmla="*/ 210 h 246"/>
                <a:gd name="T4" fmla="*/ 264 w 273"/>
                <a:gd name="T5" fmla="*/ 230 h 246"/>
                <a:gd name="T6" fmla="*/ 234 w 273"/>
                <a:gd name="T7" fmla="*/ 218 h 246"/>
                <a:gd name="T8" fmla="*/ 211 w 273"/>
                <a:gd name="T9" fmla="*/ 187 h 246"/>
                <a:gd name="T10" fmla="*/ 192 w 273"/>
                <a:gd name="T11" fmla="*/ 179 h 246"/>
                <a:gd name="T12" fmla="*/ 184 w 273"/>
                <a:gd name="T13" fmla="*/ 160 h 246"/>
                <a:gd name="T14" fmla="*/ 163 w 273"/>
                <a:gd name="T15" fmla="*/ 156 h 246"/>
                <a:gd name="T16" fmla="*/ 147 w 273"/>
                <a:gd name="T17" fmla="*/ 155 h 246"/>
                <a:gd name="T18" fmla="*/ 123 w 273"/>
                <a:gd name="T19" fmla="*/ 160 h 246"/>
                <a:gd name="T20" fmla="*/ 113 w 273"/>
                <a:gd name="T21" fmla="*/ 155 h 246"/>
                <a:gd name="T22" fmla="*/ 91 w 273"/>
                <a:gd name="T23" fmla="*/ 132 h 246"/>
                <a:gd name="T24" fmla="*/ 46 w 273"/>
                <a:gd name="T25" fmla="*/ 123 h 246"/>
                <a:gd name="T26" fmla="*/ 31 w 273"/>
                <a:gd name="T27" fmla="*/ 83 h 246"/>
                <a:gd name="T28" fmla="*/ 31 w 273"/>
                <a:gd name="T29" fmla="*/ 58 h 246"/>
                <a:gd name="T30" fmla="*/ 18 w 273"/>
                <a:gd name="T31" fmla="*/ 41 h 246"/>
                <a:gd name="T32" fmla="*/ 8 w 273"/>
                <a:gd name="T33" fmla="*/ 24 h 246"/>
                <a:gd name="T34" fmla="*/ 0 w 273"/>
                <a:gd name="T35" fmla="*/ 17 h 246"/>
                <a:gd name="T36" fmla="*/ 19 w 273"/>
                <a:gd name="T37" fmla="*/ 11 h 246"/>
                <a:gd name="T38" fmla="*/ 47 w 273"/>
                <a:gd name="T39" fmla="*/ 3 h 246"/>
                <a:gd name="T40" fmla="*/ 61 w 273"/>
                <a:gd name="T41" fmla="*/ 0 h 246"/>
                <a:gd name="T42" fmla="*/ 74 w 273"/>
                <a:gd name="T43" fmla="*/ 4 h 246"/>
                <a:gd name="T44" fmla="*/ 115 w 273"/>
                <a:gd name="T45" fmla="*/ 5 h 246"/>
                <a:gd name="T46" fmla="*/ 155 w 273"/>
                <a:gd name="T47" fmla="*/ 25 h 246"/>
                <a:gd name="T48" fmla="*/ 176 w 273"/>
                <a:gd name="T49" fmla="*/ 76 h 246"/>
                <a:gd name="T50" fmla="*/ 201 w 273"/>
                <a:gd name="T51" fmla="*/ 105 h 246"/>
                <a:gd name="T52" fmla="*/ 192 w 273"/>
                <a:gd name="T53" fmla="*/ 125 h 246"/>
                <a:gd name="T54" fmla="*/ 199 w 273"/>
                <a:gd name="T55" fmla="*/ 145 h 246"/>
                <a:gd name="T56" fmla="*/ 234 w 273"/>
                <a:gd name="T57" fmla="*/ 163 h 246"/>
                <a:gd name="T58" fmla="*/ 256 w 273"/>
                <a:gd name="T59" fmla="*/ 170 h 246"/>
                <a:gd name="T60" fmla="*/ 273 w 273"/>
                <a:gd name="T61" fmla="*/ 180 h 246"/>
                <a:gd name="T62" fmla="*/ 272 w 273"/>
                <a:gd name="T63" fmla="*/ 189 h 246"/>
                <a:gd name="T64" fmla="*/ 261 w 273"/>
                <a:gd name="T65" fmla="*/ 18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3" h="246">
                  <a:moveTo>
                    <a:pt x="261" y="189"/>
                  </a:moveTo>
                  <a:cubicBezTo>
                    <a:pt x="260" y="198"/>
                    <a:pt x="267" y="202"/>
                    <a:pt x="269" y="210"/>
                  </a:cubicBezTo>
                  <a:cubicBezTo>
                    <a:pt x="269" y="215"/>
                    <a:pt x="266" y="227"/>
                    <a:pt x="264" y="230"/>
                  </a:cubicBezTo>
                  <a:cubicBezTo>
                    <a:pt x="252" y="246"/>
                    <a:pt x="239" y="227"/>
                    <a:pt x="234" y="218"/>
                  </a:cubicBezTo>
                  <a:cubicBezTo>
                    <a:pt x="228" y="208"/>
                    <a:pt x="220" y="193"/>
                    <a:pt x="211" y="187"/>
                  </a:cubicBezTo>
                  <a:cubicBezTo>
                    <a:pt x="205" y="183"/>
                    <a:pt x="197" y="183"/>
                    <a:pt x="192" y="179"/>
                  </a:cubicBezTo>
                  <a:cubicBezTo>
                    <a:pt x="185" y="173"/>
                    <a:pt x="189" y="166"/>
                    <a:pt x="184" y="160"/>
                  </a:cubicBezTo>
                  <a:cubicBezTo>
                    <a:pt x="179" y="152"/>
                    <a:pt x="170" y="154"/>
                    <a:pt x="163" y="156"/>
                  </a:cubicBezTo>
                  <a:cubicBezTo>
                    <a:pt x="155" y="159"/>
                    <a:pt x="156" y="161"/>
                    <a:pt x="147" y="155"/>
                  </a:cubicBezTo>
                  <a:cubicBezTo>
                    <a:pt x="136" y="146"/>
                    <a:pt x="126" y="148"/>
                    <a:pt x="123" y="160"/>
                  </a:cubicBezTo>
                  <a:cubicBezTo>
                    <a:pt x="120" y="157"/>
                    <a:pt x="117" y="155"/>
                    <a:pt x="113" y="155"/>
                  </a:cubicBezTo>
                  <a:cubicBezTo>
                    <a:pt x="110" y="143"/>
                    <a:pt x="105" y="134"/>
                    <a:pt x="91" y="132"/>
                  </a:cubicBezTo>
                  <a:cubicBezTo>
                    <a:pt x="76" y="129"/>
                    <a:pt x="59" y="130"/>
                    <a:pt x="46" y="123"/>
                  </a:cubicBezTo>
                  <a:cubicBezTo>
                    <a:pt x="31" y="116"/>
                    <a:pt x="31" y="99"/>
                    <a:pt x="31" y="83"/>
                  </a:cubicBezTo>
                  <a:cubicBezTo>
                    <a:pt x="31" y="76"/>
                    <a:pt x="32" y="66"/>
                    <a:pt x="31" y="58"/>
                  </a:cubicBezTo>
                  <a:cubicBezTo>
                    <a:pt x="29" y="50"/>
                    <a:pt x="24" y="47"/>
                    <a:pt x="18" y="41"/>
                  </a:cubicBezTo>
                  <a:cubicBezTo>
                    <a:pt x="14" y="36"/>
                    <a:pt x="12" y="30"/>
                    <a:pt x="8" y="24"/>
                  </a:cubicBezTo>
                  <a:lnTo>
                    <a:pt x="0" y="17"/>
                  </a:lnTo>
                  <a:cubicBezTo>
                    <a:pt x="6" y="16"/>
                    <a:pt x="14" y="13"/>
                    <a:pt x="19" y="11"/>
                  </a:cubicBezTo>
                  <a:cubicBezTo>
                    <a:pt x="26" y="10"/>
                    <a:pt x="44" y="2"/>
                    <a:pt x="47" y="3"/>
                  </a:cubicBezTo>
                  <a:lnTo>
                    <a:pt x="61" y="0"/>
                  </a:lnTo>
                  <a:cubicBezTo>
                    <a:pt x="64" y="2"/>
                    <a:pt x="68" y="4"/>
                    <a:pt x="74" y="4"/>
                  </a:cubicBezTo>
                  <a:cubicBezTo>
                    <a:pt x="78" y="4"/>
                    <a:pt x="106" y="5"/>
                    <a:pt x="115" y="5"/>
                  </a:cubicBezTo>
                  <a:cubicBezTo>
                    <a:pt x="125" y="17"/>
                    <a:pt x="138" y="18"/>
                    <a:pt x="155" y="25"/>
                  </a:cubicBezTo>
                  <a:cubicBezTo>
                    <a:pt x="177" y="34"/>
                    <a:pt x="163" y="59"/>
                    <a:pt x="176" y="76"/>
                  </a:cubicBezTo>
                  <a:cubicBezTo>
                    <a:pt x="184" y="85"/>
                    <a:pt x="201" y="93"/>
                    <a:pt x="201" y="105"/>
                  </a:cubicBezTo>
                  <a:cubicBezTo>
                    <a:pt x="201" y="113"/>
                    <a:pt x="193" y="118"/>
                    <a:pt x="192" y="125"/>
                  </a:cubicBezTo>
                  <a:cubicBezTo>
                    <a:pt x="191" y="130"/>
                    <a:pt x="196" y="140"/>
                    <a:pt x="199" y="145"/>
                  </a:cubicBezTo>
                  <a:cubicBezTo>
                    <a:pt x="206" y="155"/>
                    <a:pt x="222" y="160"/>
                    <a:pt x="234" y="163"/>
                  </a:cubicBezTo>
                  <a:cubicBezTo>
                    <a:pt x="241" y="166"/>
                    <a:pt x="249" y="168"/>
                    <a:pt x="256" y="170"/>
                  </a:cubicBezTo>
                  <a:cubicBezTo>
                    <a:pt x="265" y="172"/>
                    <a:pt x="266" y="175"/>
                    <a:pt x="273" y="180"/>
                  </a:cubicBezTo>
                  <a:cubicBezTo>
                    <a:pt x="273" y="183"/>
                    <a:pt x="273" y="186"/>
                    <a:pt x="272" y="189"/>
                  </a:cubicBezTo>
                  <a:cubicBezTo>
                    <a:pt x="268" y="190"/>
                    <a:pt x="265" y="189"/>
                    <a:pt x="261" y="18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8">
              <a:extLst>
                <a:ext uri="{FF2B5EF4-FFF2-40B4-BE49-F238E27FC236}">
                  <a16:creationId xmlns:a16="http://schemas.microsoft.com/office/drawing/2014/main" id="{A95AA752-97F1-4F03-BDB5-A0D9FFEC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2705" y="3092543"/>
              <a:ext cx="124756" cy="105058"/>
            </a:xfrm>
            <a:custGeom>
              <a:avLst/>
              <a:gdLst>
                <a:gd name="T0" fmla="*/ 399 w 419"/>
                <a:gd name="T1" fmla="*/ 153 h 352"/>
                <a:gd name="T2" fmla="*/ 355 w 419"/>
                <a:gd name="T3" fmla="*/ 187 h 352"/>
                <a:gd name="T4" fmla="*/ 350 w 419"/>
                <a:gd name="T5" fmla="*/ 233 h 352"/>
                <a:gd name="T6" fmla="*/ 351 w 419"/>
                <a:gd name="T7" fmla="*/ 262 h 352"/>
                <a:gd name="T8" fmla="*/ 347 w 419"/>
                <a:gd name="T9" fmla="*/ 291 h 352"/>
                <a:gd name="T10" fmla="*/ 330 w 419"/>
                <a:gd name="T11" fmla="*/ 268 h 352"/>
                <a:gd name="T12" fmla="*/ 329 w 419"/>
                <a:gd name="T13" fmla="*/ 321 h 352"/>
                <a:gd name="T14" fmla="*/ 328 w 419"/>
                <a:gd name="T15" fmla="*/ 352 h 352"/>
                <a:gd name="T16" fmla="*/ 289 w 419"/>
                <a:gd name="T17" fmla="*/ 290 h 352"/>
                <a:gd name="T18" fmla="*/ 252 w 419"/>
                <a:gd name="T19" fmla="*/ 234 h 352"/>
                <a:gd name="T20" fmla="*/ 205 w 419"/>
                <a:gd name="T21" fmla="*/ 265 h 352"/>
                <a:gd name="T22" fmla="*/ 165 w 419"/>
                <a:gd name="T23" fmla="*/ 303 h 352"/>
                <a:gd name="T24" fmla="*/ 19 w 419"/>
                <a:gd name="T25" fmla="*/ 234 h 352"/>
                <a:gd name="T26" fmla="*/ 32 w 419"/>
                <a:gd name="T27" fmla="*/ 221 h 352"/>
                <a:gd name="T28" fmla="*/ 69 w 419"/>
                <a:gd name="T29" fmla="*/ 226 h 352"/>
                <a:gd name="T30" fmla="*/ 96 w 419"/>
                <a:gd name="T31" fmla="*/ 253 h 352"/>
                <a:gd name="T32" fmla="*/ 149 w 419"/>
                <a:gd name="T33" fmla="*/ 296 h 352"/>
                <a:gd name="T34" fmla="*/ 146 w 419"/>
                <a:gd name="T35" fmla="*/ 255 h 352"/>
                <a:gd name="T36" fmla="*/ 158 w 419"/>
                <a:gd name="T37" fmla="*/ 246 h 352"/>
                <a:gd name="T38" fmla="*/ 119 w 419"/>
                <a:gd name="T39" fmla="*/ 229 h 352"/>
                <a:gd name="T40" fmla="*/ 77 w 419"/>
                <a:gd name="T41" fmla="*/ 191 h 352"/>
                <a:gd name="T42" fmla="*/ 61 w 419"/>
                <a:gd name="T43" fmla="*/ 142 h 352"/>
                <a:gd name="T44" fmla="*/ 0 w 419"/>
                <a:gd name="T45" fmla="*/ 71 h 352"/>
                <a:gd name="T46" fmla="*/ 4 w 419"/>
                <a:gd name="T47" fmla="*/ 58 h 352"/>
                <a:gd name="T48" fmla="*/ 42 w 419"/>
                <a:gd name="T49" fmla="*/ 51 h 352"/>
                <a:gd name="T50" fmla="*/ 117 w 419"/>
                <a:gd name="T51" fmla="*/ 75 h 352"/>
                <a:gd name="T52" fmla="*/ 133 w 419"/>
                <a:gd name="T53" fmla="*/ 57 h 352"/>
                <a:gd name="T54" fmla="*/ 116 w 419"/>
                <a:gd name="T55" fmla="*/ 4 h 352"/>
                <a:gd name="T56" fmla="*/ 178 w 419"/>
                <a:gd name="T57" fmla="*/ 40 h 352"/>
                <a:gd name="T58" fmla="*/ 218 w 419"/>
                <a:gd name="T59" fmla="*/ 55 h 352"/>
                <a:gd name="T60" fmla="*/ 266 w 419"/>
                <a:gd name="T61" fmla="*/ 11 h 352"/>
                <a:gd name="T62" fmla="*/ 314 w 419"/>
                <a:gd name="T63" fmla="*/ 54 h 352"/>
                <a:gd name="T64" fmla="*/ 350 w 419"/>
                <a:gd name="T65" fmla="*/ 99 h 352"/>
                <a:gd name="T66" fmla="*/ 419 w 419"/>
                <a:gd name="T67" fmla="*/ 14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9" h="352">
                  <a:moveTo>
                    <a:pt x="419" y="145"/>
                  </a:moveTo>
                  <a:cubicBezTo>
                    <a:pt x="412" y="146"/>
                    <a:pt x="407" y="152"/>
                    <a:pt x="399" y="153"/>
                  </a:cubicBezTo>
                  <a:cubicBezTo>
                    <a:pt x="391" y="155"/>
                    <a:pt x="385" y="155"/>
                    <a:pt x="378" y="158"/>
                  </a:cubicBezTo>
                  <a:cubicBezTo>
                    <a:pt x="367" y="163"/>
                    <a:pt x="357" y="174"/>
                    <a:pt x="355" y="187"/>
                  </a:cubicBezTo>
                  <a:cubicBezTo>
                    <a:pt x="354" y="195"/>
                    <a:pt x="357" y="203"/>
                    <a:pt x="356" y="212"/>
                  </a:cubicBezTo>
                  <a:cubicBezTo>
                    <a:pt x="355" y="219"/>
                    <a:pt x="350" y="224"/>
                    <a:pt x="350" y="233"/>
                  </a:cubicBezTo>
                  <a:cubicBezTo>
                    <a:pt x="350" y="240"/>
                    <a:pt x="355" y="246"/>
                    <a:pt x="355" y="253"/>
                  </a:cubicBezTo>
                  <a:cubicBezTo>
                    <a:pt x="355" y="257"/>
                    <a:pt x="352" y="258"/>
                    <a:pt x="351" y="262"/>
                  </a:cubicBezTo>
                  <a:cubicBezTo>
                    <a:pt x="350" y="266"/>
                    <a:pt x="352" y="270"/>
                    <a:pt x="351" y="275"/>
                  </a:cubicBezTo>
                  <a:cubicBezTo>
                    <a:pt x="350" y="281"/>
                    <a:pt x="347" y="286"/>
                    <a:pt x="347" y="291"/>
                  </a:cubicBezTo>
                  <a:lnTo>
                    <a:pt x="344" y="293"/>
                  </a:lnTo>
                  <a:cubicBezTo>
                    <a:pt x="342" y="286"/>
                    <a:pt x="341" y="262"/>
                    <a:pt x="330" y="268"/>
                  </a:cubicBezTo>
                  <a:cubicBezTo>
                    <a:pt x="324" y="271"/>
                    <a:pt x="323" y="297"/>
                    <a:pt x="324" y="304"/>
                  </a:cubicBezTo>
                  <a:cubicBezTo>
                    <a:pt x="325" y="310"/>
                    <a:pt x="329" y="314"/>
                    <a:pt x="329" y="321"/>
                  </a:cubicBezTo>
                  <a:cubicBezTo>
                    <a:pt x="329" y="328"/>
                    <a:pt x="328" y="334"/>
                    <a:pt x="328" y="341"/>
                  </a:cubicBezTo>
                  <a:cubicBezTo>
                    <a:pt x="328" y="345"/>
                    <a:pt x="328" y="348"/>
                    <a:pt x="328" y="352"/>
                  </a:cubicBezTo>
                  <a:cubicBezTo>
                    <a:pt x="322" y="347"/>
                    <a:pt x="314" y="343"/>
                    <a:pt x="309" y="340"/>
                  </a:cubicBezTo>
                  <a:cubicBezTo>
                    <a:pt x="289" y="328"/>
                    <a:pt x="249" y="306"/>
                    <a:pt x="289" y="290"/>
                  </a:cubicBezTo>
                  <a:cubicBezTo>
                    <a:pt x="280" y="286"/>
                    <a:pt x="259" y="272"/>
                    <a:pt x="278" y="265"/>
                  </a:cubicBezTo>
                  <a:cubicBezTo>
                    <a:pt x="274" y="253"/>
                    <a:pt x="265" y="240"/>
                    <a:pt x="252" y="234"/>
                  </a:cubicBezTo>
                  <a:cubicBezTo>
                    <a:pt x="248" y="248"/>
                    <a:pt x="238" y="243"/>
                    <a:pt x="228" y="248"/>
                  </a:cubicBezTo>
                  <a:cubicBezTo>
                    <a:pt x="219" y="252"/>
                    <a:pt x="213" y="258"/>
                    <a:pt x="205" y="265"/>
                  </a:cubicBezTo>
                  <a:cubicBezTo>
                    <a:pt x="199" y="272"/>
                    <a:pt x="187" y="276"/>
                    <a:pt x="182" y="281"/>
                  </a:cubicBezTo>
                  <a:cubicBezTo>
                    <a:pt x="175" y="288"/>
                    <a:pt x="173" y="298"/>
                    <a:pt x="165" y="303"/>
                  </a:cubicBezTo>
                  <a:cubicBezTo>
                    <a:pt x="145" y="316"/>
                    <a:pt x="63" y="315"/>
                    <a:pt x="61" y="278"/>
                  </a:cubicBezTo>
                  <a:cubicBezTo>
                    <a:pt x="35" y="271"/>
                    <a:pt x="27" y="257"/>
                    <a:pt x="19" y="234"/>
                  </a:cubicBezTo>
                  <a:cubicBezTo>
                    <a:pt x="15" y="233"/>
                    <a:pt x="11" y="229"/>
                    <a:pt x="8" y="226"/>
                  </a:cubicBezTo>
                  <a:cubicBezTo>
                    <a:pt x="11" y="214"/>
                    <a:pt x="21" y="212"/>
                    <a:pt x="32" y="221"/>
                  </a:cubicBezTo>
                  <a:cubicBezTo>
                    <a:pt x="41" y="227"/>
                    <a:pt x="40" y="225"/>
                    <a:pt x="48" y="222"/>
                  </a:cubicBezTo>
                  <a:cubicBezTo>
                    <a:pt x="55" y="220"/>
                    <a:pt x="64" y="218"/>
                    <a:pt x="69" y="226"/>
                  </a:cubicBezTo>
                  <a:cubicBezTo>
                    <a:pt x="74" y="232"/>
                    <a:pt x="70" y="239"/>
                    <a:pt x="77" y="245"/>
                  </a:cubicBezTo>
                  <a:cubicBezTo>
                    <a:pt x="82" y="249"/>
                    <a:pt x="90" y="249"/>
                    <a:pt x="96" y="253"/>
                  </a:cubicBezTo>
                  <a:cubicBezTo>
                    <a:pt x="105" y="259"/>
                    <a:pt x="113" y="274"/>
                    <a:pt x="119" y="284"/>
                  </a:cubicBezTo>
                  <a:cubicBezTo>
                    <a:pt x="124" y="293"/>
                    <a:pt x="137" y="312"/>
                    <a:pt x="149" y="296"/>
                  </a:cubicBezTo>
                  <a:cubicBezTo>
                    <a:pt x="151" y="293"/>
                    <a:pt x="154" y="281"/>
                    <a:pt x="154" y="276"/>
                  </a:cubicBezTo>
                  <a:cubicBezTo>
                    <a:pt x="152" y="268"/>
                    <a:pt x="145" y="264"/>
                    <a:pt x="146" y="255"/>
                  </a:cubicBezTo>
                  <a:cubicBezTo>
                    <a:pt x="150" y="255"/>
                    <a:pt x="153" y="256"/>
                    <a:pt x="157" y="255"/>
                  </a:cubicBezTo>
                  <a:cubicBezTo>
                    <a:pt x="158" y="252"/>
                    <a:pt x="158" y="249"/>
                    <a:pt x="158" y="246"/>
                  </a:cubicBezTo>
                  <a:cubicBezTo>
                    <a:pt x="151" y="241"/>
                    <a:pt x="150" y="238"/>
                    <a:pt x="141" y="236"/>
                  </a:cubicBezTo>
                  <a:cubicBezTo>
                    <a:pt x="134" y="234"/>
                    <a:pt x="126" y="232"/>
                    <a:pt x="119" y="229"/>
                  </a:cubicBezTo>
                  <a:cubicBezTo>
                    <a:pt x="107" y="226"/>
                    <a:pt x="91" y="221"/>
                    <a:pt x="84" y="211"/>
                  </a:cubicBezTo>
                  <a:cubicBezTo>
                    <a:pt x="81" y="206"/>
                    <a:pt x="76" y="196"/>
                    <a:pt x="77" y="191"/>
                  </a:cubicBezTo>
                  <a:cubicBezTo>
                    <a:pt x="78" y="184"/>
                    <a:pt x="86" y="179"/>
                    <a:pt x="86" y="171"/>
                  </a:cubicBezTo>
                  <a:cubicBezTo>
                    <a:pt x="86" y="159"/>
                    <a:pt x="69" y="151"/>
                    <a:pt x="61" y="142"/>
                  </a:cubicBezTo>
                  <a:cubicBezTo>
                    <a:pt x="48" y="125"/>
                    <a:pt x="62" y="100"/>
                    <a:pt x="40" y="91"/>
                  </a:cubicBezTo>
                  <a:cubicBezTo>
                    <a:pt x="23" y="84"/>
                    <a:pt x="10" y="83"/>
                    <a:pt x="0" y="71"/>
                  </a:cubicBezTo>
                  <a:lnTo>
                    <a:pt x="3" y="70"/>
                  </a:lnTo>
                  <a:lnTo>
                    <a:pt x="4" y="58"/>
                  </a:lnTo>
                  <a:cubicBezTo>
                    <a:pt x="7" y="55"/>
                    <a:pt x="20" y="54"/>
                    <a:pt x="24" y="52"/>
                  </a:cubicBezTo>
                  <a:cubicBezTo>
                    <a:pt x="29" y="51"/>
                    <a:pt x="40" y="50"/>
                    <a:pt x="42" y="51"/>
                  </a:cubicBezTo>
                  <a:cubicBezTo>
                    <a:pt x="44" y="52"/>
                    <a:pt x="70" y="72"/>
                    <a:pt x="78" y="72"/>
                  </a:cubicBezTo>
                  <a:cubicBezTo>
                    <a:pt x="85" y="72"/>
                    <a:pt x="114" y="70"/>
                    <a:pt x="117" y="75"/>
                  </a:cubicBezTo>
                  <a:cubicBezTo>
                    <a:pt x="120" y="80"/>
                    <a:pt x="127" y="87"/>
                    <a:pt x="131" y="85"/>
                  </a:cubicBezTo>
                  <a:cubicBezTo>
                    <a:pt x="134" y="84"/>
                    <a:pt x="138" y="64"/>
                    <a:pt x="133" y="57"/>
                  </a:cubicBezTo>
                  <a:cubicBezTo>
                    <a:pt x="129" y="51"/>
                    <a:pt x="105" y="34"/>
                    <a:pt x="105" y="29"/>
                  </a:cubicBezTo>
                  <a:cubicBezTo>
                    <a:pt x="105" y="24"/>
                    <a:pt x="111" y="3"/>
                    <a:pt x="116" y="4"/>
                  </a:cubicBezTo>
                  <a:cubicBezTo>
                    <a:pt x="122" y="4"/>
                    <a:pt x="139" y="6"/>
                    <a:pt x="149" y="16"/>
                  </a:cubicBezTo>
                  <a:cubicBezTo>
                    <a:pt x="158" y="25"/>
                    <a:pt x="177" y="35"/>
                    <a:pt x="178" y="40"/>
                  </a:cubicBezTo>
                  <a:cubicBezTo>
                    <a:pt x="179" y="45"/>
                    <a:pt x="185" y="56"/>
                    <a:pt x="190" y="57"/>
                  </a:cubicBezTo>
                  <a:cubicBezTo>
                    <a:pt x="196" y="58"/>
                    <a:pt x="216" y="60"/>
                    <a:pt x="218" y="55"/>
                  </a:cubicBezTo>
                  <a:cubicBezTo>
                    <a:pt x="220" y="50"/>
                    <a:pt x="225" y="46"/>
                    <a:pt x="232" y="43"/>
                  </a:cubicBezTo>
                  <a:cubicBezTo>
                    <a:pt x="240" y="40"/>
                    <a:pt x="264" y="17"/>
                    <a:pt x="266" y="11"/>
                  </a:cubicBezTo>
                  <a:cubicBezTo>
                    <a:pt x="268" y="8"/>
                    <a:pt x="271" y="3"/>
                    <a:pt x="272" y="0"/>
                  </a:cubicBezTo>
                  <a:cubicBezTo>
                    <a:pt x="290" y="17"/>
                    <a:pt x="305" y="31"/>
                    <a:pt x="314" y="54"/>
                  </a:cubicBezTo>
                  <a:cubicBezTo>
                    <a:pt x="319" y="67"/>
                    <a:pt x="324" y="78"/>
                    <a:pt x="334" y="88"/>
                  </a:cubicBezTo>
                  <a:cubicBezTo>
                    <a:pt x="339" y="92"/>
                    <a:pt x="345" y="94"/>
                    <a:pt x="350" y="99"/>
                  </a:cubicBezTo>
                  <a:cubicBezTo>
                    <a:pt x="354" y="104"/>
                    <a:pt x="354" y="111"/>
                    <a:pt x="360" y="116"/>
                  </a:cubicBezTo>
                  <a:cubicBezTo>
                    <a:pt x="375" y="129"/>
                    <a:pt x="419" y="116"/>
                    <a:pt x="419" y="1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9">
              <a:extLst>
                <a:ext uri="{FF2B5EF4-FFF2-40B4-BE49-F238E27FC236}">
                  <a16:creationId xmlns:a16="http://schemas.microsoft.com/office/drawing/2014/main" id="{22A23ED1-EC0F-4F27-A290-080525E1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021" y="3225178"/>
              <a:ext cx="221934" cy="217994"/>
            </a:xfrm>
            <a:custGeom>
              <a:avLst/>
              <a:gdLst>
                <a:gd name="T0" fmla="*/ 747 w 747"/>
                <a:gd name="T1" fmla="*/ 622 h 730"/>
                <a:gd name="T2" fmla="*/ 737 w 747"/>
                <a:gd name="T3" fmla="*/ 639 h 730"/>
                <a:gd name="T4" fmla="*/ 732 w 747"/>
                <a:gd name="T5" fmla="*/ 642 h 730"/>
                <a:gd name="T6" fmla="*/ 681 w 747"/>
                <a:gd name="T7" fmla="*/ 637 h 730"/>
                <a:gd name="T8" fmla="*/ 641 w 747"/>
                <a:gd name="T9" fmla="*/ 669 h 730"/>
                <a:gd name="T10" fmla="*/ 632 w 747"/>
                <a:gd name="T11" fmla="*/ 697 h 730"/>
                <a:gd name="T12" fmla="*/ 613 w 747"/>
                <a:gd name="T13" fmla="*/ 718 h 730"/>
                <a:gd name="T14" fmla="*/ 612 w 747"/>
                <a:gd name="T15" fmla="*/ 720 h 730"/>
                <a:gd name="T16" fmla="*/ 552 w 747"/>
                <a:gd name="T17" fmla="*/ 725 h 730"/>
                <a:gd name="T18" fmla="*/ 485 w 747"/>
                <a:gd name="T19" fmla="*/ 724 h 730"/>
                <a:gd name="T20" fmla="*/ 438 w 747"/>
                <a:gd name="T21" fmla="*/ 698 h 730"/>
                <a:gd name="T22" fmla="*/ 123 w 747"/>
                <a:gd name="T23" fmla="*/ 480 h 730"/>
                <a:gd name="T24" fmla="*/ 64 w 747"/>
                <a:gd name="T25" fmla="*/ 466 h 730"/>
                <a:gd name="T26" fmla="*/ 41 w 747"/>
                <a:gd name="T27" fmla="*/ 461 h 730"/>
                <a:gd name="T28" fmla="*/ 25 w 747"/>
                <a:gd name="T29" fmla="*/ 433 h 730"/>
                <a:gd name="T30" fmla="*/ 7 w 747"/>
                <a:gd name="T31" fmla="*/ 379 h 730"/>
                <a:gd name="T32" fmla="*/ 9 w 747"/>
                <a:gd name="T33" fmla="*/ 352 h 730"/>
                <a:gd name="T34" fmla="*/ 27 w 747"/>
                <a:gd name="T35" fmla="*/ 338 h 730"/>
                <a:gd name="T36" fmla="*/ 74 w 747"/>
                <a:gd name="T37" fmla="*/ 307 h 730"/>
                <a:gd name="T38" fmla="*/ 153 w 747"/>
                <a:gd name="T39" fmla="*/ 232 h 730"/>
                <a:gd name="T40" fmla="*/ 158 w 747"/>
                <a:gd name="T41" fmla="*/ 203 h 730"/>
                <a:gd name="T42" fmla="*/ 165 w 747"/>
                <a:gd name="T43" fmla="*/ 176 h 730"/>
                <a:gd name="T44" fmla="*/ 167 w 747"/>
                <a:gd name="T45" fmla="*/ 145 h 730"/>
                <a:gd name="T46" fmla="*/ 154 w 747"/>
                <a:gd name="T47" fmla="*/ 119 h 730"/>
                <a:gd name="T48" fmla="*/ 169 w 747"/>
                <a:gd name="T49" fmla="*/ 70 h 730"/>
                <a:gd name="T50" fmla="*/ 216 w 747"/>
                <a:gd name="T51" fmla="*/ 45 h 730"/>
                <a:gd name="T52" fmla="*/ 234 w 747"/>
                <a:gd name="T53" fmla="*/ 25 h 730"/>
                <a:gd name="T54" fmla="*/ 255 w 747"/>
                <a:gd name="T55" fmla="*/ 9 h 730"/>
                <a:gd name="T56" fmla="*/ 315 w 747"/>
                <a:gd name="T57" fmla="*/ 7 h 730"/>
                <a:gd name="T58" fmla="*/ 343 w 747"/>
                <a:gd name="T59" fmla="*/ 9 h 730"/>
                <a:gd name="T60" fmla="*/ 363 w 747"/>
                <a:gd name="T61" fmla="*/ 19 h 730"/>
                <a:gd name="T62" fmla="*/ 383 w 747"/>
                <a:gd name="T63" fmla="*/ 32 h 730"/>
                <a:gd name="T64" fmla="*/ 395 w 747"/>
                <a:gd name="T65" fmla="*/ 22 h 730"/>
                <a:gd name="T66" fmla="*/ 395 w 747"/>
                <a:gd name="T67" fmla="*/ 28 h 730"/>
                <a:gd name="T68" fmla="*/ 416 w 747"/>
                <a:gd name="T69" fmla="*/ 72 h 730"/>
                <a:gd name="T70" fmla="*/ 434 w 747"/>
                <a:gd name="T71" fmla="*/ 86 h 730"/>
                <a:gd name="T72" fmla="*/ 448 w 747"/>
                <a:gd name="T73" fmla="*/ 109 h 730"/>
                <a:gd name="T74" fmla="*/ 547 w 747"/>
                <a:gd name="T75" fmla="*/ 148 h 730"/>
                <a:gd name="T76" fmla="*/ 519 w 747"/>
                <a:gd name="T77" fmla="*/ 162 h 730"/>
                <a:gd name="T78" fmla="*/ 527 w 747"/>
                <a:gd name="T79" fmla="*/ 208 h 730"/>
                <a:gd name="T80" fmla="*/ 507 w 747"/>
                <a:gd name="T81" fmla="*/ 212 h 730"/>
                <a:gd name="T82" fmla="*/ 491 w 747"/>
                <a:gd name="T83" fmla="*/ 306 h 730"/>
                <a:gd name="T84" fmla="*/ 540 w 747"/>
                <a:gd name="T85" fmla="*/ 351 h 730"/>
                <a:gd name="T86" fmla="*/ 547 w 747"/>
                <a:gd name="T87" fmla="*/ 390 h 730"/>
                <a:gd name="T88" fmla="*/ 579 w 747"/>
                <a:gd name="T89" fmla="*/ 390 h 730"/>
                <a:gd name="T90" fmla="*/ 637 w 747"/>
                <a:gd name="T91" fmla="*/ 424 h 730"/>
                <a:gd name="T92" fmla="*/ 685 w 747"/>
                <a:gd name="T93" fmla="*/ 467 h 730"/>
                <a:gd name="T94" fmla="*/ 697 w 747"/>
                <a:gd name="T95" fmla="*/ 493 h 730"/>
                <a:gd name="T96" fmla="*/ 709 w 747"/>
                <a:gd name="T97" fmla="*/ 561 h 730"/>
                <a:gd name="T98" fmla="*/ 709 w 747"/>
                <a:gd name="T99" fmla="*/ 571 h 730"/>
                <a:gd name="T100" fmla="*/ 713 w 747"/>
                <a:gd name="T101" fmla="*/ 590 h 730"/>
                <a:gd name="T102" fmla="*/ 726 w 747"/>
                <a:gd name="T103" fmla="*/ 609 h 730"/>
                <a:gd name="T104" fmla="*/ 744 w 747"/>
                <a:gd name="T105" fmla="*/ 622 h 730"/>
                <a:gd name="T106" fmla="*/ 747 w 747"/>
                <a:gd name="T107" fmla="*/ 62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47" h="730">
                  <a:moveTo>
                    <a:pt x="747" y="622"/>
                  </a:moveTo>
                  <a:cubicBezTo>
                    <a:pt x="744" y="629"/>
                    <a:pt x="741" y="636"/>
                    <a:pt x="737" y="639"/>
                  </a:cubicBezTo>
                  <a:lnTo>
                    <a:pt x="732" y="642"/>
                  </a:lnTo>
                  <a:cubicBezTo>
                    <a:pt x="718" y="648"/>
                    <a:pt x="697" y="631"/>
                    <a:pt x="681" y="637"/>
                  </a:cubicBezTo>
                  <a:cubicBezTo>
                    <a:pt x="666" y="643"/>
                    <a:pt x="648" y="652"/>
                    <a:pt x="641" y="669"/>
                  </a:cubicBezTo>
                  <a:cubicBezTo>
                    <a:pt x="637" y="679"/>
                    <a:pt x="639" y="688"/>
                    <a:pt x="632" y="697"/>
                  </a:cubicBezTo>
                  <a:cubicBezTo>
                    <a:pt x="627" y="704"/>
                    <a:pt x="619" y="713"/>
                    <a:pt x="613" y="718"/>
                  </a:cubicBezTo>
                  <a:lnTo>
                    <a:pt x="612" y="720"/>
                  </a:lnTo>
                  <a:cubicBezTo>
                    <a:pt x="599" y="730"/>
                    <a:pt x="570" y="725"/>
                    <a:pt x="552" y="725"/>
                  </a:cubicBezTo>
                  <a:cubicBezTo>
                    <a:pt x="530" y="725"/>
                    <a:pt x="505" y="728"/>
                    <a:pt x="485" y="724"/>
                  </a:cubicBezTo>
                  <a:cubicBezTo>
                    <a:pt x="469" y="720"/>
                    <a:pt x="452" y="708"/>
                    <a:pt x="438" y="698"/>
                  </a:cubicBezTo>
                  <a:cubicBezTo>
                    <a:pt x="424" y="687"/>
                    <a:pt x="139" y="490"/>
                    <a:pt x="123" y="480"/>
                  </a:cubicBezTo>
                  <a:cubicBezTo>
                    <a:pt x="107" y="469"/>
                    <a:pt x="83" y="466"/>
                    <a:pt x="64" y="466"/>
                  </a:cubicBezTo>
                  <a:cubicBezTo>
                    <a:pt x="54" y="466"/>
                    <a:pt x="46" y="464"/>
                    <a:pt x="41" y="461"/>
                  </a:cubicBezTo>
                  <a:cubicBezTo>
                    <a:pt x="33" y="456"/>
                    <a:pt x="29" y="447"/>
                    <a:pt x="25" y="433"/>
                  </a:cubicBezTo>
                  <a:cubicBezTo>
                    <a:pt x="18" y="415"/>
                    <a:pt x="15" y="396"/>
                    <a:pt x="7" y="379"/>
                  </a:cubicBezTo>
                  <a:cubicBezTo>
                    <a:pt x="0" y="366"/>
                    <a:pt x="2" y="358"/>
                    <a:pt x="9" y="352"/>
                  </a:cubicBezTo>
                  <a:cubicBezTo>
                    <a:pt x="13" y="347"/>
                    <a:pt x="20" y="343"/>
                    <a:pt x="27" y="338"/>
                  </a:cubicBezTo>
                  <a:cubicBezTo>
                    <a:pt x="43" y="326"/>
                    <a:pt x="58" y="318"/>
                    <a:pt x="74" y="307"/>
                  </a:cubicBezTo>
                  <a:cubicBezTo>
                    <a:pt x="104" y="285"/>
                    <a:pt x="139" y="267"/>
                    <a:pt x="153" y="232"/>
                  </a:cubicBezTo>
                  <a:cubicBezTo>
                    <a:pt x="157" y="222"/>
                    <a:pt x="157" y="214"/>
                    <a:pt x="158" y="203"/>
                  </a:cubicBezTo>
                  <a:cubicBezTo>
                    <a:pt x="158" y="192"/>
                    <a:pt x="162" y="186"/>
                    <a:pt x="165" y="176"/>
                  </a:cubicBezTo>
                  <a:cubicBezTo>
                    <a:pt x="167" y="168"/>
                    <a:pt x="170" y="155"/>
                    <a:pt x="167" y="145"/>
                  </a:cubicBezTo>
                  <a:cubicBezTo>
                    <a:pt x="164" y="136"/>
                    <a:pt x="156" y="129"/>
                    <a:pt x="154" y="119"/>
                  </a:cubicBezTo>
                  <a:cubicBezTo>
                    <a:pt x="150" y="101"/>
                    <a:pt x="155" y="81"/>
                    <a:pt x="169" y="70"/>
                  </a:cubicBezTo>
                  <a:cubicBezTo>
                    <a:pt x="185" y="60"/>
                    <a:pt x="202" y="59"/>
                    <a:pt x="216" y="45"/>
                  </a:cubicBezTo>
                  <a:cubicBezTo>
                    <a:pt x="222" y="39"/>
                    <a:pt x="228" y="32"/>
                    <a:pt x="234" y="25"/>
                  </a:cubicBezTo>
                  <a:cubicBezTo>
                    <a:pt x="240" y="18"/>
                    <a:pt x="247" y="12"/>
                    <a:pt x="255" y="9"/>
                  </a:cubicBezTo>
                  <a:cubicBezTo>
                    <a:pt x="274" y="2"/>
                    <a:pt x="295" y="0"/>
                    <a:pt x="315" y="7"/>
                  </a:cubicBezTo>
                  <a:cubicBezTo>
                    <a:pt x="325" y="10"/>
                    <a:pt x="332" y="11"/>
                    <a:pt x="343" y="9"/>
                  </a:cubicBezTo>
                  <a:cubicBezTo>
                    <a:pt x="358" y="7"/>
                    <a:pt x="357" y="6"/>
                    <a:pt x="363" y="19"/>
                  </a:cubicBezTo>
                  <a:cubicBezTo>
                    <a:pt x="368" y="28"/>
                    <a:pt x="370" y="37"/>
                    <a:pt x="383" y="32"/>
                  </a:cubicBezTo>
                  <a:cubicBezTo>
                    <a:pt x="389" y="30"/>
                    <a:pt x="392" y="25"/>
                    <a:pt x="395" y="22"/>
                  </a:cubicBezTo>
                  <a:lnTo>
                    <a:pt x="395" y="28"/>
                  </a:lnTo>
                  <a:cubicBezTo>
                    <a:pt x="422" y="24"/>
                    <a:pt x="409" y="59"/>
                    <a:pt x="416" y="72"/>
                  </a:cubicBezTo>
                  <a:cubicBezTo>
                    <a:pt x="419" y="77"/>
                    <a:pt x="430" y="82"/>
                    <a:pt x="434" y="86"/>
                  </a:cubicBezTo>
                  <a:cubicBezTo>
                    <a:pt x="441" y="93"/>
                    <a:pt x="443" y="103"/>
                    <a:pt x="448" y="109"/>
                  </a:cubicBezTo>
                  <a:cubicBezTo>
                    <a:pt x="473" y="136"/>
                    <a:pt x="520" y="129"/>
                    <a:pt x="547" y="148"/>
                  </a:cubicBezTo>
                  <a:cubicBezTo>
                    <a:pt x="539" y="157"/>
                    <a:pt x="529" y="157"/>
                    <a:pt x="519" y="162"/>
                  </a:cubicBezTo>
                  <a:cubicBezTo>
                    <a:pt x="522" y="178"/>
                    <a:pt x="528" y="189"/>
                    <a:pt x="527" y="208"/>
                  </a:cubicBezTo>
                  <a:cubicBezTo>
                    <a:pt x="519" y="209"/>
                    <a:pt x="514" y="210"/>
                    <a:pt x="507" y="212"/>
                  </a:cubicBezTo>
                  <a:cubicBezTo>
                    <a:pt x="505" y="247"/>
                    <a:pt x="485" y="270"/>
                    <a:pt x="491" y="306"/>
                  </a:cubicBezTo>
                  <a:cubicBezTo>
                    <a:pt x="505" y="311"/>
                    <a:pt x="534" y="334"/>
                    <a:pt x="540" y="351"/>
                  </a:cubicBezTo>
                  <a:cubicBezTo>
                    <a:pt x="545" y="361"/>
                    <a:pt x="535" y="382"/>
                    <a:pt x="547" y="390"/>
                  </a:cubicBezTo>
                  <a:cubicBezTo>
                    <a:pt x="557" y="396"/>
                    <a:pt x="566" y="384"/>
                    <a:pt x="579" y="390"/>
                  </a:cubicBezTo>
                  <a:cubicBezTo>
                    <a:pt x="600" y="401"/>
                    <a:pt x="617" y="415"/>
                    <a:pt x="637" y="424"/>
                  </a:cubicBezTo>
                  <a:cubicBezTo>
                    <a:pt x="656" y="433"/>
                    <a:pt x="663" y="458"/>
                    <a:pt x="685" y="467"/>
                  </a:cubicBezTo>
                  <a:cubicBezTo>
                    <a:pt x="687" y="476"/>
                    <a:pt x="692" y="485"/>
                    <a:pt x="697" y="493"/>
                  </a:cubicBezTo>
                  <a:cubicBezTo>
                    <a:pt x="670" y="513"/>
                    <a:pt x="673" y="556"/>
                    <a:pt x="709" y="561"/>
                  </a:cubicBezTo>
                  <a:lnTo>
                    <a:pt x="709" y="571"/>
                  </a:lnTo>
                  <a:cubicBezTo>
                    <a:pt x="709" y="571"/>
                    <a:pt x="709" y="581"/>
                    <a:pt x="713" y="590"/>
                  </a:cubicBezTo>
                  <a:cubicBezTo>
                    <a:pt x="716" y="597"/>
                    <a:pt x="720" y="604"/>
                    <a:pt x="726" y="609"/>
                  </a:cubicBezTo>
                  <a:cubicBezTo>
                    <a:pt x="732" y="613"/>
                    <a:pt x="742" y="613"/>
                    <a:pt x="744" y="622"/>
                  </a:cubicBezTo>
                  <a:lnTo>
                    <a:pt x="747" y="62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10">
              <a:extLst>
                <a:ext uri="{FF2B5EF4-FFF2-40B4-BE49-F238E27FC236}">
                  <a16:creationId xmlns:a16="http://schemas.microsoft.com/office/drawing/2014/main" id="{EFCF7765-5250-4513-BC2A-DC735BA90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559" y="3414281"/>
              <a:ext cx="40710" cy="42023"/>
            </a:xfrm>
            <a:custGeom>
              <a:avLst/>
              <a:gdLst>
                <a:gd name="T0" fmla="*/ 138 w 138"/>
                <a:gd name="T1" fmla="*/ 124 h 144"/>
                <a:gd name="T2" fmla="*/ 132 w 138"/>
                <a:gd name="T3" fmla="*/ 124 h 144"/>
                <a:gd name="T4" fmla="*/ 123 w 138"/>
                <a:gd name="T5" fmla="*/ 125 h 144"/>
                <a:gd name="T6" fmla="*/ 109 w 138"/>
                <a:gd name="T7" fmla="*/ 133 h 144"/>
                <a:gd name="T8" fmla="*/ 85 w 138"/>
                <a:gd name="T9" fmla="*/ 144 h 144"/>
                <a:gd name="T10" fmla="*/ 82 w 138"/>
                <a:gd name="T11" fmla="*/ 117 h 144"/>
                <a:gd name="T12" fmla="*/ 36 w 138"/>
                <a:gd name="T13" fmla="*/ 100 h 144"/>
                <a:gd name="T14" fmla="*/ 9 w 138"/>
                <a:gd name="T15" fmla="*/ 93 h 144"/>
                <a:gd name="T16" fmla="*/ 0 w 138"/>
                <a:gd name="T17" fmla="*/ 89 h 144"/>
                <a:gd name="T18" fmla="*/ 1 w 138"/>
                <a:gd name="T19" fmla="*/ 87 h 144"/>
                <a:gd name="T20" fmla="*/ 20 w 138"/>
                <a:gd name="T21" fmla="*/ 66 h 144"/>
                <a:gd name="T22" fmla="*/ 29 w 138"/>
                <a:gd name="T23" fmla="*/ 38 h 144"/>
                <a:gd name="T24" fmla="*/ 69 w 138"/>
                <a:gd name="T25" fmla="*/ 6 h 144"/>
                <a:gd name="T26" fmla="*/ 120 w 138"/>
                <a:gd name="T27" fmla="*/ 11 h 144"/>
                <a:gd name="T28" fmla="*/ 125 w 138"/>
                <a:gd name="T29" fmla="*/ 25 h 144"/>
                <a:gd name="T30" fmla="*/ 127 w 138"/>
                <a:gd name="T31" fmla="*/ 51 h 144"/>
                <a:gd name="T32" fmla="*/ 106 w 138"/>
                <a:gd name="T33" fmla="*/ 58 h 144"/>
                <a:gd name="T34" fmla="*/ 86 w 138"/>
                <a:gd name="T35" fmla="*/ 65 h 144"/>
                <a:gd name="T36" fmla="*/ 102 w 138"/>
                <a:gd name="T37" fmla="*/ 78 h 144"/>
                <a:gd name="T38" fmla="*/ 125 w 138"/>
                <a:gd name="T39" fmla="*/ 83 h 144"/>
                <a:gd name="T40" fmla="*/ 129 w 138"/>
                <a:gd name="T41" fmla="*/ 105 h 144"/>
                <a:gd name="T42" fmla="*/ 138 w 138"/>
                <a:gd name="T43" fmla="*/ 12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44">
                  <a:moveTo>
                    <a:pt x="138" y="124"/>
                  </a:moveTo>
                  <a:lnTo>
                    <a:pt x="132" y="124"/>
                  </a:lnTo>
                  <a:cubicBezTo>
                    <a:pt x="129" y="124"/>
                    <a:pt x="126" y="124"/>
                    <a:pt x="123" y="125"/>
                  </a:cubicBezTo>
                  <a:cubicBezTo>
                    <a:pt x="118" y="127"/>
                    <a:pt x="114" y="130"/>
                    <a:pt x="109" y="133"/>
                  </a:cubicBezTo>
                  <a:cubicBezTo>
                    <a:pt x="102" y="137"/>
                    <a:pt x="93" y="144"/>
                    <a:pt x="85" y="144"/>
                  </a:cubicBezTo>
                  <a:cubicBezTo>
                    <a:pt x="82" y="136"/>
                    <a:pt x="84" y="126"/>
                    <a:pt x="82" y="117"/>
                  </a:cubicBezTo>
                  <a:cubicBezTo>
                    <a:pt x="70" y="109"/>
                    <a:pt x="51" y="103"/>
                    <a:pt x="36" y="100"/>
                  </a:cubicBezTo>
                  <a:cubicBezTo>
                    <a:pt x="26" y="98"/>
                    <a:pt x="18" y="95"/>
                    <a:pt x="9" y="93"/>
                  </a:cubicBezTo>
                  <a:lnTo>
                    <a:pt x="0" y="89"/>
                  </a:lnTo>
                  <a:lnTo>
                    <a:pt x="1" y="87"/>
                  </a:lnTo>
                  <a:cubicBezTo>
                    <a:pt x="7" y="82"/>
                    <a:pt x="15" y="73"/>
                    <a:pt x="20" y="66"/>
                  </a:cubicBezTo>
                  <a:cubicBezTo>
                    <a:pt x="27" y="57"/>
                    <a:pt x="25" y="48"/>
                    <a:pt x="29" y="38"/>
                  </a:cubicBezTo>
                  <a:cubicBezTo>
                    <a:pt x="36" y="21"/>
                    <a:pt x="54" y="12"/>
                    <a:pt x="69" y="6"/>
                  </a:cubicBezTo>
                  <a:cubicBezTo>
                    <a:pt x="85" y="0"/>
                    <a:pt x="106" y="17"/>
                    <a:pt x="120" y="11"/>
                  </a:cubicBezTo>
                  <a:cubicBezTo>
                    <a:pt x="122" y="16"/>
                    <a:pt x="124" y="20"/>
                    <a:pt x="125" y="25"/>
                  </a:cubicBezTo>
                  <a:cubicBezTo>
                    <a:pt x="127" y="33"/>
                    <a:pt x="130" y="44"/>
                    <a:pt x="127" y="51"/>
                  </a:cubicBezTo>
                  <a:cubicBezTo>
                    <a:pt x="120" y="54"/>
                    <a:pt x="113" y="55"/>
                    <a:pt x="106" y="58"/>
                  </a:cubicBezTo>
                  <a:cubicBezTo>
                    <a:pt x="102" y="59"/>
                    <a:pt x="87" y="62"/>
                    <a:pt x="86" y="65"/>
                  </a:cubicBezTo>
                  <a:cubicBezTo>
                    <a:pt x="91" y="70"/>
                    <a:pt x="97" y="75"/>
                    <a:pt x="102" y="78"/>
                  </a:cubicBezTo>
                  <a:cubicBezTo>
                    <a:pt x="109" y="81"/>
                    <a:pt x="118" y="81"/>
                    <a:pt x="125" y="83"/>
                  </a:cubicBezTo>
                  <a:cubicBezTo>
                    <a:pt x="126" y="92"/>
                    <a:pt x="125" y="97"/>
                    <a:pt x="129" y="105"/>
                  </a:cubicBezTo>
                  <a:cubicBezTo>
                    <a:pt x="132" y="111"/>
                    <a:pt x="134" y="119"/>
                    <a:pt x="138" y="1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1">
              <a:extLst>
                <a:ext uri="{FF2B5EF4-FFF2-40B4-BE49-F238E27FC236}">
                  <a16:creationId xmlns:a16="http://schemas.microsoft.com/office/drawing/2014/main" id="{D4E638B7-80D9-4603-8224-4FF2B3C53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662" y="3363066"/>
              <a:ext cx="481952" cy="401845"/>
            </a:xfrm>
            <a:custGeom>
              <a:avLst/>
              <a:gdLst>
                <a:gd name="T0" fmla="*/ 1573 w 1616"/>
                <a:gd name="T1" fmla="*/ 1019 h 1347"/>
                <a:gd name="T2" fmla="*/ 1082 w 1616"/>
                <a:gd name="T3" fmla="*/ 1163 h 1347"/>
                <a:gd name="T4" fmla="*/ 926 w 1616"/>
                <a:gd name="T5" fmla="*/ 1278 h 1347"/>
                <a:gd name="T6" fmla="*/ 793 w 1616"/>
                <a:gd name="T7" fmla="*/ 1226 h 1347"/>
                <a:gd name="T8" fmla="*/ 724 w 1616"/>
                <a:gd name="T9" fmla="*/ 1205 h 1347"/>
                <a:gd name="T10" fmla="*/ 673 w 1616"/>
                <a:gd name="T11" fmla="*/ 1303 h 1347"/>
                <a:gd name="T12" fmla="*/ 654 w 1616"/>
                <a:gd name="T13" fmla="*/ 1277 h 1347"/>
                <a:gd name="T14" fmla="*/ 598 w 1616"/>
                <a:gd name="T15" fmla="*/ 1203 h 1347"/>
                <a:gd name="T16" fmla="*/ 561 w 1616"/>
                <a:gd name="T17" fmla="*/ 1154 h 1347"/>
                <a:gd name="T18" fmla="*/ 504 w 1616"/>
                <a:gd name="T19" fmla="*/ 1045 h 1347"/>
                <a:gd name="T20" fmla="*/ 476 w 1616"/>
                <a:gd name="T21" fmla="*/ 1028 h 1347"/>
                <a:gd name="T22" fmla="*/ 358 w 1616"/>
                <a:gd name="T23" fmla="*/ 842 h 1347"/>
                <a:gd name="T24" fmla="*/ 278 w 1616"/>
                <a:gd name="T25" fmla="*/ 684 h 1347"/>
                <a:gd name="T26" fmla="*/ 230 w 1616"/>
                <a:gd name="T27" fmla="*/ 681 h 1347"/>
                <a:gd name="T28" fmla="*/ 217 w 1616"/>
                <a:gd name="T29" fmla="*/ 626 h 1347"/>
                <a:gd name="T30" fmla="*/ 125 w 1616"/>
                <a:gd name="T31" fmla="*/ 477 h 1347"/>
                <a:gd name="T32" fmla="*/ 71 w 1616"/>
                <a:gd name="T33" fmla="*/ 393 h 1347"/>
                <a:gd name="T34" fmla="*/ 15 w 1616"/>
                <a:gd name="T35" fmla="*/ 260 h 1347"/>
                <a:gd name="T36" fmla="*/ 17 w 1616"/>
                <a:gd name="T37" fmla="*/ 264 h 1347"/>
                <a:gd name="T38" fmla="*/ 167 w 1616"/>
                <a:gd name="T39" fmla="*/ 238 h 1347"/>
                <a:gd name="T40" fmla="*/ 231 w 1616"/>
                <a:gd name="T41" fmla="*/ 223 h 1347"/>
                <a:gd name="T42" fmla="*/ 261 w 1616"/>
                <a:gd name="T43" fmla="*/ 154 h 1347"/>
                <a:gd name="T44" fmla="*/ 267 w 1616"/>
                <a:gd name="T45" fmla="*/ 37 h 1347"/>
                <a:gd name="T46" fmla="*/ 351 w 1616"/>
                <a:gd name="T47" fmla="*/ 5 h 1347"/>
                <a:gd name="T48" fmla="*/ 725 w 1616"/>
                <a:gd name="T49" fmla="*/ 237 h 1347"/>
                <a:gd name="T50" fmla="*/ 839 w 1616"/>
                <a:gd name="T51" fmla="*/ 264 h 1347"/>
                <a:gd name="T52" fmla="*/ 908 w 1616"/>
                <a:gd name="T53" fmla="*/ 263 h 1347"/>
                <a:gd name="T54" fmla="*/ 981 w 1616"/>
                <a:gd name="T55" fmla="*/ 287 h 1347"/>
                <a:gd name="T56" fmla="*/ 1008 w 1616"/>
                <a:gd name="T57" fmla="*/ 303 h 1347"/>
                <a:gd name="T58" fmla="*/ 1031 w 1616"/>
                <a:gd name="T59" fmla="*/ 294 h 1347"/>
                <a:gd name="T60" fmla="*/ 1073 w 1616"/>
                <a:gd name="T61" fmla="*/ 354 h 1347"/>
                <a:gd name="T62" fmla="*/ 1111 w 1616"/>
                <a:gd name="T63" fmla="*/ 386 h 1347"/>
                <a:gd name="T64" fmla="*/ 1164 w 1616"/>
                <a:gd name="T65" fmla="*/ 447 h 1347"/>
                <a:gd name="T66" fmla="*/ 1188 w 1616"/>
                <a:gd name="T67" fmla="*/ 532 h 1347"/>
                <a:gd name="T68" fmla="*/ 1237 w 1616"/>
                <a:gd name="T69" fmla="*/ 609 h 1347"/>
                <a:gd name="T70" fmla="*/ 1276 w 1616"/>
                <a:gd name="T71" fmla="*/ 630 h 1347"/>
                <a:gd name="T72" fmla="*/ 1304 w 1616"/>
                <a:gd name="T73" fmla="*/ 663 h 1347"/>
                <a:gd name="T74" fmla="*/ 1317 w 1616"/>
                <a:gd name="T75" fmla="*/ 667 h 1347"/>
                <a:gd name="T76" fmla="*/ 1402 w 1616"/>
                <a:gd name="T77" fmla="*/ 788 h 1347"/>
                <a:gd name="T78" fmla="*/ 1557 w 1616"/>
                <a:gd name="T79" fmla="*/ 805 h 1347"/>
                <a:gd name="T80" fmla="*/ 1598 w 1616"/>
                <a:gd name="T81" fmla="*/ 794 h 1347"/>
                <a:gd name="T82" fmla="*/ 1612 w 1616"/>
                <a:gd name="T83" fmla="*/ 919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6" h="1347">
                  <a:moveTo>
                    <a:pt x="1612" y="919"/>
                  </a:moveTo>
                  <a:cubicBezTo>
                    <a:pt x="1610" y="961"/>
                    <a:pt x="1616" y="1001"/>
                    <a:pt x="1573" y="1019"/>
                  </a:cubicBezTo>
                  <a:cubicBezTo>
                    <a:pt x="1545" y="1030"/>
                    <a:pt x="1470" y="1055"/>
                    <a:pt x="1387" y="1081"/>
                  </a:cubicBezTo>
                  <a:cubicBezTo>
                    <a:pt x="1257" y="1121"/>
                    <a:pt x="1107" y="1164"/>
                    <a:pt x="1082" y="1163"/>
                  </a:cubicBezTo>
                  <a:cubicBezTo>
                    <a:pt x="1041" y="1230"/>
                    <a:pt x="988" y="1299"/>
                    <a:pt x="951" y="1347"/>
                  </a:cubicBezTo>
                  <a:cubicBezTo>
                    <a:pt x="950" y="1319"/>
                    <a:pt x="951" y="1293"/>
                    <a:pt x="926" y="1278"/>
                  </a:cubicBezTo>
                  <a:cubicBezTo>
                    <a:pt x="908" y="1267"/>
                    <a:pt x="880" y="1260"/>
                    <a:pt x="860" y="1251"/>
                  </a:cubicBezTo>
                  <a:cubicBezTo>
                    <a:pt x="840" y="1243"/>
                    <a:pt x="815" y="1230"/>
                    <a:pt x="793" y="1226"/>
                  </a:cubicBezTo>
                  <a:cubicBezTo>
                    <a:pt x="778" y="1224"/>
                    <a:pt x="766" y="1228"/>
                    <a:pt x="752" y="1222"/>
                  </a:cubicBezTo>
                  <a:cubicBezTo>
                    <a:pt x="740" y="1216"/>
                    <a:pt x="746" y="1199"/>
                    <a:pt x="724" y="1205"/>
                  </a:cubicBezTo>
                  <a:cubicBezTo>
                    <a:pt x="718" y="1228"/>
                    <a:pt x="690" y="1243"/>
                    <a:pt x="716" y="1269"/>
                  </a:cubicBezTo>
                  <a:cubicBezTo>
                    <a:pt x="709" y="1284"/>
                    <a:pt x="696" y="1310"/>
                    <a:pt x="673" y="1303"/>
                  </a:cubicBezTo>
                  <a:lnTo>
                    <a:pt x="669" y="1300"/>
                  </a:lnTo>
                  <a:cubicBezTo>
                    <a:pt x="661" y="1293"/>
                    <a:pt x="661" y="1288"/>
                    <a:pt x="654" y="1277"/>
                  </a:cubicBezTo>
                  <a:cubicBezTo>
                    <a:pt x="648" y="1266"/>
                    <a:pt x="652" y="1251"/>
                    <a:pt x="631" y="1255"/>
                  </a:cubicBezTo>
                  <a:cubicBezTo>
                    <a:pt x="635" y="1233"/>
                    <a:pt x="610" y="1216"/>
                    <a:pt x="598" y="1203"/>
                  </a:cubicBezTo>
                  <a:cubicBezTo>
                    <a:pt x="592" y="1197"/>
                    <a:pt x="581" y="1191"/>
                    <a:pt x="575" y="1183"/>
                  </a:cubicBezTo>
                  <a:cubicBezTo>
                    <a:pt x="566" y="1172"/>
                    <a:pt x="567" y="1166"/>
                    <a:pt x="561" y="1154"/>
                  </a:cubicBezTo>
                  <a:cubicBezTo>
                    <a:pt x="549" y="1133"/>
                    <a:pt x="539" y="1128"/>
                    <a:pt x="531" y="1101"/>
                  </a:cubicBezTo>
                  <a:cubicBezTo>
                    <a:pt x="526" y="1079"/>
                    <a:pt x="516" y="1063"/>
                    <a:pt x="504" y="1045"/>
                  </a:cubicBezTo>
                  <a:lnTo>
                    <a:pt x="497" y="1044"/>
                  </a:lnTo>
                  <a:cubicBezTo>
                    <a:pt x="495" y="1034"/>
                    <a:pt x="487" y="1029"/>
                    <a:pt x="476" y="1028"/>
                  </a:cubicBezTo>
                  <a:cubicBezTo>
                    <a:pt x="475" y="1010"/>
                    <a:pt x="458" y="1013"/>
                    <a:pt x="451" y="1000"/>
                  </a:cubicBezTo>
                  <a:cubicBezTo>
                    <a:pt x="378" y="1009"/>
                    <a:pt x="360" y="889"/>
                    <a:pt x="358" y="842"/>
                  </a:cubicBezTo>
                  <a:cubicBezTo>
                    <a:pt x="357" y="811"/>
                    <a:pt x="341" y="786"/>
                    <a:pt x="328" y="757"/>
                  </a:cubicBezTo>
                  <a:cubicBezTo>
                    <a:pt x="319" y="734"/>
                    <a:pt x="299" y="705"/>
                    <a:pt x="278" y="684"/>
                  </a:cubicBezTo>
                  <a:lnTo>
                    <a:pt x="277" y="679"/>
                  </a:lnTo>
                  <a:cubicBezTo>
                    <a:pt x="263" y="662"/>
                    <a:pt x="250" y="691"/>
                    <a:pt x="230" y="681"/>
                  </a:cubicBezTo>
                  <a:cubicBezTo>
                    <a:pt x="220" y="676"/>
                    <a:pt x="216" y="662"/>
                    <a:pt x="214" y="654"/>
                  </a:cubicBezTo>
                  <a:cubicBezTo>
                    <a:pt x="211" y="642"/>
                    <a:pt x="217" y="634"/>
                    <a:pt x="217" y="626"/>
                  </a:cubicBezTo>
                  <a:cubicBezTo>
                    <a:pt x="215" y="604"/>
                    <a:pt x="201" y="589"/>
                    <a:pt x="190" y="572"/>
                  </a:cubicBezTo>
                  <a:cubicBezTo>
                    <a:pt x="171" y="539"/>
                    <a:pt x="136" y="515"/>
                    <a:pt x="125" y="477"/>
                  </a:cubicBezTo>
                  <a:lnTo>
                    <a:pt x="121" y="476"/>
                  </a:lnTo>
                  <a:cubicBezTo>
                    <a:pt x="116" y="448"/>
                    <a:pt x="85" y="421"/>
                    <a:pt x="71" y="393"/>
                  </a:cubicBezTo>
                  <a:cubicBezTo>
                    <a:pt x="63" y="375"/>
                    <a:pt x="28" y="328"/>
                    <a:pt x="6" y="345"/>
                  </a:cubicBezTo>
                  <a:cubicBezTo>
                    <a:pt x="2" y="325"/>
                    <a:pt x="0" y="280"/>
                    <a:pt x="15" y="260"/>
                  </a:cubicBezTo>
                  <a:lnTo>
                    <a:pt x="15" y="264"/>
                  </a:lnTo>
                  <a:lnTo>
                    <a:pt x="17" y="264"/>
                  </a:lnTo>
                  <a:cubicBezTo>
                    <a:pt x="35" y="270"/>
                    <a:pt x="93" y="280"/>
                    <a:pt x="109" y="282"/>
                  </a:cubicBezTo>
                  <a:cubicBezTo>
                    <a:pt x="131" y="284"/>
                    <a:pt x="154" y="254"/>
                    <a:pt x="167" y="238"/>
                  </a:cubicBezTo>
                  <a:cubicBezTo>
                    <a:pt x="176" y="227"/>
                    <a:pt x="184" y="232"/>
                    <a:pt x="197" y="231"/>
                  </a:cubicBezTo>
                  <a:cubicBezTo>
                    <a:pt x="208" y="229"/>
                    <a:pt x="220" y="224"/>
                    <a:pt x="231" y="223"/>
                  </a:cubicBezTo>
                  <a:cubicBezTo>
                    <a:pt x="232" y="206"/>
                    <a:pt x="233" y="196"/>
                    <a:pt x="244" y="184"/>
                  </a:cubicBezTo>
                  <a:cubicBezTo>
                    <a:pt x="252" y="175"/>
                    <a:pt x="270" y="167"/>
                    <a:pt x="261" y="154"/>
                  </a:cubicBezTo>
                  <a:cubicBezTo>
                    <a:pt x="245" y="131"/>
                    <a:pt x="188" y="71"/>
                    <a:pt x="184" y="62"/>
                  </a:cubicBezTo>
                  <a:cubicBezTo>
                    <a:pt x="192" y="62"/>
                    <a:pt x="253" y="42"/>
                    <a:pt x="267" y="37"/>
                  </a:cubicBezTo>
                  <a:cubicBezTo>
                    <a:pt x="293" y="29"/>
                    <a:pt x="310" y="19"/>
                    <a:pt x="328" y="0"/>
                  </a:cubicBezTo>
                  <a:cubicBezTo>
                    <a:pt x="333" y="3"/>
                    <a:pt x="341" y="5"/>
                    <a:pt x="351" y="5"/>
                  </a:cubicBezTo>
                  <a:cubicBezTo>
                    <a:pt x="370" y="5"/>
                    <a:pt x="394" y="8"/>
                    <a:pt x="410" y="19"/>
                  </a:cubicBezTo>
                  <a:cubicBezTo>
                    <a:pt x="426" y="29"/>
                    <a:pt x="711" y="226"/>
                    <a:pt x="725" y="237"/>
                  </a:cubicBezTo>
                  <a:cubicBezTo>
                    <a:pt x="739" y="247"/>
                    <a:pt x="756" y="259"/>
                    <a:pt x="772" y="263"/>
                  </a:cubicBezTo>
                  <a:cubicBezTo>
                    <a:pt x="792" y="267"/>
                    <a:pt x="817" y="264"/>
                    <a:pt x="839" y="264"/>
                  </a:cubicBezTo>
                  <a:cubicBezTo>
                    <a:pt x="857" y="264"/>
                    <a:pt x="886" y="269"/>
                    <a:pt x="899" y="259"/>
                  </a:cubicBezTo>
                  <a:lnTo>
                    <a:pt x="908" y="263"/>
                  </a:lnTo>
                  <a:cubicBezTo>
                    <a:pt x="917" y="265"/>
                    <a:pt x="925" y="268"/>
                    <a:pt x="935" y="270"/>
                  </a:cubicBezTo>
                  <a:cubicBezTo>
                    <a:pt x="950" y="273"/>
                    <a:pt x="969" y="279"/>
                    <a:pt x="981" y="287"/>
                  </a:cubicBezTo>
                  <a:cubicBezTo>
                    <a:pt x="983" y="296"/>
                    <a:pt x="981" y="306"/>
                    <a:pt x="984" y="314"/>
                  </a:cubicBezTo>
                  <a:cubicBezTo>
                    <a:pt x="992" y="314"/>
                    <a:pt x="1001" y="307"/>
                    <a:pt x="1008" y="303"/>
                  </a:cubicBezTo>
                  <a:cubicBezTo>
                    <a:pt x="1013" y="300"/>
                    <a:pt x="1017" y="297"/>
                    <a:pt x="1022" y="295"/>
                  </a:cubicBezTo>
                  <a:cubicBezTo>
                    <a:pt x="1025" y="294"/>
                    <a:pt x="1028" y="294"/>
                    <a:pt x="1031" y="294"/>
                  </a:cubicBezTo>
                  <a:cubicBezTo>
                    <a:pt x="1036" y="297"/>
                    <a:pt x="1041" y="299"/>
                    <a:pt x="1046" y="300"/>
                  </a:cubicBezTo>
                  <a:cubicBezTo>
                    <a:pt x="1053" y="316"/>
                    <a:pt x="1062" y="344"/>
                    <a:pt x="1073" y="354"/>
                  </a:cubicBezTo>
                  <a:cubicBezTo>
                    <a:pt x="1073" y="380"/>
                    <a:pt x="1107" y="371"/>
                    <a:pt x="1121" y="382"/>
                  </a:cubicBezTo>
                  <a:cubicBezTo>
                    <a:pt x="1118" y="383"/>
                    <a:pt x="1115" y="385"/>
                    <a:pt x="1111" y="386"/>
                  </a:cubicBezTo>
                  <a:cubicBezTo>
                    <a:pt x="1112" y="394"/>
                    <a:pt x="1129" y="410"/>
                    <a:pt x="1135" y="417"/>
                  </a:cubicBezTo>
                  <a:cubicBezTo>
                    <a:pt x="1146" y="428"/>
                    <a:pt x="1154" y="437"/>
                    <a:pt x="1164" y="447"/>
                  </a:cubicBezTo>
                  <a:cubicBezTo>
                    <a:pt x="1176" y="462"/>
                    <a:pt x="1181" y="471"/>
                    <a:pt x="1183" y="490"/>
                  </a:cubicBezTo>
                  <a:cubicBezTo>
                    <a:pt x="1185" y="507"/>
                    <a:pt x="1180" y="515"/>
                    <a:pt x="1188" y="532"/>
                  </a:cubicBezTo>
                  <a:cubicBezTo>
                    <a:pt x="1194" y="547"/>
                    <a:pt x="1209" y="553"/>
                    <a:pt x="1217" y="565"/>
                  </a:cubicBezTo>
                  <a:cubicBezTo>
                    <a:pt x="1226" y="578"/>
                    <a:pt x="1228" y="598"/>
                    <a:pt x="1237" y="609"/>
                  </a:cubicBezTo>
                  <a:cubicBezTo>
                    <a:pt x="1239" y="612"/>
                    <a:pt x="1243" y="615"/>
                    <a:pt x="1246" y="617"/>
                  </a:cubicBezTo>
                  <a:cubicBezTo>
                    <a:pt x="1255" y="623"/>
                    <a:pt x="1267" y="627"/>
                    <a:pt x="1276" y="630"/>
                  </a:cubicBezTo>
                  <a:cubicBezTo>
                    <a:pt x="1287" y="635"/>
                    <a:pt x="1292" y="636"/>
                    <a:pt x="1295" y="639"/>
                  </a:cubicBezTo>
                  <a:cubicBezTo>
                    <a:pt x="1299" y="642"/>
                    <a:pt x="1299" y="647"/>
                    <a:pt x="1304" y="663"/>
                  </a:cubicBezTo>
                  <a:cubicBezTo>
                    <a:pt x="1309" y="663"/>
                    <a:pt x="1313" y="666"/>
                    <a:pt x="1318" y="666"/>
                  </a:cubicBezTo>
                  <a:lnTo>
                    <a:pt x="1317" y="667"/>
                  </a:lnTo>
                  <a:cubicBezTo>
                    <a:pt x="1298" y="681"/>
                    <a:pt x="1333" y="725"/>
                    <a:pt x="1338" y="743"/>
                  </a:cubicBezTo>
                  <a:cubicBezTo>
                    <a:pt x="1348" y="778"/>
                    <a:pt x="1369" y="779"/>
                    <a:pt x="1402" y="788"/>
                  </a:cubicBezTo>
                  <a:cubicBezTo>
                    <a:pt x="1435" y="798"/>
                    <a:pt x="1467" y="803"/>
                    <a:pt x="1503" y="805"/>
                  </a:cubicBezTo>
                  <a:cubicBezTo>
                    <a:pt x="1521" y="805"/>
                    <a:pt x="1539" y="806"/>
                    <a:pt x="1557" y="805"/>
                  </a:cubicBezTo>
                  <a:cubicBezTo>
                    <a:pt x="1574" y="803"/>
                    <a:pt x="1584" y="791"/>
                    <a:pt x="1598" y="792"/>
                  </a:cubicBezTo>
                  <a:lnTo>
                    <a:pt x="1598" y="794"/>
                  </a:lnTo>
                  <a:cubicBezTo>
                    <a:pt x="1597" y="816"/>
                    <a:pt x="1612" y="830"/>
                    <a:pt x="1613" y="853"/>
                  </a:cubicBezTo>
                  <a:cubicBezTo>
                    <a:pt x="1614" y="874"/>
                    <a:pt x="1614" y="897"/>
                    <a:pt x="1612" y="9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12">
              <a:extLst>
                <a:ext uri="{FF2B5EF4-FFF2-40B4-BE49-F238E27FC236}">
                  <a16:creationId xmlns:a16="http://schemas.microsoft.com/office/drawing/2014/main" id="{79176C31-4F3A-403C-AE90-65BFD15D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9990" y="3511459"/>
              <a:ext cx="18385" cy="42023"/>
            </a:xfrm>
            <a:custGeom>
              <a:avLst/>
              <a:gdLst>
                <a:gd name="T0" fmla="*/ 58 w 61"/>
                <a:gd name="T1" fmla="*/ 114 h 142"/>
                <a:gd name="T2" fmla="*/ 57 w 61"/>
                <a:gd name="T3" fmla="*/ 130 h 142"/>
                <a:gd name="T4" fmla="*/ 51 w 61"/>
                <a:gd name="T5" fmla="*/ 142 h 142"/>
                <a:gd name="T6" fmla="*/ 32 w 61"/>
                <a:gd name="T7" fmla="*/ 133 h 142"/>
                <a:gd name="T8" fmla="*/ 2 w 61"/>
                <a:gd name="T9" fmla="*/ 120 h 142"/>
                <a:gd name="T10" fmla="*/ 4 w 61"/>
                <a:gd name="T11" fmla="*/ 115 h 142"/>
                <a:gd name="T12" fmla="*/ 10 w 61"/>
                <a:gd name="T13" fmla="*/ 102 h 142"/>
                <a:gd name="T14" fmla="*/ 2 w 61"/>
                <a:gd name="T15" fmla="*/ 74 h 142"/>
                <a:gd name="T16" fmla="*/ 3 w 61"/>
                <a:gd name="T17" fmla="*/ 58 h 142"/>
                <a:gd name="T18" fmla="*/ 10 w 61"/>
                <a:gd name="T19" fmla="*/ 48 h 142"/>
                <a:gd name="T20" fmla="*/ 15 w 61"/>
                <a:gd name="T21" fmla="*/ 18 h 142"/>
                <a:gd name="T22" fmla="*/ 33 w 61"/>
                <a:gd name="T23" fmla="*/ 8 h 142"/>
                <a:gd name="T24" fmla="*/ 41 w 61"/>
                <a:gd name="T25" fmla="*/ 17 h 142"/>
                <a:gd name="T26" fmla="*/ 49 w 61"/>
                <a:gd name="T27" fmla="*/ 26 h 142"/>
                <a:gd name="T28" fmla="*/ 48 w 61"/>
                <a:gd name="T29" fmla="*/ 54 h 142"/>
                <a:gd name="T30" fmla="*/ 42 w 61"/>
                <a:gd name="T31" fmla="*/ 78 h 142"/>
                <a:gd name="T32" fmla="*/ 61 w 61"/>
                <a:gd name="T33" fmla="*/ 98 h 142"/>
                <a:gd name="T34" fmla="*/ 58 w 61"/>
                <a:gd name="T3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142">
                  <a:moveTo>
                    <a:pt x="58" y="114"/>
                  </a:moveTo>
                  <a:cubicBezTo>
                    <a:pt x="57" y="120"/>
                    <a:pt x="58" y="125"/>
                    <a:pt x="57" y="130"/>
                  </a:cubicBezTo>
                  <a:cubicBezTo>
                    <a:pt x="55" y="133"/>
                    <a:pt x="53" y="138"/>
                    <a:pt x="51" y="142"/>
                  </a:cubicBezTo>
                  <a:cubicBezTo>
                    <a:pt x="48" y="139"/>
                    <a:pt x="43" y="138"/>
                    <a:pt x="32" y="133"/>
                  </a:cubicBezTo>
                  <a:cubicBezTo>
                    <a:pt x="23" y="130"/>
                    <a:pt x="11" y="126"/>
                    <a:pt x="2" y="120"/>
                  </a:cubicBezTo>
                  <a:lnTo>
                    <a:pt x="4" y="115"/>
                  </a:lnTo>
                  <a:cubicBezTo>
                    <a:pt x="7" y="110"/>
                    <a:pt x="9" y="109"/>
                    <a:pt x="10" y="102"/>
                  </a:cubicBezTo>
                  <a:cubicBezTo>
                    <a:pt x="11" y="91"/>
                    <a:pt x="4" y="84"/>
                    <a:pt x="2" y="74"/>
                  </a:cubicBezTo>
                  <a:cubicBezTo>
                    <a:pt x="1" y="70"/>
                    <a:pt x="0" y="62"/>
                    <a:pt x="3" y="58"/>
                  </a:cubicBezTo>
                  <a:cubicBezTo>
                    <a:pt x="8" y="54"/>
                    <a:pt x="10" y="58"/>
                    <a:pt x="10" y="48"/>
                  </a:cubicBezTo>
                  <a:cubicBezTo>
                    <a:pt x="11" y="37"/>
                    <a:pt x="8" y="28"/>
                    <a:pt x="15" y="18"/>
                  </a:cubicBezTo>
                  <a:cubicBezTo>
                    <a:pt x="20" y="11"/>
                    <a:pt x="25" y="0"/>
                    <a:pt x="33" y="8"/>
                  </a:cubicBezTo>
                  <a:cubicBezTo>
                    <a:pt x="37" y="11"/>
                    <a:pt x="38" y="14"/>
                    <a:pt x="41" y="17"/>
                  </a:cubicBezTo>
                  <a:cubicBezTo>
                    <a:pt x="45" y="20"/>
                    <a:pt x="46" y="21"/>
                    <a:pt x="49" y="26"/>
                  </a:cubicBezTo>
                  <a:cubicBezTo>
                    <a:pt x="56" y="27"/>
                    <a:pt x="50" y="50"/>
                    <a:pt x="48" y="54"/>
                  </a:cubicBezTo>
                  <a:cubicBezTo>
                    <a:pt x="45" y="63"/>
                    <a:pt x="35" y="69"/>
                    <a:pt x="42" y="78"/>
                  </a:cubicBezTo>
                  <a:cubicBezTo>
                    <a:pt x="48" y="85"/>
                    <a:pt x="60" y="90"/>
                    <a:pt x="61" y="98"/>
                  </a:cubicBezTo>
                  <a:cubicBezTo>
                    <a:pt x="61" y="104"/>
                    <a:pt x="58" y="108"/>
                    <a:pt x="58" y="1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13">
              <a:extLst>
                <a:ext uri="{FF2B5EF4-FFF2-40B4-BE49-F238E27FC236}">
                  <a16:creationId xmlns:a16="http://schemas.microsoft.com/office/drawing/2014/main" id="{F61DF7A4-0FA5-4866-85A7-342348197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5748" y="3515400"/>
              <a:ext cx="114250" cy="87986"/>
            </a:xfrm>
            <a:custGeom>
              <a:avLst/>
              <a:gdLst>
                <a:gd name="T0" fmla="*/ 380 w 380"/>
                <a:gd name="T1" fmla="*/ 63 h 297"/>
                <a:gd name="T2" fmla="*/ 379 w 380"/>
                <a:gd name="T3" fmla="*/ 65 h 297"/>
                <a:gd name="T4" fmla="*/ 370 w 380"/>
                <a:gd name="T5" fmla="*/ 71 h 297"/>
                <a:gd name="T6" fmla="*/ 300 w 380"/>
                <a:gd name="T7" fmla="*/ 285 h 297"/>
                <a:gd name="T8" fmla="*/ 300 w 380"/>
                <a:gd name="T9" fmla="*/ 283 h 297"/>
                <a:gd name="T10" fmla="*/ 259 w 380"/>
                <a:gd name="T11" fmla="*/ 296 h 297"/>
                <a:gd name="T12" fmla="*/ 205 w 380"/>
                <a:gd name="T13" fmla="*/ 296 h 297"/>
                <a:gd name="T14" fmla="*/ 104 w 380"/>
                <a:gd name="T15" fmla="*/ 279 h 297"/>
                <a:gd name="T16" fmla="*/ 40 w 380"/>
                <a:gd name="T17" fmla="*/ 234 h 297"/>
                <a:gd name="T18" fmla="*/ 19 w 380"/>
                <a:gd name="T19" fmla="*/ 158 h 297"/>
                <a:gd name="T20" fmla="*/ 23 w 380"/>
                <a:gd name="T21" fmla="*/ 158 h 297"/>
                <a:gd name="T22" fmla="*/ 27 w 380"/>
                <a:gd name="T23" fmla="*/ 164 h 297"/>
                <a:gd name="T24" fmla="*/ 29 w 380"/>
                <a:gd name="T25" fmla="*/ 183 h 297"/>
                <a:gd name="T26" fmla="*/ 41 w 380"/>
                <a:gd name="T27" fmla="*/ 179 h 297"/>
                <a:gd name="T28" fmla="*/ 54 w 380"/>
                <a:gd name="T29" fmla="*/ 182 h 297"/>
                <a:gd name="T30" fmla="*/ 69 w 380"/>
                <a:gd name="T31" fmla="*/ 185 h 297"/>
                <a:gd name="T32" fmla="*/ 80 w 380"/>
                <a:gd name="T33" fmla="*/ 175 h 297"/>
                <a:gd name="T34" fmla="*/ 94 w 380"/>
                <a:gd name="T35" fmla="*/ 165 h 297"/>
                <a:gd name="T36" fmla="*/ 111 w 380"/>
                <a:gd name="T37" fmla="*/ 164 h 297"/>
                <a:gd name="T38" fmla="*/ 143 w 380"/>
                <a:gd name="T39" fmla="*/ 163 h 297"/>
                <a:gd name="T40" fmla="*/ 175 w 380"/>
                <a:gd name="T41" fmla="*/ 173 h 297"/>
                <a:gd name="T42" fmla="*/ 210 w 380"/>
                <a:gd name="T43" fmla="*/ 166 h 297"/>
                <a:gd name="T44" fmla="*/ 225 w 380"/>
                <a:gd name="T45" fmla="*/ 147 h 297"/>
                <a:gd name="T46" fmla="*/ 238 w 380"/>
                <a:gd name="T47" fmla="*/ 148 h 297"/>
                <a:gd name="T48" fmla="*/ 247 w 380"/>
                <a:gd name="T49" fmla="*/ 138 h 297"/>
                <a:gd name="T50" fmla="*/ 248 w 380"/>
                <a:gd name="T51" fmla="*/ 124 h 297"/>
                <a:gd name="T52" fmla="*/ 244 w 380"/>
                <a:gd name="T53" fmla="*/ 120 h 297"/>
                <a:gd name="T54" fmla="*/ 247 w 380"/>
                <a:gd name="T55" fmla="*/ 113 h 297"/>
                <a:gd name="T56" fmla="*/ 271 w 380"/>
                <a:gd name="T57" fmla="*/ 94 h 297"/>
                <a:gd name="T58" fmla="*/ 294 w 380"/>
                <a:gd name="T59" fmla="*/ 58 h 297"/>
                <a:gd name="T60" fmla="*/ 295 w 380"/>
                <a:gd name="T61" fmla="*/ 48 h 297"/>
                <a:gd name="T62" fmla="*/ 304 w 380"/>
                <a:gd name="T63" fmla="*/ 44 h 297"/>
                <a:gd name="T64" fmla="*/ 324 w 380"/>
                <a:gd name="T65" fmla="*/ 34 h 297"/>
                <a:gd name="T66" fmla="*/ 336 w 380"/>
                <a:gd name="T67" fmla="*/ 25 h 297"/>
                <a:gd name="T68" fmla="*/ 344 w 380"/>
                <a:gd name="T69" fmla="*/ 13 h 297"/>
                <a:gd name="T70" fmla="*/ 345 w 380"/>
                <a:gd name="T71" fmla="*/ 11 h 297"/>
                <a:gd name="T72" fmla="*/ 345 w 380"/>
                <a:gd name="T73" fmla="*/ 11 h 297"/>
                <a:gd name="T74" fmla="*/ 350 w 380"/>
                <a:gd name="T75" fmla="*/ 2 h 297"/>
                <a:gd name="T76" fmla="*/ 359 w 380"/>
                <a:gd name="T77" fmla="*/ 28 h 297"/>
                <a:gd name="T78" fmla="*/ 365 w 380"/>
                <a:gd name="T79" fmla="*/ 36 h 297"/>
                <a:gd name="T80" fmla="*/ 380 w 380"/>
                <a:gd name="T81" fmla="*/ 47 h 297"/>
                <a:gd name="T82" fmla="*/ 380 w 380"/>
                <a:gd name="T83" fmla="*/ 6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0" h="297">
                  <a:moveTo>
                    <a:pt x="380" y="63"/>
                  </a:moveTo>
                  <a:lnTo>
                    <a:pt x="379" y="65"/>
                  </a:lnTo>
                  <a:cubicBezTo>
                    <a:pt x="377" y="68"/>
                    <a:pt x="374" y="69"/>
                    <a:pt x="370" y="71"/>
                  </a:cubicBezTo>
                  <a:cubicBezTo>
                    <a:pt x="362" y="76"/>
                    <a:pt x="313" y="240"/>
                    <a:pt x="300" y="285"/>
                  </a:cubicBezTo>
                  <a:lnTo>
                    <a:pt x="300" y="283"/>
                  </a:lnTo>
                  <a:cubicBezTo>
                    <a:pt x="286" y="282"/>
                    <a:pt x="276" y="294"/>
                    <a:pt x="259" y="296"/>
                  </a:cubicBezTo>
                  <a:cubicBezTo>
                    <a:pt x="241" y="297"/>
                    <a:pt x="223" y="296"/>
                    <a:pt x="205" y="296"/>
                  </a:cubicBezTo>
                  <a:cubicBezTo>
                    <a:pt x="169" y="294"/>
                    <a:pt x="137" y="289"/>
                    <a:pt x="104" y="279"/>
                  </a:cubicBezTo>
                  <a:cubicBezTo>
                    <a:pt x="71" y="270"/>
                    <a:pt x="50" y="269"/>
                    <a:pt x="40" y="234"/>
                  </a:cubicBezTo>
                  <a:cubicBezTo>
                    <a:pt x="35" y="216"/>
                    <a:pt x="0" y="172"/>
                    <a:pt x="19" y="158"/>
                  </a:cubicBezTo>
                  <a:lnTo>
                    <a:pt x="23" y="158"/>
                  </a:lnTo>
                  <a:cubicBezTo>
                    <a:pt x="28" y="160"/>
                    <a:pt x="25" y="159"/>
                    <a:pt x="27" y="164"/>
                  </a:cubicBezTo>
                  <a:cubicBezTo>
                    <a:pt x="28" y="170"/>
                    <a:pt x="30" y="177"/>
                    <a:pt x="29" y="183"/>
                  </a:cubicBezTo>
                  <a:cubicBezTo>
                    <a:pt x="33" y="185"/>
                    <a:pt x="37" y="180"/>
                    <a:pt x="41" y="179"/>
                  </a:cubicBezTo>
                  <a:cubicBezTo>
                    <a:pt x="47" y="178"/>
                    <a:pt x="49" y="180"/>
                    <a:pt x="54" y="182"/>
                  </a:cubicBezTo>
                  <a:cubicBezTo>
                    <a:pt x="57" y="184"/>
                    <a:pt x="64" y="187"/>
                    <a:pt x="69" y="185"/>
                  </a:cubicBezTo>
                  <a:cubicBezTo>
                    <a:pt x="72" y="183"/>
                    <a:pt x="77" y="177"/>
                    <a:pt x="80" y="175"/>
                  </a:cubicBezTo>
                  <a:cubicBezTo>
                    <a:pt x="84" y="171"/>
                    <a:pt x="87" y="166"/>
                    <a:pt x="94" y="165"/>
                  </a:cubicBezTo>
                  <a:cubicBezTo>
                    <a:pt x="99" y="164"/>
                    <a:pt x="106" y="165"/>
                    <a:pt x="111" y="164"/>
                  </a:cubicBezTo>
                  <a:cubicBezTo>
                    <a:pt x="122" y="163"/>
                    <a:pt x="133" y="164"/>
                    <a:pt x="143" y="163"/>
                  </a:cubicBezTo>
                  <a:cubicBezTo>
                    <a:pt x="157" y="163"/>
                    <a:pt x="162" y="173"/>
                    <a:pt x="175" y="173"/>
                  </a:cubicBezTo>
                  <a:cubicBezTo>
                    <a:pt x="186" y="173"/>
                    <a:pt x="200" y="171"/>
                    <a:pt x="210" y="166"/>
                  </a:cubicBezTo>
                  <a:cubicBezTo>
                    <a:pt x="210" y="156"/>
                    <a:pt x="213" y="144"/>
                    <a:pt x="225" y="147"/>
                  </a:cubicBezTo>
                  <a:cubicBezTo>
                    <a:pt x="231" y="148"/>
                    <a:pt x="232" y="151"/>
                    <a:pt x="238" y="148"/>
                  </a:cubicBezTo>
                  <a:cubicBezTo>
                    <a:pt x="241" y="146"/>
                    <a:pt x="245" y="141"/>
                    <a:pt x="247" y="138"/>
                  </a:cubicBezTo>
                  <a:cubicBezTo>
                    <a:pt x="249" y="134"/>
                    <a:pt x="250" y="128"/>
                    <a:pt x="248" y="124"/>
                  </a:cubicBezTo>
                  <a:lnTo>
                    <a:pt x="244" y="120"/>
                  </a:lnTo>
                  <a:lnTo>
                    <a:pt x="247" y="113"/>
                  </a:lnTo>
                  <a:cubicBezTo>
                    <a:pt x="253" y="105"/>
                    <a:pt x="264" y="101"/>
                    <a:pt x="271" y="94"/>
                  </a:cubicBezTo>
                  <a:cubicBezTo>
                    <a:pt x="283" y="84"/>
                    <a:pt x="294" y="76"/>
                    <a:pt x="294" y="58"/>
                  </a:cubicBezTo>
                  <a:cubicBezTo>
                    <a:pt x="293" y="54"/>
                    <a:pt x="292" y="52"/>
                    <a:pt x="295" y="48"/>
                  </a:cubicBezTo>
                  <a:lnTo>
                    <a:pt x="304" y="44"/>
                  </a:lnTo>
                  <a:cubicBezTo>
                    <a:pt x="310" y="41"/>
                    <a:pt x="318" y="37"/>
                    <a:pt x="324" y="34"/>
                  </a:cubicBezTo>
                  <a:cubicBezTo>
                    <a:pt x="331" y="29"/>
                    <a:pt x="334" y="28"/>
                    <a:pt x="336" y="25"/>
                  </a:cubicBezTo>
                  <a:cubicBezTo>
                    <a:pt x="339" y="21"/>
                    <a:pt x="342" y="18"/>
                    <a:pt x="344" y="13"/>
                  </a:cubicBezTo>
                  <a:lnTo>
                    <a:pt x="345" y="11"/>
                  </a:lnTo>
                  <a:lnTo>
                    <a:pt x="345" y="11"/>
                  </a:lnTo>
                  <a:cubicBezTo>
                    <a:pt x="345" y="6"/>
                    <a:pt x="344" y="0"/>
                    <a:pt x="350" y="2"/>
                  </a:cubicBezTo>
                  <a:cubicBezTo>
                    <a:pt x="357" y="3"/>
                    <a:pt x="357" y="23"/>
                    <a:pt x="359" y="28"/>
                  </a:cubicBezTo>
                  <a:cubicBezTo>
                    <a:pt x="360" y="32"/>
                    <a:pt x="362" y="34"/>
                    <a:pt x="365" y="36"/>
                  </a:cubicBezTo>
                  <a:cubicBezTo>
                    <a:pt x="370" y="39"/>
                    <a:pt x="377" y="40"/>
                    <a:pt x="380" y="47"/>
                  </a:cubicBezTo>
                  <a:lnTo>
                    <a:pt x="380" y="6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4">
              <a:extLst>
                <a:ext uri="{FF2B5EF4-FFF2-40B4-BE49-F238E27FC236}">
                  <a16:creationId xmlns:a16="http://schemas.microsoft.com/office/drawing/2014/main" id="{E6A83AFD-4942-4BC6-8194-767A0CF1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699" y="3533785"/>
              <a:ext cx="174659" cy="215368"/>
            </a:xfrm>
            <a:custGeom>
              <a:avLst/>
              <a:gdLst>
                <a:gd name="T0" fmla="*/ 568 w 583"/>
                <a:gd name="T1" fmla="*/ 270 h 722"/>
                <a:gd name="T2" fmla="*/ 551 w 583"/>
                <a:gd name="T3" fmla="*/ 315 h 722"/>
                <a:gd name="T4" fmla="*/ 523 w 583"/>
                <a:gd name="T5" fmla="*/ 348 h 722"/>
                <a:gd name="T6" fmla="*/ 493 w 583"/>
                <a:gd name="T7" fmla="*/ 409 h 722"/>
                <a:gd name="T8" fmla="*/ 476 w 583"/>
                <a:gd name="T9" fmla="*/ 384 h 722"/>
                <a:gd name="T10" fmla="*/ 457 w 583"/>
                <a:gd name="T11" fmla="*/ 410 h 722"/>
                <a:gd name="T12" fmla="*/ 435 w 583"/>
                <a:gd name="T13" fmla="*/ 455 h 722"/>
                <a:gd name="T14" fmla="*/ 442 w 583"/>
                <a:gd name="T15" fmla="*/ 499 h 722"/>
                <a:gd name="T16" fmla="*/ 438 w 583"/>
                <a:gd name="T17" fmla="*/ 528 h 722"/>
                <a:gd name="T18" fmla="*/ 411 w 583"/>
                <a:gd name="T19" fmla="*/ 532 h 722"/>
                <a:gd name="T20" fmla="*/ 358 w 583"/>
                <a:gd name="T21" fmla="*/ 550 h 722"/>
                <a:gd name="T22" fmla="*/ 280 w 583"/>
                <a:gd name="T23" fmla="*/ 615 h 722"/>
                <a:gd name="T24" fmla="*/ 257 w 583"/>
                <a:gd name="T25" fmla="*/ 652 h 722"/>
                <a:gd name="T26" fmla="*/ 203 w 583"/>
                <a:gd name="T27" fmla="*/ 688 h 722"/>
                <a:gd name="T28" fmla="*/ 174 w 583"/>
                <a:gd name="T29" fmla="*/ 698 h 722"/>
                <a:gd name="T30" fmla="*/ 136 w 583"/>
                <a:gd name="T31" fmla="*/ 722 h 722"/>
                <a:gd name="T32" fmla="*/ 83 w 583"/>
                <a:gd name="T33" fmla="*/ 696 h 722"/>
                <a:gd name="T34" fmla="*/ 66 w 583"/>
                <a:gd name="T35" fmla="*/ 643 h 722"/>
                <a:gd name="T36" fmla="*/ 39 w 583"/>
                <a:gd name="T37" fmla="*/ 597 h 722"/>
                <a:gd name="T38" fmla="*/ 1 w 583"/>
                <a:gd name="T39" fmla="*/ 528 h 722"/>
                <a:gd name="T40" fmla="*/ 192 w 583"/>
                <a:gd name="T41" fmla="*/ 445 h 722"/>
                <a:gd name="T42" fmla="*/ 232 w 583"/>
                <a:gd name="T43" fmla="*/ 279 h 722"/>
                <a:gd name="T44" fmla="*/ 287 w 583"/>
                <a:gd name="T45" fmla="*/ 6 h 722"/>
                <a:gd name="T46" fmla="*/ 299 w 583"/>
                <a:gd name="T47" fmla="*/ 23 h 722"/>
                <a:gd name="T48" fmla="*/ 323 w 583"/>
                <a:gd name="T49" fmla="*/ 75 h 722"/>
                <a:gd name="T50" fmla="*/ 359 w 583"/>
                <a:gd name="T51" fmla="*/ 115 h 722"/>
                <a:gd name="T52" fmla="*/ 411 w 583"/>
                <a:gd name="T53" fmla="*/ 125 h 722"/>
                <a:gd name="T54" fmla="*/ 460 w 583"/>
                <a:gd name="T55" fmla="*/ 132 h 722"/>
                <a:gd name="T56" fmla="*/ 494 w 583"/>
                <a:gd name="T57" fmla="*/ 146 h 722"/>
                <a:gd name="T58" fmla="*/ 514 w 583"/>
                <a:gd name="T59" fmla="*/ 187 h 722"/>
                <a:gd name="T60" fmla="*/ 537 w 583"/>
                <a:gd name="T61" fmla="*/ 213 h 722"/>
                <a:gd name="T62" fmla="*/ 560 w 583"/>
                <a:gd name="T63" fmla="*/ 228 h 722"/>
                <a:gd name="T64" fmla="*/ 574 w 583"/>
                <a:gd name="T65" fmla="*/ 258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3" h="722">
                  <a:moveTo>
                    <a:pt x="574" y="258"/>
                  </a:moveTo>
                  <a:cubicBezTo>
                    <a:pt x="572" y="262"/>
                    <a:pt x="569" y="265"/>
                    <a:pt x="568" y="270"/>
                  </a:cubicBezTo>
                  <a:cubicBezTo>
                    <a:pt x="566" y="275"/>
                    <a:pt x="567" y="280"/>
                    <a:pt x="566" y="285"/>
                  </a:cubicBezTo>
                  <a:cubicBezTo>
                    <a:pt x="562" y="296"/>
                    <a:pt x="556" y="305"/>
                    <a:pt x="551" y="315"/>
                  </a:cubicBezTo>
                  <a:cubicBezTo>
                    <a:pt x="547" y="324"/>
                    <a:pt x="540" y="331"/>
                    <a:pt x="540" y="331"/>
                  </a:cubicBezTo>
                  <a:cubicBezTo>
                    <a:pt x="537" y="339"/>
                    <a:pt x="529" y="342"/>
                    <a:pt x="523" y="348"/>
                  </a:cubicBezTo>
                  <a:cubicBezTo>
                    <a:pt x="517" y="354"/>
                    <a:pt x="518" y="362"/>
                    <a:pt x="513" y="369"/>
                  </a:cubicBezTo>
                  <a:cubicBezTo>
                    <a:pt x="504" y="384"/>
                    <a:pt x="493" y="389"/>
                    <a:pt x="493" y="409"/>
                  </a:cubicBezTo>
                  <a:cubicBezTo>
                    <a:pt x="486" y="410"/>
                    <a:pt x="482" y="405"/>
                    <a:pt x="476" y="401"/>
                  </a:cubicBezTo>
                  <a:cubicBezTo>
                    <a:pt x="476" y="396"/>
                    <a:pt x="476" y="390"/>
                    <a:pt x="476" y="384"/>
                  </a:cubicBezTo>
                  <a:cubicBezTo>
                    <a:pt x="465" y="386"/>
                    <a:pt x="454" y="397"/>
                    <a:pt x="455" y="409"/>
                  </a:cubicBezTo>
                  <a:lnTo>
                    <a:pt x="457" y="410"/>
                  </a:lnTo>
                  <a:lnTo>
                    <a:pt x="456" y="416"/>
                  </a:lnTo>
                  <a:cubicBezTo>
                    <a:pt x="442" y="420"/>
                    <a:pt x="434" y="442"/>
                    <a:pt x="435" y="455"/>
                  </a:cubicBezTo>
                  <a:cubicBezTo>
                    <a:pt x="435" y="467"/>
                    <a:pt x="439" y="472"/>
                    <a:pt x="442" y="483"/>
                  </a:cubicBezTo>
                  <a:cubicBezTo>
                    <a:pt x="443" y="488"/>
                    <a:pt x="440" y="493"/>
                    <a:pt x="442" y="499"/>
                  </a:cubicBezTo>
                  <a:cubicBezTo>
                    <a:pt x="443" y="502"/>
                    <a:pt x="447" y="506"/>
                    <a:pt x="448" y="510"/>
                  </a:cubicBezTo>
                  <a:cubicBezTo>
                    <a:pt x="454" y="521"/>
                    <a:pt x="453" y="528"/>
                    <a:pt x="438" y="528"/>
                  </a:cubicBezTo>
                  <a:cubicBezTo>
                    <a:pt x="432" y="528"/>
                    <a:pt x="427" y="525"/>
                    <a:pt x="421" y="525"/>
                  </a:cubicBezTo>
                  <a:cubicBezTo>
                    <a:pt x="417" y="526"/>
                    <a:pt x="415" y="531"/>
                    <a:pt x="411" y="532"/>
                  </a:cubicBezTo>
                  <a:cubicBezTo>
                    <a:pt x="400" y="534"/>
                    <a:pt x="389" y="527"/>
                    <a:pt x="379" y="531"/>
                  </a:cubicBezTo>
                  <a:cubicBezTo>
                    <a:pt x="372" y="534"/>
                    <a:pt x="363" y="543"/>
                    <a:pt x="358" y="550"/>
                  </a:cubicBezTo>
                  <a:cubicBezTo>
                    <a:pt x="346" y="565"/>
                    <a:pt x="352" y="592"/>
                    <a:pt x="337" y="603"/>
                  </a:cubicBezTo>
                  <a:cubicBezTo>
                    <a:pt x="320" y="616"/>
                    <a:pt x="301" y="613"/>
                    <a:pt x="280" y="615"/>
                  </a:cubicBezTo>
                  <a:cubicBezTo>
                    <a:pt x="272" y="616"/>
                    <a:pt x="260" y="617"/>
                    <a:pt x="255" y="625"/>
                  </a:cubicBezTo>
                  <a:cubicBezTo>
                    <a:pt x="249" y="634"/>
                    <a:pt x="256" y="643"/>
                    <a:pt x="257" y="652"/>
                  </a:cubicBezTo>
                  <a:cubicBezTo>
                    <a:pt x="258" y="664"/>
                    <a:pt x="242" y="694"/>
                    <a:pt x="230" y="694"/>
                  </a:cubicBezTo>
                  <a:cubicBezTo>
                    <a:pt x="221" y="694"/>
                    <a:pt x="214" y="687"/>
                    <a:pt x="203" y="688"/>
                  </a:cubicBezTo>
                  <a:cubicBezTo>
                    <a:pt x="193" y="690"/>
                    <a:pt x="184" y="692"/>
                    <a:pt x="175" y="695"/>
                  </a:cubicBezTo>
                  <a:lnTo>
                    <a:pt x="174" y="698"/>
                  </a:lnTo>
                  <a:cubicBezTo>
                    <a:pt x="164" y="699"/>
                    <a:pt x="158" y="705"/>
                    <a:pt x="147" y="705"/>
                  </a:cubicBezTo>
                  <a:cubicBezTo>
                    <a:pt x="143" y="710"/>
                    <a:pt x="138" y="714"/>
                    <a:pt x="136" y="722"/>
                  </a:cubicBezTo>
                  <a:cubicBezTo>
                    <a:pt x="120" y="722"/>
                    <a:pt x="111" y="719"/>
                    <a:pt x="102" y="714"/>
                  </a:cubicBezTo>
                  <a:cubicBezTo>
                    <a:pt x="95" y="710"/>
                    <a:pt x="90" y="704"/>
                    <a:pt x="83" y="696"/>
                  </a:cubicBezTo>
                  <a:cubicBezTo>
                    <a:pt x="76" y="689"/>
                    <a:pt x="65" y="683"/>
                    <a:pt x="62" y="674"/>
                  </a:cubicBezTo>
                  <a:cubicBezTo>
                    <a:pt x="59" y="665"/>
                    <a:pt x="65" y="652"/>
                    <a:pt x="66" y="643"/>
                  </a:cubicBezTo>
                  <a:cubicBezTo>
                    <a:pt x="69" y="630"/>
                    <a:pt x="70" y="628"/>
                    <a:pt x="60" y="617"/>
                  </a:cubicBezTo>
                  <a:cubicBezTo>
                    <a:pt x="53" y="610"/>
                    <a:pt x="45" y="604"/>
                    <a:pt x="39" y="597"/>
                  </a:cubicBezTo>
                  <a:cubicBezTo>
                    <a:pt x="26" y="584"/>
                    <a:pt x="19" y="569"/>
                    <a:pt x="9" y="554"/>
                  </a:cubicBezTo>
                  <a:cubicBezTo>
                    <a:pt x="2" y="544"/>
                    <a:pt x="0" y="541"/>
                    <a:pt x="1" y="528"/>
                  </a:cubicBezTo>
                  <a:cubicBezTo>
                    <a:pt x="1" y="521"/>
                    <a:pt x="4" y="514"/>
                    <a:pt x="6" y="507"/>
                  </a:cubicBezTo>
                  <a:cubicBezTo>
                    <a:pt x="89" y="481"/>
                    <a:pt x="164" y="456"/>
                    <a:pt x="192" y="445"/>
                  </a:cubicBezTo>
                  <a:cubicBezTo>
                    <a:pt x="235" y="427"/>
                    <a:pt x="229" y="387"/>
                    <a:pt x="231" y="345"/>
                  </a:cubicBezTo>
                  <a:cubicBezTo>
                    <a:pt x="233" y="323"/>
                    <a:pt x="233" y="300"/>
                    <a:pt x="232" y="279"/>
                  </a:cubicBezTo>
                  <a:cubicBezTo>
                    <a:pt x="231" y="256"/>
                    <a:pt x="216" y="242"/>
                    <a:pt x="217" y="220"/>
                  </a:cubicBezTo>
                  <a:cubicBezTo>
                    <a:pt x="230" y="175"/>
                    <a:pt x="279" y="11"/>
                    <a:pt x="287" y="6"/>
                  </a:cubicBezTo>
                  <a:cubicBezTo>
                    <a:pt x="291" y="4"/>
                    <a:pt x="294" y="3"/>
                    <a:pt x="296" y="0"/>
                  </a:cubicBezTo>
                  <a:cubicBezTo>
                    <a:pt x="299" y="6"/>
                    <a:pt x="299" y="19"/>
                    <a:pt x="299" y="23"/>
                  </a:cubicBezTo>
                  <a:cubicBezTo>
                    <a:pt x="300" y="35"/>
                    <a:pt x="298" y="44"/>
                    <a:pt x="305" y="54"/>
                  </a:cubicBezTo>
                  <a:cubicBezTo>
                    <a:pt x="310" y="61"/>
                    <a:pt x="316" y="68"/>
                    <a:pt x="323" y="75"/>
                  </a:cubicBezTo>
                  <a:cubicBezTo>
                    <a:pt x="328" y="82"/>
                    <a:pt x="330" y="90"/>
                    <a:pt x="336" y="98"/>
                  </a:cubicBezTo>
                  <a:cubicBezTo>
                    <a:pt x="342" y="106"/>
                    <a:pt x="351" y="110"/>
                    <a:pt x="359" y="115"/>
                  </a:cubicBezTo>
                  <a:cubicBezTo>
                    <a:pt x="366" y="120"/>
                    <a:pt x="374" y="128"/>
                    <a:pt x="382" y="131"/>
                  </a:cubicBezTo>
                  <a:cubicBezTo>
                    <a:pt x="393" y="135"/>
                    <a:pt x="400" y="124"/>
                    <a:pt x="411" y="125"/>
                  </a:cubicBezTo>
                  <a:cubicBezTo>
                    <a:pt x="420" y="126"/>
                    <a:pt x="431" y="129"/>
                    <a:pt x="440" y="132"/>
                  </a:cubicBezTo>
                  <a:cubicBezTo>
                    <a:pt x="447" y="135"/>
                    <a:pt x="453" y="135"/>
                    <a:pt x="460" y="132"/>
                  </a:cubicBezTo>
                  <a:cubicBezTo>
                    <a:pt x="467" y="129"/>
                    <a:pt x="474" y="129"/>
                    <a:pt x="482" y="130"/>
                  </a:cubicBezTo>
                  <a:cubicBezTo>
                    <a:pt x="486" y="135"/>
                    <a:pt x="490" y="141"/>
                    <a:pt x="494" y="146"/>
                  </a:cubicBezTo>
                  <a:cubicBezTo>
                    <a:pt x="499" y="150"/>
                    <a:pt x="506" y="157"/>
                    <a:pt x="507" y="164"/>
                  </a:cubicBezTo>
                  <a:cubicBezTo>
                    <a:pt x="509" y="174"/>
                    <a:pt x="507" y="178"/>
                    <a:pt x="514" y="187"/>
                  </a:cubicBezTo>
                  <a:cubicBezTo>
                    <a:pt x="519" y="192"/>
                    <a:pt x="525" y="198"/>
                    <a:pt x="528" y="204"/>
                  </a:cubicBezTo>
                  <a:cubicBezTo>
                    <a:pt x="532" y="205"/>
                    <a:pt x="534" y="211"/>
                    <a:pt x="537" y="213"/>
                  </a:cubicBezTo>
                  <a:cubicBezTo>
                    <a:pt x="540" y="216"/>
                    <a:pt x="544" y="219"/>
                    <a:pt x="548" y="222"/>
                  </a:cubicBezTo>
                  <a:cubicBezTo>
                    <a:pt x="552" y="225"/>
                    <a:pt x="555" y="228"/>
                    <a:pt x="560" y="228"/>
                  </a:cubicBezTo>
                  <a:cubicBezTo>
                    <a:pt x="566" y="229"/>
                    <a:pt x="570" y="228"/>
                    <a:pt x="575" y="231"/>
                  </a:cubicBezTo>
                  <a:cubicBezTo>
                    <a:pt x="583" y="237"/>
                    <a:pt x="578" y="251"/>
                    <a:pt x="574" y="25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5">
              <a:extLst>
                <a:ext uri="{FF2B5EF4-FFF2-40B4-BE49-F238E27FC236}">
                  <a16:creationId xmlns:a16="http://schemas.microsoft.com/office/drawing/2014/main" id="{0BE10C1B-5154-4CE7-A000-CA08044E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8179" y="3504894"/>
              <a:ext cx="9193" cy="21012"/>
            </a:xfrm>
            <a:custGeom>
              <a:avLst/>
              <a:gdLst>
                <a:gd name="T0" fmla="*/ 32 w 33"/>
                <a:gd name="T1" fmla="*/ 29 h 71"/>
                <a:gd name="T2" fmla="*/ 27 w 33"/>
                <a:gd name="T3" fmla="*/ 57 h 71"/>
                <a:gd name="T4" fmla="*/ 24 w 33"/>
                <a:gd name="T5" fmla="*/ 71 h 71"/>
                <a:gd name="T6" fmla="*/ 18 w 33"/>
                <a:gd name="T7" fmla="*/ 63 h 71"/>
                <a:gd name="T8" fmla="*/ 9 w 33"/>
                <a:gd name="T9" fmla="*/ 37 h 71"/>
                <a:gd name="T10" fmla="*/ 4 w 33"/>
                <a:gd name="T11" fmla="*/ 46 h 71"/>
                <a:gd name="T12" fmla="*/ 1 w 33"/>
                <a:gd name="T13" fmla="*/ 29 h 71"/>
                <a:gd name="T14" fmla="*/ 13 w 33"/>
                <a:gd name="T15" fmla="*/ 26 h 71"/>
                <a:gd name="T16" fmla="*/ 17 w 33"/>
                <a:gd name="T17" fmla="*/ 7 h 71"/>
                <a:gd name="T18" fmla="*/ 27 w 33"/>
                <a:gd name="T19" fmla="*/ 0 h 71"/>
                <a:gd name="T20" fmla="*/ 32 w 33"/>
                <a:gd name="T21" fmla="*/ 2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71">
                  <a:moveTo>
                    <a:pt x="32" y="29"/>
                  </a:moveTo>
                  <a:cubicBezTo>
                    <a:pt x="31" y="37"/>
                    <a:pt x="30" y="51"/>
                    <a:pt x="27" y="57"/>
                  </a:cubicBezTo>
                  <a:cubicBezTo>
                    <a:pt x="26" y="60"/>
                    <a:pt x="25" y="66"/>
                    <a:pt x="24" y="71"/>
                  </a:cubicBezTo>
                  <a:cubicBezTo>
                    <a:pt x="21" y="69"/>
                    <a:pt x="19" y="67"/>
                    <a:pt x="18" y="63"/>
                  </a:cubicBezTo>
                  <a:cubicBezTo>
                    <a:pt x="16" y="58"/>
                    <a:pt x="16" y="38"/>
                    <a:pt x="9" y="37"/>
                  </a:cubicBezTo>
                  <a:cubicBezTo>
                    <a:pt x="3" y="35"/>
                    <a:pt x="4" y="41"/>
                    <a:pt x="4" y="46"/>
                  </a:cubicBezTo>
                  <a:cubicBezTo>
                    <a:pt x="2" y="39"/>
                    <a:pt x="1" y="31"/>
                    <a:pt x="1" y="29"/>
                  </a:cubicBezTo>
                  <a:cubicBezTo>
                    <a:pt x="0" y="25"/>
                    <a:pt x="7" y="27"/>
                    <a:pt x="13" y="26"/>
                  </a:cubicBezTo>
                  <a:cubicBezTo>
                    <a:pt x="18" y="25"/>
                    <a:pt x="15" y="13"/>
                    <a:pt x="17" y="7"/>
                  </a:cubicBezTo>
                  <a:cubicBezTo>
                    <a:pt x="19" y="1"/>
                    <a:pt x="25" y="0"/>
                    <a:pt x="27" y="0"/>
                  </a:cubicBezTo>
                  <a:cubicBezTo>
                    <a:pt x="30" y="0"/>
                    <a:pt x="33" y="20"/>
                    <a:pt x="32" y="2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6">
              <a:extLst>
                <a:ext uri="{FF2B5EF4-FFF2-40B4-BE49-F238E27FC236}">
                  <a16:creationId xmlns:a16="http://schemas.microsoft.com/office/drawing/2014/main" id="{4FF119BF-3C80-4C57-A0BE-6EA8BA20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645" y="3686118"/>
              <a:ext cx="244259" cy="158900"/>
            </a:xfrm>
            <a:custGeom>
              <a:avLst/>
              <a:gdLst>
                <a:gd name="T0" fmla="*/ 822 w 822"/>
                <a:gd name="T1" fmla="*/ 207 h 535"/>
                <a:gd name="T2" fmla="*/ 788 w 822"/>
                <a:gd name="T3" fmla="*/ 222 h 535"/>
                <a:gd name="T4" fmla="*/ 752 w 822"/>
                <a:gd name="T5" fmla="*/ 259 h 535"/>
                <a:gd name="T6" fmla="*/ 749 w 822"/>
                <a:gd name="T7" fmla="*/ 289 h 535"/>
                <a:gd name="T8" fmla="*/ 726 w 822"/>
                <a:gd name="T9" fmla="*/ 301 h 535"/>
                <a:gd name="T10" fmla="*/ 673 w 822"/>
                <a:gd name="T11" fmla="*/ 327 h 535"/>
                <a:gd name="T12" fmla="*/ 617 w 822"/>
                <a:gd name="T13" fmla="*/ 344 h 535"/>
                <a:gd name="T14" fmla="*/ 559 w 822"/>
                <a:gd name="T15" fmla="*/ 367 h 535"/>
                <a:gd name="T16" fmla="*/ 504 w 822"/>
                <a:gd name="T17" fmla="*/ 388 h 535"/>
                <a:gd name="T18" fmla="*/ 486 w 822"/>
                <a:gd name="T19" fmla="*/ 405 h 535"/>
                <a:gd name="T20" fmla="*/ 467 w 822"/>
                <a:gd name="T21" fmla="*/ 427 h 535"/>
                <a:gd name="T22" fmla="*/ 454 w 822"/>
                <a:gd name="T23" fmla="*/ 427 h 535"/>
                <a:gd name="T24" fmla="*/ 441 w 822"/>
                <a:gd name="T25" fmla="*/ 431 h 535"/>
                <a:gd name="T26" fmla="*/ 415 w 822"/>
                <a:gd name="T27" fmla="*/ 426 h 535"/>
                <a:gd name="T28" fmla="*/ 374 w 822"/>
                <a:gd name="T29" fmla="*/ 459 h 535"/>
                <a:gd name="T30" fmla="*/ 316 w 822"/>
                <a:gd name="T31" fmla="*/ 475 h 535"/>
                <a:gd name="T32" fmla="*/ 291 w 822"/>
                <a:gd name="T33" fmla="*/ 475 h 535"/>
                <a:gd name="T34" fmla="*/ 276 w 822"/>
                <a:gd name="T35" fmla="*/ 474 h 535"/>
                <a:gd name="T36" fmla="*/ 263 w 822"/>
                <a:gd name="T37" fmla="*/ 466 h 535"/>
                <a:gd name="T38" fmla="*/ 173 w 822"/>
                <a:gd name="T39" fmla="*/ 524 h 535"/>
                <a:gd name="T40" fmla="*/ 147 w 822"/>
                <a:gd name="T41" fmla="*/ 524 h 535"/>
                <a:gd name="T42" fmla="*/ 120 w 822"/>
                <a:gd name="T43" fmla="*/ 534 h 535"/>
                <a:gd name="T44" fmla="*/ 108 w 822"/>
                <a:gd name="T45" fmla="*/ 530 h 535"/>
                <a:gd name="T46" fmla="*/ 94 w 822"/>
                <a:gd name="T47" fmla="*/ 533 h 535"/>
                <a:gd name="T48" fmla="*/ 77 w 822"/>
                <a:gd name="T49" fmla="*/ 513 h 535"/>
                <a:gd name="T50" fmla="*/ 54 w 822"/>
                <a:gd name="T51" fmla="*/ 466 h 535"/>
                <a:gd name="T52" fmla="*/ 58 w 822"/>
                <a:gd name="T53" fmla="*/ 437 h 535"/>
                <a:gd name="T54" fmla="*/ 45 w 822"/>
                <a:gd name="T55" fmla="*/ 431 h 535"/>
                <a:gd name="T56" fmla="*/ 39 w 822"/>
                <a:gd name="T57" fmla="*/ 418 h 535"/>
                <a:gd name="T58" fmla="*/ 25 w 822"/>
                <a:gd name="T59" fmla="*/ 355 h 535"/>
                <a:gd name="T60" fmla="*/ 13 w 822"/>
                <a:gd name="T61" fmla="*/ 331 h 535"/>
                <a:gd name="T62" fmla="*/ 0 w 822"/>
                <a:gd name="T63" fmla="*/ 311 h 535"/>
                <a:gd name="T64" fmla="*/ 16 w 822"/>
                <a:gd name="T65" fmla="*/ 290 h 535"/>
                <a:gd name="T66" fmla="*/ 13 w 822"/>
                <a:gd name="T67" fmla="*/ 263 h 535"/>
                <a:gd name="T68" fmla="*/ 8 w 822"/>
                <a:gd name="T69" fmla="*/ 219 h 535"/>
                <a:gd name="T70" fmla="*/ 12 w 822"/>
                <a:gd name="T71" fmla="*/ 222 h 535"/>
                <a:gd name="T72" fmla="*/ 55 w 822"/>
                <a:gd name="T73" fmla="*/ 188 h 535"/>
                <a:gd name="T74" fmla="*/ 63 w 822"/>
                <a:gd name="T75" fmla="*/ 124 h 535"/>
                <a:gd name="T76" fmla="*/ 91 w 822"/>
                <a:gd name="T77" fmla="*/ 141 h 535"/>
                <a:gd name="T78" fmla="*/ 132 w 822"/>
                <a:gd name="T79" fmla="*/ 145 h 535"/>
                <a:gd name="T80" fmla="*/ 199 w 822"/>
                <a:gd name="T81" fmla="*/ 170 h 535"/>
                <a:gd name="T82" fmla="*/ 265 w 822"/>
                <a:gd name="T83" fmla="*/ 197 h 535"/>
                <a:gd name="T84" fmla="*/ 290 w 822"/>
                <a:gd name="T85" fmla="*/ 266 h 535"/>
                <a:gd name="T86" fmla="*/ 421 w 822"/>
                <a:gd name="T87" fmla="*/ 82 h 535"/>
                <a:gd name="T88" fmla="*/ 726 w 822"/>
                <a:gd name="T89" fmla="*/ 0 h 535"/>
                <a:gd name="T90" fmla="*/ 721 w 822"/>
                <a:gd name="T91" fmla="*/ 21 h 535"/>
                <a:gd name="T92" fmla="*/ 729 w 822"/>
                <a:gd name="T93" fmla="*/ 47 h 535"/>
                <a:gd name="T94" fmla="*/ 759 w 822"/>
                <a:gd name="T95" fmla="*/ 90 h 535"/>
                <a:gd name="T96" fmla="*/ 780 w 822"/>
                <a:gd name="T97" fmla="*/ 110 h 535"/>
                <a:gd name="T98" fmla="*/ 786 w 822"/>
                <a:gd name="T99" fmla="*/ 136 h 535"/>
                <a:gd name="T100" fmla="*/ 782 w 822"/>
                <a:gd name="T101" fmla="*/ 167 h 535"/>
                <a:gd name="T102" fmla="*/ 803 w 822"/>
                <a:gd name="T103" fmla="*/ 189 h 535"/>
                <a:gd name="T104" fmla="*/ 822 w 822"/>
                <a:gd name="T105" fmla="*/ 2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2" h="535">
                  <a:moveTo>
                    <a:pt x="822" y="207"/>
                  </a:moveTo>
                  <a:cubicBezTo>
                    <a:pt x="810" y="211"/>
                    <a:pt x="798" y="217"/>
                    <a:pt x="788" y="222"/>
                  </a:cubicBezTo>
                  <a:cubicBezTo>
                    <a:pt x="771" y="229"/>
                    <a:pt x="757" y="241"/>
                    <a:pt x="752" y="259"/>
                  </a:cubicBezTo>
                  <a:cubicBezTo>
                    <a:pt x="749" y="268"/>
                    <a:pt x="752" y="281"/>
                    <a:pt x="749" y="289"/>
                  </a:cubicBezTo>
                  <a:cubicBezTo>
                    <a:pt x="746" y="298"/>
                    <a:pt x="736" y="297"/>
                    <a:pt x="726" y="301"/>
                  </a:cubicBezTo>
                  <a:cubicBezTo>
                    <a:pt x="707" y="309"/>
                    <a:pt x="692" y="321"/>
                    <a:pt x="673" y="327"/>
                  </a:cubicBezTo>
                  <a:cubicBezTo>
                    <a:pt x="655" y="333"/>
                    <a:pt x="635" y="337"/>
                    <a:pt x="617" y="344"/>
                  </a:cubicBezTo>
                  <a:cubicBezTo>
                    <a:pt x="598" y="351"/>
                    <a:pt x="579" y="360"/>
                    <a:pt x="559" y="367"/>
                  </a:cubicBezTo>
                  <a:cubicBezTo>
                    <a:pt x="538" y="374"/>
                    <a:pt x="521" y="372"/>
                    <a:pt x="504" y="388"/>
                  </a:cubicBezTo>
                  <a:cubicBezTo>
                    <a:pt x="498" y="394"/>
                    <a:pt x="492" y="399"/>
                    <a:pt x="486" y="405"/>
                  </a:cubicBezTo>
                  <a:cubicBezTo>
                    <a:pt x="480" y="412"/>
                    <a:pt x="474" y="423"/>
                    <a:pt x="467" y="427"/>
                  </a:cubicBezTo>
                  <a:cubicBezTo>
                    <a:pt x="462" y="429"/>
                    <a:pt x="460" y="426"/>
                    <a:pt x="454" y="427"/>
                  </a:cubicBezTo>
                  <a:cubicBezTo>
                    <a:pt x="450" y="428"/>
                    <a:pt x="445" y="432"/>
                    <a:pt x="441" y="431"/>
                  </a:cubicBezTo>
                  <a:cubicBezTo>
                    <a:pt x="431" y="431"/>
                    <a:pt x="428" y="420"/>
                    <a:pt x="415" y="426"/>
                  </a:cubicBezTo>
                  <a:cubicBezTo>
                    <a:pt x="398" y="433"/>
                    <a:pt x="390" y="452"/>
                    <a:pt x="374" y="459"/>
                  </a:cubicBezTo>
                  <a:cubicBezTo>
                    <a:pt x="355" y="467"/>
                    <a:pt x="335" y="469"/>
                    <a:pt x="316" y="475"/>
                  </a:cubicBezTo>
                  <a:cubicBezTo>
                    <a:pt x="305" y="479"/>
                    <a:pt x="302" y="477"/>
                    <a:pt x="291" y="475"/>
                  </a:cubicBezTo>
                  <a:cubicBezTo>
                    <a:pt x="287" y="474"/>
                    <a:pt x="281" y="475"/>
                    <a:pt x="276" y="474"/>
                  </a:cubicBezTo>
                  <a:cubicBezTo>
                    <a:pt x="271" y="472"/>
                    <a:pt x="268" y="468"/>
                    <a:pt x="263" y="466"/>
                  </a:cubicBezTo>
                  <a:cubicBezTo>
                    <a:pt x="228" y="457"/>
                    <a:pt x="210" y="530"/>
                    <a:pt x="173" y="524"/>
                  </a:cubicBezTo>
                  <a:cubicBezTo>
                    <a:pt x="160" y="521"/>
                    <a:pt x="160" y="517"/>
                    <a:pt x="147" y="524"/>
                  </a:cubicBezTo>
                  <a:cubicBezTo>
                    <a:pt x="139" y="528"/>
                    <a:pt x="130" y="535"/>
                    <a:pt x="120" y="534"/>
                  </a:cubicBezTo>
                  <a:cubicBezTo>
                    <a:pt x="117" y="534"/>
                    <a:pt x="112" y="530"/>
                    <a:pt x="108" y="530"/>
                  </a:cubicBezTo>
                  <a:cubicBezTo>
                    <a:pt x="103" y="529"/>
                    <a:pt x="97" y="533"/>
                    <a:pt x="94" y="533"/>
                  </a:cubicBezTo>
                  <a:cubicBezTo>
                    <a:pt x="80" y="531"/>
                    <a:pt x="81" y="524"/>
                    <a:pt x="77" y="513"/>
                  </a:cubicBezTo>
                  <a:cubicBezTo>
                    <a:pt x="73" y="499"/>
                    <a:pt x="54" y="480"/>
                    <a:pt x="54" y="466"/>
                  </a:cubicBezTo>
                  <a:cubicBezTo>
                    <a:pt x="54" y="458"/>
                    <a:pt x="64" y="447"/>
                    <a:pt x="58" y="437"/>
                  </a:cubicBezTo>
                  <a:cubicBezTo>
                    <a:pt x="56" y="434"/>
                    <a:pt x="48" y="434"/>
                    <a:pt x="45" y="431"/>
                  </a:cubicBezTo>
                  <a:cubicBezTo>
                    <a:pt x="42" y="428"/>
                    <a:pt x="41" y="423"/>
                    <a:pt x="39" y="418"/>
                  </a:cubicBezTo>
                  <a:cubicBezTo>
                    <a:pt x="32" y="398"/>
                    <a:pt x="31" y="376"/>
                    <a:pt x="25" y="355"/>
                  </a:cubicBezTo>
                  <a:cubicBezTo>
                    <a:pt x="23" y="345"/>
                    <a:pt x="19" y="340"/>
                    <a:pt x="13" y="331"/>
                  </a:cubicBezTo>
                  <a:lnTo>
                    <a:pt x="0" y="311"/>
                  </a:lnTo>
                  <a:cubicBezTo>
                    <a:pt x="0" y="302"/>
                    <a:pt x="14" y="296"/>
                    <a:pt x="16" y="290"/>
                  </a:cubicBezTo>
                  <a:cubicBezTo>
                    <a:pt x="18" y="282"/>
                    <a:pt x="14" y="271"/>
                    <a:pt x="13" y="263"/>
                  </a:cubicBezTo>
                  <a:cubicBezTo>
                    <a:pt x="12" y="248"/>
                    <a:pt x="10" y="234"/>
                    <a:pt x="8" y="219"/>
                  </a:cubicBezTo>
                  <a:lnTo>
                    <a:pt x="12" y="222"/>
                  </a:lnTo>
                  <a:cubicBezTo>
                    <a:pt x="35" y="229"/>
                    <a:pt x="48" y="203"/>
                    <a:pt x="55" y="188"/>
                  </a:cubicBezTo>
                  <a:cubicBezTo>
                    <a:pt x="29" y="162"/>
                    <a:pt x="57" y="147"/>
                    <a:pt x="63" y="124"/>
                  </a:cubicBezTo>
                  <a:cubicBezTo>
                    <a:pt x="85" y="118"/>
                    <a:pt x="79" y="135"/>
                    <a:pt x="91" y="141"/>
                  </a:cubicBezTo>
                  <a:cubicBezTo>
                    <a:pt x="105" y="147"/>
                    <a:pt x="117" y="143"/>
                    <a:pt x="132" y="145"/>
                  </a:cubicBezTo>
                  <a:cubicBezTo>
                    <a:pt x="154" y="149"/>
                    <a:pt x="179" y="162"/>
                    <a:pt x="199" y="170"/>
                  </a:cubicBezTo>
                  <a:cubicBezTo>
                    <a:pt x="219" y="179"/>
                    <a:pt x="247" y="186"/>
                    <a:pt x="265" y="197"/>
                  </a:cubicBezTo>
                  <a:cubicBezTo>
                    <a:pt x="290" y="212"/>
                    <a:pt x="289" y="238"/>
                    <a:pt x="290" y="266"/>
                  </a:cubicBezTo>
                  <a:cubicBezTo>
                    <a:pt x="327" y="218"/>
                    <a:pt x="380" y="149"/>
                    <a:pt x="421" y="82"/>
                  </a:cubicBezTo>
                  <a:cubicBezTo>
                    <a:pt x="446" y="83"/>
                    <a:pt x="596" y="40"/>
                    <a:pt x="726" y="0"/>
                  </a:cubicBezTo>
                  <a:cubicBezTo>
                    <a:pt x="724" y="7"/>
                    <a:pt x="721" y="14"/>
                    <a:pt x="721" y="21"/>
                  </a:cubicBezTo>
                  <a:cubicBezTo>
                    <a:pt x="720" y="34"/>
                    <a:pt x="722" y="37"/>
                    <a:pt x="729" y="47"/>
                  </a:cubicBezTo>
                  <a:cubicBezTo>
                    <a:pt x="739" y="62"/>
                    <a:pt x="746" y="77"/>
                    <a:pt x="759" y="90"/>
                  </a:cubicBezTo>
                  <a:cubicBezTo>
                    <a:pt x="765" y="97"/>
                    <a:pt x="773" y="103"/>
                    <a:pt x="780" y="110"/>
                  </a:cubicBezTo>
                  <a:cubicBezTo>
                    <a:pt x="790" y="121"/>
                    <a:pt x="789" y="123"/>
                    <a:pt x="786" y="136"/>
                  </a:cubicBezTo>
                  <a:cubicBezTo>
                    <a:pt x="785" y="145"/>
                    <a:pt x="779" y="158"/>
                    <a:pt x="782" y="167"/>
                  </a:cubicBezTo>
                  <a:cubicBezTo>
                    <a:pt x="785" y="176"/>
                    <a:pt x="796" y="182"/>
                    <a:pt x="803" y="189"/>
                  </a:cubicBezTo>
                  <a:cubicBezTo>
                    <a:pt x="810" y="197"/>
                    <a:pt x="815" y="203"/>
                    <a:pt x="822" y="20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7">
              <a:extLst>
                <a:ext uri="{FF2B5EF4-FFF2-40B4-BE49-F238E27FC236}">
                  <a16:creationId xmlns:a16="http://schemas.microsoft.com/office/drawing/2014/main" id="{ECBC7209-2C59-4B33-AD18-3DEDA9662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0975" y="3302658"/>
              <a:ext cx="30204" cy="39397"/>
            </a:xfrm>
            <a:custGeom>
              <a:avLst/>
              <a:gdLst>
                <a:gd name="T0" fmla="*/ 97 w 101"/>
                <a:gd name="T1" fmla="*/ 61 h 131"/>
                <a:gd name="T2" fmla="*/ 64 w 101"/>
                <a:gd name="T3" fmla="*/ 95 h 131"/>
                <a:gd name="T4" fmla="*/ 61 w 101"/>
                <a:gd name="T5" fmla="*/ 96 h 131"/>
                <a:gd name="T6" fmla="*/ 51 w 101"/>
                <a:gd name="T7" fmla="*/ 115 h 131"/>
                <a:gd name="T8" fmla="*/ 51 w 101"/>
                <a:gd name="T9" fmla="*/ 115 h 131"/>
                <a:gd name="T10" fmla="*/ 49 w 101"/>
                <a:gd name="T11" fmla="*/ 115 h 131"/>
                <a:gd name="T12" fmla="*/ 1 w 101"/>
                <a:gd name="T13" fmla="*/ 125 h 131"/>
                <a:gd name="T14" fmla="*/ 1 w 101"/>
                <a:gd name="T15" fmla="*/ 124 h 131"/>
                <a:gd name="T16" fmla="*/ 26 w 101"/>
                <a:gd name="T17" fmla="*/ 65 h 131"/>
                <a:gd name="T18" fmla="*/ 32 w 101"/>
                <a:gd name="T19" fmla="*/ 30 h 131"/>
                <a:gd name="T20" fmla="*/ 40 w 101"/>
                <a:gd name="T21" fmla="*/ 0 h 131"/>
                <a:gd name="T22" fmla="*/ 42 w 101"/>
                <a:gd name="T23" fmla="*/ 0 h 131"/>
                <a:gd name="T24" fmla="*/ 59 w 101"/>
                <a:gd name="T25" fmla="*/ 4 h 131"/>
                <a:gd name="T26" fmla="*/ 73 w 101"/>
                <a:gd name="T27" fmla="*/ 5 h 131"/>
                <a:gd name="T28" fmla="*/ 83 w 101"/>
                <a:gd name="T29" fmla="*/ 16 h 131"/>
                <a:gd name="T30" fmla="*/ 84 w 101"/>
                <a:gd name="T31" fmla="*/ 22 h 131"/>
                <a:gd name="T32" fmla="*/ 91 w 101"/>
                <a:gd name="T33" fmla="*/ 23 h 131"/>
                <a:gd name="T34" fmla="*/ 99 w 101"/>
                <a:gd name="T35" fmla="*/ 31 h 131"/>
                <a:gd name="T36" fmla="*/ 97 w 101"/>
                <a:gd name="T37" fmla="*/ 6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31">
                  <a:moveTo>
                    <a:pt x="97" y="61"/>
                  </a:moveTo>
                  <a:cubicBezTo>
                    <a:pt x="76" y="67"/>
                    <a:pt x="69" y="74"/>
                    <a:pt x="64" y="95"/>
                  </a:cubicBezTo>
                  <a:lnTo>
                    <a:pt x="61" y="96"/>
                  </a:lnTo>
                  <a:cubicBezTo>
                    <a:pt x="59" y="103"/>
                    <a:pt x="54" y="109"/>
                    <a:pt x="51" y="115"/>
                  </a:cubicBezTo>
                  <a:lnTo>
                    <a:pt x="51" y="115"/>
                  </a:lnTo>
                  <a:lnTo>
                    <a:pt x="49" y="115"/>
                  </a:lnTo>
                  <a:cubicBezTo>
                    <a:pt x="35" y="116"/>
                    <a:pt x="18" y="131"/>
                    <a:pt x="1" y="125"/>
                  </a:cubicBezTo>
                  <a:lnTo>
                    <a:pt x="1" y="124"/>
                  </a:lnTo>
                  <a:cubicBezTo>
                    <a:pt x="0" y="99"/>
                    <a:pt x="19" y="87"/>
                    <a:pt x="26" y="65"/>
                  </a:cubicBezTo>
                  <a:cubicBezTo>
                    <a:pt x="30" y="54"/>
                    <a:pt x="31" y="42"/>
                    <a:pt x="32" y="30"/>
                  </a:cubicBezTo>
                  <a:cubicBezTo>
                    <a:pt x="32" y="16"/>
                    <a:pt x="37" y="10"/>
                    <a:pt x="40" y="0"/>
                  </a:cubicBezTo>
                  <a:lnTo>
                    <a:pt x="42" y="0"/>
                  </a:lnTo>
                  <a:cubicBezTo>
                    <a:pt x="47" y="1"/>
                    <a:pt x="53" y="3"/>
                    <a:pt x="59" y="4"/>
                  </a:cubicBezTo>
                  <a:cubicBezTo>
                    <a:pt x="62" y="4"/>
                    <a:pt x="70" y="4"/>
                    <a:pt x="73" y="5"/>
                  </a:cubicBezTo>
                  <a:cubicBezTo>
                    <a:pt x="80" y="8"/>
                    <a:pt x="78" y="11"/>
                    <a:pt x="83" y="16"/>
                  </a:cubicBezTo>
                  <a:lnTo>
                    <a:pt x="84" y="22"/>
                  </a:lnTo>
                  <a:lnTo>
                    <a:pt x="91" y="23"/>
                  </a:lnTo>
                  <a:cubicBezTo>
                    <a:pt x="94" y="27"/>
                    <a:pt x="97" y="26"/>
                    <a:pt x="99" y="31"/>
                  </a:cubicBezTo>
                  <a:cubicBezTo>
                    <a:pt x="101" y="39"/>
                    <a:pt x="96" y="52"/>
                    <a:pt x="97" y="6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18">
              <a:extLst>
                <a:ext uri="{FF2B5EF4-FFF2-40B4-BE49-F238E27FC236}">
                  <a16:creationId xmlns:a16="http://schemas.microsoft.com/office/drawing/2014/main" id="{F171DDF4-F8C8-4032-A978-6422B0BCA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0975" y="3336802"/>
              <a:ext cx="21012" cy="49902"/>
            </a:xfrm>
            <a:custGeom>
              <a:avLst/>
              <a:gdLst>
                <a:gd name="T0" fmla="*/ 69 w 70"/>
                <a:gd name="T1" fmla="*/ 52 h 169"/>
                <a:gd name="T2" fmla="*/ 66 w 70"/>
                <a:gd name="T3" fmla="*/ 52 h 169"/>
                <a:gd name="T4" fmla="*/ 49 w 70"/>
                <a:gd name="T5" fmla="*/ 64 h 169"/>
                <a:gd name="T6" fmla="*/ 41 w 70"/>
                <a:gd name="T7" fmla="*/ 80 h 169"/>
                <a:gd name="T8" fmla="*/ 40 w 70"/>
                <a:gd name="T9" fmla="*/ 105 h 169"/>
                <a:gd name="T10" fmla="*/ 40 w 70"/>
                <a:gd name="T11" fmla="*/ 126 h 169"/>
                <a:gd name="T12" fmla="*/ 40 w 70"/>
                <a:gd name="T13" fmla="*/ 126 h 169"/>
                <a:gd name="T14" fmla="*/ 30 w 70"/>
                <a:gd name="T15" fmla="*/ 134 h 169"/>
                <a:gd name="T16" fmla="*/ 31 w 70"/>
                <a:gd name="T17" fmla="*/ 154 h 169"/>
                <a:gd name="T18" fmla="*/ 30 w 70"/>
                <a:gd name="T19" fmla="*/ 166 h 169"/>
                <a:gd name="T20" fmla="*/ 28 w 70"/>
                <a:gd name="T21" fmla="*/ 166 h 169"/>
                <a:gd name="T22" fmla="*/ 22 w 70"/>
                <a:gd name="T23" fmla="*/ 163 h 169"/>
                <a:gd name="T24" fmla="*/ 3 w 70"/>
                <a:gd name="T25" fmla="*/ 160 h 169"/>
                <a:gd name="T26" fmla="*/ 4 w 70"/>
                <a:gd name="T27" fmla="*/ 127 h 169"/>
                <a:gd name="T28" fmla="*/ 2 w 70"/>
                <a:gd name="T29" fmla="*/ 94 h 169"/>
                <a:gd name="T30" fmla="*/ 15 w 70"/>
                <a:gd name="T31" fmla="*/ 74 h 169"/>
                <a:gd name="T32" fmla="*/ 27 w 70"/>
                <a:gd name="T33" fmla="*/ 83 h 169"/>
                <a:gd name="T34" fmla="*/ 35 w 70"/>
                <a:gd name="T35" fmla="*/ 74 h 169"/>
                <a:gd name="T36" fmla="*/ 36 w 70"/>
                <a:gd name="T37" fmla="*/ 74 h 169"/>
                <a:gd name="T38" fmla="*/ 40 w 70"/>
                <a:gd name="T39" fmla="*/ 51 h 169"/>
                <a:gd name="T40" fmla="*/ 41 w 70"/>
                <a:gd name="T41" fmla="*/ 51 h 169"/>
                <a:gd name="T42" fmla="*/ 44 w 70"/>
                <a:gd name="T43" fmla="*/ 21 h 169"/>
                <a:gd name="T44" fmla="*/ 48 w 70"/>
                <a:gd name="T45" fmla="*/ 8 h 169"/>
                <a:gd name="T46" fmla="*/ 50 w 70"/>
                <a:gd name="T47" fmla="*/ 0 h 169"/>
                <a:gd name="T48" fmla="*/ 52 w 70"/>
                <a:gd name="T49" fmla="*/ 0 h 169"/>
                <a:gd name="T50" fmla="*/ 52 w 70"/>
                <a:gd name="T51" fmla="*/ 0 h 169"/>
                <a:gd name="T52" fmla="*/ 63 w 70"/>
                <a:gd name="T53" fmla="*/ 6 h 169"/>
                <a:gd name="T54" fmla="*/ 69 w 70"/>
                <a:gd name="T55" fmla="*/ 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169">
                  <a:moveTo>
                    <a:pt x="69" y="52"/>
                  </a:moveTo>
                  <a:lnTo>
                    <a:pt x="66" y="52"/>
                  </a:lnTo>
                  <a:cubicBezTo>
                    <a:pt x="56" y="52"/>
                    <a:pt x="56" y="57"/>
                    <a:pt x="49" y="64"/>
                  </a:cubicBezTo>
                  <a:cubicBezTo>
                    <a:pt x="43" y="70"/>
                    <a:pt x="41" y="70"/>
                    <a:pt x="41" y="80"/>
                  </a:cubicBezTo>
                  <a:cubicBezTo>
                    <a:pt x="40" y="88"/>
                    <a:pt x="39" y="97"/>
                    <a:pt x="40" y="105"/>
                  </a:cubicBezTo>
                  <a:cubicBezTo>
                    <a:pt x="40" y="112"/>
                    <a:pt x="40" y="119"/>
                    <a:pt x="40" y="126"/>
                  </a:cubicBezTo>
                  <a:lnTo>
                    <a:pt x="40" y="126"/>
                  </a:lnTo>
                  <a:cubicBezTo>
                    <a:pt x="36" y="128"/>
                    <a:pt x="32" y="131"/>
                    <a:pt x="30" y="134"/>
                  </a:cubicBezTo>
                  <a:cubicBezTo>
                    <a:pt x="26" y="140"/>
                    <a:pt x="29" y="148"/>
                    <a:pt x="31" y="154"/>
                  </a:cubicBezTo>
                  <a:lnTo>
                    <a:pt x="30" y="166"/>
                  </a:lnTo>
                  <a:lnTo>
                    <a:pt x="28" y="166"/>
                  </a:lnTo>
                  <a:lnTo>
                    <a:pt x="22" y="163"/>
                  </a:lnTo>
                  <a:cubicBezTo>
                    <a:pt x="15" y="163"/>
                    <a:pt x="8" y="169"/>
                    <a:pt x="3" y="160"/>
                  </a:cubicBezTo>
                  <a:cubicBezTo>
                    <a:pt x="0" y="151"/>
                    <a:pt x="4" y="136"/>
                    <a:pt x="4" y="127"/>
                  </a:cubicBezTo>
                  <a:cubicBezTo>
                    <a:pt x="5" y="116"/>
                    <a:pt x="4" y="105"/>
                    <a:pt x="2" y="94"/>
                  </a:cubicBezTo>
                  <a:cubicBezTo>
                    <a:pt x="1" y="83"/>
                    <a:pt x="1" y="75"/>
                    <a:pt x="15" y="74"/>
                  </a:cubicBezTo>
                  <a:cubicBezTo>
                    <a:pt x="23" y="74"/>
                    <a:pt x="20" y="80"/>
                    <a:pt x="27" y="83"/>
                  </a:cubicBezTo>
                  <a:cubicBezTo>
                    <a:pt x="33" y="85"/>
                    <a:pt x="34" y="79"/>
                    <a:pt x="35" y="74"/>
                  </a:cubicBezTo>
                  <a:lnTo>
                    <a:pt x="36" y="74"/>
                  </a:lnTo>
                  <a:cubicBezTo>
                    <a:pt x="39" y="66"/>
                    <a:pt x="36" y="59"/>
                    <a:pt x="40" y="51"/>
                  </a:cubicBezTo>
                  <a:lnTo>
                    <a:pt x="41" y="51"/>
                  </a:lnTo>
                  <a:cubicBezTo>
                    <a:pt x="44" y="42"/>
                    <a:pt x="42" y="30"/>
                    <a:pt x="44" y="21"/>
                  </a:cubicBezTo>
                  <a:cubicBezTo>
                    <a:pt x="44" y="16"/>
                    <a:pt x="46" y="12"/>
                    <a:pt x="48" y="8"/>
                  </a:cubicBezTo>
                  <a:lnTo>
                    <a:pt x="50" y="0"/>
                  </a:lnTo>
                  <a:lnTo>
                    <a:pt x="52" y="0"/>
                  </a:lnTo>
                  <a:lnTo>
                    <a:pt x="52" y="0"/>
                  </a:lnTo>
                  <a:cubicBezTo>
                    <a:pt x="56" y="0"/>
                    <a:pt x="60" y="2"/>
                    <a:pt x="63" y="6"/>
                  </a:cubicBezTo>
                  <a:cubicBezTo>
                    <a:pt x="69" y="15"/>
                    <a:pt x="70" y="35"/>
                    <a:pt x="69" y="5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19">
              <a:extLst>
                <a:ext uri="{FF2B5EF4-FFF2-40B4-BE49-F238E27FC236}">
                  <a16:creationId xmlns:a16="http://schemas.microsoft.com/office/drawing/2014/main" id="{F0E70CA0-CE3A-4F91-B889-B9DB2592A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601" y="3330235"/>
              <a:ext cx="93239" cy="118190"/>
            </a:xfrm>
            <a:custGeom>
              <a:avLst/>
              <a:gdLst>
                <a:gd name="T0" fmla="*/ 251 w 312"/>
                <a:gd name="T1" fmla="*/ 146 h 393"/>
                <a:gd name="T2" fmla="*/ 168 w 312"/>
                <a:gd name="T3" fmla="*/ 171 h 393"/>
                <a:gd name="T4" fmla="*/ 245 w 312"/>
                <a:gd name="T5" fmla="*/ 263 h 393"/>
                <a:gd name="T6" fmla="*/ 228 w 312"/>
                <a:gd name="T7" fmla="*/ 293 h 393"/>
                <a:gd name="T8" fmla="*/ 215 w 312"/>
                <a:gd name="T9" fmla="*/ 332 h 393"/>
                <a:gd name="T10" fmla="*/ 181 w 312"/>
                <a:gd name="T11" fmla="*/ 340 h 393"/>
                <a:gd name="T12" fmla="*/ 151 w 312"/>
                <a:gd name="T13" fmla="*/ 347 h 393"/>
                <a:gd name="T14" fmla="*/ 93 w 312"/>
                <a:gd name="T15" fmla="*/ 391 h 393"/>
                <a:gd name="T16" fmla="*/ 1 w 312"/>
                <a:gd name="T17" fmla="*/ 373 h 393"/>
                <a:gd name="T18" fmla="*/ 0 w 312"/>
                <a:gd name="T19" fmla="*/ 369 h 393"/>
                <a:gd name="T20" fmla="*/ 0 w 312"/>
                <a:gd name="T21" fmla="*/ 367 h 393"/>
                <a:gd name="T22" fmla="*/ 0 w 312"/>
                <a:gd name="T23" fmla="*/ 367 h 393"/>
                <a:gd name="T24" fmla="*/ 27 w 312"/>
                <a:gd name="T25" fmla="*/ 223 h 393"/>
                <a:gd name="T26" fmla="*/ 28 w 312"/>
                <a:gd name="T27" fmla="*/ 215 h 393"/>
                <a:gd name="T28" fmla="*/ 30 w 312"/>
                <a:gd name="T29" fmla="*/ 147 h 393"/>
                <a:gd name="T30" fmla="*/ 30 w 312"/>
                <a:gd name="T31" fmla="*/ 147 h 393"/>
                <a:gd name="T32" fmla="*/ 30 w 312"/>
                <a:gd name="T33" fmla="*/ 126 h 393"/>
                <a:gd name="T34" fmla="*/ 31 w 312"/>
                <a:gd name="T35" fmla="*/ 101 h 393"/>
                <a:gd name="T36" fmla="*/ 39 w 312"/>
                <a:gd name="T37" fmla="*/ 85 h 393"/>
                <a:gd name="T38" fmla="*/ 56 w 312"/>
                <a:gd name="T39" fmla="*/ 73 h 393"/>
                <a:gd name="T40" fmla="*/ 59 w 312"/>
                <a:gd name="T41" fmla="*/ 73 h 393"/>
                <a:gd name="T42" fmla="*/ 76 w 312"/>
                <a:gd name="T43" fmla="*/ 80 h 393"/>
                <a:gd name="T44" fmla="*/ 110 w 312"/>
                <a:gd name="T45" fmla="*/ 101 h 393"/>
                <a:gd name="T46" fmla="*/ 147 w 312"/>
                <a:gd name="T47" fmla="*/ 82 h 393"/>
                <a:gd name="T48" fmla="*/ 280 w 312"/>
                <a:gd name="T49" fmla="*/ 0 h 393"/>
                <a:gd name="T50" fmla="*/ 278 w 312"/>
                <a:gd name="T51" fmla="*/ 27 h 393"/>
                <a:gd name="T52" fmla="*/ 296 w 312"/>
                <a:gd name="T53" fmla="*/ 81 h 393"/>
                <a:gd name="T54" fmla="*/ 312 w 312"/>
                <a:gd name="T55" fmla="*/ 109 h 393"/>
                <a:gd name="T56" fmla="*/ 251 w 312"/>
                <a:gd name="T57" fmla="*/ 14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2" h="393">
                  <a:moveTo>
                    <a:pt x="251" y="146"/>
                  </a:moveTo>
                  <a:cubicBezTo>
                    <a:pt x="237" y="151"/>
                    <a:pt x="176" y="171"/>
                    <a:pt x="168" y="171"/>
                  </a:cubicBezTo>
                  <a:cubicBezTo>
                    <a:pt x="172" y="180"/>
                    <a:pt x="229" y="240"/>
                    <a:pt x="245" y="263"/>
                  </a:cubicBezTo>
                  <a:cubicBezTo>
                    <a:pt x="254" y="276"/>
                    <a:pt x="236" y="284"/>
                    <a:pt x="228" y="293"/>
                  </a:cubicBezTo>
                  <a:cubicBezTo>
                    <a:pt x="217" y="305"/>
                    <a:pt x="216" y="315"/>
                    <a:pt x="215" y="332"/>
                  </a:cubicBezTo>
                  <a:cubicBezTo>
                    <a:pt x="204" y="333"/>
                    <a:pt x="192" y="338"/>
                    <a:pt x="181" y="340"/>
                  </a:cubicBezTo>
                  <a:cubicBezTo>
                    <a:pt x="168" y="341"/>
                    <a:pt x="160" y="336"/>
                    <a:pt x="151" y="347"/>
                  </a:cubicBezTo>
                  <a:cubicBezTo>
                    <a:pt x="138" y="363"/>
                    <a:pt x="115" y="393"/>
                    <a:pt x="93" y="391"/>
                  </a:cubicBezTo>
                  <a:cubicBezTo>
                    <a:pt x="77" y="389"/>
                    <a:pt x="19" y="379"/>
                    <a:pt x="1" y="373"/>
                  </a:cubicBezTo>
                  <a:lnTo>
                    <a:pt x="0" y="369"/>
                  </a:lnTo>
                  <a:lnTo>
                    <a:pt x="0" y="367"/>
                  </a:lnTo>
                  <a:lnTo>
                    <a:pt x="0" y="367"/>
                  </a:lnTo>
                  <a:cubicBezTo>
                    <a:pt x="4" y="339"/>
                    <a:pt x="24" y="250"/>
                    <a:pt x="27" y="223"/>
                  </a:cubicBezTo>
                  <a:lnTo>
                    <a:pt x="28" y="215"/>
                  </a:lnTo>
                  <a:cubicBezTo>
                    <a:pt x="30" y="193"/>
                    <a:pt x="31" y="172"/>
                    <a:pt x="30" y="147"/>
                  </a:cubicBezTo>
                  <a:lnTo>
                    <a:pt x="30" y="147"/>
                  </a:lnTo>
                  <a:cubicBezTo>
                    <a:pt x="30" y="140"/>
                    <a:pt x="30" y="133"/>
                    <a:pt x="30" y="126"/>
                  </a:cubicBezTo>
                  <a:cubicBezTo>
                    <a:pt x="29" y="118"/>
                    <a:pt x="30" y="109"/>
                    <a:pt x="31" y="101"/>
                  </a:cubicBezTo>
                  <a:cubicBezTo>
                    <a:pt x="31" y="91"/>
                    <a:pt x="33" y="91"/>
                    <a:pt x="39" y="85"/>
                  </a:cubicBezTo>
                  <a:cubicBezTo>
                    <a:pt x="46" y="78"/>
                    <a:pt x="46" y="73"/>
                    <a:pt x="56" y="73"/>
                  </a:cubicBezTo>
                  <a:lnTo>
                    <a:pt x="59" y="73"/>
                  </a:lnTo>
                  <a:cubicBezTo>
                    <a:pt x="65" y="75"/>
                    <a:pt x="71" y="78"/>
                    <a:pt x="76" y="80"/>
                  </a:cubicBezTo>
                  <a:cubicBezTo>
                    <a:pt x="88" y="86"/>
                    <a:pt x="97" y="98"/>
                    <a:pt x="110" y="101"/>
                  </a:cubicBezTo>
                  <a:cubicBezTo>
                    <a:pt x="121" y="103"/>
                    <a:pt x="137" y="89"/>
                    <a:pt x="147" y="82"/>
                  </a:cubicBezTo>
                  <a:cubicBezTo>
                    <a:pt x="191" y="53"/>
                    <a:pt x="233" y="24"/>
                    <a:pt x="280" y="0"/>
                  </a:cubicBezTo>
                  <a:cubicBezTo>
                    <a:pt x="273" y="6"/>
                    <a:pt x="271" y="14"/>
                    <a:pt x="278" y="27"/>
                  </a:cubicBezTo>
                  <a:cubicBezTo>
                    <a:pt x="286" y="44"/>
                    <a:pt x="289" y="63"/>
                    <a:pt x="296" y="81"/>
                  </a:cubicBezTo>
                  <a:cubicBezTo>
                    <a:pt x="300" y="95"/>
                    <a:pt x="304" y="104"/>
                    <a:pt x="312" y="109"/>
                  </a:cubicBezTo>
                  <a:cubicBezTo>
                    <a:pt x="294" y="128"/>
                    <a:pt x="277" y="138"/>
                    <a:pt x="251" y="14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20">
              <a:extLst>
                <a:ext uri="{FF2B5EF4-FFF2-40B4-BE49-F238E27FC236}">
                  <a16:creationId xmlns:a16="http://schemas.microsoft.com/office/drawing/2014/main" id="{EB558FCA-2C44-41AF-9D30-9338F68ED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963" y="3336802"/>
              <a:ext cx="35457" cy="103745"/>
            </a:xfrm>
            <a:custGeom>
              <a:avLst/>
              <a:gdLst>
                <a:gd name="T0" fmla="*/ 119 w 119"/>
                <a:gd name="T1" fmla="*/ 0 h 346"/>
                <a:gd name="T2" fmla="*/ 117 w 119"/>
                <a:gd name="T3" fmla="*/ 8 h 346"/>
                <a:gd name="T4" fmla="*/ 113 w 119"/>
                <a:gd name="T5" fmla="*/ 21 h 346"/>
                <a:gd name="T6" fmla="*/ 110 w 119"/>
                <a:gd name="T7" fmla="*/ 51 h 346"/>
                <a:gd name="T8" fmla="*/ 109 w 119"/>
                <a:gd name="T9" fmla="*/ 51 h 346"/>
                <a:gd name="T10" fmla="*/ 105 w 119"/>
                <a:gd name="T11" fmla="*/ 74 h 346"/>
                <a:gd name="T12" fmla="*/ 104 w 119"/>
                <a:gd name="T13" fmla="*/ 74 h 346"/>
                <a:gd name="T14" fmla="*/ 96 w 119"/>
                <a:gd name="T15" fmla="*/ 83 h 346"/>
                <a:gd name="T16" fmla="*/ 84 w 119"/>
                <a:gd name="T17" fmla="*/ 74 h 346"/>
                <a:gd name="T18" fmla="*/ 71 w 119"/>
                <a:gd name="T19" fmla="*/ 94 h 346"/>
                <a:gd name="T20" fmla="*/ 73 w 119"/>
                <a:gd name="T21" fmla="*/ 127 h 346"/>
                <a:gd name="T22" fmla="*/ 72 w 119"/>
                <a:gd name="T23" fmla="*/ 160 h 346"/>
                <a:gd name="T24" fmla="*/ 91 w 119"/>
                <a:gd name="T25" fmla="*/ 163 h 346"/>
                <a:gd name="T26" fmla="*/ 97 w 119"/>
                <a:gd name="T27" fmla="*/ 166 h 346"/>
                <a:gd name="T28" fmla="*/ 107 w 119"/>
                <a:gd name="T29" fmla="*/ 194 h 346"/>
                <a:gd name="T30" fmla="*/ 106 w 119"/>
                <a:gd name="T31" fmla="*/ 202 h 346"/>
                <a:gd name="T32" fmla="*/ 79 w 119"/>
                <a:gd name="T33" fmla="*/ 346 h 346"/>
                <a:gd name="T34" fmla="*/ 74 w 119"/>
                <a:gd name="T35" fmla="*/ 329 h 346"/>
                <a:gd name="T36" fmla="*/ 74 w 119"/>
                <a:gd name="T37" fmla="*/ 328 h 346"/>
                <a:gd name="T38" fmla="*/ 68 w 119"/>
                <a:gd name="T39" fmla="*/ 282 h 346"/>
                <a:gd name="T40" fmla="*/ 46 w 119"/>
                <a:gd name="T41" fmla="*/ 248 h 346"/>
                <a:gd name="T42" fmla="*/ 29 w 119"/>
                <a:gd name="T43" fmla="*/ 210 h 346"/>
                <a:gd name="T44" fmla="*/ 11 w 119"/>
                <a:gd name="T45" fmla="*/ 176 h 346"/>
                <a:gd name="T46" fmla="*/ 1 w 119"/>
                <a:gd name="T47" fmla="*/ 162 h 346"/>
                <a:gd name="T48" fmla="*/ 0 w 119"/>
                <a:gd name="T49" fmla="*/ 160 h 346"/>
                <a:gd name="T50" fmla="*/ 8 w 119"/>
                <a:gd name="T51" fmla="*/ 149 h 346"/>
                <a:gd name="T52" fmla="*/ 44 w 119"/>
                <a:gd name="T53" fmla="*/ 69 h 346"/>
                <a:gd name="T54" fmla="*/ 50 w 119"/>
                <a:gd name="T55" fmla="*/ 49 h 346"/>
                <a:gd name="T56" fmla="*/ 54 w 119"/>
                <a:gd name="T57" fmla="*/ 27 h 346"/>
                <a:gd name="T58" fmla="*/ 67 w 119"/>
                <a:gd name="T59" fmla="*/ 15 h 346"/>
                <a:gd name="T60" fmla="*/ 71 w 119"/>
                <a:gd name="T61" fmla="*/ 9 h 346"/>
                <a:gd name="T62" fmla="*/ 71 w 119"/>
                <a:gd name="T63" fmla="*/ 10 h 346"/>
                <a:gd name="T64" fmla="*/ 119 w 119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46">
                  <a:moveTo>
                    <a:pt x="119" y="0"/>
                  </a:moveTo>
                  <a:lnTo>
                    <a:pt x="117" y="8"/>
                  </a:lnTo>
                  <a:cubicBezTo>
                    <a:pt x="115" y="12"/>
                    <a:pt x="113" y="16"/>
                    <a:pt x="113" y="21"/>
                  </a:cubicBezTo>
                  <a:cubicBezTo>
                    <a:pt x="111" y="30"/>
                    <a:pt x="113" y="42"/>
                    <a:pt x="110" y="51"/>
                  </a:cubicBezTo>
                  <a:lnTo>
                    <a:pt x="109" y="51"/>
                  </a:lnTo>
                  <a:cubicBezTo>
                    <a:pt x="105" y="59"/>
                    <a:pt x="108" y="66"/>
                    <a:pt x="105" y="74"/>
                  </a:cubicBezTo>
                  <a:lnTo>
                    <a:pt x="104" y="74"/>
                  </a:lnTo>
                  <a:cubicBezTo>
                    <a:pt x="103" y="79"/>
                    <a:pt x="102" y="85"/>
                    <a:pt x="96" y="83"/>
                  </a:cubicBezTo>
                  <a:cubicBezTo>
                    <a:pt x="89" y="80"/>
                    <a:pt x="92" y="74"/>
                    <a:pt x="84" y="74"/>
                  </a:cubicBezTo>
                  <a:cubicBezTo>
                    <a:pt x="70" y="75"/>
                    <a:pt x="70" y="83"/>
                    <a:pt x="71" y="94"/>
                  </a:cubicBezTo>
                  <a:cubicBezTo>
                    <a:pt x="73" y="105"/>
                    <a:pt x="74" y="116"/>
                    <a:pt x="73" y="127"/>
                  </a:cubicBezTo>
                  <a:cubicBezTo>
                    <a:pt x="73" y="136"/>
                    <a:pt x="69" y="151"/>
                    <a:pt x="72" y="160"/>
                  </a:cubicBezTo>
                  <a:cubicBezTo>
                    <a:pt x="77" y="169"/>
                    <a:pt x="84" y="163"/>
                    <a:pt x="91" y="163"/>
                  </a:cubicBezTo>
                  <a:lnTo>
                    <a:pt x="97" y="166"/>
                  </a:lnTo>
                  <a:cubicBezTo>
                    <a:pt x="97" y="176"/>
                    <a:pt x="99" y="187"/>
                    <a:pt x="107" y="194"/>
                  </a:cubicBezTo>
                  <a:lnTo>
                    <a:pt x="106" y="202"/>
                  </a:lnTo>
                  <a:cubicBezTo>
                    <a:pt x="103" y="229"/>
                    <a:pt x="83" y="318"/>
                    <a:pt x="79" y="346"/>
                  </a:cubicBezTo>
                  <a:cubicBezTo>
                    <a:pt x="77" y="341"/>
                    <a:pt x="75" y="335"/>
                    <a:pt x="74" y="329"/>
                  </a:cubicBezTo>
                  <a:lnTo>
                    <a:pt x="74" y="328"/>
                  </a:lnTo>
                  <a:cubicBezTo>
                    <a:pt x="72" y="314"/>
                    <a:pt x="72" y="295"/>
                    <a:pt x="68" y="282"/>
                  </a:cubicBezTo>
                  <a:cubicBezTo>
                    <a:pt x="64" y="268"/>
                    <a:pt x="54" y="260"/>
                    <a:pt x="46" y="248"/>
                  </a:cubicBezTo>
                  <a:cubicBezTo>
                    <a:pt x="39" y="238"/>
                    <a:pt x="33" y="222"/>
                    <a:pt x="29" y="210"/>
                  </a:cubicBezTo>
                  <a:cubicBezTo>
                    <a:pt x="25" y="200"/>
                    <a:pt x="21" y="183"/>
                    <a:pt x="11" y="176"/>
                  </a:cubicBezTo>
                  <a:cubicBezTo>
                    <a:pt x="9" y="170"/>
                    <a:pt x="5" y="167"/>
                    <a:pt x="1" y="162"/>
                  </a:cubicBezTo>
                  <a:lnTo>
                    <a:pt x="0" y="160"/>
                  </a:lnTo>
                  <a:cubicBezTo>
                    <a:pt x="2" y="156"/>
                    <a:pt x="5" y="153"/>
                    <a:pt x="8" y="149"/>
                  </a:cubicBezTo>
                  <a:cubicBezTo>
                    <a:pt x="29" y="126"/>
                    <a:pt x="38" y="100"/>
                    <a:pt x="44" y="69"/>
                  </a:cubicBezTo>
                  <a:cubicBezTo>
                    <a:pt x="45" y="63"/>
                    <a:pt x="49" y="56"/>
                    <a:pt x="50" y="49"/>
                  </a:cubicBezTo>
                  <a:cubicBezTo>
                    <a:pt x="51" y="41"/>
                    <a:pt x="48" y="34"/>
                    <a:pt x="54" y="27"/>
                  </a:cubicBezTo>
                  <a:cubicBezTo>
                    <a:pt x="58" y="23"/>
                    <a:pt x="63" y="20"/>
                    <a:pt x="67" y="15"/>
                  </a:cubicBezTo>
                  <a:lnTo>
                    <a:pt x="71" y="9"/>
                  </a:lnTo>
                  <a:lnTo>
                    <a:pt x="71" y="10"/>
                  </a:lnTo>
                  <a:cubicBezTo>
                    <a:pt x="88" y="16"/>
                    <a:pt x="105" y="1"/>
                    <a:pt x="1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1">
              <a:extLst>
                <a:ext uri="{FF2B5EF4-FFF2-40B4-BE49-F238E27FC236}">
                  <a16:creationId xmlns:a16="http://schemas.microsoft.com/office/drawing/2014/main" id="{A5E37D35-0725-4C4D-9FC9-44AF2E8FE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848" y="3376198"/>
              <a:ext cx="290222" cy="245572"/>
            </a:xfrm>
            <a:custGeom>
              <a:avLst/>
              <a:gdLst>
                <a:gd name="T0" fmla="*/ 858 w 975"/>
                <a:gd name="T1" fmla="*/ 818 h 822"/>
                <a:gd name="T2" fmla="*/ 52 w 975"/>
                <a:gd name="T3" fmla="*/ 822 h 822"/>
                <a:gd name="T4" fmla="*/ 12 w 975"/>
                <a:gd name="T5" fmla="*/ 173 h 822"/>
                <a:gd name="T6" fmla="*/ 19 w 975"/>
                <a:gd name="T7" fmla="*/ 48 h 822"/>
                <a:gd name="T8" fmla="*/ 35 w 975"/>
                <a:gd name="T9" fmla="*/ 13 h 822"/>
                <a:gd name="T10" fmla="*/ 171 w 975"/>
                <a:gd name="T11" fmla="*/ 30 h 822"/>
                <a:gd name="T12" fmla="*/ 229 w 975"/>
                <a:gd name="T13" fmla="*/ 41 h 822"/>
                <a:gd name="T14" fmla="*/ 291 w 975"/>
                <a:gd name="T15" fmla="*/ 54 h 822"/>
                <a:gd name="T16" fmla="*/ 362 w 975"/>
                <a:gd name="T17" fmla="*/ 59 h 822"/>
                <a:gd name="T18" fmla="*/ 428 w 975"/>
                <a:gd name="T19" fmla="*/ 21 h 822"/>
                <a:gd name="T20" fmla="*/ 440 w 975"/>
                <a:gd name="T21" fmla="*/ 36 h 822"/>
                <a:gd name="T22" fmla="*/ 491 w 975"/>
                <a:gd name="T23" fmla="*/ 16 h 822"/>
                <a:gd name="T24" fmla="*/ 542 w 975"/>
                <a:gd name="T25" fmla="*/ 33 h 822"/>
                <a:gd name="T26" fmla="*/ 565 w 975"/>
                <a:gd name="T27" fmla="*/ 70 h 822"/>
                <a:gd name="T28" fmla="*/ 600 w 975"/>
                <a:gd name="T29" fmla="*/ 53 h 822"/>
                <a:gd name="T30" fmla="*/ 692 w 975"/>
                <a:gd name="T31" fmla="*/ 41 h 822"/>
                <a:gd name="T32" fmla="*/ 719 w 975"/>
                <a:gd name="T33" fmla="*/ 43 h 822"/>
                <a:gd name="T34" fmla="*/ 754 w 975"/>
                <a:gd name="T35" fmla="*/ 115 h 822"/>
                <a:gd name="T36" fmla="*/ 782 w 975"/>
                <a:gd name="T37" fmla="*/ 195 h 822"/>
                <a:gd name="T38" fmla="*/ 776 w 975"/>
                <a:gd name="T39" fmla="*/ 214 h 822"/>
                <a:gd name="T40" fmla="*/ 763 w 975"/>
                <a:gd name="T41" fmla="*/ 274 h 822"/>
                <a:gd name="T42" fmla="*/ 750 w 975"/>
                <a:gd name="T43" fmla="*/ 334 h 822"/>
                <a:gd name="T44" fmla="*/ 730 w 975"/>
                <a:gd name="T45" fmla="*/ 333 h 822"/>
                <a:gd name="T46" fmla="*/ 672 w 975"/>
                <a:gd name="T47" fmla="*/ 272 h 822"/>
                <a:gd name="T48" fmla="*/ 649 w 975"/>
                <a:gd name="T49" fmla="*/ 236 h 822"/>
                <a:gd name="T50" fmla="*/ 620 w 975"/>
                <a:gd name="T51" fmla="*/ 207 h 822"/>
                <a:gd name="T52" fmla="*/ 596 w 975"/>
                <a:gd name="T53" fmla="*/ 171 h 822"/>
                <a:gd name="T54" fmla="*/ 595 w 975"/>
                <a:gd name="T55" fmla="*/ 199 h 822"/>
                <a:gd name="T56" fmla="*/ 610 w 975"/>
                <a:gd name="T57" fmla="*/ 238 h 822"/>
                <a:gd name="T58" fmla="*/ 639 w 975"/>
                <a:gd name="T59" fmla="*/ 268 h 822"/>
                <a:gd name="T60" fmla="*/ 652 w 975"/>
                <a:gd name="T61" fmla="*/ 283 h 822"/>
                <a:gd name="T62" fmla="*/ 690 w 975"/>
                <a:gd name="T63" fmla="*/ 351 h 822"/>
                <a:gd name="T64" fmla="*/ 712 w 975"/>
                <a:gd name="T65" fmla="*/ 387 h 822"/>
                <a:gd name="T66" fmla="*/ 726 w 975"/>
                <a:gd name="T67" fmla="*/ 429 h 822"/>
                <a:gd name="T68" fmla="*/ 740 w 975"/>
                <a:gd name="T69" fmla="*/ 465 h 822"/>
                <a:gd name="T70" fmla="*/ 829 w 975"/>
                <a:gd name="T71" fmla="*/ 604 h 822"/>
                <a:gd name="T72" fmla="*/ 876 w 975"/>
                <a:gd name="T73" fmla="*/ 667 h 822"/>
                <a:gd name="T74" fmla="*/ 864 w 975"/>
                <a:gd name="T75" fmla="*/ 703 h 822"/>
                <a:gd name="T76" fmla="*/ 912 w 975"/>
                <a:gd name="T77" fmla="*/ 758 h 822"/>
                <a:gd name="T78" fmla="*/ 962 w 975"/>
                <a:gd name="T79" fmla="*/ 808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5" h="822">
                  <a:moveTo>
                    <a:pt x="975" y="822"/>
                  </a:moveTo>
                  <a:cubicBezTo>
                    <a:pt x="939" y="812"/>
                    <a:pt x="896" y="818"/>
                    <a:pt x="858" y="818"/>
                  </a:cubicBezTo>
                  <a:cubicBezTo>
                    <a:pt x="726" y="818"/>
                    <a:pt x="91" y="822"/>
                    <a:pt x="53" y="822"/>
                  </a:cubicBezTo>
                  <a:lnTo>
                    <a:pt x="52" y="822"/>
                  </a:lnTo>
                  <a:cubicBezTo>
                    <a:pt x="47" y="762"/>
                    <a:pt x="23" y="233"/>
                    <a:pt x="23" y="217"/>
                  </a:cubicBezTo>
                  <a:cubicBezTo>
                    <a:pt x="23" y="196"/>
                    <a:pt x="19" y="190"/>
                    <a:pt x="12" y="173"/>
                  </a:cubicBezTo>
                  <a:cubicBezTo>
                    <a:pt x="0" y="142"/>
                    <a:pt x="30" y="121"/>
                    <a:pt x="29" y="91"/>
                  </a:cubicBezTo>
                  <a:cubicBezTo>
                    <a:pt x="28" y="75"/>
                    <a:pt x="16" y="65"/>
                    <a:pt x="19" y="48"/>
                  </a:cubicBezTo>
                  <a:cubicBezTo>
                    <a:pt x="20" y="41"/>
                    <a:pt x="24" y="28"/>
                    <a:pt x="29" y="20"/>
                  </a:cubicBezTo>
                  <a:cubicBezTo>
                    <a:pt x="31" y="16"/>
                    <a:pt x="33" y="14"/>
                    <a:pt x="35" y="13"/>
                  </a:cubicBezTo>
                  <a:cubicBezTo>
                    <a:pt x="58" y="0"/>
                    <a:pt x="101" y="26"/>
                    <a:pt x="123" y="29"/>
                  </a:cubicBezTo>
                  <a:cubicBezTo>
                    <a:pt x="139" y="30"/>
                    <a:pt x="156" y="26"/>
                    <a:pt x="171" y="30"/>
                  </a:cubicBezTo>
                  <a:cubicBezTo>
                    <a:pt x="185" y="34"/>
                    <a:pt x="194" y="47"/>
                    <a:pt x="209" y="47"/>
                  </a:cubicBezTo>
                  <a:cubicBezTo>
                    <a:pt x="216" y="47"/>
                    <a:pt x="220" y="39"/>
                    <a:pt x="229" y="41"/>
                  </a:cubicBezTo>
                  <a:cubicBezTo>
                    <a:pt x="233" y="42"/>
                    <a:pt x="238" y="50"/>
                    <a:pt x="243" y="52"/>
                  </a:cubicBezTo>
                  <a:cubicBezTo>
                    <a:pt x="258" y="58"/>
                    <a:pt x="276" y="50"/>
                    <a:pt x="291" y="54"/>
                  </a:cubicBezTo>
                  <a:cubicBezTo>
                    <a:pt x="306" y="59"/>
                    <a:pt x="310" y="73"/>
                    <a:pt x="326" y="74"/>
                  </a:cubicBezTo>
                  <a:cubicBezTo>
                    <a:pt x="338" y="75"/>
                    <a:pt x="352" y="67"/>
                    <a:pt x="362" y="59"/>
                  </a:cubicBezTo>
                  <a:cubicBezTo>
                    <a:pt x="374" y="50"/>
                    <a:pt x="377" y="44"/>
                    <a:pt x="391" y="39"/>
                  </a:cubicBezTo>
                  <a:cubicBezTo>
                    <a:pt x="404" y="34"/>
                    <a:pt x="415" y="29"/>
                    <a:pt x="428" y="21"/>
                  </a:cubicBezTo>
                  <a:cubicBezTo>
                    <a:pt x="435" y="16"/>
                    <a:pt x="450" y="13"/>
                    <a:pt x="453" y="20"/>
                  </a:cubicBezTo>
                  <a:cubicBezTo>
                    <a:pt x="455" y="28"/>
                    <a:pt x="436" y="30"/>
                    <a:pt x="440" y="36"/>
                  </a:cubicBezTo>
                  <a:cubicBezTo>
                    <a:pt x="445" y="44"/>
                    <a:pt x="463" y="38"/>
                    <a:pt x="471" y="34"/>
                  </a:cubicBezTo>
                  <a:cubicBezTo>
                    <a:pt x="482" y="29"/>
                    <a:pt x="483" y="17"/>
                    <a:pt x="491" y="16"/>
                  </a:cubicBezTo>
                  <a:cubicBezTo>
                    <a:pt x="496" y="16"/>
                    <a:pt x="510" y="25"/>
                    <a:pt x="515" y="27"/>
                  </a:cubicBezTo>
                  <a:cubicBezTo>
                    <a:pt x="526" y="29"/>
                    <a:pt x="542" y="21"/>
                    <a:pt x="542" y="33"/>
                  </a:cubicBezTo>
                  <a:cubicBezTo>
                    <a:pt x="541" y="46"/>
                    <a:pt x="527" y="45"/>
                    <a:pt x="536" y="56"/>
                  </a:cubicBezTo>
                  <a:cubicBezTo>
                    <a:pt x="539" y="60"/>
                    <a:pt x="560" y="73"/>
                    <a:pt x="565" y="70"/>
                  </a:cubicBezTo>
                  <a:cubicBezTo>
                    <a:pt x="576" y="64"/>
                    <a:pt x="552" y="48"/>
                    <a:pt x="558" y="39"/>
                  </a:cubicBezTo>
                  <a:cubicBezTo>
                    <a:pt x="566" y="26"/>
                    <a:pt x="581" y="53"/>
                    <a:pt x="600" y="53"/>
                  </a:cubicBezTo>
                  <a:cubicBezTo>
                    <a:pt x="617" y="52"/>
                    <a:pt x="632" y="46"/>
                    <a:pt x="650" y="47"/>
                  </a:cubicBezTo>
                  <a:cubicBezTo>
                    <a:pt x="671" y="48"/>
                    <a:pt x="674" y="53"/>
                    <a:pt x="692" y="41"/>
                  </a:cubicBezTo>
                  <a:cubicBezTo>
                    <a:pt x="698" y="37"/>
                    <a:pt x="704" y="33"/>
                    <a:pt x="709" y="29"/>
                  </a:cubicBezTo>
                  <a:cubicBezTo>
                    <a:pt x="713" y="34"/>
                    <a:pt x="717" y="37"/>
                    <a:pt x="719" y="43"/>
                  </a:cubicBezTo>
                  <a:cubicBezTo>
                    <a:pt x="729" y="50"/>
                    <a:pt x="733" y="67"/>
                    <a:pt x="737" y="77"/>
                  </a:cubicBezTo>
                  <a:cubicBezTo>
                    <a:pt x="741" y="89"/>
                    <a:pt x="747" y="105"/>
                    <a:pt x="754" y="115"/>
                  </a:cubicBezTo>
                  <a:cubicBezTo>
                    <a:pt x="762" y="127"/>
                    <a:pt x="772" y="135"/>
                    <a:pt x="776" y="149"/>
                  </a:cubicBezTo>
                  <a:cubicBezTo>
                    <a:pt x="780" y="162"/>
                    <a:pt x="780" y="181"/>
                    <a:pt x="782" y="195"/>
                  </a:cubicBezTo>
                  <a:lnTo>
                    <a:pt x="782" y="196"/>
                  </a:lnTo>
                  <a:cubicBezTo>
                    <a:pt x="779" y="201"/>
                    <a:pt x="777" y="208"/>
                    <a:pt x="776" y="214"/>
                  </a:cubicBezTo>
                  <a:cubicBezTo>
                    <a:pt x="774" y="224"/>
                    <a:pt x="770" y="233"/>
                    <a:pt x="767" y="243"/>
                  </a:cubicBezTo>
                  <a:cubicBezTo>
                    <a:pt x="764" y="253"/>
                    <a:pt x="764" y="263"/>
                    <a:pt x="763" y="274"/>
                  </a:cubicBezTo>
                  <a:cubicBezTo>
                    <a:pt x="762" y="285"/>
                    <a:pt x="760" y="295"/>
                    <a:pt x="760" y="306"/>
                  </a:cubicBezTo>
                  <a:cubicBezTo>
                    <a:pt x="760" y="316"/>
                    <a:pt x="756" y="326"/>
                    <a:pt x="750" y="334"/>
                  </a:cubicBezTo>
                  <a:cubicBezTo>
                    <a:pt x="748" y="336"/>
                    <a:pt x="744" y="342"/>
                    <a:pt x="740" y="342"/>
                  </a:cubicBezTo>
                  <a:cubicBezTo>
                    <a:pt x="737" y="341"/>
                    <a:pt x="732" y="335"/>
                    <a:pt x="730" y="333"/>
                  </a:cubicBezTo>
                  <a:cubicBezTo>
                    <a:pt x="716" y="323"/>
                    <a:pt x="697" y="314"/>
                    <a:pt x="688" y="298"/>
                  </a:cubicBezTo>
                  <a:cubicBezTo>
                    <a:pt x="684" y="288"/>
                    <a:pt x="681" y="276"/>
                    <a:pt x="672" y="272"/>
                  </a:cubicBezTo>
                  <a:cubicBezTo>
                    <a:pt x="661" y="267"/>
                    <a:pt x="655" y="263"/>
                    <a:pt x="652" y="251"/>
                  </a:cubicBezTo>
                  <a:cubicBezTo>
                    <a:pt x="650" y="246"/>
                    <a:pt x="652" y="240"/>
                    <a:pt x="649" y="236"/>
                  </a:cubicBezTo>
                  <a:cubicBezTo>
                    <a:pt x="648" y="232"/>
                    <a:pt x="644" y="229"/>
                    <a:pt x="641" y="226"/>
                  </a:cubicBezTo>
                  <a:cubicBezTo>
                    <a:pt x="635" y="219"/>
                    <a:pt x="625" y="214"/>
                    <a:pt x="620" y="207"/>
                  </a:cubicBezTo>
                  <a:cubicBezTo>
                    <a:pt x="617" y="202"/>
                    <a:pt x="618" y="193"/>
                    <a:pt x="611" y="192"/>
                  </a:cubicBezTo>
                  <a:cubicBezTo>
                    <a:pt x="608" y="184"/>
                    <a:pt x="608" y="169"/>
                    <a:pt x="596" y="171"/>
                  </a:cubicBezTo>
                  <a:cubicBezTo>
                    <a:pt x="596" y="177"/>
                    <a:pt x="596" y="181"/>
                    <a:pt x="594" y="186"/>
                  </a:cubicBezTo>
                  <a:cubicBezTo>
                    <a:pt x="592" y="192"/>
                    <a:pt x="591" y="193"/>
                    <a:pt x="595" y="199"/>
                  </a:cubicBezTo>
                  <a:cubicBezTo>
                    <a:pt x="600" y="207"/>
                    <a:pt x="608" y="212"/>
                    <a:pt x="608" y="223"/>
                  </a:cubicBezTo>
                  <a:cubicBezTo>
                    <a:pt x="607" y="230"/>
                    <a:pt x="606" y="233"/>
                    <a:pt x="610" y="238"/>
                  </a:cubicBezTo>
                  <a:cubicBezTo>
                    <a:pt x="613" y="242"/>
                    <a:pt x="617" y="246"/>
                    <a:pt x="620" y="249"/>
                  </a:cubicBezTo>
                  <a:cubicBezTo>
                    <a:pt x="627" y="255"/>
                    <a:pt x="635" y="260"/>
                    <a:pt x="639" y="268"/>
                  </a:cubicBezTo>
                  <a:lnTo>
                    <a:pt x="640" y="270"/>
                  </a:lnTo>
                  <a:cubicBezTo>
                    <a:pt x="640" y="270"/>
                    <a:pt x="647" y="275"/>
                    <a:pt x="652" y="283"/>
                  </a:cubicBezTo>
                  <a:cubicBezTo>
                    <a:pt x="657" y="293"/>
                    <a:pt x="665" y="304"/>
                    <a:pt x="675" y="307"/>
                  </a:cubicBezTo>
                  <a:cubicBezTo>
                    <a:pt x="683" y="322"/>
                    <a:pt x="683" y="337"/>
                    <a:pt x="690" y="351"/>
                  </a:cubicBezTo>
                  <a:cubicBezTo>
                    <a:pt x="693" y="358"/>
                    <a:pt x="700" y="361"/>
                    <a:pt x="704" y="366"/>
                  </a:cubicBezTo>
                  <a:cubicBezTo>
                    <a:pt x="710" y="374"/>
                    <a:pt x="708" y="379"/>
                    <a:pt x="712" y="387"/>
                  </a:cubicBezTo>
                  <a:cubicBezTo>
                    <a:pt x="715" y="393"/>
                    <a:pt x="722" y="399"/>
                    <a:pt x="724" y="405"/>
                  </a:cubicBezTo>
                  <a:cubicBezTo>
                    <a:pt x="726" y="412"/>
                    <a:pt x="723" y="421"/>
                    <a:pt x="726" y="429"/>
                  </a:cubicBezTo>
                  <a:cubicBezTo>
                    <a:pt x="728" y="434"/>
                    <a:pt x="736" y="438"/>
                    <a:pt x="738" y="443"/>
                  </a:cubicBezTo>
                  <a:cubicBezTo>
                    <a:pt x="740" y="450"/>
                    <a:pt x="737" y="458"/>
                    <a:pt x="740" y="465"/>
                  </a:cubicBezTo>
                  <a:cubicBezTo>
                    <a:pt x="750" y="490"/>
                    <a:pt x="771" y="510"/>
                    <a:pt x="783" y="535"/>
                  </a:cubicBezTo>
                  <a:cubicBezTo>
                    <a:pt x="795" y="559"/>
                    <a:pt x="814" y="581"/>
                    <a:pt x="829" y="604"/>
                  </a:cubicBezTo>
                  <a:cubicBezTo>
                    <a:pt x="837" y="615"/>
                    <a:pt x="844" y="626"/>
                    <a:pt x="852" y="637"/>
                  </a:cubicBezTo>
                  <a:cubicBezTo>
                    <a:pt x="857" y="645"/>
                    <a:pt x="872" y="659"/>
                    <a:pt x="876" y="667"/>
                  </a:cubicBezTo>
                  <a:cubicBezTo>
                    <a:pt x="867" y="665"/>
                    <a:pt x="859" y="665"/>
                    <a:pt x="852" y="672"/>
                  </a:cubicBezTo>
                  <a:cubicBezTo>
                    <a:pt x="853" y="683"/>
                    <a:pt x="862" y="692"/>
                    <a:pt x="864" y="703"/>
                  </a:cubicBezTo>
                  <a:cubicBezTo>
                    <a:pt x="867" y="717"/>
                    <a:pt x="865" y="729"/>
                    <a:pt x="868" y="741"/>
                  </a:cubicBezTo>
                  <a:cubicBezTo>
                    <a:pt x="874" y="763"/>
                    <a:pt x="898" y="792"/>
                    <a:pt x="912" y="758"/>
                  </a:cubicBezTo>
                  <a:cubicBezTo>
                    <a:pt x="923" y="763"/>
                    <a:pt x="938" y="782"/>
                    <a:pt x="947" y="791"/>
                  </a:cubicBezTo>
                  <a:cubicBezTo>
                    <a:pt x="952" y="797"/>
                    <a:pt x="957" y="803"/>
                    <a:pt x="962" y="808"/>
                  </a:cubicBezTo>
                  <a:cubicBezTo>
                    <a:pt x="966" y="813"/>
                    <a:pt x="970" y="818"/>
                    <a:pt x="975" y="8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22">
              <a:extLst>
                <a:ext uri="{FF2B5EF4-FFF2-40B4-BE49-F238E27FC236}">
                  <a16:creationId xmlns:a16="http://schemas.microsoft.com/office/drawing/2014/main" id="{4428C86D-3CA3-4D10-91F6-29C46E98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098" y="3344681"/>
              <a:ext cx="361136" cy="333558"/>
            </a:xfrm>
            <a:custGeom>
              <a:avLst/>
              <a:gdLst>
                <a:gd name="T0" fmla="*/ 1137 w 1211"/>
                <a:gd name="T1" fmla="*/ 1116 h 1116"/>
                <a:gd name="T2" fmla="*/ 525 w 1211"/>
                <a:gd name="T3" fmla="*/ 809 h 1116"/>
                <a:gd name="T4" fmla="*/ 429 w 1211"/>
                <a:gd name="T5" fmla="*/ 832 h 1116"/>
                <a:gd name="T6" fmla="*/ 280 w 1211"/>
                <a:gd name="T7" fmla="*/ 839 h 1116"/>
                <a:gd name="T8" fmla="*/ 199 w 1211"/>
                <a:gd name="T9" fmla="*/ 807 h 1116"/>
                <a:gd name="T10" fmla="*/ 160 w 1211"/>
                <a:gd name="T11" fmla="*/ 738 h 1116"/>
                <a:gd name="T12" fmla="*/ 74 w 1211"/>
                <a:gd name="T13" fmla="*/ 722 h 1116"/>
                <a:gd name="T14" fmla="*/ 6 w 1211"/>
                <a:gd name="T15" fmla="*/ 579 h 1116"/>
                <a:gd name="T16" fmla="*/ 39 w 1211"/>
                <a:gd name="T17" fmla="*/ 513 h 1116"/>
                <a:gd name="T18" fmla="*/ 40 w 1211"/>
                <a:gd name="T19" fmla="*/ 450 h 1116"/>
                <a:gd name="T20" fmla="*/ 31 w 1211"/>
                <a:gd name="T21" fmla="*/ 334 h 1116"/>
                <a:gd name="T22" fmla="*/ 9 w 1211"/>
                <a:gd name="T23" fmla="*/ 252 h 1116"/>
                <a:gd name="T24" fmla="*/ 42 w 1211"/>
                <a:gd name="T25" fmla="*/ 228 h 1116"/>
                <a:gd name="T26" fmla="*/ 55 w 1211"/>
                <a:gd name="T27" fmla="*/ 148 h 1116"/>
                <a:gd name="T28" fmla="*/ 104 w 1211"/>
                <a:gd name="T29" fmla="*/ 94 h 1116"/>
                <a:gd name="T30" fmla="*/ 157 w 1211"/>
                <a:gd name="T31" fmla="*/ 41 h 1116"/>
                <a:gd name="T32" fmla="*/ 148 w 1211"/>
                <a:gd name="T33" fmla="*/ 2 h 1116"/>
                <a:gd name="T34" fmla="*/ 270 w 1211"/>
                <a:gd name="T35" fmla="*/ 17 h 1116"/>
                <a:gd name="T36" fmla="*/ 346 w 1211"/>
                <a:gd name="T37" fmla="*/ 31 h 1116"/>
                <a:gd name="T38" fmla="*/ 415 w 1211"/>
                <a:gd name="T39" fmla="*/ 50 h 1116"/>
                <a:gd name="T40" fmla="*/ 444 w 1211"/>
                <a:gd name="T41" fmla="*/ 120 h 1116"/>
                <a:gd name="T42" fmla="*/ 535 w 1211"/>
                <a:gd name="T43" fmla="*/ 154 h 1116"/>
                <a:gd name="T44" fmla="*/ 639 w 1211"/>
                <a:gd name="T45" fmla="*/ 200 h 1116"/>
                <a:gd name="T46" fmla="*/ 737 w 1211"/>
                <a:gd name="T47" fmla="*/ 254 h 1116"/>
                <a:gd name="T48" fmla="*/ 798 w 1211"/>
                <a:gd name="T49" fmla="*/ 173 h 1116"/>
                <a:gd name="T50" fmla="*/ 793 w 1211"/>
                <a:gd name="T51" fmla="*/ 69 h 1116"/>
                <a:gd name="T52" fmla="*/ 888 w 1211"/>
                <a:gd name="T53" fmla="*/ 22 h 1116"/>
                <a:gd name="T54" fmla="*/ 937 w 1211"/>
                <a:gd name="T55" fmla="*/ 13 h 1116"/>
                <a:gd name="T56" fmla="*/ 1004 w 1211"/>
                <a:gd name="T57" fmla="*/ 35 h 1116"/>
                <a:gd name="T58" fmla="*/ 1044 w 1211"/>
                <a:gd name="T59" fmla="*/ 66 h 1116"/>
                <a:gd name="T60" fmla="*/ 1163 w 1211"/>
                <a:gd name="T61" fmla="*/ 89 h 1116"/>
                <a:gd name="T62" fmla="*/ 1169 w 1211"/>
                <a:gd name="T63" fmla="*/ 153 h 1116"/>
                <a:gd name="T64" fmla="*/ 1162 w 1211"/>
                <a:gd name="T65" fmla="*/ 278 h 1116"/>
                <a:gd name="T66" fmla="*/ 1202 w 1211"/>
                <a:gd name="T67" fmla="*/ 927 h 1116"/>
                <a:gd name="T68" fmla="*/ 1211 w 1211"/>
                <a:gd name="T69" fmla="*/ 1083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1" h="1116">
                  <a:moveTo>
                    <a:pt x="1134" y="1085"/>
                  </a:moveTo>
                  <a:lnTo>
                    <a:pt x="1137" y="1116"/>
                  </a:lnTo>
                  <a:lnTo>
                    <a:pt x="1131" y="1114"/>
                  </a:lnTo>
                  <a:cubicBezTo>
                    <a:pt x="1070" y="1086"/>
                    <a:pt x="550" y="825"/>
                    <a:pt x="525" y="809"/>
                  </a:cubicBezTo>
                  <a:cubicBezTo>
                    <a:pt x="500" y="792"/>
                    <a:pt x="466" y="816"/>
                    <a:pt x="440" y="827"/>
                  </a:cubicBezTo>
                  <a:cubicBezTo>
                    <a:pt x="437" y="828"/>
                    <a:pt x="433" y="830"/>
                    <a:pt x="429" y="832"/>
                  </a:cubicBezTo>
                  <a:cubicBezTo>
                    <a:pt x="408" y="843"/>
                    <a:pt x="381" y="858"/>
                    <a:pt x="361" y="857"/>
                  </a:cubicBezTo>
                  <a:cubicBezTo>
                    <a:pt x="336" y="857"/>
                    <a:pt x="306" y="845"/>
                    <a:pt x="280" y="839"/>
                  </a:cubicBezTo>
                  <a:cubicBezTo>
                    <a:pt x="256" y="833"/>
                    <a:pt x="220" y="823"/>
                    <a:pt x="200" y="807"/>
                  </a:cubicBezTo>
                  <a:lnTo>
                    <a:pt x="199" y="807"/>
                  </a:lnTo>
                  <a:cubicBezTo>
                    <a:pt x="190" y="799"/>
                    <a:pt x="182" y="786"/>
                    <a:pt x="175" y="775"/>
                  </a:cubicBezTo>
                  <a:cubicBezTo>
                    <a:pt x="169" y="764"/>
                    <a:pt x="168" y="744"/>
                    <a:pt x="160" y="738"/>
                  </a:cubicBezTo>
                  <a:cubicBezTo>
                    <a:pt x="152" y="732"/>
                    <a:pt x="124" y="735"/>
                    <a:pt x="113" y="734"/>
                  </a:cubicBezTo>
                  <a:cubicBezTo>
                    <a:pt x="99" y="733"/>
                    <a:pt x="84" y="732"/>
                    <a:pt x="74" y="722"/>
                  </a:cubicBezTo>
                  <a:cubicBezTo>
                    <a:pt x="52" y="701"/>
                    <a:pt x="65" y="666"/>
                    <a:pt x="53" y="646"/>
                  </a:cubicBezTo>
                  <a:cubicBezTo>
                    <a:pt x="45" y="633"/>
                    <a:pt x="0" y="597"/>
                    <a:pt x="6" y="579"/>
                  </a:cubicBezTo>
                  <a:cubicBezTo>
                    <a:pt x="9" y="569"/>
                    <a:pt x="30" y="567"/>
                    <a:pt x="37" y="556"/>
                  </a:cubicBezTo>
                  <a:cubicBezTo>
                    <a:pt x="45" y="541"/>
                    <a:pt x="42" y="528"/>
                    <a:pt x="39" y="513"/>
                  </a:cubicBezTo>
                  <a:cubicBezTo>
                    <a:pt x="36" y="498"/>
                    <a:pt x="31" y="486"/>
                    <a:pt x="35" y="470"/>
                  </a:cubicBezTo>
                  <a:cubicBezTo>
                    <a:pt x="38" y="460"/>
                    <a:pt x="40" y="458"/>
                    <a:pt x="40" y="450"/>
                  </a:cubicBezTo>
                  <a:cubicBezTo>
                    <a:pt x="40" y="442"/>
                    <a:pt x="37" y="436"/>
                    <a:pt x="35" y="428"/>
                  </a:cubicBezTo>
                  <a:cubicBezTo>
                    <a:pt x="29" y="398"/>
                    <a:pt x="30" y="365"/>
                    <a:pt x="31" y="334"/>
                  </a:cubicBezTo>
                  <a:cubicBezTo>
                    <a:pt x="32" y="320"/>
                    <a:pt x="32" y="299"/>
                    <a:pt x="27" y="288"/>
                  </a:cubicBezTo>
                  <a:cubicBezTo>
                    <a:pt x="22" y="275"/>
                    <a:pt x="5" y="269"/>
                    <a:pt x="9" y="252"/>
                  </a:cubicBezTo>
                  <a:cubicBezTo>
                    <a:pt x="11" y="245"/>
                    <a:pt x="15" y="242"/>
                    <a:pt x="19" y="239"/>
                  </a:cubicBezTo>
                  <a:cubicBezTo>
                    <a:pt x="26" y="235"/>
                    <a:pt x="36" y="233"/>
                    <a:pt x="42" y="228"/>
                  </a:cubicBezTo>
                  <a:cubicBezTo>
                    <a:pt x="52" y="219"/>
                    <a:pt x="58" y="206"/>
                    <a:pt x="59" y="194"/>
                  </a:cubicBezTo>
                  <a:cubicBezTo>
                    <a:pt x="62" y="177"/>
                    <a:pt x="55" y="164"/>
                    <a:pt x="55" y="148"/>
                  </a:cubicBezTo>
                  <a:cubicBezTo>
                    <a:pt x="55" y="118"/>
                    <a:pt x="65" y="135"/>
                    <a:pt x="82" y="126"/>
                  </a:cubicBezTo>
                  <a:cubicBezTo>
                    <a:pt x="93" y="120"/>
                    <a:pt x="97" y="103"/>
                    <a:pt x="104" y="94"/>
                  </a:cubicBezTo>
                  <a:cubicBezTo>
                    <a:pt x="114" y="81"/>
                    <a:pt x="125" y="81"/>
                    <a:pt x="137" y="71"/>
                  </a:cubicBezTo>
                  <a:cubicBezTo>
                    <a:pt x="145" y="66"/>
                    <a:pt x="156" y="51"/>
                    <a:pt x="157" y="41"/>
                  </a:cubicBezTo>
                  <a:cubicBezTo>
                    <a:pt x="161" y="26"/>
                    <a:pt x="149" y="16"/>
                    <a:pt x="148" y="3"/>
                  </a:cubicBezTo>
                  <a:lnTo>
                    <a:pt x="148" y="2"/>
                  </a:lnTo>
                  <a:cubicBezTo>
                    <a:pt x="168" y="0"/>
                    <a:pt x="185" y="22"/>
                    <a:pt x="208" y="23"/>
                  </a:cubicBezTo>
                  <a:cubicBezTo>
                    <a:pt x="233" y="25"/>
                    <a:pt x="243" y="18"/>
                    <a:pt x="270" y="17"/>
                  </a:cubicBezTo>
                  <a:cubicBezTo>
                    <a:pt x="278" y="17"/>
                    <a:pt x="291" y="23"/>
                    <a:pt x="306" y="23"/>
                  </a:cubicBezTo>
                  <a:cubicBezTo>
                    <a:pt x="319" y="24"/>
                    <a:pt x="336" y="25"/>
                    <a:pt x="346" y="31"/>
                  </a:cubicBezTo>
                  <a:cubicBezTo>
                    <a:pt x="361" y="41"/>
                    <a:pt x="373" y="42"/>
                    <a:pt x="390" y="44"/>
                  </a:cubicBezTo>
                  <a:cubicBezTo>
                    <a:pt x="397" y="46"/>
                    <a:pt x="410" y="46"/>
                    <a:pt x="415" y="50"/>
                  </a:cubicBezTo>
                  <a:cubicBezTo>
                    <a:pt x="421" y="54"/>
                    <a:pt x="431" y="64"/>
                    <a:pt x="434" y="70"/>
                  </a:cubicBezTo>
                  <a:cubicBezTo>
                    <a:pt x="443" y="87"/>
                    <a:pt x="434" y="103"/>
                    <a:pt x="444" y="120"/>
                  </a:cubicBezTo>
                  <a:cubicBezTo>
                    <a:pt x="451" y="131"/>
                    <a:pt x="463" y="151"/>
                    <a:pt x="474" y="157"/>
                  </a:cubicBezTo>
                  <a:cubicBezTo>
                    <a:pt x="493" y="168"/>
                    <a:pt x="517" y="153"/>
                    <a:pt x="535" y="154"/>
                  </a:cubicBezTo>
                  <a:cubicBezTo>
                    <a:pt x="553" y="156"/>
                    <a:pt x="574" y="166"/>
                    <a:pt x="590" y="174"/>
                  </a:cubicBezTo>
                  <a:cubicBezTo>
                    <a:pt x="606" y="181"/>
                    <a:pt x="623" y="192"/>
                    <a:pt x="639" y="200"/>
                  </a:cubicBezTo>
                  <a:cubicBezTo>
                    <a:pt x="657" y="209"/>
                    <a:pt x="668" y="222"/>
                    <a:pt x="682" y="236"/>
                  </a:cubicBezTo>
                  <a:cubicBezTo>
                    <a:pt x="694" y="247"/>
                    <a:pt x="720" y="260"/>
                    <a:pt x="737" y="254"/>
                  </a:cubicBezTo>
                  <a:cubicBezTo>
                    <a:pt x="751" y="249"/>
                    <a:pt x="766" y="231"/>
                    <a:pt x="777" y="221"/>
                  </a:cubicBezTo>
                  <a:cubicBezTo>
                    <a:pt x="789" y="209"/>
                    <a:pt x="803" y="192"/>
                    <a:pt x="798" y="173"/>
                  </a:cubicBezTo>
                  <a:cubicBezTo>
                    <a:pt x="793" y="155"/>
                    <a:pt x="779" y="143"/>
                    <a:pt x="777" y="122"/>
                  </a:cubicBezTo>
                  <a:cubicBezTo>
                    <a:pt x="775" y="100"/>
                    <a:pt x="788" y="88"/>
                    <a:pt x="793" y="69"/>
                  </a:cubicBezTo>
                  <a:cubicBezTo>
                    <a:pt x="798" y="47"/>
                    <a:pt x="806" y="42"/>
                    <a:pt x="827" y="35"/>
                  </a:cubicBezTo>
                  <a:cubicBezTo>
                    <a:pt x="847" y="29"/>
                    <a:pt x="868" y="28"/>
                    <a:pt x="888" y="22"/>
                  </a:cubicBezTo>
                  <a:cubicBezTo>
                    <a:pt x="895" y="20"/>
                    <a:pt x="906" y="11"/>
                    <a:pt x="913" y="11"/>
                  </a:cubicBezTo>
                  <a:cubicBezTo>
                    <a:pt x="921" y="12"/>
                    <a:pt x="932" y="26"/>
                    <a:pt x="937" y="13"/>
                  </a:cubicBezTo>
                  <a:cubicBezTo>
                    <a:pt x="949" y="13"/>
                    <a:pt x="958" y="22"/>
                    <a:pt x="972" y="23"/>
                  </a:cubicBezTo>
                  <a:cubicBezTo>
                    <a:pt x="987" y="25"/>
                    <a:pt x="992" y="27"/>
                    <a:pt x="1004" y="35"/>
                  </a:cubicBezTo>
                  <a:cubicBezTo>
                    <a:pt x="1017" y="43"/>
                    <a:pt x="1014" y="42"/>
                    <a:pt x="1020" y="55"/>
                  </a:cubicBezTo>
                  <a:cubicBezTo>
                    <a:pt x="1026" y="68"/>
                    <a:pt x="1030" y="65"/>
                    <a:pt x="1044" y="66"/>
                  </a:cubicBezTo>
                  <a:cubicBezTo>
                    <a:pt x="1066" y="68"/>
                    <a:pt x="1079" y="81"/>
                    <a:pt x="1100" y="82"/>
                  </a:cubicBezTo>
                  <a:cubicBezTo>
                    <a:pt x="1116" y="83"/>
                    <a:pt x="1151" y="79"/>
                    <a:pt x="1163" y="89"/>
                  </a:cubicBezTo>
                  <a:cubicBezTo>
                    <a:pt x="1173" y="96"/>
                    <a:pt x="1173" y="113"/>
                    <a:pt x="1179" y="125"/>
                  </a:cubicBezTo>
                  <a:cubicBezTo>
                    <a:pt x="1174" y="133"/>
                    <a:pt x="1170" y="146"/>
                    <a:pt x="1169" y="153"/>
                  </a:cubicBezTo>
                  <a:cubicBezTo>
                    <a:pt x="1166" y="170"/>
                    <a:pt x="1178" y="180"/>
                    <a:pt x="1179" y="196"/>
                  </a:cubicBezTo>
                  <a:cubicBezTo>
                    <a:pt x="1180" y="226"/>
                    <a:pt x="1150" y="247"/>
                    <a:pt x="1162" y="278"/>
                  </a:cubicBezTo>
                  <a:cubicBezTo>
                    <a:pt x="1169" y="295"/>
                    <a:pt x="1173" y="301"/>
                    <a:pt x="1173" y="322"/>
                  </a:cubicBezTo>
                  <a:cubicBezTo>
                    <a:pt x="1173" y="338"/>
                    <a:pt x="1197" y="867"/>
                    <a:pt x="1202" y="927"/>
                  </a:cubicBezTo>
                  <a:lnTo>
                    <a:pt x="1203" y="927"/>
                  </a:lnTo>
                  <a:cubicBezTo>
                    <a:pt x="1204" y="968"/>
                    <a:pt x="1211" y="1043"/>
                    <a:pt x="1211" y="1083"/>
                  </a:cubicBezTo>
                  <a:lnTo>
                    <a:pt x="1134" y="108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23">
              <a:extLst>
                <a:ext uri="{FF2B5EF4-FFF2-40B4-BE49-F238E27FC236}">
                  <a16:creationId xmlns:a16="http://schemas.microsoft.com/office/drawing/2014/main" id="{36BAA5B7-98EE-4A05-BC44-381A4DA2F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3762" y="3234371"/>
              <a:ext cx="90613" cy="182538"/>
            </a:xfrm>
            <a:custGeom>
              <a:avLst/>
              <a:gdLst>
                <a:gd name="T0" fmla="*/ 302 w 306"/>
                <a:gd name="T1" fmla="*/ 411 h 609"/>
                <a:gd name="T2" fmla="*/ 282 w 306"/>
                <a:gd name="T3" fmla="*/ 441 h 609"/>
                <a:gd name="T4" fmla="*/ 249 w 306"/>
                <a:gd name="T5" fmla="*/ 464 h 609"/>
                <a:gd name="T6" fmla="*/ 227 w 306"/>
                <a:gd name="T7" fmla="*/ 496 h 609"/>
                <a:gd name="T8" fmla="*/ 200 w 306"/>
                <a:gd name="T9" fmla="*/ 518 h 609"/>
                <a:gd name="T10" fmla="*/ 204 w 306"/>
                <a:gd name="T11" fmla="*/ 564 h 609"/>
                <a:gd name="T12" fmla="*/ 187 w 306"/>
                <a:gd name="T13" fmla="*/ 598 h 609"/>
                <a:gd name="T14" fmla="*/ 164 w 306"/>
                <a:gd name="T15" fmla="*/ 609 h 609"/>
                <a:gd name="T16" fmla="*/ 156 w 306"/>
                <a:gd name="T17" fmla="*/ 580 h 609"/>
                <a:gd name="T18" fmla="*/ 141 w 306"/>
                <a:gd name="T19" fmla="*/ 531 h 609"/>
                <a:gd name="T20" fmla="*/ 125 w 306"/>
                <a:gd name="T21" fmla="*/ 477 h 609"/>
                <a:gd name="T22" fmla="*/ 97 w 306"/>
                <a:gd name="T23" fmla="*/ 435 h 609"/>
                <a:gd name="T24" fmla="*/ 54 w 306"/>
                <a:gd name="T25" fmla="*/ 403 h 609"/>
                <a:gd name="T26" fmla="*/ 39 w 306"/>
                <a:gd name="T27" fmla="*/ 383 h 609"/>
                <a:gd name="T28" fmla="*/ 18 w 306"/>
                <a:gd name="T29" fmla="*/ 367 h 609"/>
                <a:gd name="T30" fmla="*/ 10 w 306"/>
                <a:gd name="T31" fmla="*/ 340 h 609"/>
                <a:gd name="T32" fmla="*/ 3 w 306"/>
                <a:gd name="T33" fmla="*/ 312 h 609"/>
                <a:gd name="T34" fmla="*/ 29 w 306"/>
                <a:gd name="T35" fmla="*/ 270 h 609"/>
                <a:gd name="T36" fmla="*/ 60 w 306"/>
                <a:gd name="T37" fmla="*/ 229 h 609"/>
                <a:gd name="T38" fmla="*/ 64 w 306"/>
                <a:gd name="T39" fmla="*/ 204 h 609"/>
                <a:gd name="T40" fmla="*/ 62 w 306"/>
                <a:gd name="T41" fmla="*/ 193 h 609"/>
                <a:gd name="T42" fmla="*/ 67 w 306"/>
                <a:gd name="T43" fmla="*/ 181 h 609"/>
                <a:gd name="T44" fmla="*/ 55 w 306"/>
                <a:gd name="T45" fmla="*/ 158 h 609"/>
                <a:gd name="T46" fmla="*/ 62 w 306"/>
                <a:gd name="T47" fmla="*/ 130 h 609"/>
                <a:gd name="T48" fmla="*/ 70 w 306"/>
                <a:gd name="T49" fmla="*/ 69 h 609"/>
                <a:gd name="T50" fmla="*/ 71 w 306"/>
                <a:gd name="T51" fmla="*/ 44 h 609"/>
                <a:gd name="T52" fmla="*/ 71 w 306"/>
                <a:gd name="T53" fmla="*/ 43 h 609"/>
                <a:gd name="T54" fmla="*/ 90 w 306"/>
                <a:gd name="T55" fmla="*/ 26 h 609"/>
                <a:gd name="T56" fmla="*/ 139 w 306"/>
                <a:gd name="T57" fmla="*/ 6 h 609"/>
                <a:gd name="T58" fmla="*/ 146 w 306"/>
                <a:gd name="T59" fmla="*/ 17 h 609"/>
                <a:gd name="T60" fmla="*/ 149 w 306"/>
                <a:gd name="T61" fmla="*/ 8 h 609"/>
                <a:gd name="T62" fmla="*/ 174 w 306"/>
                <a:gd name="T63" fmla="*/ 28 h 609"/>
                <a:gd name="T64" fmla="*/ 191 w 306"/>
                <a:gd name="T65" fmla="*/ 55 h 609"/>
                <a:gd name="T66" fmla="*/ 242 w 306"/>
                <a:gd name="T67" fmla="*/ 26 h 609"/>
                <a:gd name="T68" fmla="*/ 235 w 306"/>
                <a:gd name="T69" fmla="*/ 57 h 609"/>
                <a:gd name="T70" fmla="*/ 226 w 306"/>
                <a:gd name="T71" fmla="*/ 87 h 609"/>
                <a:gd name="T72" fmla="*/ 204 w 306"/>
                <a:gd name="T73" fmla="*/ 112 h 609"/>
                <a:gd name="T74" fmla="*/ 224 w 306"/>
                <a:gd name="T75" fmla="*/ 141 h 609"/>
                <a:gd name="T76" fmla="*/ 241 w 306"/>
                <a:gd name="T77" fmla="*/ 149 h 609"/>
                <a:gd name="T78" fmla="*/ 246 w 306"/>
                <a:gd name="T79" fmla="*/ 168 h 609"/>
                <a:gd name="T80" fmla="*/ 247 w 306"/>
                <a:gd name="T81" fmla="*/ 199 h 609"/>
                <a:gd name="T82" fmla="*/ 253 w 306"/>
                <a:gd name="T83" fmla="*/ 214 h 609"/>
                <a:gd name="T84" fmla="*/ 220 w 306"/>
                <a:gd name="T85" fmla="*/ 242 h 609"/>
                <a:gd name="T86" fmla="*/ 185 w 306"/>
                <a:gd name="T87" fmla="*/ 266 h 609"/>
                <a:gd name="T88" fmla="*/ 188 w 306"/>
                <a:gd name="T89" fmla="*/ 308 h 609"/>
                <a:gd name="T90" fmla="*/ 225 w 306"/>
                <a:gd name="T91" fmla="*/ 327 h 609"/>
                <a:gd name="T92" fmla="*/ 242 w 306"/>
                <a:gd name="T93" fmla="*/ 338 h 609"/>
                <a:gd name="T94" fmla="*/ 247 w 306"/>
                <a:gd name="T95" fmla="*/ 330 h 609"/>
                <a:gd name="T96" fmla="*/ 271 w 306"/>
                <a:gd name="T97" fmla="*/ 358 h 609"/>
                <a:gd name="T98" fmla="*/ 293 w 306"/>
                <a:gd name="T99" fmla="*/ 373 h 609"/>
                <a:gd name="T100" fmla="*/ 302 w 306"/>
                <a:gd name="T101" fmla="*/ 41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6" h="609">
                  <a:moveTo>
                    <a:pt x="302" y="411"/>
                  </a:moveTo>
                  <a:cubicBezTo>
                    <a:pt x="301" y="421"/>
                    <a:pt x="290" y="436"/>
                    <a:pt x="282" y="441"/>
                  </a:cubicBezTo>
                  <a:cubicBezTo>
                    <a:pt x="270" y="451"/>
                    <a:pt x="259" y="451"/>
                    <a:pt x="249" y="464"/>
                  </a:cubicBezTo>
                  <a:cubicBezTo>
                    <a:pt x="242" y="473"/>
                    <a:pt x="238" y="490"/>
                    <a:pt x="227" y="496"/>
                  </a:cubicBezTo>
                  <a:cubicBezTo>
                    <a:pt x="210" y="505"/>
                    <a:pt x="200" y="488"/>
                    <a:pt x="200" y="518"/>
                  </a:cubicBezTo>
                  <a:cubicBezTo>
                    <a:pt x="200" y="534"/>
                    <a:pt x="207" y="547"/>
                    <a:pt x="204" y="564"/>
                  </a:cubicBezTo>
                  <a:cubicBezTo>
                    <a:pt x="203" y="576"/>
                    <a:pt x="197" y="589"/>
                    <a:pt x="187" y="598"/>
                  </a:cubicBezTo>
                  <a:cubicBezTo>
                    <a:pt x="181" y="603"/>
                    <a:pt x="171" y="605"/>
                    <a:pt x="164" y="609"/>
                  </a:cubicBezTo>
                  <a:cubicBezTo>
                    <a:pt x="161" y="599"/>
                    <a:pt x="158" y="588"/>
                    <a:pt x="156" y="580"/>
                  </a:cubicBezTo>
                  <a:cubicBezTo>
                    <a:pt x="150" y="564"/>
                    <a:pt x="146" y="547"/>
                    <a:pt x="141" y="531"/>
                  </a:cubicBezTo>
                  <a:cubicBezTo>
                    <a:pt x="135" y="513"/>
                    <a:pt x="129" y="496"/>
                    <a:pt x="125" y="477"/>
                  </a:cubicBezTo>
                  <a:cubicBezTo>
                    <a:pt x="120" y="458"/>
                    <a:pt x="115" y="443"/>
                    <a:pt x="97" y="435"/>
                  </a:cubicBezTo>
                  <a:cubicBezTo>
                    <a:pt x="81" y="427"/>
                    <a:pt x="65" y="419"/>
                    <a:pt x="54" y="403"/>
                  </a:cubicBezTo>
                  <a:cubicBezTo>
                    <a:pt x="49" y="395"/>
                    <a:pt x="47" y="390"/>
                    <a:pt x="39" y="383"/>
                  </a:cubicBezTo>
                  <a:cubicBezTo>
                    <a:pt x="33" y="377"/>
                    <a:pt x="22" y="373"/>
                    <a:pt x="18" y="367"/>
                  </a:cubicBezTo>
                  <a:cubicBezTo>
                    <a:pt x="13" y="360"/>
                    <a:pt x="13" y="349"/>
                    <a:pt x="10" y="340"/>
                  </a:cubicBezTo>
                  <a:cubicBezTo>
                    <a:pt x="6" y="330"/>
                    <a:pt x="0" y="323"/>
                    <a:pt x="3" y="312"/>
                  </a:cubicBezTo>
                  <a:cubicBezTo>
                    <a:pt x="8" y="295"/>
                    <a:pt x="15" y="280"/>
                    <a:pt x="29" y="270"/>
                  </a:cubicBezTo>
                  <a:cubicBezTo>
                    <a:pt x="45" y="257"/>
                    <a:pt x="53" y="248"/>
                    <a:pt x="60" y="229"/>
                  </a:cubicBezTo>
                  <a:cubicBezTo>
                    <a:pt x="62" y="220"/>
                    <a:pt x="64" y="211"/>
                    <a:pt x="64" y="204"/>
                  </a:cubicBezTo>
                  <a:cubicBezTo>
                    <a:pt x="64" y="199"/>
                    <a:pt x="61" y="198"/>
                    <a:pt x="62" y="193"/>
                  </a:cubicBezTo>
                  <a:cubicBezTo>
                    <a:pt x="63" y="188"/>
                    <a:pt x="68" y="187"/>
                    <a:pt x="67" y="181"/>
                  </a:cubicBezTo>
                  <a:cubicBezTo>
                    <a:pt x="67" y="173"/>
                    <a:pt x="57" y="167"/>
                    <a:pt x="55" y="158"/>
                  </a:cubicBezTo>
                  <a:cubicBezTo>
                    <a:pt x="54" y="148"/>
                    <a:pt x="60" y="140"/>
                    <a:pt x="62" y="130"/>
                  </a:cubicBezTo>
                  <a:cubicBezTo>
                    <a:pt x="66" y="112"/>
                    <a:pt x="71" y="87"/>
                    <a:pt x="70" y="69"/>
                  </a:cubicBezTo>
                  <a:cubicBezTo>
                    <a:pt x="70" y="57"/>
                    <a:pt x="65" y="55"/>
                    <a:pt x="71" y="44"/>
                  </a:cubicBezTo>
                  <a:lnTo>
                    <a:pt x="71" y="43"/>
                  </a:lnTo>
                  <a:cubicBezTo>
                    <a:pt x="76" y="35"/>
                    <a:pt x="81" y="31"/>
                    <a:pt x="90" y="26"/>
                  </a:cubicBezTo>
                  <a:cubicBezTo>
                    <a:pt x="104" y="19"/>
                    <a:pt x="124" y="4"/>
                    <a:pt x="139" y="6"/>
                  </a:cubicBezTo>
                  <a:cubicBezTo>
                    <a:pt x="141" y="10"/>
                    <a:pt x="144" y="14"/>
                    <a:pt x="146" y="17"/>
                  </a:cubicBezTo>
                  <a:cubicBezTo>
                    <a:pt x="147" y="15"/>
                    <a:pt x="149" y="11"/>
                    <a:pt x="149" y="8"/>
                  </a:cubicBezTo>
                  <a:cubicBezTo>
                    <a:pt x="168" y="0"/>
                    <a:pt x="169" y="18"/>
                    <a:pt x="174" y="28"/>
                  </a:cubicBezTo>
                  <a:cubicBezTo>
                    <a:pt x="180" y="37"/>
                    <a:pt x="186" y="44"/>
                    <a:pt x="191" y="55"/>
                  </a:cubicBezTo>
                  <a:cubicBezTo>
                    <a:pt x="211" y="58"/>
                    <a:pt x="224" y="23"/>
                    <a:pt x="242" y="26"/>
                  </a:cubicBezTo>
                  <a:cubicBezTo>
                    <a:pt x="247" y="39"/>
                    <a:pt x="240" y="46"/>
                    <a:pt x="235" y="57"/>
                  </a:cubicBezTo>
                  <a:cubicBezTo>
                    <a:pt x="229" y="67"/>
                    <a:pt x="230" y="76"/>
                    <a:pt x="226" y="87"/>
                  </a:cubicBezTo>
                  <a:cubicBezTo>
                    <a:pt x="215" y="96"/>
                    <a:pt x="201" y="93"/>
                    <a:pt x="204" y="112"/>
                  </a:cubicBezTo>
                  <a:cubicBezTo>
                    <a:pt x="205" y="124"/>
                    <a:pt x="214" y="133"/>
                    <a:pt x="224" y="141"/>
                  </a:cubicBezTo>
                  <a:cubicBezTo>
                    <a:pt x="228" y="144"/>
                    <a:pt x="238" y="146"/>
                    <a:pt x="241" y="149"/>
                  </a:cubicBezTo>
                  <a:cubicBezTo>
                    <a:pt x="248" y="156"/>
                    <a:pt x="245" y="159"/>
                    <a:pt x="246" y="168"/>
                  </a:cubicBezTo>
                  <a:cubicBezTo>
                    <a:pt x="248" y="177"/>
                    <a:pt x="263" y="193"/>
                    <a:pt x="247" y="199"/>
                  </a:cubicBezTo>
                  <a:cubicBezTo>
                    <a:pt x="247" y="206"/>
                    <a:pt x="254" y="206"/>
                    <a:pt x="253" y="214"/>
                  </a:cubicBezTo>
                  <a:cubicBezTo>
                    <a:pt x="241" y="222"/>
                    <a:pt x="232" y="234"/>
                    <a:pt x="220" y="242"/>
                  </a:cubicBezTo>
                  <a:cubicBezTo>
                    <a:pt x="208" y="250"/>
                    <a:pt x="195" y="257"/>
                    <a:pt x="185" y="266"/>
                  </a:cubicBezTo>
                  <a:cubicBezTo>
                    <a:pt x="172" y="278"/>
                    <a:pt x="178" y="296"/>
                    <a:pt x="188" y="308"/>
                  </a:cubicBezTo>
                  <a:cubicBezTo>
                    <a:pt x="198" y="320"/>
                    <a:pt x="209" y="324"/>
                    <a:pt x="225" y="327"/>
                  </a:cubicBezTo>
                  <a:cubicBezTo>
                    <a:pt x="225" y="336"/>
                    <a:pt x="234" y="340"/>
                    <a:pt x="242" y="338"/>
                  </a:cubicBezTo>
                  <a:cubicBezTo>
                    <a:pt x="243" y="335"/>
                    <a:pt x="246" y="333"/>
                    <a:pt x="247" y="330"/>
                  </a:cubicBezTo>
                  <a:cubicBezTo>
                    <a:pt x="260" y="327"/>
                    <a:pt x="261" y="351"/>
                    <a:pt x="271" y="358"/>
                  </a:cubicBezTo>
                  <a:cubicBezTo>
                    <a:pt x="276" y="363"/>
                    <a:pt x="285" y="368"/>
                    <a:pt x="293" y="373"/>
                  </a:cubicBezTo>
                  <a:cubicBezTo>
                    <a:pt x="294" y="386"/>
                    <a:pt x="306" y="396"/>
                    <a:pt x="302" y="4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24">
              <a:extLst>
                <a:ext uri="{FF2B5EF4-FFF2-40B4-BE49-F238E27FC236}">
                  <a16:creationId xmlns:a16="http://schemas.microsoft.com/office/drawing/2014/main" id="{BD206AA6-9EDC-45BC-87F4-453DED50C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946" y="3619143"/>
              <a:ext cx="383460" cy="439929"/>
            </a:xfrm>
            <a:custGeom>
              <a:avLst/>
              <a:gdLst>
                <a:gd name="T0" fmla="*/ 1282 w 1283"/>
                <a:gd name="T1" fmla="*/ 321 h 1478"/>
                <a:gd name="T2" fmla="*/ 1238 w 1283"/>
                <a:gd name="T3" fmla="*/ 367 h 1478"/>
                <a:gd name="T4" fmla="*/ 1195 w 1283"/>
                <a:gd name="T5" fmla="*/ 372 h 1478"/>
                <a:gd name="T6" fmla="*/ 1172 w 1283"/>
                <a:gd name="T7" fmla="*/ 396 h 1478"/>
                <a:gd name="T8" fmla="*/ 1160 w 1283"/>
                <a:gd name="T9" fmla="*/ 484 h 1478"/>
                <a:gd name="T10" fmla="*/ 1129 w 1283"/>
                <a:gd name="T11" fmla="*/ 604 h 1478"/>
                <a:gd name="T12" fmla="*/ 1138 w 1283"/>
                <a:gd name="T13" fmla="*/ 625 h 1478"/>
                <a:gd name="T14" fmla="*/ 1131 w 1283"/>
                <a:gd name="T15" fmla="*/ 682 h 1478"/>
                <a:gd name="T16" fmla="*/ 1081 w 1283"/>
                <a:gd name="T17" fmla="*/ 744 h 1478"/>
                <a:gd name="T18" fmla="*/ 1024 w 1283"/>
                <a:gd name="T19" fmla="*/ 877 h 1478"/>
                <a:gd name="T20" fmla="*/ 976 w 1283"/>
                <a:gd name="T21" fmla="*/ 949 h 1478"/>
                <a:gd name="T22" fmla="*/ 965 w 1283"/>
                <a:gd name="T23" fmla="*/ 999 h 1478"/>
                <a:gd name="T24" fmla="*/ 897 w 1283"/>
                <a:gd name="T25" fmla="*/ 1085 h 1478"/>
                <a:gd name="T26" fmla="*/ 923 w 1283"/>
                <a:gd name="T27" fmla="*/ 1131 h 1478"/>
                <a:gd name="T28" fmla="*/ 1038 w 1283"/>
                <a:gd name="T29" fmla="*/ 1295 h 1478"/>
                <a:gd name="T30" fmla="*/ 1035 w 1283"/>
                <a:gd name="T31" fmla="*/ 1337 h 1478"/>
                <a:gd name="T32" fmla="*/ 964 w 1283"/>
                <a:gd name="T33" fmla="*/ 1411 h 1478"/>
                <a:gd name="T34" fmla="*/ 869 w 1283"/>
                <a:gd name="T35" fmla="*/ 1448 h 1478"/>
                <a:gd name="T36" fmla="*/ 803 w 1283"/>
                <a:gd name="T37" fmla="*/ 1478 h 1478"/>
                <a:gd name="T38" fmla="*/ 715 w 1283"/>
                <a:gd name="T39" fmla="*/ 1468 h 1478"/>
                <a:gd name="T40" fmla="*/ 658 w 1283"/>
                <a:gd name="T41" fmla="*/ 1419 h 1478"/>
                <a:gd name="T42" fmla="*/ 631 w 1283"/>
                <a:gd name="T43" fmla="*/ 1398 h 1478"/>
                <a:gd name="T44" fmla="*/ 552 w 1283"/>
                <a:gd name="T45" fmla="*/ 1395 h 1478"/>
                <a:gd name="T46" fmla="*/ 488 w 1283"/>
                <a:gd name="T47" fmla="*/ 1410 h 1478"/>
                <a:gd name="T48" fmla="*/ 435 w 1283"/>
                <a:gd name="T49" fmla="*/ 1354 h 1478"/>
                <a:gd name="T50" fmla="*/ 409 w 1283"/>
                <a:gd name="T51" fmla="*/ 1297 h 1478"/>
                <a:gd name="T52" fmla="*/ 372 w 1283"/>
                <a:gd name="T53" fmla="*/ 1265 h 1478"/>
                <a:gd name="T54" fmla="*/ 322 w 1283"/>
                <a:gd name="T55" fmla="*/ 1202 h 1478"/>
                <a:gd name="T56" fmla="*/ 278 w 1283"/>
                <a:gd name="T57" fmla="*/ 1147 h 1478"/>
                <a:gd name="T58" fmla="*/ 242 w 1283"/>
                <a:gd name="T59" fmla="*/ 1123 h 1478"/>
                <a:gd name="T60" fmla="*/ 152 w 1283"/>
                <a:gd name="T61" fmla="*/ 1063 h 1478"/>
                <a:gd name="T62" fmla="*/ 132 w 1283"/>
                <a:gd name="T63" fmla="*/ 982 h 1478"/>
                <a:gd name="T64" fmla="*/ 78 w 1283"/>
                <a:gd name="T65" fmla="*/ 887 h 1478"/>
                <a:gd name="T66" fmla="*/ 74 w 1283"/>
                <a:gd name="T67" fmla="*/ 867 h 1478"/>
                <a:gd name="T68" fmla="*/ 40 w 1283"/>
                <a:gd name="T69" fmla="*/ 787 h 1478"/>
                <a:gd name="T70" fmla="*/ 38 w 1283"/>
                <a:gd name="T71" fmla="*/ 764 h 1478"/>
                <a:gd name="T72" fmla="*/ 4 w 1283"/>
                <a:gd name="T73" fmla="*/ 735 h 1478"/>
                <a:gd name="T74" fmla="*/ 37 w 1283"/>
                <a:gd name="T75" fmla="*/ 648 h 1478"/>
                <a:gd name="T76" fmla="*/ 60 w 1283"/>
                <a:gd name="T77" fmla="*/ 601 h 1478"/>
                <a:gd name="T78" fmla="*/ 79 w 1283"/>
                <a:gd name="T79" fmla="*/ 540 h 1478"/>
                <a:gd name="T80" fmla="*/ 153 w 1283"/>
                <a:gd name="T81" fmla="*/ 505 h 1478"/>
                <a:gd name="T82" fmla="*/ 146 w 1283"/>
                <a:gd name="T83" fmla="*/ 197 h 1478"/>
                <a:gd name="T84" fmla="*/ 149 w 1283"/>
                <a:gd name="T85" fmla="*/ 168 h 1478"/>
                <a:gd name="T86" fmla="*/ 218 w 1283"/>
                <a:gd name="T87" fmla="*/ 10 h 1478"/>
                <a:gd name="T88" fmla="*/ 1140 w 1283"/>
                <a:gd name="T89" fmla="*/ 10 h 1478"/>
                <a:gd name="T90" fmla="*/ 1165 w 1283"/>
                <a:gd name="T91" fmla="*/ 86 h 1478"/>
                <a:gd name="T92" fmla="*/ 1171 w 1283"/>
                <a:gd name="T93" fmla="*/ 137 h 1478"/>
                <a:gd name="T94" fmla="*/ 1245 w 1283"/>
                <a:gd name="T95" fmla="*/ 290 h 1478"/>
                <a:gd name="T96" fmla="*/ 1283 w 1283"/>
                <a:gd name="T97" fmla="*/ 319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3" h="1478">
                  <a:moveTo>
                    <a:pt x="1283" y="319"/>
                  </a:moveTo>
                  <a:lnTo>
                    <a:pt x="1282" y="321"/>
                  </a:lnTo>
                  <a:cubicBezTo>
                    <a:pt x="1273" y="336"/>
                    <a:pt x="1260" y="349"/>
                    <a:pt x="1246" y="357"/>
                  </a:cubicBezTo>
                  <a:cubicBezTo>
                    <a:pt x="1243" y="358"/>
                    <a:pt x="1244" y="364"/>
                    <a:pt x="1238" y="367"/>
                  </a:cubicBezTo>
                  <a:cubicBezTo>
                    <a:pt x="1233" y="369"/>
                    <a:pt x="1228" y="360"/>
                    <a:pt x="1225" y="361"/>
                  </a:cubicBezTo>
                  <a:cubicBezTo>
                    <a:pt x="1213" y="365"/>
                    <a:pt x="1208" y="372"/>
                    <a:pt x="1195" y="372"/>
                  </a:cubicBezTo>
                  <a:cubicBezTo>
                    <a:pt x="1196" y="381"/>
                    <a:pt x="1194" y="390"/>
                    <a:pt x="1195" y="398"/>
                  </a:cubicBezTo>
                  <a:cubicBezTo>
                    <a:pt x="1188" y="396"/>
                    <a:pt x="1179" y="398"/>
                    <a:pt x="1172" y="396"/>
                  </a:cubicBezTo>
                  <a:cubicBezTo>
                    <a:pt x="1173" y="413"/>
                    <a:pt x="1160" y="437"/>
                    <a:pt x="1173" y="447"/>
                  </a:cubicBezTo>
                  <a:cubicBezTo>
                    <a:pt x="1165" y="457"/>
                    <a:pt x="1163" y="474"/>
                    <a:pt x="1160" y="484"/>
                  </a:cubicBezTo>
                  <a:cubicBezTo>
                    <a:pt x="1155" y="496"/>
                    <a:pt x="1146" y="508"/>
                    <a:pt x="1141" y="519"/>
                  </a:cubicBezTo>
                  <a:cubicBezTo>
                    <a:pt x="1130" y="543"/>
                    <a:pt x="1123" y="576"/>
                    <a:pt x="1129" y="604"/>
                  </a:cubicBezTo>
                  <a:cubicBezTo>
                    <a:pt x="1130" y="610"/>
                    <a:pt x="1139" y="610"/>
                    <a:pt x="1139" y="618"/>
                  </a:cubicBezTo>
                  <a:lnTo>
                    <a:pt x="1138" y="625"/>
                  </a:lnTo>
                  <a:cubicBezTo>
                    <a:pt x="1137" y="630"/>
                    <a:pt x="1135" y="633"/>
                    <a:pt x="1134" y="637"/>
                  </a:cubicBezTo>
                  <a:cubicBezTo>
                    <a:pt x="1133" y="651"/>
                    <a:pt x="1134" y="667"/>
                    <a:pt x="1131" y="682"/>
                  </a:cubicBezTo>
                  <a:cubicBezTo>
                    <a:pt x="1127" y="701"/>
                    <a:pt x="1111" y="735"/>
                    <a:pt x="1093" y="746"/>
                  </a:cubicBezTo>
                  <a:cubicBezTo>
                    <a:pt x="1089" y="744"/>
                    <a:pt x="1085" y="745"/>
                    <a:pt x="1081" y="744"/>
                  </a:cubicBezTo>
                  <a:cubicBezTo>
                    <a:pt x="1074" y="765"/>
                    <a:pt x="1061" y="783"/>
                    <a:pt x="1056" y="804"/>
                  </a:cubicBezTo>
                  <a:cubicBezTo>
                    <a:pt x="1032" y="810"/>
                    <a:pt x="1036" y="858"/>
                    <a:pt x="1024" y="877"/>
                  </a:cubicBezTo>
                  <a:cubicBezTo>
                    <a:pt x="1010" y="900"/>
                    <a:pt x="993" y="904"/>
                    <a:pt x="985" y="934"/>
                  </a:cubicBezTo>
                  <a:cubicBezTo>
                    <a:pt x="983" y="939"/>
                    <a:pt x="977" y="942"/>
                    <a:pt x="976" y="949"/>
                  </a:cubicBezTo>
                  <a:cubicBezTo>
                    <a:pt x="975" y="955"/>
                    <a:pt x="983" y="960"/>
                    <a:pt x="982" y="968"/>
                  </a:cubicBezTo>
                  <a:cubicBezTo>
                    <a:pt x="979" y="980"/>
                    <a:pt x="969" y="986"/>
                    <a:pt x="965" y="999"/>
                  </a:cubicBezTo>
                  <a:cubicBezTo>
                    <a:pt x="958" y="1028"/>
                    <a:pt x="966" y="1059"/>
                    <a:pt x="952" y="1085"/>
                  </a:cubicBezTo>
                  <a:cubicBezTo>
                    <a:pt x="936" y="1090"/>
                    <a:pt x="912" y="1090"/>
                    <a:pt x="897" y="1085"/>
                  </a:cubicBezTo>
                  <a:cubicBezTo>
                    <a:pt x="889" y="1103"/>
                    <a:pt x="870" y="1115"/>
                    <a:pt x="872" y="1135"/>
                  </a:cubicBezTo>
                  <a:cubicBezTo>
                    <a:pt x="886" y="1136"/>
                    <a:pt x="913" y="1138"/>
                    <a:pt x="923" y="1131"/>
                  </a:cubicBezTo>
                  <a:cubicBezTo>
                    <a:pt x="943" y="1161"/>
                    <a:pt x="963" y="1196"/>
                    <a:pt x="987" y="1218"/>
                  </a:cubicBezTo>
                  <a:cubicBezTo>
                    <a:pt x="1028" y="1209"/>
                    <a:pt x="1028" y="1267"/>
                    <a:pt x="1038" y="1295"/>
                  </a:cubicBezTo>
                  <a:cubicBezTo>
                    <a:pt x="1043" y="1309"/>
                    <a:pt x="1047" y="1313"/>
                    <a:pt x="1047" y="1317"/>
                  </a:cubicBezTo>
                  <a:cubicBezTo>
                    <a:pt x="1047" y="1322"/>
                    <a:pt x="1044" y="1326"/>
                    <a:pt x="1035" y="1337"/>
                  </a:cubicBezTo>
                  <a:cubicBezTo>
                    <a:pt x="1026" y="1350"/>
                    <a:pt x="1017" y="1362"/>
                    <a:pt x="1003" y="1374"/>
                  </a:cubicBezTo>
                  <a:cubicBezTo>
                    <a:pt x="989" y="1386"/>
                    <a:pt x="977" y="1399"/>
                    <a:pt x="964" y="1411"/>
                  </a:cubicBezTo>
                  <a:cubicBezTo>
                    <a:pt x="954" y="1421"/>
                    <a:pt x="943" y="1430"/>
                    <a:pt x="931" y="1438"/>
                  </a:cubicBezTo>
                  <a:cubicBezTo>
                    <a:pt x="910" y="1451"/>
                    <a:pt x="894" y="1446"/>
                    <a:pt x="869" y="1448"/>
                  </a:cubicBezTo>
                  <a:cubicBezTo>
                    <a:pt x="850" y="1450"/>
                    <a:pt x="835" y="1455"/>
                    <a:pt x="816" y="1459"/>
                  </a:cubicBezTo>
                  <a:cubicBezTo>
                    <a:pt x="815" y="1469"/>
                    <a:pt x="810" y="1473"/>
                    <a:pt x="803" y="1478"/>
                  </a:cubicBezTo>
                  <a:cubicBezTo>
                    <a:pt x="781" y="1465"/>
                    <a:pt x="771" y="1454"/>
                    <a:pt x="746" y="1449"/>
                  </a:cubicBezTo>
                  <a:cubicBezTo>
                    <a:pt x="713" y="1442"/>
                    <a:pt x="729" y="1447"/>
                    <a:pt x="715" y="1468"/>
                  </a:cubicBezTo>
                  <a:lnTo>
                    <a:pt x="712" y="1472"/>
                  </a:lnTo>
                  <a:cubicBezTo>
                    <a:pt x="684" y="1458"/>
                    <a:pt x="681" y="1438"/>
                    <a:pt x="658" y="1419"/>
                  </a:cubicBezTo>
                  <a:cubicBezTo>
                    <a:pt x="653" y="1415"/>
                    <a:pt x="646" y="1417"/>
                    <a:pt x="640" y="1413"/>
                  </a:cubicBezTo>
                  <a:cubicBezTo>
                    <a:pt x="635" y="1408"/>
                    <a:pt x="635" y="1402"/>
                    <a:pt x="631" y="1398"/>
                  </a:cubicBezTo>
                  <a:cubicBezTo>
                    <a:pt x="623" y="1389"/>
                    <a:pt x="617" y="1381"/>
                    <a:pt x="605" y="1376"/>
                  </a:cubicBezTo>
                  <a:cubicBezTo>
                    <a:pt x="591" y="1393"/>
                    <a:pt x="573" y="1394"/>
                    <a:pt x="552" y="1395"/>
                  </a:cubicBezTo>
                  <a:cubicBezTo>
                    <a:pt x="538" y="1396"/>
                    <a:pt x="530" y="1396"/>
                    <a:pt x="519" y="1400"/>
                  </a:cubicBezTo>
                  <a:cubicBezTo>
                    <a:pt x="507" y="1404"/>
                    <a:pt x="502" y="1412"/>
                    <a:pt x="488" y="1410"/>
                  </a:cubicBezTo>
                  <a:cubicBezTo>
                    <a:pt x="482" y="1390"/>
                    <a:pt x="462" y="1385"/>
                    <a:pt x="448" y="1370"/>
                  </a:cubicBezTo>
                  <a:cubicBezTo>
                    <a:pt x="443" y="1365"/>
                    <a:pt x="439" y="1359"/>
                    <a:pt x="435" y="1354"/>
                  </a:cubicBezTo>
                  <a:lnTo>
                    <a:pt x="435" y="1354"/>
                  </a:lnTo>
                  <a:cubicBezTo>
                    <a:pt x="427" y="1333"/>
                    <a:pt x="423" y="1312"/>
                    <a:pt x="409" y="1297"/>
                  </a:cubicBezTo>
                  <a:cubicBezTo>
                    <a:pt x="401" y="1289"/>
                    <a:pt x="386" y="1292"/>
                    <a:pt x="379" y="1283"/>
                  </a:cubicBezTo>
                  <a:cubicBezTo>
                    <a:pt x="374" y="1278"/>
                    <a:pt x="375" y="1269"/>
                    <a:pt x="372" y="1265"/>
                  </a:cubicBezTo>
                  <a:cubicBezTo>
                    <a:pt x="368" y="1260"/>
                    <a:pt x="364" y="1260"/>
                    <a:pt x="360" y="1256"/>
                  </a:cubicBezTo>
                  <a:cubicBezTo>
                    <a:pt x="343" y="1240"/>
                    <a:pt x="342" y="1216"/>
                    <a:pt x="322" y="1202"/>
                  </a:cubicBezTo>
                  <a:cubicBezTo>
                    <a:pt x="303" y="1188"/>
                    <a:pt x="277" y="1193"/>
                    <a:pt x="256" y="1181"/>
                  </a:cubicBezTo>
                  <a:cubicBezTo>
                    <a:pt x="261" y="1171"/>
                    <a:pt x="280" y="1159"/>
                    <a:pt x="278" y="1147"/>
                  </a:cubicBezTo>
                  <a:cubicBezTo>
                    <a:pt x="275" y="1133"/>
                    <a:pt x="269" y="1142"/>
                    <a:pt x="260" y="1137"/>
                  </a:cubicBezTo>
                  <a:cubicBezTo>
                    <a:pt x="252" y="1133"/>
                    <a:pt x="249" y="1129"/>
                    <a:pt x="242" y="1123"/>
                  </a:cubicBezTo>
                  <a:cubicBezTo>
                    <a:pt x="221" y="1102"/>
                    <a:pt x="181" y="1106"/>
                    <a:pt x="181" y="1065"/>
                  </a:cubicBezTo>
                  <a:cubicBezTo>
                    <a:pt x="165" y="1061"/>
                    <a:pt x="167" y="1061"/>
                    <a:pt x="152" y="1063"/>
                  </a:cubicBezTo>
                  <a:cubicBezTo>
                    <a:pt x="137" y="1065"/>
                    <a:pt x="127" y="1067"/>
                    <a:pt x="122" y="1051"/>
                  </a:cubicBezTo>
                  <a:cubicBezTo>
                    <a:pt x="111" y="1022"/>
                    <a:pt x="149" y="1014"/>
                    <a:pt x="132" y="982"/>
                  </a:cubicBezTo>
                  <a:cubicBezTo>
                    <a:pt x="120" y="961"/>
                    <a:pt x="106" y="939"/>
                    <a:pt x="90" y="920"/>
                  </a:cubicBezTo>
                  <a:cubicBezTo>
                    <a:pt x="78" y="906"/>
                    <a:pt x="83" y="905"/>
                    <a:pt x="78" y="887"/>
                  </a:cubicBezTo>
                  <a:lnTo>
                    <a:pt x="73" y="879"/>
                  </a:lnTo>
                  <a:cubicBezTo>
                    <a:pt x="74" y="875"/>
                    <a:pt x="75" y="870"/>
                    <a:pt x="74" y="867"/>
                  </a:cubicBezTo>
                  <a:cubicBezTo>
                    <a:pt x="80" y="863"/>
                    <a:pt x="78" y="861"/>
                    <a:pt x="83" y="856"/>
                  </a:cubicBezTo>
                  <a:cubicBezTo>
                    <a:pt x="64" y="838"/>
                    <a:pt x="29" y="829"/>
                    <a:pt x="40" y="787"/>
                  </a:cubicBezTo>
                  <a:lnTo>
                    <a:pt x="32" y="770"/>
                  </a:lnTo>
                  <a:lnTo>
                    <a:pt x="38" y="764"/>
                  </a:lnTo>
                  <a:lnTo>
                    <a:pt x="39" y="754"/>
                  </a:lnTo>
                  <a:cubicBezTo>
                    <a:pt x="13" y="754"/>
                    <a:pt x="0" y="769"/>
                    <a:pt x="4" y="735"/>
                  </a:cubicBezTo>
                  <a:cubicBezTo>
                    <a:pt x="6" y="714"/>
                    <a:pt x="31" y="702"/>
                    <a:pt x="28" y="685"/>
                  </a:cubicBezTo>
                  <a:cubicBezTo>
                    <a:pt x="3" y="672"/>
                    <a:pt x="33" y="659"/>
                    <a:pt x="37" y="648"/>
                  </a:cubicBezTo>
                  <a:cubicBezTo>
                    <a:pt x="42" y="633"/>
                    <a:pt x="29" y="621"/>
                    <a:pt x="37" y="605"/>
                  </a:cubicBezTo>
                  <a:cubicBezTo>
                    <a:pt x="45" y="606"/>
                    <a:pt x="52" y="602"/>
                    <a:pt x="60" y="601"/>
                  </a:cubicBezTo>
                  <a:cubicBezTo>
                    <a:pt x="61" y="587"/>
                    <a:pt x="74" y="582"/>
                    <a:pt x="78" y="572"/>
                  </a:cubicBezTo>
                  <a:cubicBezTo>
                    <a:pt x="84" y="557"/>
                    <a:pt x="77" y="555"/>
                    <a:pt x="79" y="540"/>
                  </a:cubicBezTo>
                  <a:cubicBezTo>
                    <a:pt x="81" y="524"/>
                    <a:pt x="108" y="494"/>
                    <a:pt x="120" y="521"/>
                  </a:cubicBezTo>
                  <a:cubicBezTo>
                    <a:pt x="129" y="515"/>
                    <a:pt x="141" y="506"/>
                    <a:pt x="153" y="505"/>
                  </a:cubicBezTo>
                  <a:cubicBezTo>
                    <a:pt x="156" y="449"/>
                    <a:pt x="154" y="392"/>
                    <a:pt x="156" y="337"/>
                  </a:cubicBezTo>
                  <a:cubicBezTo>
                    <a:pt x="159" y="290"/>
                    <a:pt x="149" y="245"/>
                    <a:pt x="146" y="197"/>
                  </a:cubicBezTo>
                  <a:lnTo>
                    <a:pt x="152" y="199"/>
                  </a:lnTo>
                  <a:lnTo>
                    <a:pt x="149" y="168"/>
                  </a:lnTo>
                  <a:lnTo>
                    <a:pt x="226" y="166"/>
                  </a:lnTo>
                  <a:cubicBezTo>
                    <a:pt x="226" y="126"/>
                    <a:pt x="219" y="51"/>
                    <a:pt x="218" y="10"/>
                  </a:cubicBezTo>
                  <a:cubicBezTo>
                    <a:pt x="256" y="10"/>
                    <a:pt x="891" y="6"/>
                    <a:pt x="1023" y="6"/>
                  </a:cubicBezTo>
                  <a:cubicBezTo>
                    <a:pt x="1061" y="6"/>
                    <a:pt x="1104" y="0"/>
                    <a:pt x="1140" y="10"/>
                  </a:cubicBezTo>
                  <a:cubicBezTo>
                    <a:pt x="1144" y="17"/>
                    <a:pt x="1142" y="25"/>
                    <a:pt x="1146" y="42"/>
                  </a:cubicBezTo>
                  <a:cubicBezTo>
                    <a:pt x="1150" y="57"/>
                    <a:pt x="1167" y="70"/>
                    <a:pt x="1165" y="86"/>
                  </a:cubicBezTo>
                  <a:cubicBezTo>
                    <a:pt x="1161" y="83"/>
                    <a:pt x="1153" y="81"/>
                    <a:pt x="1150" y="79"/>
                  </a:cubicBezTo>
                  <a:cubicBezTo>
                    <a:pt x="1151" y="102"/>
                    <a:pt x="1167" y="116"/>
                    <a:pt x="1171" y="137"/>
                  </a:cubicBezTo>
                  <a:cubicBezTo>
                    <a:pt x="1174" y="157"/>
                    <a:pt x="1168" y="181"/>
                    <a:pt x="1171" y="204"/>
                  </a:cubicBezTo>
                  <a:cubicBezTo>
                    <a:pt x="1177" y="246"/>
                    <a:pt x="1203" y="279"/>
                    <a:pt x="1245" y="290"/>
                  </a:cubicBezTo>
                  <a:cubicBezTo>
                    <a:pt x="1243" y="297"/>
                    <a:pt x="1245" y="304"/>
                    <a:pt x="1241" y="310"/>
                  </a:cubicBezTo>
                  <a:cubicBezTo>
                    <a:pt x="1256" y="309"/>
                    <a:pt x="1270" y="313"/>
                    <a:pt x="1283" y="3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5">
              <a:extLst>
                <a:ext uri="{FF2B5EF4-FFF2-40B4-BE49-F238E27FC236}">
                  <a16:creationId xmlns:a16="http://schemas.microsoft.com/office/drawing/2014/main" id="{6E3C9296-0591-4A72-B8BB-C2C5D06B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817" y="3715009"/>
              <a:ext cx="157586" cy="137888"/>
            </a:xfrm>
            <a:custGeom>
              <a:avLst/>
              <a:gdLst>
                <a:gd name="T0" fmla="*/ 475 w 528"/>
                <a:gd name="T1" fmla="*/ 465 h 465"/>
                <a:gd name="T2" fmla="*/ 469 w 528"/>
                <a:gd name="T3" fmla="*/ 457 h 465"/>
                <a:gd name="T4" fmla="*/ 441 w 528"/>
                <a:gd name="T5" fmla="*/ 438 h 465"/>
                <a:gd name="T6" fmla="*/ 412 w 528"/>
                <a:gd name="T7" fmla="*/ 398 h 465"/>
                <a:gd name="T8" fmla="*/ 381 w 528"/>
                <a:gd name="T9" fmla="*/ 361 h 465"/>
                <a:gd name="T10" fmla="*/ 328 w 528"/>
                <a:gd name="T11" fmla="*/ 337 h 465"/>
                <a:gd name="T12" fmla="*/ 285 w 528"/>
                <a:gd name="T13" fmla="*/ 305 h 465"/>
                <a:gd name="T14" fmla="*/ 182 w 528"/>
                <a:gd name="T15" fmla="*/ 267 h 465"/>
                <a:gd name="T16" fmla="*/ 128 w 528"/>
                <a:gd name="T17" fmla="*/ 275 h 465"/>
                <a:gd name="T18" fmla="*/ 81 w 528"/>
                <a:gd name="T19" fmla="*/ 254 h 465"/>
                <a:gd name="T20" fmla="*/ 66 w 528"/>
                <a:gd name="T21" fmla="*/ 291 h 465"/>
                <a:gd name="T22" fmla="*/ 40 w 528"/>
                <a:gd name="T23" fmla="*/ 310 h 465"/>
                <a:gd name="T24" fmla="*/ 15 w 528"/>
                <a:gd name="T25" fmla="*/ 304 h 465"/>
                <a:gd name="T26" fmla="*/ 16 w 528"/>
                <a:gd name="T27" fmla="*/ 297 h 465"/>
                <a:gd name="T28" fmla="*/ 6 w 528"/>
                <a:gd name="T29" fmla="*/ 283 h 465"/>
                <a:gd name="T30" fmla="*/ 18 w 528"/>
                <a:gd name="T31" fmla="*/ 198 h 465"/>
                <a:gd name="T32" fmla="*/ 37 w 528"/>
                <a:gd name="T33" fmla="*/ 163 h 465"/>
                <a:gd name="T34" fmla="*/ 50 w 528"/>
                <a:gd name="T35" fmla="*/ 126 h 465"/>
                <a:gd name="T36" fmla="*/ 49 w 528"/>
                <a:gd name="T37" fmla="*/ 75 h 465"/>
                <a:gd name="T38" fmla="*/ 72 w 528"/>
                <a:gd name="T39" fmla="*/ 77 h 465"/>
                <a:gd name="T40" fmla="*/ 72 w 528"/>
                <a:gd name="T41" fmla="*/ 51 h 465"/>
                <a:gd name="T42" fmla="*/ 102 w 528"/>
                <a:gd name="T43" fmla="*/ 40 h 465"/>
                <a:gd name="T44" fmla="*/ 115 w 528"/>
                <a:gd name="T45" fmla="*/ 46 h 465"/>
                <a:gd name="T46" fmla="*/ 123 w 528"/>
                <a:gd name="T47" fmla="*/ 36 h 465"/>
                <a:gd name="T48" fmla="*/ 159 w 528"/>
                <a:gd name="T49" fmla="*/ 0 h 465"/>
                <a:gd name="T50" fmla="*/ 168 w 528"/>
                <a:gd name="T51" fmla="*/ 3 h 465"/>
                <a:gd name="T52" fmla="*/ 256 w 528"/>
                <a:gd name="T53" fmla="*/ 236 h 465"/>
                <a:gd name="T54" fmla="*/ 254 w 528"/>
                <a:gd name="T55" fmla="*/ 204 h 465"/>
                <a:gd name="T56" fmla="*/ 286 w 528"/>
                <a:gd name="T57" fmla="*/ 243 h 465"/>
                <a:gd name="T58" fmla="*/ 337 w 528"/>
                <a:gd name="T59" fmla="*/ 264 h 465"/>
                <a:gd name="T60" fmla="*/ 388 w 528"/>
                <a:gd name="T61" fmla="*/ 299 h 465"/>
                <a:gd name="T62" fmla="*/ 432 w 528"/>
                <a:gd name="T63" fmla="*/ 337 h 465"/>
                <a:gd name="T64" fmla="*/ 459 w 528"/>
                <a:gd name="T65" fmla="*/ 361 h 465"/>
                <a:gd name="T66" fmla="*/ 494 w 528"/>
                <a:gd name="T67" fmla="*/ 407 h 465"/>
                <a:gd name="T68" fmla="*/ 497 w 528"/>
                <a:gd name="T69" fmla="*/ 430 h 465"/>
                <a:gd name="T70" fmla="*/ 523 w 528"/>
                <a:gd name="T71" fmla="*/ 431 h 465"/>
                <a:gd name="T72" fmla="*/ 525 w 528"/>
                <a:gd name="T73" fmla="*/ 436 h 465"/>
                <a:gd name="T74" fmla="*/ 475 w 528"/>
                <a:gd name="T7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8" h="465">
                  <a:moveTo>
                    <a:pt x="475" y="465"/>
                  </a:moveTo>
                  <a:cubicBezTo>
                    <a:pt x="474" y="462"/>
                    <a:pt x="471" y="459"/>
                    <a:pt x="469" y="457"/>
                  </a:cubicBezTo>
                  <a:cubicBezTo>
                    <a:pt x="461" y="449"/>
                    <a:pt x="449" y="446"/>
                    <a:pt x="441" y="438"/>
                  </a:cubicBezTo>
                  <a:cubicBezTo>
                    <a:pt x="430" y="425"/>
                    <a:pt x="424" y="411"/>
                    <a:pt x="412" y="398"/>
                  </a:cubicBezTo>
                  <a:cubicBezTo>
                    <a:pt x="400" y="384"/>
                    <a:pt x="396" y="370"/>
                    <a:pt x="381" y="361"/>
                  </a:cubicBezTo>
                  <a:cubicBezTo>
                    <a:pt x="365" y="350"/>
                    <a:pt x="345" y="348"/>
                    <a:pt x="328" y="337"/>
                  </a:cubicBezTo>
                  <a:cubicBezTo>
                    <a:pt x="311" y="325"/>
                    <a:pt x="303" y="314"/>
                    <a:pt x="285" y="305"/>
                  </a:cubicBezTo>
                  <a:cubicBezTo>
                    <a:pt x="252" y="290"/>
                    <a:pt x="219" y="270"/>
                    <a:pt x="182" y="267"/>
                  </a:cubicBezTo>
                  <a:cubicBezTo>
                    <a:pt x="158" y="266"/>
                    <a:pt x="151" y="274"/>
                    <a:pt x="128" y="275"/>
                  </a:cubicBezTo>
                  <a:cubicBezTo>
                    <a:pt x="101" y="277"/>
                    <a:pt x="101" y="256"/>
                    <a:pt x="81" y="254"/>
                  </a:cubicBezTo>
                  <a:cubicBezTo>
                    <a:pt x="81" y="264"/>
                    <a:pt x="72" y="284"/>
                    <a:pt x="66" y="291"/>
                  </a:cubicBezTo>
                  <a:cubicBezTo>
                    <a:pt x="58" y="300"/>
                    <a:pt x="46" y="300"/>
                    <a:pt x="40" y="310"/>
                  </a:cubicBezTo>
                  <a:cubicBezTo>
                    <a:pt x="30" y="310"/>
                    <a:pt x="23" y="307"/>
                    <a:pt x="15" y="304"/>
                  </a:cubicBezTo>
                  <a:lnTo>
                    <a:pt x="16" y="297"/>
                  </a:lnTo>
                  <a:cubicBezTo>
                    <a:pt x="16" y="289"/>
                    <a:pt x="7" y="289"/>
                    <a:pt x="6" y="283"/>
                  </a:cubicBezTo>
                  <a:cubicBezTo>
                    <a:pt x="0" y="255"/>
                    <a:pt x="7" y="222"/>
                    <a:pt x="18" y="198"/>
                  </a:cubicBezTo>
                  <a:cubicBezTo>
                    <a:pt x="23" y="187"/>
                    <a:pt x="32" y="175"/>
                    <a:pt x="37" y="163"/>
                  </a:cubicBezTo>
                  <a:cubicBezTo>
                    <a:pt x="40" y="153"/>
                    <a:pt x="42" y="136"/>
                    <a:pt x="50" y="126"/>
                  </a:cubicBezTo>
                  <a:cubicBezTo>
                    <a:pt x="37" y="116"/>
                    <a:pt x="50" y="92"/>
                    <a:pt x="49" y="75"/>
                  </a:cubicBezTo>
                  <a:cubicBezTo>
                    <a:pt x="56" y="77"/>
                    <a:pt x="65" y="75"/>
                    <a:pt x="72" y="77"/>
                  </a:cubicBezTo>
                  <a:cubicBezTo>
                    <a:pt x="71" y="69"/>
                    <a:pt x="73" y="60"/>
                    <a:pt x="72" y="51"/>
                  </a:cubicBezTo>
                  <a:cubicBezTo>
                    <a:pt x="85" y="51"/>
                    <a:pt x="90" y="44"/>
                    <a:pt x="102" y="40"/>
                  </a:cubicBezTo>
                  <a:cubicBezTo>
                    <a:pt x="105" y="39"/>
                    <a:pt x="110" y="48"/>
                    <a:pt x="115" y="46"/>
                  </a:cubicBezTo>
                  <a:cubicBezTo>
                    <a:pt x="121" y="43"/>
                    <a:pt x="120" y="37"/>
                    <a:pt x="123" y="36"/>
                  </a:cubicBezTo>
                  <a:cubicBezTo>
                    <a:pt x="137" y="28"/>
                    <a:pt x="150" y="15"/>
                    <a:pt x="159" y="0"/>
                  </a:cubicBezTo>
                  <a:lnTo>
                    <a:pt x="168" y="3"/>
                  </a:lnTo>
                  <a:cubicBezTo>
                    <a:pt x="207" y="75"/>
                    <a:pt x="200" y="171"/>
                    <a:pt x="256" y="236"/>
                  </a:cubicBezTo>
                  <a:cubicBezTo>
                    <a:pt x="262" y="226"/>
                    <a:pt x="258" y="213"/>
                    <a:pt x="254" y="204"/>
                  </a:cubicBezTo>
                  <a:cubicBezTo>
                    <a:pt x="275" y="205"/>
                    <a:pt x="273" y="232"/>
                    <a:pt x="286" y="243"/>
                  </a:cubicBezTo>
                  <a:cubicBezTo>
                    <a:pt x="300" y="255"/>
                    <a:pt x="335" y="243"/>
                    <a:pt x="337" y="264"/>
                  </a:cubicBezTo>
                  <a:cubicBezTo>
                    <a:pt x="355" y="268"/>
                    <a:pt x="375" y="285"/>
                    <a:pt x="388" y="299"/>
                  </a:cubicBezTo>
                  <a:cubicBezTo>
                    <a:pt x="398" y="310"/>
                    <a:pt x="413" y="337"/>
                    <a:pt x="432" y="337"/>
                  </a:cubicBezTo>
                  <a:cubicBezTo>
                    <a:pt x="437" y="348"/>
                    <a:pt x="446" y="360"/>
                    <a:pt x="459" y="361"/>
                  </a:cubicBezTo>
                  <a:cubicBezTo>
                    <a:pt x="461" y="378"/>
                    <a:pt x="478" y="398"/>
                    <a:pt x="494" y="407"/>
                  </a:cubicBezTo>
                  <a:cubicBezTo>
                    <a:pt x="493" y="415"/>
                    <a:pt x="497" y="422"/>
                    <a:pt x="497" y="430"/>
                  </a:cubicBezTo>
                  <a:cubicBezTo>
                    <a:pt x="505" y="429"/>
                    <a:pt x="515" y="431"/>
                    <a:pt x="523" y="431"/>
                  </a:cubicBezTo>
                  <a:lnTo>
                    <a:pt x="525" y="436"/>
                  </a:lnTo>
                  <a:cubicBezTo>
                    <a:pt x="528" y="455"/>
                    <a:pt x="486" y="452"/>
                    <a:pt x="475" y="46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26">
              <a:extLst>
                <a:ext uri="{FF2B5EF4-FFF2-40B4-BE49-F238E27FC236}">
                  <a16:creationId xmlns:a16="http://schemas.microsoft.com/office/drawing/2014/main" id="{43CC8374-6F68-4315-87AE-4DB7DF54E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27" y="3856837"/>
              <a:ext cx="242946" cy="319113"/>
            </a:xfrm>
            <a:custGeom>
              <a:avLst/>
              <a:gdLst>
                <a:gd name="T0" fmla="*/ 768 w 813"/>
                <a:gd name="T1" fmla="*/ 192 h 1070"/>
                <a:gd name="T2" fmla="*/ 716 w 813"/>
                <a:gd name="T3" fmla="*/ 308 h 1070"/>
                <a:gd name="T4" fmla="*/ 685 w 813"/>
                <a:gd name="T5" fmla="*/ 333 h 1070"/>
                <a:gd name="T6" fmla="*/ 689 w 813"/>
                <a:gd name="T7" fmla="*/ 357 h 1070"/>
                <a:gd name="T8" fmla="*/ 639 w 813"/>
                <a:gd name="T9" fmla="*/ 451 h 1070"/>
                <a:gd name="T10" fmla="*/ 603 w 813"/>
                <a:gd name="T11" fmla="*/ 529 h 1070"/>
                <a:gd name="T12" fmla="*/ 468 w 813"/>
                <a:gd name="T13" fmla="*/ 696 h 1070"/>
                <a:gd name="T14" fmla="*/ 349 w 813"/>
                <a:gd name="T15" fmla="*/ 796 h 1070"/>
                <a:gd name="T16" fmla="*/ 279 w 813"/>
                <a:gd name="T17" fmla="*/ 838 h 1070"/>
                <a:gd name="T18" fmla="*/ 217 w 813"/>
                <a:gd name="T19" fmla="*/ 890 h 1070"/>
                <a:gd name="T20" fmla="*/ 132 w 813"/>
                <a:gd name="T21" fmla="*/ 967 h 1070"/>
                <a:gd name="T22" fmla="*/ 83 w 813"/>
                <a:gd name="T23" fmla="*/ 1034 h 1070"/>
                <a:gd name="T24" fmla="*/ 60 w 813"/>
                <a:gd name="T25" fmla="*/ 1070 h 1070"/>
                <a:gd name="T26" fmla="*/ 4 w 813"/>
                <a:gd name="T27" fmla="*/ 914 h 1070"/>
                <a:gd name="T28" fmla="*/ 12 w 813"/>
                <a:gd name="T29" fmla="*/ 720 h 1070"/>
                <a:gd name="T30" fmla="*/ 42 w 813"/>
                <a:gd name="T31" fmla="*/ 677 h 1070"/>
                <a:gd name="T32" fmla="*/ 81 w 813"/>
                <a:gd name="T33" fmla="*/ 638 h 1070"/>
                <a:gd name="T34" fmla="*/ 143 w 813"/>
                <a:gd name="T35" fmla="*/ 613 h 1070"/>
                <a:gd name="T36" fmla="*/ 211 w 813"/>
                <a:gd name="T37" fmla="*/ 569 h 1070"/>
                <a:gd name="T38" fmla="*/ 295 w 813"/>
                <a:gd name="T39" fmla="*/ 553 h 1070"/>
                <a:gd name="T40" fmla="*/ 542 w 813"/>
                <a:gd name="T41" fmla="*/ 344 h 1070"/>
                <a:gd name="T42" fmla="*/ 433 w 813"/>
                <a:gd name="T43" fmla="*/ 310 h 1070"/>
                <a:gd name="T44" fmla="*/ 181 w 813"/>
                <a:gd name="T45" fmla="*/ 203 h 1070"/>
                <a:gd name="T46" fmla="*/ 153 w 813"/>
                <a:gd name="T47" fmla="*/ 149 h 1070"/>
                <a:gd name="T48" fmla="*/ 165 w 813"/>
                <a:gd name="T49" fmla="*/ 50 h 1070"/>
                <a:gd name="T50" fmla="*/ 231 w 813"/>
                <a:gd name="T51" fmla="*/ 127 h 1070"/>
                <a:gd name="T52" fmla="*/ 375 w 813"/>
                <a:gd name="T53" fmla="*/ 112 h 1070"/>
                <a:gd name="T54" fmla="*/ 469 w 813"/>
                <a:gd name="T55" fmla="*/ 91 h 1070"/>
                <a:gd name="T56" fmla="*/ 568 w 813"/>
                <a:gd name="T57" fmla="*/ 75 h 1070"/>
                <a:gd name="T58" fmla="*/ 660 w 813"/>
                <a:gd name="T59" fmla="*/ 66 h 1070"/>
                <a:gd name="T60" fmla="*/ 796 w 813"/>
                <a:gd name="T61" fmla="*/ 26 h 1070"/>
                <a:gd name="T62" fmla="*/ 781 w 813"/>
                <a:gd name="T63" fmla="*/ 61 h 1070"/>
                <a:gd name="T64" fmla="*/ 791 w 813"/>
                <a:gd name="T65" fmla="*/ 77 h 1070"/>
                <a:gd name="T66" fmla="*/ 799 w 813"/>
                <a:gd name="T67" fmla="*/ 148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13" h="1070">
                  <a:moveTo>
                    <a:pt x="799" y="148"/>
                  </a:moveTo>
                  <a:cubicBezTo>
                    <a:pt x="785" y="173"/>
                    <a:pt x="774" y="173"/>
                    <a:pt x="768" y="192"/>
                  </a:cubicBezTo>
                  <a:cubicBezTo>
                    <a:pt x="761" y="214"/>
                    <a:pt x="757" y="235"/>
                    <a:pt x="745" y="258"/>
                  </a:cubicBezTo>
                  <a:cubicBezTo>
                    <a:pt x="738" y="273"/>
                    <a:pt x="728" y="297"/>
                    <a:pt x="716" y="308"/>
                  </a:cubicBezTo>
                  <a:cubicBezTo>
                    <a:pt x="709" y="315"/>
                    <a:pt x="698" y="317"/>
                    <a:pt x="693" y="322"/>
                  </a:cubicBezTo>
                  <a:cubicBezTo>
                    <a:pt x="693" y="322"/>
                    <a:pt x="683" y="327"/>
                    <a:pt x="685" y="333"/>
                  </a:cubicBezTo>
                  <a:cubicBezTo>
                    <a:pt x="686" y="339"/>
                    <a:pt x="695" y="342"/>
                    <a:pt x="694" y="346"/>
                  </a:cubicBezTo>
                  <a:cubicBezTo>
                    <a:pt x="693" y="350"/>
                    <a:pt x="696" y="352"/>
                    <a:pt x="689" y="357"/>
                  </a:cubicBezTo>
                  <a:cubicBezTo>
                    <a:pt x="677" y="366"/>
                    <a:pt x="663" y="405"/>
                    <a:pt x="655" y="419"/>
                  </a:cubicBezTo>
                  <a:cubicBezTo>
                    <a:pt x="648" y="430"/>
                    <a:pt x="642" y="438"/>
                    <a:pt x="639" y="451"/>
                  </a:cubicBezTo>
                  <a:cubicBezTo>
                    <a:pt x="637" y="464"/>
                    <a:pt x="638" y="479"/>
                    <a:pt x="624" y="484"/>
                  </a:cubicBezTo>
                  <a:cubicBezTo>
                    <a:pt x="614" y="498"/>
                    <a:pt x="611" y="514"/>
                    <a:pt x="603" y="529"/>
                  </a:cubicBezTo>
                  <a:cubicBezTo>
                    <a:pt x="595" y="541"/>
                    <a:pt x="578" y="561"/>
                    <a:pt x="570" y="570"/>
                  </a:cubicBezTo>
                  <a:cubicBezTo>
                    <a:pt x="564" y="616"/>
                    <a:pt x="499" y="667"/>
                    <a:pt x="468" y="696"/>
                  </a:cubicBezTo>
                  <a:cubicBezTo>
                    <a:pt x="450" y="712"/>
                    <a:pt x="429" y="731"/>
                    <a:pt x="411" y="748"/>
                  </a:cubicBezTo>
                  <a:cubicBezTo>
                    <a:pt x="394" y="763"/>
                    <a:pt x="370" y="787"/>
                    <a:pt x="349" y="796"/>
                  </a:cubicBezTo>
                  <a:cubicBezTo>
                    <a:pt x="334" y="802"/>
                    <a:pt x="325" y="801"/>
                    <a:pt x="312" y="812"/>
                  </a:cubicBezTo>
                  <a:cubicBezTo>
                    <a:pt x="301" y="821"/>
                    <a:pt x="290" y="830"/>
                    <a:pt x="279" y="838"/>
                  </a:cubicBezTo>
                  <a:cubicBezTo>
                    <a:pt x="266" y="848"/>
                    <a:pt x="261" y="857"/>
                    <a:pt x="249" y="868"/>
                  </a:cubicBezTo>
                  <a:cubicBezTo>
                    <a:pt x="241" y="876"/>
                    <a:pt x="226" y="882"/>
                    <a:pt x="217" y="890"/>
                  </a:cubicBezTo>
                  <a:cubicBezTo>
                    <a:pt x="198" y="908"/>
                    <a:pt x="190" y="935"/>
                    <a:pt x="167" y="950"/>
                  </a:cubicBezTo>
                  <a:cubicBezTo>
                    <a:pt x="156" y="958"/>
                    <a:pt x="141" y="956"/>
                    <a:pt x="132" y="967"/>
                  </a:cubicBezTo>
                  <a:cubicBezTo>
                    <a:pt x="124" y="977"/>
                    <a:pt x="125" y="992"/>
                    <a:pt x="116" y="1003"/>
                  </a:cubicBezTo>
                  <a:cubicBezTo>
                    <a:pt x="107" y="1015"/>
                    <a:pt x="93" y="1024"/>
                    <a:pt x="83" y="1034"/>
                  </a:cubicBezTo>
                  <a:cubicBezTo>
                    <a:pt x="72" y="1046"/>
                    <a:pt x="69" y="1056"/>
                    <a:pt x="61" y="1068"/>
                  </a:cubicBezTo>
                  <a:lnTo>
                    <a:pt x="60" y="1070"/>
                  </a:lnTo>
                  <a:cubicBezTo>
                    <a:pt x="45" y="1055"/>
                    <a:pt x="15" y="1032"/>
                    <a:pt x="9" y="1012"/>
                  </a:cubicBezTo>
                  <a:cubicBezTo>
                    <a:pt x="0" y="983"/>
                    <a:pt x="5" y="944"/>
                    <a:pt x="4" y="914"/>
                  </a:cubicBezTo>
                  <a:cubicBezTo>
                    <a:pt x="4" y="882"/>
                    <a:pt x="7" y="849"/>
                    <a:pt x="9" y="818"/>
                  </a:cubicBezTo>
                  <a:cubicBezTo>
                    <a:pt x="10" y="786"/>
                    <a:pt x="4" y="750"/>
                    <a:pt x="12" y="720"/>
                  </a:cubicBezTo>
                  <a:cubicBezTo>
                    <a:pt x="14" y="716"/>
                    <a:pt x="13" y="709"/>
                    <a:pt x="13" y="706"/>
                  </a:cubicBezTo>
                  <a:cubicBezTo>
                    <a:pt x="30" y="705"/>
                    <a:pt x="36" y="689"/>
                    <a:pt x="42" y="677"/>
                  </a:cubicBezTo>
                  <a:cubicBezTo>
                    <a:pt x="49" y="665"/>
                    <a:pt x="57" y="659"/>
                    <a:pt x="68" y="649"/>
                  </a:cubicBezTo>
                  <a:cubicBezTo>
                    <a:pt x="72" y="645"/>
                    <a:pt x="77" y="642"/>
                    <a:pt x="81" y="638"/>
                  </a:cubicBezTo>
                  <a:cubicBezTo>
                    <a:pt x="87" y="633"/>
                    <a:pt x="94" y="627"/>
                    <a:pt x="101" y="623"/>
                  </a:cubicBezTo>
                  <a:cubicBezTo>
                    <a:pt x="114" y="616"/>
                    <a:pt x="128" y="619"/>
                    <a:pt x="143" y="613"/>
                  </a:cubicBezTo>
                  <a:cubicBezTo>
                    <a:pt x="158" y="608"/>
                    <a:pt x="168" y="595"/>
                    <a:pt x="177" y="585"/>
                  </a:cubicBezTo>
                  <a:cubicBezTo>
                    <a:pt x="189" y="571"/>
                    <a:pt x="194" y="576"/>
                    <a:pt x="211" y="569"/>
                  </a:cubicBezTo>
                  <a:cubicBezTo>
                    <a:pt x="225" y="563"/>
                    <a:pt x="230" y="555"/>
                    <a:pt x="246" y="553"/>
                  </a:cubicBezTo>
                  <a:cubicBezTo>
                    <a:pt x="262" y="551"/>
                    <a:pt x="278" y="553"/>
                    <a:pt x="295" y="553"/>
                  </a:cubicBezTo>
                  <a:cubicBezTo>
                    <a:pt x="315" y="554"/>
                    <a:pt x="322" y="556"/>
                    <a:pt x="333" y="543"/>
                  </a:cubicBezTo>
                  <a:cubicBezTo>
                    <a:pt x="343" y="532"/>
                    <a:pt x="503" y="383"/>
                    <a:pt x="542" y="344"/>
                  </a:cubicBezTo>
                  <a:cubicBezTo>
                    <a:pt x="551" y="334"/>
                    <a:pt x="559" y="322"/>
                    <a:pt x="565" y="311"/>
                  </a:cubicBezTo>
                  <a:cubicBezTo>
                    <a:pt x="531" y="310"/>
                    <a:pt x="448" y="316"/>
                    <a:pt x="433" y="310"/>
                  </a:cubicBezTo>
                  <a:cubicBezTo>
                    <a:pt x="382" y="291"/>
                    <a:pt x="273" y="261"/>
                    <a:pt x="224" y="233"/>
                  </a:cubicBezTo>
                  <a:cubicBezTo>
                    <a:pt x="202" y="221"/>
                    <a:pt x="186" y="231"/>
                    <a:pt x="181" y="203"/>
                  </a:cubicBezTo>
                  <a:cubicBezTo>
                    <a:pt x="179" y="192"/>
                    <a:pt x="179" y="182"/>
                    <a:pt x="174" y="173"/>
                  </a:cubicBezTo>
                  <a:cubicBezTo>
                    <a:pt x="169" y="163"/>
                    <a:pt x="158" y="158"/>
                    <a:pt x="153" y="149"/>
                  </a:cubicBezTo>
                  <a:cubicBezTo>
                    <a:pt x="143" y="130"/>
                    <a:pt x="141" y="109"/>
                    <a:pt x="146" y="89"/>
                  </a:cubicBezTo>
                  <a:cubicBezTo>
                    <a:pt x="150" y="75"/>
                    <a:pt x="156" y="61"/>
                    <a:pt x="165" y="50"/>
                  </a:cubicBezTo>
                  <a:lnTo>
                    <a:pt x="166" y="51"/>
                  </a:lnTo>
                  <a:cubicBezTo>
                    <a:pt x="181" y="81"/>
                    <a:pt x="211" y="100"/>
                    <a:pt x="231" y="127"/>
                  </a:cubicBezTo>
                  <a:cubicBezTo>
                    <a:pt x="254" y="139"/>
                    <a:pt x="283" y="158"/>
                    <a:pt x="304" y="147"/>
                  </a:cubicBezTo>
                  <a:cubicBezTo>
                    <a:pt x="329" y="134"/>
                    <a:pt x="344" y="114"/>
                    <a:pt x="375" y="112"/>
                  </a:cubicBezTo>
                  <a:cubicBezTo>
                    <a:pt x="391" y="110"/>
                    <a:pt x="410" y="115"/>
                    <a:pt x="426" y="112"/>
                  </a:cubicBezTo>
                  <a:cubicBezTo>
                    <a:pt x="439" y="108"/>
                    <a:pt x="456" y="97"/>
                    <a:pt x="469" y="91"/>
                  </a:cubicBezTo>
                  <a:cubicBezTo>
                    <a:pt x="502" y="75"/>
                    <a:pt x="524" y="87"/>
                    <a:pt x="559" y="84"/>
                  </a:cubicBezTo>
                  <a:cubicBezTo>
                    <a:pt x="562" y="78"/>
                    <a:pt x="564" y="80"/>
                    <a:pt x="568" y="75"/>
                  </a:cubicBezTo>
                  <a:cubicBezTo>
                    <a:pt x="584" y="75"/>
                    <a:pt x="605" y="78"/>
                    <a:pt x="620" y="77"/>
                  </a:cubicBezTo>
                  <a:cubicBezTo>
                    <a:pt x="636" y="77"/>
                    <a:pt x="644" y="68"/>
                    <a:pt x="660" y="66"/>
                  </a:cubicBezTo>
                  <a:cubicBezTo>
                    <a:pt x="673" y="42"/>
                    <a:pt x="719" y="46"/>
                    <a:pt x="749" y="13"/>
                  </a:cubicBezTo>
                  <a:cubicBezTo>
                    <a:pt x="761" y="0"/>
                    <a:pt x="779" y="12"/>
                    <a:pt x="796" y="26"/>
                  </a:cubicBezTo>
                  <a:cubicBezTo>
                    <a:pt x="808" y="35"/>
                    <a:pt x="795" y="52"/>
                    <a:pt x="786" y="60"/>
                  </a:cubicBezTo>
                  <a:lnTo>
                    <a:pt x="781" y="61"/>
                  </a:lnTo>
                  <a:cubicBezTo>
                    <a:pt x="776" y="65"/>
                    <a:pt x="772" y="79"/>
                    <a:pt x="779" y="82"/>
                  </a:cubicBezTo>
                  <a:lnTo>
                    <a:pt x="791" y="77"/>
                  </a:lnTo>
                  <a:cubicBezTo>
                    <a:pt x="813" y="96"/>
                    <a:pt x="769" y="116"/>
                    <a:pt x="787" y="138"/>
                  </a:cubicBezTo>
                  <a:cubicBezTo>
                    <a:pt x="792" y="144"/>
                    <a:pt x="802" y="143"/>
                    <a:pt x="799" y="14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27">
              <a:extLst>
                <a:ext uri="{FF2B5EF4-FFF2-40B4-BE49-F238E27FC236}">
                  <a16:creationId xmlns:a16="http://schemas.microsoft.com/office/drawing/2014/main" id="{ACBF55E5-869A-4BD6-8DD1-C56597CE9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13" y="3845017"/>
              <a:ext cx="35457" cy="42023"/>
            </a:xfrm>
            <a:custGeom>
              <a:avLst/>
              <a:gdLst>
                <a:gd name="T0" fmla="*/ 105 w 120"/>
                <a:gd name="T1" fmla="*/ 93 h 141"/>
                <a:gd name="T2" fmla="*/ 86 w 120"/>
                <a:gd name="T3" fmla="*/ 132 h 141"/>
                <a:gd name="T4" fmla="*/ 50 w 120"/>
                <a:gd name="T5" fmla="*/ 129 h 141"/>
                <a:gd name="T6" fmla="*/ 1 w 120"/>
                <a:gd name="T7" fmla="*/ 139 h 141"/>
                <a:gd name="T8" fmla="*/ 9 w 120"/>
                <a:gd name="T9" fmla="*/ 114 h 141"/>
                <a:gd name="T10" fmla="*/ 15 w 120"/>
                <a:gd name="T11" fmla="*/ 86 h 141"/>
                <a:gd name="T12" fmla="*/ 29 w 120"/>
                <a:gd name="T13" fmla="*/ 28 h 141"/>
                <a:gd name="T14" fmla="*/ 39 w 120"/>
                <a:gd name="T15" fmla="*/ 21 h 141"/>
                <a:gd name="T16" fmla="*/ 45 w 120"/>
                <a:gd name="T17" fmla="*/ 29 h 141"/>
                <a:gd name="T18" fmla="*/ 95 w 120"/>
                <a:gd name="T19" fmla="*/ 0 h 141"/>
                <a:gd name="T20" fmla="*/ 120 w 120"/>
                <a:gd name="T21" fmla="*/ 40 h 141"/>
                <a:gd name="T22" fmla="*/ 93 w 120"/>
                <a:gd name="T23" fmla="*/ 69 h 141"/>
                <a:gd name="T24" fmla="*/ 62 w 120"/>
                <a:gd name="T25" fmla="*/ 90 h 141"/>
                <a:gd name="T26" fmla="*/ 105 w 120"/>
                <a:gd name="T27" fmla="*/ 93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41">
                  <a:moveTo>
                    <a:pt x="105" y="93"/>
                  </a:moveTo>
                  <a:cubicBezTo>
                    <a:pt x="96" y="104"/>
                    <a:pt x="90" y="118"/>
                    <a:pt x="86" y="132"/>
                  </a:cubicBezTo>
                  <a:cubicBezTo>
                    <a:pt x="73" y="130"/>
                    <a:pt x="66" y="123"/>
                    <a:pt x="50" y="129"/>
                  </a:cubicBezTo>
                  <a:cubicBezTo>
                    <a:pt x="32" y="136"/>
                    <a:pt x="23" y="141"/>
                    <a:pt x="1" y="139"/>
                  </a:cubicBezTo>
                  <a:cubicBezTo>
                    <a:pt x="0" y="129"/>
                    <a:pt x="5" y="123"/>
                    <a:pt x="9" y="114"/>
                  </a:cubicBezTo>
                  <a:cubicBezTo>
                    <a:pt x="12" y="105"/>
                    <a:pt x="13" y="97"/>
                    <a:pt x="15" y="86"/>
                  </a:cubicBezTo>
                  <a:cubicBezTo>
                    <a:pt x="18" y="65"/>
                    <a:pt x="28" y="51"/>
                    <a:pt x="29" y="28"/>
                  </a:cubicBezTo>
                  <a:cubicBezTo>
                    <a:pt x="32" y="26"/>
                    <a:pt x="36" y="23"/>
                    <a:pt x="39" y="21"/>
                  </a:cubicBezTo>
                  <a:cubicBezTo>
                    <a:pt x="41" y="23"/>
                    <a:pt x="44" y="26"/>
                    <a:pt x="45" y="29"/>
                  </a:cubicBezTo>
                  <a:cubicBezTo>
                    <a:pt x="56" y="16"/>
                    <a:pt x="98" y="19"/>
                    <a:pt x="95" y="0"/>
                  </a:cubicBezTo>
                  <a:cubicBezTo>
                    <a:pt x="109" y="5"/>
                    <a:pt x="115" y="26"/>
                    <a:pt x="120" y="40"/>
                  </a:cubicBezTo>
                  <a:cubicBezTo>
                    <a:pt x="110" y="52"/>
                    <a:pt x="108" y="59"/>
                    <a:pt x="93" y="69"/>
                  </a:cubicBezTo>
                  <a:cubicBezTo>
                    <a:pt x="82" y="76"/>
                    <a:pt x="63" y="74"/>
                    <a:pt x="62" y="90"/>
                  </a:cubicBezTo>
                  <a:cubicBezTo>
                    <a:pt x="77" y="89"/>
                    <a:pt x="90" y="93"/>
                    <a:pt x="105" y="9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28">
              <a:extLst>
                <a:ext uri="{FF2B5EF4-FFF2-40B4-BE49-F238E27FC236}">
                  <a16:creationId xmlns:a16="http://schemas.microsoft.com/office/drawing/2014/main" id="{90FBA5B8-D71F-4D78-BB46-4CC13CBB2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9963" y="3789862"/>
              <a:ext cx="353256" cy="270523"/>
            </a:xfrm>
            <a:custGeom>
              <a:avLst/>
              <a:gdLst>
                <a:gd name="T0" fmla="*/ 1165 w 1188"/>
                <a:gd name="T1" fmla="*/ 569 h 905"/>
                <a:gd name="T2" fmla="*/ 918 w 1188"/>
                <a:gd name="T3" fmla="*/ 778 h 905"/>
                <a:gd name="T4" fmla="*/ 834 w 1188"/>
                <a:gd name="T5" fmla="*/ 794 h 905"/>
                <a:gd name="T6" fmla="*/ 766 w 1188"/>
                <a:gd name="T7" fmla="*/ 838 h 905"/>
                <a:gd name="T8" fmla="*/ 704 w 1188"/>
                <a:gd name="T9" fmla="*/ 863 h 905"/>
                <a:gd name="T10" fmla="*/ 670 w 1188"/>
                <a:gd name="T11" fmla="*/ 865 h 905"/>
                <a:gd name="T12" fmla="*/ 633 w 1188"/>
                <a:gd name="T13" fmla="*/ 851 h 905"/>
                <a:gd name="T14" fmla="*/ 575 w 1188"/>
                <a:gd name="T15" fmla="*/ 847 h 905"/>
                <a:gd name="T16" fmla="*/ 532 w 1188"/>
                <a:gd name="T17" fmla="*/ 872 h 905"/>
                <a:gd name="T18" fmla="*/ 446 w 1188"/>
                <a:gd name="T19" fmla="*/ 890 h 905"/>
                <a:gd name="T20" fmla="*/ 366 w 1188"/>
                <a:gd name="T21" fmla="*/ 855 h 905"/>
                <a:gd name="T22" fmla="*/ 292 w 1188"/>
                <a:gd name="T23" fmla="*/ 817 h 905"/>
                <a:gd name="T24" fmla="*/ 231 w 1188"/>
                <a:gd name="T25" fmla="*/ 813 h 905"/>
                <a:gd name="T26" fmla="*/ 188 w 1188"/>
                <a:gd name="T27" fmla="*/ 750 h 905"/>
                <a:gd name="T28" fmla="*/ 177 w 1188"/>
                <a:gd name="T29" fmla="*/ 743 h 905"/>
                <a:gd name="T30" fmla="*/ 168 w 1188"/>
                <a:gd name="T31" fmla="*/ 720 h 905"/>
                <a:gd name="T32" fmla="*/ 53 w 1188"/>
                <a:gd name="T33" fmla="*/ 556 h 905"/>
                <a:gd name="T34" fmla="*/ 27 w 1188"/>
                <a:gd name="T35" fmla="*/ 510 h 905"/>
                <a:gd name="T36" fmla="*/ 95 w 1188"/>
                <a:gd name="T37" fmla="*/ 424 h 905"/>
                <a:gd name="T38" fmla="*/ 106 w 1188"/>
                <a:gd name="T39" fmla="*/ 374 h 905"/>
                <a:gd name="T40" fmla="*/ 154 w 1188"/>
                <a:gd name="T41" fmla="*/ 302 h 905"/>
                <a:gd name="T42" fmla="*/ 211 w 1188"/>
                <a:gd name="T43" fmla="*/ 169 h 905"/>
                <a:gd name="T44" fmla="*/ 261 w 1188"/>
                <a:gd name="T45" fmla="*/ 107 h 905"/>
                <a:gd name="T46" fmla="*/ 268 w 1188"/>
                <a:gd name="T47" fmla="*/ 50 h 905"/>
                <a:gd name="T48" fmla="*/ 319 w 1188"/>
                <a:gd name="T49" fmla="*/ 37 h 905"/>
                <a:gd name="T50" fmla="*/ 381 w 1188"/>
                <a:gd name="T51" fmla="*/ 21 h 905"/>
                <a:gd name="T52" fmla="*/ 538 w 1188"/>
                <a:gd name="T53" fmla="*/ 51 h 905"/>
                <a:gd name="T54" fmla="*/ 634 w 1188"/>
                <a:gd name="T55" fmla="*/ 107 h 905"/>
                <a:gd name="T56" fmla="*/ 694 w 1188"/>
                <a:gd name="T57" fmla="*/ 184 h 905"/>
                <a:gd name="T58" fmla="*/ 712 w 1188"/>
                <a:gd name="T59" fmla="*/ 210 h 905"/>
                <a:gd name="T60" fmla="*/ 692 w 1188"/>
                <a:gd name="T61" fmla="*/ 296 h 905"/>
                <a:gd name="T62" fmla="*/ 733 w 1188"/>
                <a:gd name="T63" fmla="*/ 311 h 905"/>
                <a:gd name="T64" fmla="*/ 776 w 1188"/>
                <a:gd name="T65" fmla="*/ 374 h 905"/>
                <a:gd name="T66" fmla="*/ 804 w 1188"/>
                <a:gd name="T67" fmla="*/ 428 h 905"/>
                <a:gd name="T68" fmla="*/ 1056 w 1188"/>
                <a:gd name="T69" fmla="*/ 5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8" h="905">
                  <a:moveTo>
                    <a:pt x="1188" y="536"/>
                  </a:moveTo>
                  <a:cubicBezTo>
                    <a:pt x="1182" y="547"/>
                    <a:pt x="1174" y="559"/>
                    <a:pt x="1165" y="569"/>
                  </a:cubicBezTo>
                  <a:cubicBezTo>
                    <a:pt x="1126" y="608"/>
                    <a:pt x="966" y="757"/>
                    <a:pt x="956" y="768"/>
                  </a:cubicBezTo>
                  <a:cubicBezTo>
                    <a:pt x="945" y="781"/>
                    <a:pt x="938" y="779"/>
                    <a:pt x="918" y="778"/>
                  </a:cubicBezTo>
                  <a:cubicBezTo>
                    <a:pt x="901" y="778"/>
                    <a:pt x="885" y="776"/>
                    <a:pt x="869" y="778"/>
                  </a:cubicBezTo>
                  <a:cubicBezTo>
                    <a:pt x="853" y="780"/>
                    <a:pt x="848" y="788"/>
                    <a:pt x="834" y="794"/>
                  </a:cubicBezTo>
                  <a:cubicBezTo>
                    <a:pt x="817" y="801"/>
                    <a:pt x="812" y="796"/>
                    <a:pt x="800" y="810"/>
                  </a:cubicBezTo>
                  <a:cubicBezTo>
                    <a:pt x="791" y="820"/>
                    <a:pt x="781" y="833"/>
                    <a:pt x="766" y="838"/>
                  </a:cubicBezTo>
                  <a:cubicBezTo>
                    <a:pt x="751" y="844"/>
                    <a:pt x="737" y="841"/>
                    <a:pt x="724" y="848"/>
                  </a:cubicBezTo>
                  <a:cubicBezTo>
                    <a:pt x="717" y="852"/>
                    <a:pt x="710" y="858"/>
                    <a:pt x="704" y="863"/>
                  </a:cubicBezTo>
                  <a:cubicBezTo>
                    <a:pt x="701" y="863"/>
                    <a:pt x="697" y="862"/>
                    <a:pt x="694" y="862"/>
                  </a:cubicBezTo>
                  <a:cubicBezTo>
                    <a:pt x="685" y="863"/>
                    <a:pt x="678" y="865"/>
                    <a:pt x="670" y="865"/>
                  </a:cubicBezTo>
                  <a:cubicBezTo>
                    <a:pt x="663" y="866"/>
                    <a:pt x="652" y="869"/>
                    <a:pt x="646" y="865"/>
                  </a:cubicBezTo>
                  <a:cubicBezTo>
                    <a:pt x="639" y="862"/>
                    <a:pt x="638" y="856"/>
                    <a:pt x="633" y="851"/>
                  </a:cubicBezTo>
                  <a:cubicBezTo>
                    <a:pt x="621" y="837"/>
                    <a:pt x="611" y="842"/>
                    <a:pt x="595" y="842"/>
                  </a:cubicBezTo>
                  <a:cubicBezTo>
                    <a:pt x="587" y="843"/>
                    <a:pt x="582" y="844"/>
                    <a:pt x="575" y="847"/>
                  </a:cubicBezTo>
                  <a:cubicBezTo>
                    <a:pt x="568" y="849"/>
                    <a:pt x="560" y="849"/>
                    <a:pt x="553" y="852"/>
                  </a:cubicBezTo>
                  <a:cubicBezTo>
                    <a:pt x="546" y="857"/>
                    <a:pt x="538" y="866"/>
                    <a:pt x="532" y="872"/>
                  </a:cubicBezTo>
                  <a:cubicBezTo>
                    <a:pt x="526" y="879"/>
                    <a:pt x="522" y="890"/>
                    <a:pt x="512" y="895"/>
                  </a:cubicBezTo>
                  <a:cubicBezTo>
                    <a:pt x="501" y="902"/>
                    <a:pt x="453" y="905"/>
                    <a:pt x="446" y="890"/>
                  </a:cubicBezTo>
                  <a:cubicBezTo>
                    <a:pt x="431" y="886"/>
                    <a:pt x="415" y="889"/>
                    <a:pt x="400" y="880"/>
                  </a:cubicBezTo>
                  <a:cubicBezTo>
                    <a:pt x="387" y="873"/>
                    <a:pt x="377" y="865"/>
                    <a:pt x="366" y="855"/>
                  </a:cubicBezTo>
                  <a:cubicBezTo>
                    <a:pt x="356" y="846"/>
                    <a:pt x="348" y="833"/>
                    <a:pt x="337" y="824"/>
                  </a:cubicBezTo>
                  <a:cubicBezTo>
                    <a:pt x="325" y="815"/>
                    <a:pt x="308" y="818"/>
                    <a:pt x="292" y="817"/>
                  </a:cubicBezTo>
                  <a:cubicBezTo>
                    <a:pt x="281" y="817"/>
                    <a:pt x="272" y="812"/>
                    <a:pt x="263" y="813"/>
                  </a:cubicBezTo>
                  <a:cubicBezTo>
                    <a:pt x="252" y="815"/>
                    <a:pt x="242" y="818"/>
                    <a:pt x="231" y="813"/>
                  </a:cubicBezTo>
                  <a:cubicBezTo>
                    <a:pt x="215" y="806"/>
                    <a:pt x="219" y="770"/>
                    <a:pt x="217" y="755"/>
                  </a:cubicBezTo>
                  <a:cubicBezTo>
                    <a:pt x="207" y="754"/>
                    <a:pt x="196" y="755"/>
                    <a:pt x="188" y="750"/>
                  </a:cubicBezTo>
                  <a:lnTo>
                    <a:pt x="186" y="744"/>
                  </a:lnTo>
                  <a:lnTo>
                    <a:pt x="177" y="743"/>
                  </a:lnTo>
                  <a:lnTo>
                    <a:pt x="177" y="742"/>
                  </a:lnTo>
                  <a:cubicBezTo>
                    <a:pt x="177" y="738"/>
                    <a:pt x="173" y="734"/>
                    <a:pt x="168" y="720"/>
                  </a:cubicBezTo>
                  <a:cubicBezTo>
                    <a:pt x="158" y="692"/>
                    <a:pt x="158" y="634"/>
                    <a:pt x="117" y="643"/>
                  </a:cubicBezTo>
                  <a:cubicBezTo>
                    <a:pt x="93" y="621"/>
                    <a:pt x="73" y="586"/>
                    <a:pt x="53" y="556"/>
                  </a:cubicBezTo>
                  <a:cubicBezTo>
                    <a:pt x="43" y="563"/>
                    <a:pt x="16" y="561"/>
                    <a:pt x="2" y="560"/>
                  </a:cubicBezTo>
                  <a:cubicBezTo>
                    <a:pt x="0" y="540"/>
                    <a:pt x="19" y="528"/>
                    <a:pt x="27" y="510"/>
                  </a:cubicBezTo>
                  <a:cubicBezTo>
                    <a:pt x="42" y="515"/>
                    <a:pt x="66" y="515"/>
                    <a:pt x="82" y="510"/>
                  </a:cubicBezTo>
                  <a:cubicBezTo>
                    <a:pt x="96" y="484"/>
                    <a:pt x="88" y="453"/>
                    <a:pt x="95" y="424"/>
                  </a:cubicBezTo>
                  <a:cubicBezTo>
                    <a:pt x="99" y="411"/>
                    <a:pt x="109" y="405"/>
                    <a:pt x="112" y="393"/>
                  </a:cubicBezTo>
                  <a:cubicBezTo>
                    <a:pt x="113" y="385"/>
                    <a:pt x="105" y="380"/>
                    <a:pt x="106" y="374"/>
                  </a:cubicBezTo>
                  <a:cubicBezTo>
                    <a:pt x="107" y="367"/>
                    <a:pt x="113" y="364"/>
                    <a:pt x="115" y="359"/>
                  </a:cubicBezTo>
                  <a:cubicBezTo>
                    <a:pt x="123" y="329"/>
                    <a:pt x="140" y="325"/>
                    <a:pt x="154" y="302"/>
                  </a:cubicBezTo>
                  <a:cubicBezTo>
                    <a:pt x="166" y="283"/>
                    <a:pt x="162" y="235"/>
                    <a:pt x="186" y="229"/>
                  </a:cubicBezTo>
                  <a:cubicBezTo>
                    <a:pt x="191" y="208"/>
                    <a:pt x="204" y="190"/>
                    <a:pt x="211" y="169"/>
                  </a:cubicBezTo>
                  <a:cubicBezTo>
                    <a:pt x="215" y="170"/>
                    <a:pt x="219" y="169"/>
                    <a:pt x="223" y="171"/>
                  </a:cubicBezTo>
                  <a:cubicBezTo>
                    <a:pt x="241" y="160"/>
                    <a:pt x="257" y="126"/>
                    <a:pt x="261" y="107"/>
                  </a:cubicBezTo>
                  <a:cubicBezTo>
                    <a:pt x="264" y="92"/>
                    <a:pt x="263" y="76"/>
                    <a:pt x="264" y="62"/>
                  </a:cubicBezTo>
                  <a:cubicBezTo>
                    <a:pt x="265" y="58"/>
                    <a:pt x="267" y="55"/>
                    <a:pt x="268" y="50"/>
                  </a:cubicBezTo>
                  <a:cubicBezTo>
                    <a:pt x="276" y="53"/>
                    <a:pt x="283" y="56"/>
                    <a:pt x="293" y="56"/>
                  </a:cubicBezTo>
                  <a:cubicBezTo>
                    <a:pt x="299" y="46"/>
                    <a:pt x="311" y="46"/>
                    <a:pt x="319" y="37"/>
                  </a:cubicBezTo>
                  <a:cubicBezTo>
                    <a:pt x="325" y="30"/>
                    <a:pt x="334" y="10"/>
                    <a:pt x="334" y="0"/>
                  </a:cubicBezTo>
                  <a:cubicBezTo>
                    <a:pt x="354" y="2"/>
                    <a:pt x="354" y="23"/>
                    <a:pt x="381" y="21"/>
                  </a:cubicBezTo>
                  <a:cubicBezTo>
                    <a:pt x="404" y="20"/>
                    <a:pt x="411" y="12"/>
                    <a:pt x="435" y="13"/>
                  </a:cubicBezTo>
                  <a:cubicBezTo>
                    <a:pt x="472" y="16"/>
                    <a:pt x="505" y="36"/>
                    <a:pt x="538" y="51"/>
                  </a:cubicBezTo>
                  <a:cubicBezTo>
                    <a:pt x="556" y="60"/>
                    <a:pt x="564" y="71"/>
                    <a:pt x="581" y="83"/>
                  </a:cubicBezTo>
                  <a:cubicBezTo>
                    <a:pt x="598" y="94"/>
                    <a:pt x="618" y="96"/>
                    <a:pt x="634" y="107"/>
                  </a:cubicBezTo>
                  <a:cubicBezTo>
                    <a:pt x="649" y="116"/>
                    <a:pt x="653" y="130"/>
                    <a:pt x="665" y="144"/>
                  </a:cubicBezTo>
                  <a:cubicBezTo>
                    <a:pt x="677" y="157"/>
                    <a:pt x="683" y="171"/>
                    <a:pt x="694" y="184"/>
                  </a:cubicBezTo>
                  <a:cubicBezTo>
                    <a:pt x="702" y="192"/>
                    <a:pt x="714" y="195"/>
                    <a:pt x="722" y="203"/>
                  </a:cubicBezTo>
                  <a:cubicBezTo>
                    <a:pt x="719" y="205"/>
                    <a:pt x="715" y="208"/>
                    <a:pt x="712" y="210"/>
                  </a:cubicBezTo>
                  <a:cubicBezTo>
                    <a:pt x="711" y="233"/>
                    <a:pt x="701" y="247"/>
                    <a:pt x="698" y="268"/>
                  </a:cubicBezTo>
                  <a:cubicBezTo>
                    <a:pt x="696" y="279"/>
                    <a:pt x="695" y="287"/>
                    <a:pt x="692" y="296"/>
                  </a:cubicBezTo>
                  <a:cubicBezTo>
                    <a:pt x="688" y="305"/>
                    <a:pt x="683" y="311"/>
                    <a:pt x="684" y="321"/>
                  </a:cubicBezTo>
                  <a:cubicBezTo>
                    <a:pt x="706" y="323"/>
                    <a:pt x="715" y="318"/>
                    <a:pt x="733" y="311"/>
                  </a:cubicBezTo>
                  <a:cubicBezTo>
                    <a:pt x="749" y="305"/>
                    <a:pt x="756" y="312"/>
                    <a:pt x="769" y="314"/>
                  </a:cubicBezTo>
                  <a:cubicBezTo>
                    <a:pt x="764" y="334"/>
                    <a:pt x="766" y="355"/>
                    <a:pt x="776" y="374"/>
                  </a:cubicBezTo>
                  <a:cubicBezTo>
                    <a:pt x="781" y="383"/>
                    <a:pt x="792" y="388"/>
                    <a:pt x="797" y="398"/>
                  </a:cubicBezTo>
                  <a:cubicBezTo>
                    <a:pt x="802" y="407"/>
                    <a:pt x="802" y="417"/>
                    <a:pt x="804" y="428"/>
                  </a:cubicBezTo>
                  <a:cubicBezTo>
                    <a:pt x="809" y="456"/>
                    <a:pt x="825" y="446"/>
                    <a:pt x="847" y="458"/>
                  </a:cubicBezTo>
                  <a:cubicBezTo>
                    <a:pt x="896" y="486"/>
                    <a:pt x="1005" y="516"/>
                    <a:pt x="1056" y="535"/>
                  </a:cubicBezTo>
                  <a:cubicBezTo>
                    <a:pt x="1071" y="541"/>
                    <a:pt x="1154" y="535"/>
                    <a:pt x="1188" y="5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29">
              <a:extLst>
                <a:ext uri="{FF2B5EF4-FFF2-40B4-BE49-F238E27FC236}">
                  <a16:creationId xmlns:a16="http://schemas.microsoft.com/office/drawing/2014/main" id="{742A5A95-765F-4937-9508-9752006DF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601" y="4011796"/>
              <a:ext cx="186477" cy="236379"/>
            </a:xfrm>
            <a:custGeom>
              <a:avLst/>
              <a:gdLst>
                <a:gd name="T0" fmla="*/ 557 w 626"/>
                <a:gd name="T1" fmla="*/ 203 h 793"/>
                <a:gd name="T2" fmla="*/ 549 w 626"/>
                <a:gd name="T3" fmla="*/ 397 h 793"/>
                <a:gd name="T4" fmla="*/ 605 w 626"/>
                <a:gd name="T5" fmla="*/ 553 h 793"/>
                <a:gd name="T6" fmla="*/ 606 w 626"/>
                <a:gd name="T7" fmla="*/ 553 h 793"/>
                <a:gd name="T8" fmla="*/ 569 w 626"/>
                <a:gd name="T9" fmla="*/ 605 h 793"/>
                <a:gd name="T10" fmla="*/ 498 w 626"/>
                <a:gd name="T11" fmla="*/ 635 h 793"/>
                <a:gd name="T12" fmla="*/ 495 w 626"/>
                <a:gd name="T13" fmla="*/ 665 h 793"/>
                <a:gd name="T14" fmla="*/ 438 w 626"/>
                <a:gd name="T15" fmla="*/ 769 h 793"/>
                <a:gd name="T16" fmla="*/ 381 w 626"/>
                <a:gd name="T17" fmla="*/ 778 h 793"/>
                <a:gd name="T18" fmla="*/ 295 w 626"/>
                <a:gd name="T19" fmla="*/ 702 h 793"/>
                <a:gd name="T20" fmla="*/ 10 w 626"/>
                <a:gd name="T21" fmla="*/ 513 h 793"/>
                <a:gd name="T22" fmla="*/ 5 w 626"/>
                <a:gd name="T23" fmla="*/ 491 h 793"/>
                <a:gd name="T24" fmla="*/ 80 w 626"/>
                <a:gd name="T25" fmla="*/ 449 h 793"/>
                <a:gd name="T26" fmla="*/ 27 w 626"/>
                <a:gd name="T27" fmla="*/ 455 h 793"/>
                <a:gd name="T28" fmla="*/ 2 w 626"/>
                <a:gd name="T29" fmla="*/ 408 h 793"/>
                <a:gd name="T30" fmla="*/ 79 w 626"/>
                <a:gd name="T31" fmla="*/ 334 h 793"/>
                <a:gd name="T32" fmla="*/ 107 w 626"/>
                <a:gd name="T33" fmla="*/ 267 h 793"/>
                <a:gd name="T34" fmla="*/ 53 w 626"/>
                <a:gd name="T35" fmla="*/ 171 h 793"/>
                <a:gd name="T36" fmla="*/ 16 w 626"/>
                <a:gd name="T37" fmla="*/ 94 h 793"/>
                <a:gd name="T38" fmla="*/ 87 w 626"/>
                <a:gd name="T39" fmla="*/ 20 h 793"/>
                <a:gd name="T40" fmla="*/ 99 w 626"/>
                <a:gd name="T41" fmla="*/ 1 h 793"/>
                <a:gd name="T42" fmla="*/ 110 w 626"/>
                <a:gd name="T43" fmla="*/ 8 h 793"/>
                <a:gd name="T44" fmla="*/ 153 w 626"/>
                <a:gd name="T45" fmla="*/ 71 h 793"/>
                <a:gd name="T46" fmla="*/ 214 w 626"/>
                <a:gd name="T47" fmla="*/ 75 h 793"/>
                <a:gd name="T48" fmla="*/ 288 w 626"/>
                <a:gd name="T49" fmla="*/ 113 h 793"/>
                <a:gd name="T50" fmla="*/ 368 w 626"/>
                <a:gd name="T51" fmla="*/ 148 h 793"/>
                <a:gd name="T52" fmla="*/ 454 w 626"/>
                <a:gd name="T53" fmla="*/ 130 h 793"/>
                <a:gd name="T54" fmla="*/ 497 w 626"/>
                <a:gd name="T55" fmla="*/ 105 h 793"/>
                <a:gd name="T56" fmla="*/ 555 w 626"/>
                <a:gd name="T57" fmla="*/ 109 h 793"/>
                <a:gd name="T58" fmla="*/ 592 w 626"/>
                <a:gd name="T59" fmla="*/ 123 h 793"/>
                <a:gd name="T60" fmla="*/ 626 w 626"/>
                <a:gd name="T61" fmla="*/ 121 h 793"/>
                <a:gd name="T62" fmla="*/ 587 w 626"/>
                <a:gd name="T63" fmla="*/ 16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6" h="793">
                  <a:moveTo>
                    <a:pt x="558" y="189"/>
                  </a:moveTo>
                  <a:cubicBezTo>
                    <a:pt x="558" y="192"/>
                    <a:pt x="559" y="199"/>
                    <a:pt x="557" y="203"/>
                  </a:cubicBezTo>
                  <a:cubicBezTo>
                    <a:pt x="549" y="233"/>
                    <a:pt x="555" y="269"/>
                    <a:pt x="554" y="301"/>
                  </a:cubicBezTo>
                  <a:cubicBezTo>
                    <a:pt x="552" y="332"/>
                    <a:pt x="549" y="365"/>
                    <a:pt x="549" y="397"/>
                  </a:cubicBezTo>
                  <a:cubicBezTo>
                    <a:pt x="550" y="427"/>
                    <a:pt x="545" y="466"/>
                    <a:pt x="554" y="495"/>
                  </a:cubicBezTo>
                  <a:cubicBezTo>
                    <a:pt x="560" y="515"/>
                    <a:pt x="590" y="538"/>
                    <a:pt x="605" y="553"/>
                  </a:cubicBezTo>
                  <a:lnTo>
                    <a:pt x="606" y="551"/>
                  </a:lnTo>
                  <a:lnTo>
                    <a:pt x="606" y="553"/>
                  </a:lnTo>
                  <a:cubicBezTo>
                    <a:pt x="602" y="564"/>
                    <a:pt x="597" y="561"/>
                    <a:pt x="590" y="567"/>
                  </a:cubicBezTo>
                  <a:cubicBezTo>
                    <a:pt x="581" y="575"/>
                    <a:pt x="566" y="591"/>
                    <a:pt x="569" y="605"/>
                  </a:cubicBezTo>
                  <a:cubicBezTo>
                    <a:pt x="552" y="603"/>
                    <a:pt x="547" y="615"/>
                    <a:pt x="537" y="623"/>
                  </a:cubicBezTo>
                  <a:cubicBezTo>
                    <a:pt x="526" y="633"/>
                    <a:pt x="511" y="625"/>
                    <a:pt x="498" y="635"/>
                  </a:cubicBezTo>
                  <a:cubicBezTo>
                    <a:pt x="490" y="642"/>
                    <a:pt x="481" y="652"/>
                    <a:pt x="486" y="659"/>
                  </a:cubicBezTo>
                  <a:cubicBezTo>
                    <a:pt x="489" y="664"/>
                    <a:pt x="495" y="660"/>
                    <a:pt x="495" y="665"/>
                  </a:cubicBezTo>
                  <a:cubicBezTo>
                    <a:pt x="496" y="679"/>
                    <a:pt x="474" y="683"/>
                    <a:pt x="466" y="696"/>
                  </a:cubicBezTo>
                  <a:cubicBezTo>
                    <a:pt x="449" y="722"/>
                    <a:pt x="457" y="745"/>
                    <a:pt x="438" y="769"/>
                  </a:cubicBezTo>
                  <a:cubicBezTo>
                    <a:pt x="428" y="781"/>
                    <a:pt x="416" y="792"/>
                    <a:pt x="404" y="792"/>
                  </a:cubicBezTo>
                  <a:cubicBezTo>
                    <a:pt x="396" y="793"/>
                    <a:pt x="388" y="789"/>
                    <a:pt x="381" y="778"/>
                  </a:cubicBezTo>
                  <a:cubicBezTo>
                    <a:pt x="355" y="774"/>
                    <a:pt x="335" y="748"/>
                    <a:pt x="315" y="733"/>
                  </a:cubicBezTo>
                  <a:cubicBezTo>
                    <a:pt x="299" y="721"/>
                    <a:pt x="301" y="722"/>
                    <a:pt x="295" y="702"/>
                  </a:cubicBezTo>
                  <a:cubicBezTo>
                    <a:pt x="291" y="690"/>
                    <a:pt x="284" y="674"/>
                    <a:pt x="275" y="668"/>
                  </a:cubicBezTo>
                  <a:cubicBezTo>
                    <a:pt x="230" y="637"/>
                    <a:pt x="35" y="527"/>
                    <a:pt x="10" y="513"/>
                  </a:cubicBezTo>
                  <a:lnTo>
                    <a:pt x="7" y="511"/>
                  </a:lnTo>
                  <a:cubicBezTo>
                    <a:pt x="7" y="511"/>
                    <a:pt x="7" y="499"/>
                    <a:pt x="5" y="491"/>
                  </a:cubicBezTo>
                  <a:cubicBezTo>
                    <a:pt x="18" y="482"/>
                    <a:pt x="68" y="461"/>
                    <a:pt x="71" y="449"/>
                  </a:cubicBezTo>
                  <a:lnTo>
                    <a:pt x="80" y="449"/>
                  </a:lnTo>
                  <a:cubicBezTo>
                    <a:pt x="66" y="448"/>
                    <a:pt x="63" y="443"/>
                    <a:pt x="53" y="445"/>
                  </a:cubicBezTo>
                  <a:cubicBezTo>
                    <a:pt x="42" y="447"/>
                    <a:pt x="41" y="457"/>
                    <a:pt x="27" y="455"/>
                  </a:cubicBezTo>
                  <a:cubicBezTo>
                    <a:pt x="11" y="453"/>
                    <a:pt x="2" y="440"/>
                    <a:pt x="0" y="426"/>
                  </a:cubicBezTo>
                  <a:cubicBezTo>
                    <a:pt x="0" y="420"/>
                    <a:pt x="0" y="414"/>
                    <a:pt x="2" y="408"/>
                  </a:cubicBezTo>
                  <a:cubicBezTo>
                    <a:pt x="8" y="393"/>
                    <a:pt x="25" y="381"/>
                    <a:pt x="34" y="366"/>
                  </a:cubicBezTo>
                  <a:cubicBezTo>
                    <a:pt x="48" y="344"/>
                    <a:pt x="50" y="336"/>
                    <a:pt x="79" y="334"/>
                  </a:cubicBezTo>
                  <a:cubicBezTo>
                    <a:pt x="81" y="324"/>
                    <a:pt x="84" y="308"/>
                    <a:pt x="89" y="299"/>
                  </a:cubicBezTo>
                  <a:cubicBezTo>
                    <a:pt x="97" y="286"/>
                    <a:pt x="109" y="284"/>
                    <a:pt x="107" y="267"/>
                  </a:cubicBezTo>
                  <a:cubicBezTo>
                    <a:pt x="105" y="248"/>
                    <a:pt x="79" y="215"/>
                    <a:pt x="69" y="199"/>
                  </a:cubicBezTo>
                  <a:cubicBezTo>
                    <a:pt x="63" y="189"/>
                    <a:pt x="57" y="181"/>
                    <a:pt x="53" y="171"/>
                  </a:cubicBezTo>
                  <a:cubicBezTo>
                    <a:pt x="48" y="157"/>
                    <a:pt x="41" y="153"/>
                    <a:pt x="34" y="143"/>
                  </a:cubicBezTo>
                  <a:cubicBezTo>
                    <a:pt x="24" y="129"/>
                    <a:pt x="21" y="111"/>
                    <a:pt x="16" y="94"/>
                  </a:cubicBezTo>
                  <a:cubicBezTo>
                    <a:pt x="29" y="82"/>
                    <a:pt x="41" y="69"/>
                    <a:pt x="55" y="57"/>
                  </a:cubicBezTo>
                  <a:cubicBezTo>
                    <a:pt x="69" y="45"/>
                    <a:pt x="78" y="33"/>
                    <a:pt x="87" y="20"/>
                  </a:cubicBezTo>
                  <a:cubicBezTo>
                    <a:pt x="96" y="9"/>
                    <a:pt x="99" y="5"/>
                    <a:pt x="99" y="0"/>
                  </a:cubicBezTo>
                  <a:lnTo>
                    <a:pt x="99" y="1"/>
                  </a:lnTo>
                  <a:lnTo>
                    <a:pt x="108" y="2"/>
                  </a:lnTo>
                  <a:lnTo>
                    <a:pt x="110" y="8"/>
                  </a:lnTo>
                  <a:cubicBezTo>
                    <a:pt x="118" y="13"/>
                    <a:pt x="129" y="12"/>
                    <a:pt x="139" y="13"/>
                  </a:cubicBezTo>
                  <a:cubicBezTo>
                    <a:pt x="141" y="28"/>
                    <a:pt x="137" y="64"/>
                    <a:pt x="153" y="71"/>
                  </a:cubicBezTo>
                  <a:cubicBezTo>
                    <a:pt x="164" y="76"/>
                    <a:pt x="174" y="73"/>
                    <a:pt x="185" y="71"/>
                  </a:cubicBezTo>
                  <a:cubicBezTo>
                    <a:pt x="194" y="70"/>
                    <a:pt x="203" y="75"/>
                    <a:pt x="214" y="75"/>
                  </a:cubicBezTo>
                  <a:cubicBezTo>
                    <a:pt x="230" y="76"/>
                    <a:pt x="247" y="73"/>
                    <a:pt x="259" y="82"/>
                  </a:cubicBezTo>
                  <a:cubicBezTo>
                    <a:pt x="270" y="91"/>
                    <a:pt x="278" y="104"/>
                    <a:pt x="288" y="113"/>
                  </a:cubicBezTo>
                  <a:cubicBezTo>
                    <a:pt x="299" y="123"/>
                    <a:pt x="309" y="131"/>
                    <a:pt x="322" y="138"/>
                  </a:cubicBezTo>
                  <a:cubicBezTo>
                    <a:pt x="337" y="147"/>
                    <a:pt x="353" y="144"/>
                    <a:pt x="368" y="148"/>
                  </a:cubicBezTo>
                  <a:cubicBezTo>
                    <a:pt x="375" y="163"/>
                    <a:pt x="423" y="160"/>
                    <a:pt x="434" y="153"/>
                  </a:cubicBezTo>
                  <a:cubicBezTo>
                    <a:pt x="444" y="148"/>
                    <a:pt x="448" y="137"/>
                    <a:pt x="454" y="130"/>
                  </a:cubicBezTo>
                  <a:cubicBezTo>
                    <a:pt x="460" y="124"/>
                    <a:pt x="468" y="115"/>
                    <a:pt x="475" y="110"/>
                  </a:cubicBezTo>
                  <a:cubicBezTo>
                    <a:pt x="482" y="107"/>
                    <a:pt x="490" y="107"/>
                    <a:pt x="497" y="105"/>
                  </a:cubicBezTo>
                  <a:cubicBezTo>
                    <a:pt x="504" y="102"/>
                    <a:pt x="509" y="101"/>
                    <a:pt x="517" y="100"/>
                  </a:cubicBezTo>
                  <a:cubicBezTo>
                    <a:pt x="533" y="100"/>
                    <a:pt x="543" y="95"/>
                    <a:pt x="555" y="109"/>
                  </a:cubicBezTo>
                  <a:cubicBezTo>
                    <a:pt x="560" y="114"/>
                    <a:pt x="561" y="120"/>
                    <a:pt x="568" y="123"/>
                  </a:cubicBezTo>
                  <a:cubicBezTo>
                    <a:pt x="574" y="127"/>
                    <a:pt x="585" y="124"/>
                    <a:pt x="592" y="123"/>
                  </a:cubicBezTo>
                  <a:cubicBezTo>
                    <a:pt x="600" y="123"/>
                    <a:pt x="607" y="121"/>
                    <a:pt x="616" y="120"/>
                  </a:cubicBezTo>
                  <a:cubicBezTo>
                    <a:pt x="619" y="120"/>
                    <a:pt x="623" y="121"/>
                    <a:pt x="626" y="121"/>
                  </a:cubicBezTo>
                  <a:cubicBezTo>
                    <a:pt x="622" y="125"/>
                    <a:pt x="617" y="128"/>
                    <a:pt x="613" y="132"/>
                  </a:cubicBezTo>
                  <a:cubicBezTo>
                    <a:pt x="602" y="142"/>
                    <a:pt x="594" y="148"/>
                    <a:pt x="587" y="160"/>
                  </a:cubicBezTo>
                  <a:cubicBezTo>
                    <a:pt x="581" y="172"/>
                    <a:pt x="575" y="188"/>
                    <a:pt x="558" y="18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30">
              <a:extLst>
                <a:ext uri="{FF2B5EF4-FFF2-40B4-BE49-F238E27FC236}">
                  <a16:creationId xmlns:a16="http://schemas.microsoft.com/office/drawing/2014/main" id="{FC4FD480-D779-4E4D-AB3B-A330E495B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1170" y="4164130"/>
              <a:ext cx="249512" cy="252138"/>
            </a:xfrm>
            <a:custGeom>
              <a:avLst/>
              <a:gdLst>
                <a:gd name="T0" fmla="*/ 833 w 840"/>
                <a:gd name="T1" fmla="*/ 744 h 847"/>
                <a:gd name="T2" fmla="*/ 800 w 840"/>
                <a:gd name="T3" fmla="*/ 776 h 847"/>
                <a:gd name="T4" fmla="*/ 753 w 840"/>
                <a:gd name="T5" fmla="*/ 788 h 847"/>
                <a:gd name="T6" fmla="*/ 696 w 840"/>
                <a:gd name="T7" fmla="*/ 808 h 847"/>
                <a:gd name="T8" fmla="*/ 587 w 840"/>
                <a:gd name="T9" fmla="*/ 836 h 847"/>
                <a:gd name="T10" fmla="*/ 531 w 840"/>
                <a:gd name="T11" fmla="*/ 836 h 847"/>
                <a:gd name="T12" fmla="*/ 440 w 840"/>
                <a:gd name="T13" fmla="*/ 824 h 847"/>
                <a:gd name="T14" fmla="*/ 400 w 840"/>
                <a:gd name="T15" fmla="*/ 823 h 847"/>
                <a:gd name="T16" fmla="*/ 371 w 840"/>
                <a:gd name="T17" fmla="*/ 738 h 847"/>
                <a:gd name="T18" fmla="*/ 340 w 840"/>
                <a:gd name="T19" fmla="*/ 683 h 847"/>
                <a:gd name="T20" fmla="*/ 323 w 840"/>
                <a:gd name="T21" fmla="*/ 684 h 847"/>
                <a:gd name="T22" fmla="*/ 269 w 840"/>
                <a:gd name="T23" fmla="*/ 660 h 847"/>
                <a:gd name="T24" fmla="*/ 223 w 840"/>
                <a:gd name="T25" fmla="*/ 628 h 847"/>
                <a:gd name="T26" fmla="*/ 108 w 840"/>
                <a:gd name="T27" fmla="*/ 583 h 847"/>
                <a:gd name="T28" fmla="*/ 104 w 840"/>
                <a:gd name="T29" fmla="*/ 579 h 847"/>
                <a:gd name="T30" fmla="*/ 57 w 840"/>
                <a:gd name="T31" fmla="*/ 452 h 847"/>
                <a:gd name="T32" fmla="*/ 8 w 840"/>
                <a:gd name="T33" fmla="*/ 417 h 847"/>
                <a:gd name="T34" fmla="*/ 11 w 840"/>
                <a:gd name="T35" fmla="*/ 332 h 847"/>
                <a:gd name="T36" fmla="*/ 5 w 840"/>
                <a:gd name="T37" fmla="*/ 281 h 847"/>
                <a:gd name="T38" fmla="*/ 89 w 840"/>
                <a:gd name="T39" fmla="*/ 211 h 847"/>
                <a:gd name="T40" fmla="*/ 86 w 840"/>
                <a:gd name="T41" fmla="*/ 149 h 847"/>
                <a:gd name="T42" fmla="*/ 76 w 840"/>
                <a:gd name="T43" fmla="*/ 125 h 847"/>
                <a:gd name="T44" fmla="*/ 71 w 840"/>
                <a:gd name="T45" fmla="*/ 16 h 847"/>
                <a:gd name="T46" fmla="*/ 100 w 840"/>
                <a:gd name="T47" fmla="*/ 5 h 847"/>
                <a:gd name="T48" fmla="*/ 180 w 840"/>
                <a:gd name="T49" fmla="*/ 6 h 847"/>
                <a:gd name="T50" fmla="*/ 198 w 840"/>
                <a:gd name="T51" fmla="*/ 127 h 847"/>
                <a:gd name="T52" fmla="*/ 311 w 840"/>
                <a:gd name="T53" fmla="*/ 117 h 847"/>
                <a:gd name="T54" fmla="*/ 282 w 840"/>
                <a:gd name="T55" fmla="*/ 93 h 847"/>
                <a:gd name="T56" fmla="*/ 289 w 840"/>
                <a:gd name="T57" fmla="*/ 71 h 847"/>
                <a:gd name="T58" fmla="*/ 353 w 840"/>
                <a:gd name="T59" fmla="*/ 3 h 847"/>
                <a:gd name="T60" fmla="*/ 638 w 840"/>
                <a:gd name="T61" fmla="*/ 192 h 847"/>
                <a:gd name="T62" fmla="*/ 724 w 840"/>
                <a:gd name="T63" fmla="*/ 268 h 847"/>
                <a:gd name="T64" fmla="*/ 746 w 840"/>
                <a:gd name="T65" fmla="*/ 295 h 847"/>
                <a:gd name="T66" fmla="*/ 718 w 840"/>
                <a:gd name="T67" fmla="*/ 381 h 847"/>
                <a:gd name="T68" fmla="*/ 770 w 840"/>
                <a:gd name="T69" fmla="*/ 475 h 847"/>
                <a:gd name="T70" fmla="*/ 748 w 840"/>
                <a:gd name="T71" fmla="*/ 508 h 847"/>
                <a:gd name="T72" fmla="*/ 754 w 840"/>
                <a:gd name="T73" fmla="*/ 599 h 847"/>
                <a:gd name="T74" fmla="*/ 774 w 840"/>
                <a:gd name="T75" fmla="*/ 670 h 847"/>
                <a:gd name="T76" fmla="*/ 836 w 840"/>
                <a:gd name="T77" fmla="*/ 734 h 847"/>
                <a:gd name="T78" fmla="*/ 839 w 840"/>
                <a:gd name="T79" fmla="*/ 744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0" h="847">
                  <a:moveTo>
                    <a:pt x="839" y="744"/>
                  </a:moveTo>
                  <a:lnTo>
                    <a:pt x="833" y="744"/>
                  </a:lnTo>
                  <a:cubicBezTo>
                    <a:pt x="833" y="748"/>
                    <a:pt x="831" y="754"/>
                    <a:pt x="832" y="757"/>
                  </a:cubicBezTo>
                  <a:cubicBezTo>
                    <a:pt x="814" y="741"/>
                    <a:pt x="813" y="769"/>
                    <a:pt x="800" y="776"/>
                  </a:cubicBezTo>
                  <a:cubicBezTo>
                    <a:pt x="796" y="779"/>
                    <a:pt x="782" y="779"/>
                    <a:pt x="777" y="780"/>
                  </a:cubicBezTo>
                  <a:cubicBezTo>
                    <a:pt x="767" y="784"/>
                    <a:pt x="766" y="790"/>
                    <a:pt x="753" y="788"/>
                  </a:cubicBezTo>
                  <a:cubicBezTo>
                    <a:pt x="751" y="803"/>
                    <a:pt x="735" y="796"/>
                    <a:pt x="724" y="798"/>
                  </a:cubicBezTo>
                  <a:cubicBezTo>
                    <a:pt x="712" y="800"/>
                    <a:pt x="707" y="803"/>
                    <a:pt x="696" y="808"/>
                  </a:cubicBezTo>
                  <a:cubicBezTo>
                    <a:pt x="673" y="818"/>
                    <a:pt x="662" y="797"/>
                    <a:pt x="639" y="806"/>
                  </a:cubicBezTo>
                  <a:cubicBezTo>
                    <a:pt x="643" y="829"/>
                    <a:pt x="604" y="839"/>
                    <a:pt x="587" y="836"/>
                  </a:cubicBezTo>
                  <a:cubicBezTo>
                    <a:pt x="576" y="834"/>
                    <a:pt x="571" y="822"/>
                    <a:pt x="559" y="822"/>
                  </a:cubicBezTo>
                  <a:cubicBezTo>
                    <a:pt x="552" y="823"/>
                    <a:pt x="538" y="834"/>
                    <a:pt x="531" y="836"/>
                  </a:cubicBezTo>
                  <a:cubicBezTo>
                    <a:pt x="503" y="847"/>
                    <a:pt x="501" y="825"/>
                    <a:pt x="476" y="818"/>
                  </a:cubicBezTo>
                  <a:cubicBezTo>
                    <a:pt x="462" y="814"/>
                    <a:pt x="453" y="822"/>
                    <a:pt x="440" y="824"/>
                  </a:cubicBezTo>
                  <a:cubicBezTo>
                    <a:pt x="428" y="826"/>
                    <a:pt x="413" y="824"/>
                    <a:pt x="400" y="824"/>
                  </a:cubicBezTo>
                  <a:lnTo>
                    <a:pt x="400" y="823"/>
                  </a:lnTo>
                  <a:cubicBezTo>
                    <a:pt x="395" y="810"/>
                    <a:pt x="384" y="800"/>
                    <a:pt x="380" y="788"/>
                  </a:cubicBezTo>
                  <a:cubicBezTo>
                    <a:pt x="374" y="773"/>
                    <a:pt x="376" y="754"/>
                    <a:pt x="371" y="738"/>
                  </a:cubicBezTo>
                  <a:cubicBezTo>
                    <a:pt x="368" y="725"/>
                    <a:pt x="367" y="705"/>
                    <a:pt x="357" y="694"/>
                  </a:cubicBezTo>
                  <a:cubicBezTo>
                    <a:pt x="354" y="690"/>
                    <a:pt x="344" y="686"/>
                    <a:pt x="340" y="683"/>
                  </a:cubicBezTo>
                  <a:cubicBezTo>
                    <a:pt x="334" y="679"/>
                    <a:pt x="340" y="668"/>
                    <a:pt x="324" y="672"/>
                  </a:cubicBezTo>
                  <a:cubicBezTo>
                    <a:pt x="325" y="675"/>
                    <a:pt x="323" y="680"/>
                    <a:pt x="323" y="684"/>
                  </a:cubicBezTo>
                  <a:lnTo>
                    <a:pt x="315" y="683"/>
                  </a:lnTo>
                  <a:cubicBezTo>
                    <a:pt x="300" y="680"/>
                    <a:pt x="283" y="665"/>
                    <a:pt x="269" y="660"/>
                  </a:cubicBezTo>
                  <a:cubicBezTo>
                    <a:pt x="265" y="659"/>
                    <a:pt x="262" y="658"/>
                    <a:pt x="259" y="656"/>
                  </a:cubicBezTo>
                  <a:cubicBezTo>
                    <a:pt x="245" y="649"/>
                    <a:pt x="238" y="637"/>
                    <a:pt x="223" y="628"/>
                  </a:cubicBezTo>
                  <a:cubicBezTo>
                    <a:pt x="205" y="618"/>
                    <a:pt x="184" y="616"/>
                    <a:pt x="165" y="608"/>
                  </a:cubicBezTo>
                  <a:cubicBezTo>
                    <a:pt x="145" y="600"/>
                    <a:pt x="131" y="585"/>
                    <a:pt x="108" y="583"/>
                  </a:cubicBezTo>
                  <a:lnTo>
                    <a:pt x="107" y="583"/>
                  </a:lnTo>
                  <a:lnTo>
                    <a:pt x="104" y="579"/>
                  </a:lnTo>
                  <a:cubicBezTo>
                    <a:pt x="101" y="550"/>
                    <a:pt x="75" y="528"/>
                    <a:pt x="69" y="498"/>
                  </a:cubicBezTo>
                  <a:cubicBezTo>
                    <a:pt x="66" y="481"/>
                    <a:pt x="67" y="466"/>
                    <a:pt x="57" y="452"/>
                  </a:cubicBezTo>
                  <a:cubicBezTo>
                    <a:pt x="49" y="439"/>
                    <a:pt x="29" y="436"/>
                    <a:pt x="25" y="422"/>
                  </a:cubicBezTo>
                  <a:cubicBezTo>
                    <a:pt x="18" y="423"/>
                    <a:pt x="14" y="420"/>
                    <a:pt x="8" y="417"/>
                  </a:cubicBezTo>
                  <a:cubicBezTo>
                    <a:pt x="4" y="398"/>
                    <a:pt x="10" y="395"/>
                    <a:pt x="15" y="379"/>
                  </a:cubicBezTo>
                  <a:cubicBezTo>
                    <a:pt x="20" y="362"/>
                    <a:pt x="15" y="349"/>
                    <a:pt x="11" y="332"/>
                  </a:cubicBezTo>
                  <a:cubicBezTo>
                    <a:pt x="9" y="324"/>
                    <a:pt x="0" y="297"/>
                    <a:pt x="1" y="289"/>
                  </a:cubicBezTo>
                  <a:cubicBezTo>
                    <a:pt x="2" y="285"/>
                    <a:pt x="3" y="283"/>
                    <a:pt x="5" y="281"/>
                  </a:cubicBezTo>
                  <a:cubicBezTo>
                    <a:pt x="11" y="274"/>
                    <a:pt x="24" y="279"/>
                    <a:pt x="35" y="273"/>
                  </a:cubicBezTo>
                  <a:cubicBezTo>
                    <a:pt x="54" y="262"/>
                    <a:pt x="74" y="228"/>
                    <a:pt x="89" y="211"/>
                  </a:cubicBezTo>
                  <a:cubicBezTo>
                    <a:pt x="95" y="203"/>
                    <a:pt x="110" y="188"/>
                    <a:pt x="110" y="177"/>
                  </a:cubicBezTo>
                  <a:cubicBezTo>
                    <a:pt x="109" y="165"/>
                    <a:pt x="92" y="157"/>
                    <a:pt x="86" y="149"/>
                  </a:cubicBezTo>
                  <a:cubicBezTo>
                    <a:pt x="81" y="142"/>
                    <a:pt x="76" y="133"/>
                    <a:pt x="76" y="126"/>
                  </a:cubicBezTo>
                  <a:lnTo>
                    <a:pt x="76" y="125"/>
                  </a:lnTo>
                  <a:cubicBezTo>
                    <a:pt x="101" y="123"/>
                    <a:pt x="112" y="98"/>
                    <a:pt x="104" y="77"/>
                  </a:cubicBezTo>
                  <a:cubicBezTo>
                    <a:pt x="98" y="60"/>
                    <a:pt x="81" y="31"/>
                    <a:pt x="71" y="16"/>
                  </a:cubicBezTo>
                  <a:lnTo>
                    <a:pt x="75" y="16"/>
                  </a:lnTo>
                  <a:cubicBezTo>
                    <a:pt x="84" y="16"/>
                    <a:pt x="93" y="13"/>
                    <a:pt x="100" y="5"/>
                  </a:cubicBezTo>
                  <a:cubicBezTo>
                    <a:pt x="119" y="4"/>
                    <a:pt x="158" y="0"/>
                    <a:pt x="177" y="6"/>
                  </a:cubicBezTo>
                  <a:lnTo>
                    <a:pt x="180" y="6"/>
                  </a:lnTo>
                  <a:cubicBezTo>
                    <a:pt x="180" y="6"/>
                    <a:pt x="176" y="21"/>
                    <a:pt x="173" y="47"/>
                  </a:cubicBezTo>
                  <a:cubicBezTo>
                    <a:pt x="171" y="70"/>
                    <a:pt x="151" y="166"/>
                    <a:pt x="198" y="127"/>
                  </a:cubicBezTo>
                  <a:cubicBezTo>
                    <a:pt x="187" y="104"/>
                    <a:pt x="245" y="129"/>
                    <a:pt x="253" y="133"/>
                  </a:cubicBezTo>
                  <a:cubicBezTo>
                    <a:pt x="251" y="115"/>
                    <a:pt x="298" y="120"/>
                    <a:pt x="311" y="117"/>
                  </a:cubicBezTo>
                  <a:cubicBezTo>
                    <a:pt x="317" y="111"/>
                    <a:pt x="334" y="106"/>
                    <a:pt x="331" y="93"/>
                  </a:cubicBezTo>
                  <a:cubicBezTo>
                    <a:pt x="313" y="100"/>
                    <a:pt x="300" y="93"/>
                    <a:pt x="282" y="93"/>
                  </a:cubicBezTo>
                  <a:cubicBezTo>
                    <a:pt x="283" y="78"/>
                    <a:pt x="301" y="88"/>
                    <a:pt x="307" y="78"/>
                  </a:cubicBezTo>
                  <a:cubicBezTo>
                    <a:pt x="301" y="76"/>
                    <a:pt x="295" y="74"/>
                    <a:pt x="289" y="71"/>
                  </a:cubicBezTo>
                  <a:cubicBezTo>
                    <a:pt x="294" y="68"/>
                    <a:pt x="297" y="64"/>
                    <a:pt x="303" y="63"/>
                  </a:cubicBezTo>
                  <a:cubicBezTo>
                    <a:pt x="312" y="37"/>
                    <a:pt x="332" y="17"/>
                    <a:pt x="353" y="3"/>
                  </a:cubicBezTo>
                  <a:cubicBezTo>
                    <a:pt x="378" y="17"/>
                    <a:pt x="573" y="127"/>
                    <a:pt x="618" y="158"/>
                  </a:cubicBezTo>
                  <a:cubicBezTo>
                    <a:pt x="627" y="164"/>
                    <a:pt x="634" y="180"/>
                    <a:pt x="638" y="192"/>
                  </a:cubicBezTo>
                  <a:cubicBezTo>
                    <a:pt x="644" y="212"/>
                    <a:pt x="642" y="211"/>
                    <a:pt x="658" y="223"/>
                  </a:cubicBezTo>
                  <a:cubicBezTo>
                    <a:pt x="678" y="238"/>
                    <a:pt x="698" y="264"/>
                    <a:pt x="724" y="268"/>
                  </a:cubicBezTo>
                  <a:cubicBezTo>
                    <a:pt x="731" y="279"/>
                    <a:pt x="739" y="283"/>
                    <a:pt x="747" y="282"/>
                  </a:cubicBezTo>
                  <a:cubicBezTo>
                    <a:pt x="747" y="287"/>
                    <a:pt x="747" y="291"/>
                    <a:pt x="746" y="295"/>
                  </a:cubicBezTo>
                  <a:cubicBezTo>
                    <a:pt x="743" y="304"/>
                    <a:pt x="736" y="312"/>
                    <a:pt x="733" y="320"/>
                  </a:cubicBezTo>
                  <a:cubicBezTo>
                    <a:pt x="725" y="339"/>
                    <a:pt x="722" y="361"/>
                    <a:pt x="718" y="381"/>
                  </a:cubicBezTo>
                  <a:cubicBezTo>
                    <a:pt x="713" y="404"/>
                    <a:pt x="718" y="416"/>
                    <a:pt x="737" y="431"/>
                  </a:cubicBezTo>
                  <a:cubicBezTo>
                    <a:pt x="755" y="446"/>
                    <a:pt x="775" y="444"/>
                    <a:pt x="770" y="475"/>
                  </a:cubicBezTo>
                  <a:cubicBezTo>
                    <a:pt x="767" y="475"/>
                    <a:pt x="762" y="477"/>
                    <a:pt x="759" y="476"/>
                  </a:cubicBezTo>
                  <a:cubicBezTo>
                    <a:pt x="753" y="485"/>
                    <a:pt x="750" y="497"/>
                    <a:pt x="748" y="508"/>
                  </a:cubicBezTo>
                  <a:cubicBezTo>
                    <a:pt x="746" y="522"/>
                    <a:pt x="750" y="526"/>
                    <a:pt x="753" y="537"/>
                  </a:cubicBezTo>
                  <a:cubicBezTo>
                    <a:pt x="757" y="557"/>
                    <a:pt x="748" y="577"/>
                    <a:pt x="754" y="599"/>
                  </a:cubicBezTo>
                  <a:cubicBezTo>
                    <a:pt x="757" y="609"/>
                    <a:pt x="760" y="620"/>
                    <a:pt x="762" y="630"/>
                  </a:cubicBezTo>
                  <a:cubicBezTo>
                    <a:pt x="765" y="641"/>
                    <a:pt x="772" y="658"/>
                    <a:pt x="774" y="670"/>
                  </a:cubicBezTo>
                  <a:cubicBezTo>
                    <a:pt x="777" y="688"/>
                    <a:pt x="772" y="707"/>
                    <a:pt x="792" y="712"/>
                  </a:cubicBezTo>
                  <a:cubicBezTo>
                    <a:pt x="801" y="724"/>
                    <a:pt x="822" y="731"/>
                    <a:pt x="836" y="734"/>
                  </a:cubicBezTo>
                  <a:lnTo>
                    <a:pt x="840" y="744"/>
                  </a:lnTo>
                  <a:lnTo>
                    <a:pt x="839" y="74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31">
              <a:extLst>
                <a:ext uri="{FF2B5EF4-FFF2-40B4-BE49-F238E27FC236}">
                  <a16:creationId xmlns:a16="http://schemas.microsoft.com/office/drawing/2014/main" id="{0F39CECB-A2AD-4A50-8769-0CFA0DD73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411" y="4190394"/>
              <a:ext cx="48590" cy="56469"/>
            </a:xfrm>
            <a:custGeom>
              <a:avLst/>
              <a:gdLst>
                <a:gd name="T0" fmla="*/ 162 w 162"/>
                <a:gd name="T1" fmla="*/ 86 h 190"/>
                <a:gd name="T2" fmla="*/ 141 w 162"/>
                <a:gd name="T3" fmla="*/ 120 h 190"/>
                <a:gd name="T4" fmla="*/ 87 w 162"/>
                <a:gd name="T5" fmla="*/ 182 h 190"/>
                <a:gd name="T6" fmla="*/ 57 w 162"/>
                <a:gd name="T7" fmla="*/ 190 h 190"/>
                <a:gd name="T8" fmla="*/ 33 w 162"/>
                <a:gd name="T9" fmla="*/ 142 h 190"/>
                <a:gd name="T10" fmla="*/ 33 w 162"/>
                <a:gd name="T11" fmla="*/ 140 h 190"/>
                <a:gd name="T12" fmla="*/ 20 w 162"/>
                <a:gd name="T13" fmla="*/ 101 h 190"/>
                <a:gd name="T14" fmla="*/ 16 w 162"/>
                <a:gd name="T15" fmla="*/ 88 h 190"/>
                <a:gd name="T16" fmla="*/ 13 w 162"/>
                <a:gd name="T17" fmla="*/ 80 h 190"/>
                <a:gd name="T18" fmla="*/ 11 w 162"/>
                <a:gd name="T19" fmla="*/ 56 h 190"/>
                <a:gd name="T20" fmla="*/ 9 w 162"/>
                <a:gd name="T21" fmla="*/ 56 h 190"/>
                <a:gd name="T22" fmla="*/ 1 w 162"/>
                <a:gd name="T23" fmla="*/ 42 h 190"/>
                <a:gd name="T24" fmla="*/ 3 w 162"/>
                <a:gd name="T25" fmla="*/ 25 h 190"/>
                <a:gd name="T26" fmla="*/ 9 w 162"/>
                <a:gd name="T27" fmla="*/ 28 h 190"/>
                <a:gd name="T28" fmla="*/ 26 w 162"/>
                <a:gd name="T29" fmla="*/ 34 h 190"/>
                <a:gd name="T30" fmla="*/ 37 w 162"/>
                <a:gd name="T31" fmla="*/ 46 h 190"/>
                <a:gd name="T32" fmla="*/ 51 w 162"/>
                <a:gd name="T33" fmla="*/ 46 h 190"/>
                <a:gd name="T34" fmla="*/ 61 w 162"/>
                <a:gd name="T35" fmla="*/ 46 h 190"/>
                <a:gd name="T36" fmla="*/ 69 w 162"/>
                <a:gd name="T37" fmla="*/ 51 h 190"/>
                <a:gd name="T38" fmla="*/ 83 w 162"/>
                <a:gd name="T39" fmla="*/ 37 h 190"/>
                <a:gd name="T40" fmla="*/ 89 w 162"/>
                <a:gd name="T41" fmla="*/ 19 h 190"/>
                <a:gd name="T42" fmla="*/ 93 w 162"/>
                <a:gd name="T43" fmla="*/ 11 h 190"/>
                <a:gd name="T44" fmla="*/ 94 w 162"/>
                <a:gd name="T45" fmla="*/ 0 h 190"/>
                <a:gd name="T46" fmla="*/ 111 w 162"/>
                <a:gd name="T47" fmla="*/ 10 h 190"/>
                <a:gd name="T48" fmla="*/ 121 w 162"/>
                <a:gd name="T49" fmla="*/ 23 h 190"/>
                <a:gd name="T50" fmla="*/ 128 w 162"/>
                <a:gd name="T51" fmla="*/ 35 h 190"/>
                <a:gd name="T52" fmla="*/ 138 w 162"/>
                <a:gd name="T53" fmla="*/ 58 h 190"/>
                <a:gd name="T54" fmla="*/ 162 w 162"/>
                <a:gd name="T55" fmla="*/ 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" h="190">
                  <a:moveTo>
                    <a:pt x="162" y="86"/>
                  </a:moveTo>
                  <a:cubicBezTo>
                    <a:pt x="162" y="97"/>
                    <a:pt x="147" y="112"/>
                    <a:pt x="141" y="120"/>
                  </a:cubicBezTo>
                  <a:cubicBezTo>
                    <a:pt x="126" y="137"/>
                    <a:pt x="106" y="171"/>
                    <a:pt x="87" y="182"/>
                  </a:cubicBezTo>
                  <a:cubicBezTo>
                    <a:pt x="76" y="188"/>
                    <a:pt x="63" y="183"/>
                    <a:pt x="57" y="190"/>
                  </a:cubicBezTo>
                  <a:cubicBezTo>
                    <a:pt x="55" y="172"/>
                    <a:pt x="48" y="151"/>
                    <a:pt x="33" y="142"/>
                  </a:cubicBezTo>
                  <a:lnTo>
                    <a:pt x="33" y="140"/>
                  </a:lnTo>
                  <a:cubicBezTo>
                    <a:pt x="19" y="131"/>
                    <a:pt x="19" y="117"/>
                    <a:pt x="20" y="101"/>
                  </a:cubicBezTo>
                  <a:cubicBezTo>
                    <a:pt x="20" y="96"/>
                    <a:pt x="18" y="92"/>
                    <a:pt x="16" y="88"/>
                  </a:cubicBezTo>
                  <a:lnTo>
                    <a:pt x="13" y="80"/>
                  </a:lnTo>
                  <a:cubicBezTo>
                    <a:pt x="12" y="73"/>
                    <a:pt x="11" y="64"/>
                    <a:pt x="11" y="56"/>
                  </a:cubicBezTo>
                  <a:lnTo>
                    <a:pt x="9" y="56"/>
                  </a:lnTo>
                  <a:cubicBezTo>
                    <a:pt x="8" y="50"/>
                    <a:pt x="2" y="48"/>
                    <a:pt x="1" y="42"/>
                  </a:cubicBezTo>
                  <a:cubicBezTo>
                    <a:pt x="0" y="37"/>
                    <a:pt x="2" y="31"/>
                    <a:pt x="3" y="25"/>
                  </a:cubicBezTo>
                  <a:lnTo>
                    <a:pt x="9" y="28"/>
                  </a:lnTo>
                  <a:cubicBezTo>
                    <a:pt x="15" y="30"/>
                    <a:pt x="21" y="30"/>
                    <a:pt x="26" y="34"/>
                  </a:cubicBezTo>
                  <a:cubicBezTo>
                    <a:pt x="31" y="37"/>
                    <a:pt x="33" y="42"/>
                    <a:pt x="37" y="46"/>
                  </a:cubicBezTo>
                  <a:cubicBezTo>
                    <a:pt x="40" y="48"/>
                    <a:pt x="53" y="55"/>
                    <a:pt x="51" y="46"/>
                  </a:cubicBezTo>
                  <a:cubicBezTo>
                    <a:pt x="54" y="45"/>
                    <a:pt x="58" y="44"/>
                    <a:pt x="61" y="46"/>
                  </a:cubicBezTo>
                  <a:cubicBezTo>
                    <a:pt x="65" y="47"/>
                    <a:pt x="64" y="50"/>
                    <a:pt x="69" y="51"/>
                  </a:cubicBezTo>
                  <a:cubicBezTo>
                    <a:pt x="78" y="52"/>
                    <a:pt x="80" y="44"/>
                    <a:pt x="83" y="37"/>
                  </a:cubicBezTo>
                  <a:cubicBezTo>
                    <a:pt x="85" y="31"/>
                    <a:pt x="86" y="24"/>
                    <a:pt x="89" y="19"/>
                  </a:cubicBezTo>
                  <a:cubicBezTo>
                    <a:pt x="92" y="16"/>
                    <a:pt x="93" y="16"/>
                    <a:pt x="93" y="11"/>
                  </a:cubicBezTo>
                  <a:cubicBezTo>
                    <a:pt x="93" y="7"/>
                    <a:pt x="92" y="4"/>
                    <a:pt x="94" y="0"/>
                  </a:cubicBezTo>
                  <a:cubicBezTo>
                    <a:pt x="98" y="1"/>
                    <a:pt x="107" y="7"/>
                    <a:pt x="111" y="10"/>
                  </a:cubicBezTo>
                  <a:cubicBezTo>
                    <a:pt x="116" y="14"/>
                    <a:pt x="116" y="23"/>
                    <a:pt x="121" y="23"/>
                  </a:cubicBezTo>
                  <a:cubicBezTo>
                    <a:pt x="122" y="27"/>
                    <a:pt x="125" y="31"/>
                    <a:pt x="128" y="35"/>
                  </a:cubicBezTo>
                  <a:cubicBezTo>
                    <a:pt x="128" y="42"/>
                    <a:pt x="133" y="51"/>
                    <a:pt x="138" y="58"/>
                  </a:cubicBezTo>
                  <a:cubicBezTo>
                    <a:pt x="144" y="66"/>
                    <a:pt x="161" y="74"/>
                    <a:pt x="162" y="8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32">
              <a:extLst>
                <a:ext uri="{FF2B5EF4-FFF2-40B4-BE49-F238E27FC236}">
                  <a16:creationId xmlns:a16="http://schemas.microsoft.com/office/drawing/2014/main" id="{44C709AF-1BFC-4EBC-89EA-F404B1E50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5917" y="4039374"/>
              <a:ext cx="139201" cy="136575"/>
            </a:xfrm>
            <a:custGeom>
              <a:avLst/>
              <a:gdLst>
                <a:gd name="T0" fmla="*/ 446 w 466"/>
                <a:gd name="T1" fmla="*/ 205 h 457"/>
                <a:gd name="T2" fmla="*/ 436 w 466"/>
                <a:gd name="T3" fmla="*/ 240 h 457"/>
                <a:gd name="T4" fmla="*/ 391 w 466"/>
                <a:gd name="T5" fmla="*/ 272 h 457"/>
                <a:gd name="T6" fmla="*/ 359 w 466"/>
                <a:gd name="T7" fmla="*/ 314 h 457"/>
                <a:gd name="T8" fmla="*/ 357 w 466"/>
                <a:gd name="T9" fmla="*/ 332 h 457"/>
                <a:gd name="T10" fmla="*/ 348 w 466"/>
                <a:gd name="T11" fmla="*/ 330 h 457"/>
                <a:gd name="T12" fmla="*/ 336 w 466"/>
                <a:gd name="T13" fmla="*/ 318 h 457"/>
                <a:gd name="T14" fmla="*/ 299 w 466"/>
                <a:gd name="T15" fmla="*/ 317 h 457"/>
                <a:gd name="T16" fmla="*/ 275 w 466"/>
                <a:gd name="T17" fmla="*/ 326 h 457"/>
                <a:gd name="T18" fmla="*/ 252 w 466"/>
                <a:gd name="T19" fmla="*/ 322 h 457"/>
                <a:gd name="T20" fmla="*/ 222 w 466"/>
                <a:gd name="T21" fmla="*/ 330 h 457"/>
                <a:gd name="T22" fmla="*/ 215 w 466"/>
                <a:gd name="T23" fmla="*/ 328 h 457"/>
                <a:gd name="T24" fmla="*/ 208 w 466"/>
                <a:gd name="T25" fmla="*/ 334 h 457"/>
                <a:gd name="T26" fmla="*/ 190 w 466"/>
                <a:gd name="T27" fmla="*/ 337 h 457"/>
                <a:gd name="T28" fmla="*/ 185 w 466"/>
                <a:gd name="T29" fmla="*/ 336 h 457"/>
                <a:gd name="T30" fmla="*/ 191 w 466"/>
                <a:gd name="T31" fmla="*/ 358 h 457"/>
                <a:gd name="T32" fmla="*/ 191 w 466"/>
                <a:gd name="T33" fmla="*/ 380 h 457"/>
                <a:gd name="T34" fmla="*/ 191 w 466"/>
                <a:gd name="T35" fmla="*/ 422 h 457"/>
                <a:gd name="T36" fmla="*/ 114 w 466"/>
                <a:gd name="T37" fmla="*/ 421 h 457"/>
                <a:gd name="T38" fmla="*/ 89 w 466"/>
                <a:gd name="T39" fmla="*/ 432 h 457"/>
                <a:gd name="T40" fmla="*/ 73 w 466"/>
                <a:gd name="T41" fmla="*/ 430 h 457"/>
                <a:gd name="T42" fmla="*/ 68 w 466"/>
                <a:gd name="T43" fmla="*/ 441 h 457"/>
                <a:gd name="T44" fmla="*/ 56 w 466"/>
                <a:gd name="T45" fmla="*/ 447 h 457"/>
                <a:gd name="T46" fmla="*/ 45 w 466"/>
                <a:gd name="T47" fmla="*/ 441 h 457"/>
                <a:gd name="T48" fmla="*/ 33 w 466"/>
                <a:gd name="T49" fmla="*/ 440 h 457"/>
                <a:gd name="T50" fmla="*/ 7 w 466"/>
                <a:gd name="T51" fmla="*/ 452 h 457"/>
                <a:gd name="T52" fmla="*/ 0 w 466"/>
                <a:gd name="T53" fmla="*/ 457 h 457"/>
                <a:gd name="T54" fmla="*/ 10 w 466"/>
                <a:gd name="T55" fmla="*/ 422 h 457"/>
                <a:gd name="T56" fmla="*/ 19 w 466"/>
                <a:gd name="T57" fmla="*/ 392 h 457"/>
                <a:gd name="T58" fmla="*/ 24 w 466"/>
                <a:gd name="T59" fmla="*/ 383 h 457"/>
                <a:gd name="T60" fmla="*/ 28 w 466"/>
                <a:gd name="T61" fmla="*/ 364 h 457"/>
                <a:gd name="T62" fmla="*/ 24 w 466"/>
                <a:gd name="T63" fmla="*/ 354 h 457"/>
                <a:gd name="T64" fmla="*/ 26 w 466"/>
                <a:gd name="T65" fmla="*/ 348 h 457"/>
                <a:gd name="T66" fmla="*/ 45 w 466"/>
                <a:gd name="T67" fmla="*/ 314 h 457"/>
                <a:gd name="T68" fmla="*/ 64 w 466"/>
                <a:gd name="T69" fmla="*/ 279 h 457"/>
                <a:gd name="T70" fmla="*/ 87 w 466"/>
                <a:gd name="T71" fmla="*/ 247 h 457"/>
                <a:gd name="T72" fmla="*/ 92 w 466"/>
                <a:gd name="T73" fmla="*/ 229 h 457"/>
                <a:gd name="T74" fmla="*/ 106 w 466"/>
                <a:gd name="T75" fmla="*/ 215 h 457"/>
                <a:gd name="T76" fmla="*/ 132 w 466"/>
                <a:gd name="T77" fmla="*/ 186 h 457"/>
                <a:gd name="T78" fmla="*/ 133 w 466"/>
                <a:gd name="T79" fmla="*/ 184 h 457"/>
                <a:gd name="T80" fmla="*/ 129 w 466"/>
                <a:gd name="T81" fmla="*/ 182 h 457"/>
                <a:gd name="T82" fmla="*/ 116 w 466"/>
                <a:gd name="T83" fmla="*/ 114 h 457"/>
                <a:gd name="T84" fmla="*/ 121 w 466"/>
                <a:gd name="T85" fmla="*/ 80 h 457"/>
                <a:gd name="T86" fmla="*/ 126 w 466"/>
                <a:gd name="T87" fmla="*/ 67 h 457"/>
                <a:gd name="T88" fmla="*/ 124 w 466"/>
                <a:gd name="T89" fmla="*/ 57 h 457"/>
                <a:gd name="T90" fmla="*/ 155 w 466"/>
                <a:gd name="T91" fmla="*/ 38 h 457"/>
                <a:gd name="T92" fmla="*/ 212 w 466"/>
                <a:gd name="T93" fmla="*/ 67 h 457"/>
                <a:gd name="T94" fmla="*/ 225 w 466"/>
                <a:gd name="T95" fmla="*/ 48 h 457"/>
                <a:gd name="T96" fmla="*/ 278 w 466"/>
                <a:gd name="T97" fmla="*/ 37 h 457"/>
                <a:gd name="T98" fmla="*/ 340 w 466"/>
                <a:gd name="T99" fmla="*/ 27 h 457"/>
                <a:gd name="T100" fmla="*/ 373 w 466"/>
                <a:gd name="T101" fmla="*/ 0 h 457"/>
                <a:gd name="T102" fmla="*/ 391 w 466"/>
                <a:gd name="T103" fmla="*/ 49 h 457"/>
                <a:gd name="T104" fmla="*/ 410 w 466"/>
                <a:gd name="T105" fmla="*/ 77 h 457"/>
                <a:gd name="T106" fmla="*/ 426 w 466"/>
                <a:gd name="T107" fmla="*/ 105 h 457"/>
                <a:gd name="T108" fmla="*/ 464 w 466"/>
                <a:gd name="T109" fmla="*/ 173 h 457"/>
                <a:gd name="T110" fmla="*/ 446 w 466"/>
                <a:gd name="T111" fmla="*/ 20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6" h="457">
                  <a:moveTo>
                    <a:pt x="446" y="205"/>
                  </a:moveTo>
                  <a:cubicBezTo>
                    <a:pt x="441" y="214"/>
                    <a:pt x="438" y="230"/>
                    <a:pt x="436" y="240"/>
                  </a:cubicBezTo>
                  <a:cubicBezTo>
                    <a:pt x="407" y="242"/>
                    <a:pt x="405" y="250"/>
                    <a:pt x="391" y="272"/>
                  </a:cubicBezTo>
                  <a:cubicBezTo>
                    <a:pt x="382" y="287"/>
                    <a:pt x="365" y="299"/>
                    <a:pt x="359" y="314"/>
                  </a:cubicBezTo>
                  <a:cubicBezTo>
                    <a:pt x="357" y="320"/>
                    <a:pt x="357" y="326"/>
                    <a:pt x="357" y="332"/>
                  </a:cubicBezTo>
                  <a:cubicBezTo>
                    <a:pt x="354" y="331"/>
                    <a:pt x="350" y="331"/>
                    <a:pt x="348" y="330"/>
                  </a:cubicBezTo>
                  <a:cubicBezTo>
                    <a:pt x="343" y="328"/>
                    <a:pt x="340" y="321"/>
                    <a:pt x="336" y="318"/>
                  </a:cubicBezTo>
                  <a:cubicBezTo>
                    <a:pt x="329" y="337"/>
                    <a:pt x="309" y="318"/>
                    <a:pt x="299" y="317"/>
                  </a:cubicBezTo>
                  <a:cubicBezTo>
                    <a:pt x="299" y="330"/>
                    <a:pt x="280" y="340"/>
                    <a:pt x="275" y="326"/>
                  </a:cubicBezTo>
                  <a:cubicBezTo>
                    <a:pt x="268" y="326"/>
                    <a:pt x="253" y="328"/>
                    <a:pt x="252" y="322"/>
                  </a:cubicBezTo>
                  <a:cubicBezTo>
                    <a:pt x="255" y="341"/>
                    <a:pt x="230" y="333"/>
                    <a:pt x="222" y="330"/>
                  </a:cubicBezTo>
                  <a:cubicBezTo>
                    <a:pt x="219" y="329"/>
                    <a:pt x="221" y="327"/>
                    <a:pt x="215" y="328"/>
                  </a:cubicBezTo>
                  <a:lnTo>
                    <a:pt x="208" y="334"/>
                  </a:lnTo>
                  <a:cubicBezTo>
                    <a:pt x="203" y="337"/>
                    <a:pt x="193" y="344"/>
                    <a:pt x="190" y="337"/>
                  </a:cubicBezTo>
                  <a:lnTo>
                    <a:pt x="185" y="336"/>
                  </a:lnTo>
                  <a:cubicBezTo>
                    <a:pt x="184" y="343"/>
                    <a:pt x="189" y="352"/>
                    <a:pt x="191" y="358"/>
                  </a:cubicBezTo>
                  <a:cubicBezTo>
                    <a:pt x="195" y="369"/>
                    <a:pt x="195" y="369"/>
                    <a:pt x="191" y="380"/>
                  </a:cubicBezTo>
                  <a:cubicBezTo>
                    <a:pt x="188" y="389"/>
                    <a:pt x="193" y="409"/>
                    <a:pt x="191" y="422"/>
                  </a:cubicBezTo>
                  <a:cubicBezTo>
                    <a:pt x="172" y="416"/>
                    <a:pt x="133" y="420"/>
                    <a:pt x="114" y="421"/>
                  </a:cubicBezTo>
                  <a:cubicBezTo>
                    <a:pt x="107" y="429"/>
                    <a:pt x="98" y="432"/>
                    <a:pt x="89" y="432"/>
                  </a:cubicBezTo>
                  <a:cubicBezTo>
                    <a:pt x="83" y="430"/>
                    <a:pt x="76" y="428"/>
                    <a:pt x="73" y="430"/>
                  </a:cubicBezTo>
                  <a:cubicBezTo>
                    <a:pt x="70" y="433"/>
                    <a:pt x="71" y="438"/>
                    <a:pt x="68" y="441"/>
                  </a:cubicBezTo>
                  <a:cubicBezTo>
                    <a:pt x="65" y="444"/>
                    <a:pt x="60" y="447"/>
                    <a:pt x="56" y="447"/>
                  </a:cubicBezTo>
                  <a:lnTo>
                    <a:pt x="45" y="441"/>
                  </a:lnTo>
                  <a:cubicBezTo>
                    <a:pt x="39" y="438"/>
                    <a:pt x="39" y="438"/>
                    <a:pt x="33" y="440"/>
                  </a:cubicBezTo>
                  <a:cubicBezTo>
                    <a:pt x="25" y="444"/>
                    <a:pt x="15" y="447"/>
                    <a:pt x="7" y="452"/>
                  </a:cubicBezTo>
                  <a:lnTo>
                    <a:pt x="0" y="457"/>
                  </a:lnTo>
                  <a:cubicBezTo>
                    <a:pt x="1" y="444"/>
                    <a:pt x="7" y="434"/>
                    <a:pt x="10" y="422"/>
                  </a:cubicBezTo>
                  <a:cubicBezTo>
                    <a:pt x="14" y="411"/>
                    <a:pt x="15" y="401"/>
                    <a:pt x="19" y="392"/>
                  </a:cubicBezTo>
                  <a:lnTo>
                    <a:pt x="24" y="383"/>
                  </a:lnTo>
                  <a:cubicBezTo>
                    <a:pt x="29" y="376"/>
                    <a:pt x="32" y="373"/>
                    <a:pt x="28" y="364"/>
                  </a:cubicBezTo>
                  <a:cubicBezTo>
                    <a:pt x="25" y="359"/>
                    <a:pt x="24" y="358"/>
                    <a:pt x="24" y="354"/>
                  </a:cubicBezTo>
                  <a:lnTo>
                    <a:pt x="26" y="348"/>
                  </a:lnTo>
                  <a:cubicBezTo>
                    <a:pt x="30" y="334"/>
                    <a:pt x="38" y="326"/>
                    <a:pt x="45" y="314"/>
                  </a:cubicBezTo>
                  <a:cubicBezTo>
                    <a:pt x="52" y="303"/>
                    <a:pt x="56" y="289"/>
                    <a:pt x="64" y="279"/>
                  </a:cubicBezTo>
                  <a:cubicBezTo>
                    <a:pt x="71" y="270"/>
                    <a:pt x="86" y="258"/>
                    <a:pt x="87" y="247"/>
                  </a:cubicBezTo>
                  <a:cubicBezTo>
                    <a:pt x="89" y="237"/>
                    <a:pt x="84" y="237"/>
                    <a:pt x="92" y="229"/>
                  </a:cubicBezTo>
                  <a:cubicBezTo>
                    <a:pt x="97" y="225"/>
                    <a:pt x="102" y="219"/>
                    <a:pt x="106" y="215"/>
                  </a:cubicBezTo>
                  <a:cubicBezTo>
                    <a:pt x="111" y="209"/>
                    <a:pt x="131" y="196"/>
                    <a:pt x="132" y="186"/>
                  </a:cubicBezTo>
                  <a:lnTo>
                    <a:pt x="133" y="184"/>
                  </a:lnTo>
                  <a:lnTo>
                    <a:pt x="129" y="182"/>
                  </a:lnTo>
                  <a:cubicBezTo>
                    <a:pt x="120" y="159"/>
                    <a:pt x="116" y="140"/>
                    <a:pt x="116" y="114"/>
                  </a:cubicBezTo>
                  <a:cubicBezTo>
                    <a:pt x="116" y="101"/>
                    <a:pt x="115" y="90"/>
                    <a:pt x="121" y="80"/>
                  </a:cubicBezTo>
                  <a:cubicBezTo>
                    <a:pt x="123" y="76"/>
                    <a:pt x="126" y="71"/>
                    <a:pt x="126" y="67"/>
                  </a:cubicBezTo>
                  <a:cubicBezTo>
                    <a:pt x="127" y="62"/>
                    <a:pt x="125" y="60"/>
                    <a:pt x="124" y="57"/>
                  </a:cubicBezTo>
                  <a:cubicBezTo>
                    <a:pt x="138" y="36"/>
                    <a:pt x="122" y="31"/>
                    <a:pt x="155" y="38"/>
                  </a:cubicBezTo>
                  <a:cubicBezTo>
                    <a:pt x="180" y="43"/>
                    <a:pt x="190" y="54"/>
                    <a:pt x="212" y="67"/>
                  </a:cubicBezTo>
                  <a:cubicBezTo>
                    <a:pt x="219" y="62"/>
                    <a:pt x="224" y="58"/>
                    <a:pt x="225" y="48"/>
                  </a:cubicBezTo>
                  <a:cubicBezTo>
                    <a:pt x="244" y="44"/>
                    <a:pt x="259" y="39"/>
                    <a:pt x="278" y="37"/>
                  </a:cubicBezTo>
                  <a:cubicBezTo>
                    <a:pt x="303" y="35"/>
                    <a:pt x="319" y="40"/>
                    <a:pt x="340" y="27"/>
                  </a:cubicBezTo>
                  <a:cubicBezTo>
                    <a:pt x="352" y="19"/>
                    <a:pt x="363" y="10"/>
                    <a:pt x="373" y="0"/>
                  </a:cubicBezTo>
                  <a:cubicBezTo>
                    <a:pt x="378" y="17"/>
                    <a:pt x="381" y="35"/>
                    <a:pt x="391" y="49"/>
                  </a:cubicBezTo>
                  <a:cubicBezTo>
                    <a:pt x="398" y="59"/>
                    <a:pt x="405" y="63"/>
                    <a:pt x="410" y="77"/>
                  </a:cubicBezTo>
                  <a:cubicBezTo>
                    <a:pt x="414" y="87"/>
                    <a:pt x="420" y="95"/>
                    <a:pt x="426" y="105"/>
                  </a:cubicBezTo>
                  <a:cubicBezTo>
                    <a:pt x="436" y="121"/>
                    <a:pt x="462" y="154"/>
                    <a:pt x="464" y="173"/>
                  </a:cubicBezTo>
                  <a:cubicBezTo>
                    <a:pt x="466" y="190"/>
                    <a:pt x="454" y="192"/>
                    <a:pt x="446" y="20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233">
              <a:extLst>
                <a:ext uri="{FF2B5EF4-FFF2-40B4-BE49-F238E27FC236}">
                  <a16:creationId xmlns:a16="http://schemas.microsoft.com/office/drawing/2014/main" id="{4DB89E7B-A781-4E0E-AE0B-1EE38B441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6725" y="4166756"/>
              <a:ext cx="47276" cy="40710"/>
            </a:xfrm>
            <a:custGeom>
              <a:avLst/>
              <a:gdLst>
                <a:gd name="T0" fmla="*/ 125 w 161"/>
                <a:gd name="T1" fmla="*/ 113 h 134"/>
                <a:gd name="T2" fmla="*/ 125 w 161"/>
                <a:gd name="T3" fmla="*/ 114 h 134"/>
                <a:gd name="T4" fmla="*/ 118 w 161"/>
                <a:gd name="T5" fmla="*/ 102 h 134"/>
                <a:gd name="T6" fmla="*/ 108 w 161"/>
                <a:gd name="T7" fmla="*/ 89 h 134"/>
                <a:gd name="T8" fmla="*/ 91 w 161"/>
                <a:gd name="T9" fmla="*/ 79 h 134"/>
                <a:gd name="T10" fmla="*/ 90 w 161"/>
                <a:gd name="T11" fmla="*/ 90 h 134"/>
                <a:gd name="T12" fmla="*/ 86 w 161"/>
                <a:gd name="T13" fmla="*/ 98 h 134"/>
                <a:gd name="T14" fmla="*/ 80 w 161"/>
                <a:gd name="T15" fmla="*/ 116 h 134"/>
                <a:gd name="T16" fmla="*/ 66 w 161"/>
                <a:gd name="T17" fmla="*/ 130 h 134"/>
                <a:gd name="T18" fmla="*/ 58 w 161"/>
                <a:gd name="T19" fmla="*/ 125 h 134"/>
                <a:gd name="T20" fmla="*/ 48 w 161"/>
                <a:gd name="T21" fmla="*/ 125 h 134"/>
                <a:gd name="T22" fmla="*/ 34 w 161"/>
                <a:gd name="T23" fmla="*/ 125 h 134"/>
                <a:gd name="T24" fmla="*/ 23 w 161"/>
                <a:gd name="T25" fmla="*/ 113 h 134"/>
                <a:gd name="T26" fmla="*/ 6 w 161"/>
                <a:gd name="T27" fmla="*/ 107 h 134"/>
                <a:gd name="T28" fmla="*/ 0 w 161"/>
                <a:gd name="T29" fmla="*/ 104 h 134"/>
                <a:gd name="T30" fmla="*/ 0 w 161"/>
                <a:gd name="T31" fmla="*/ 103 h 134"/>
                <a:gd name="T32" fmla="*/ 5 w 161"/>
                <a:gd name="T33" fmla="*/ 99 h 134"/>
                <a:gd name="T34" fmla="*/ 32 w 161"/>
                <a:gd name="T35" fmla="*/ 68 h 134"/>
                <a:gd name="T36" fmla="*/ 26 w 161"/>
                <a:gd name="T37" fmla="*/ 41 h 134"/>
                <a:gd name="T38" fmla="*/ 26 w 161"/>
                <a:gd name="T39" fmla="*/ 41 h 134"/>
                <a:gd name="T40" fmla="*/ 33 w 161"/>
                <a:gd name="T41" fmla="*/ 31 h 134"/>
                <a:gd name="T42" fmla="*/ 35 w 161"/>
                <a:gd name="T43" fmla="*/ 29 h 134"/>
                <a:gd name="T44" fmla="*/ 42 w 161"/>
                <a:gd name="T45" fmla="*/ 24 h 134"/>
                <a:gd name="T46" fmla="*/ 68 w 161"/>
                <a:gd name="T47" fmla="*/ 12 h 134"/>
                <a:gd name="T48" fmla="*/ 80 w 161"/>
                <a:gd name="T49" fmla="*/ 13 h 134"/>
                <a:gd name="T50" fmla="*/ 91 w 161"/>
                <a:gd name="T51" fmla="*/ 19 h 134"/>
                <a:gd name="T52" fmla="*/ 103 w 161"/>
                <a:gd name="T53" fmla="*/ 13 h 134"/>
                <a:gd name="T54" fmla="*/ 108 w 161"/>
                <a:gd name="T55" fmla="*/ 2 h 134"/>
                <a:gd name="T56" fmla="*/ 124 w 161"/>
                <a:gd name="T57" fmla="*/ 4 h 134"/>
                <a:gd name="T58" fmla="*/ 120 w 161"/>
                <a:gd name="T59" fmla="*/ 4 h 134"/>
                <a:gd name="T60" fmla="*/ 153 w 161"/>
                <a:gd name="T61" fmla="*/ 65 h 134"/>
                <a:gd name="T62" fmla="*/ 125 w 161"/>
                <a:gd name="T6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34">
                  <a:moveTo>
                    <a:pt x="125" y="113"/>
                  </a:moveTo>
                  <a:lnTo>
                    <a:pt x="125" y="114"/>
                  </a:lnTo>
                  <a:cubicBezTo>
                    <a:pt x="122" y="110"/>
                    <a:pt x="119" y="106"/>
                    <a:pt x="118" y="102"/>
                  </a:cubicBezTo>
                  <a:cubicBezTo>
                    <a:pt x="113" y="102"/>
                    <a:pt x="113" y="93"/>
                    <a:pt x="108" y="89"/>
                  </a:cubicBezTo>
                  <a:cubicBezTo>
                    <a:pt x="104" y="86"/>
                    <a:pt x="95" y="80"/>
                    <a:pt x="91" y="79"/>
                  </a:cubicBezTo>
                  <a:cubicBezTo>
                    <a:pt x="89" y="83"/>
                    <a:pt x="90" y="86"/>
                    <a:pt x="90" y="90"/>
                  </a:cubicBezTo>
                  <a:cubicBezTo>
                    <a:pt x="90" y="95"/>
                    <a:pt x="89" y="95"/>
                    <a:pt x="86" y="98"/>
                  </a:cubicBezTo>
                  <a:cubicBezTo>
                    <a:pt x="83" y="103"/>
                    <a:pt x="82" y="110"/>
                    <a:pt x="80" y="116"/>
                  </a:cubicBezTo>
                  <a:cubicBezTo>
                    <a:pt x="77" y="123"/>
                    <a:pt x="75" y="131"/>
                    <a:pt x="66" y="130"/>
                  </a:cubicBezTo>
                  <a:cubicBezTo>
                    <a:pt x="61" y="129"/>
                    <a:pt x="62" y="126"/>
                    <a:pt x="58" y="125"/>
                  </a:cubicBezTo>
                  <a:cubicBezTo>
                    <a:pt x="55" y="123"/>
                    <a:pt x="51" y="124"/>
                    <a:pt x="48" y="125"/>
                  </a:cubicBezTo>
                  <a:cubicBezTo>
                    <a:pt x="50" y="134"/>
                    <a:pt x="37" y="127"/>
                    <a:pt x="34" y="125"/>
                  </a:cubicBezTo>
                  <a:cubicBezTo>
                    <a:pt x="30" y="121"/>
                    <a:pt x="28" y="116"/>
                    <a:pt x="23" y="113"/>
                  </a:cubicBezTo>
                  <a:cubicBezTo>
                    <a:pt x="18" y="109"/>
                    <a:pt x="12" y="109"/>
                    <a:pt x="6" y="107"/>
                  </a:cubicBezTo>
                  <a:lnTo>
                    <a:pt x="0" y="104"/>
                  </a:lnTo>
                  <a:lnTo>
                    <a:pt x="0" y="103"/>
                  </a:lnTo>
                  <a:lnTo>
                    <a:pt x="5" y="99"/>
                  </a:lnTo>
                  <a:cubicBezTo>
                    <a:pt x="16" y="92"/>
                    <a:pt x="29" y="79"/>
                    <a:pt x="32" y="68"/>
                  </a:cubicBezTo>
                  <a:cubicBezTo>
                    <a:pt x="36" y="58"/>
                    <a:pt x="25" y="50"/>
                    <a:pt x="26" y="41"/>
                  </a:cubicBezTo>
                  <a:lnTo>
                    <a:pt x="26" y="41"/>
                  </a:lnTo>
                  <a:cubicBezTo>
                    <a:pt x="26" y="37"/>
                    <a:pt x="31" y="33"/>
                    <a:pt x="33" y="31"/>
                  </a:cubicBezTo>
                  <a:lnTo>
                    <a:pt x="35" y="29"/>
                  </a:lnTo>
                  <a:lnTo>
                    <a:pt x="42" y="24"/>
                  </a:lnTo>
                  <a:cubicBezTo>
                    <a:pt x="50" y="19"/>
                    <a:pt x="60" y="16"/>
                    <a:pt x="68" y="12"/>
                  </a:cubicBezTo>
                  <a:cubicBezTo>
                    <a:pt x="74" y="10"/>
                    <a:pt x="74" y="10"/>
                    <a:pt x="80" y="13"/>
                  </a:cubicBezTo>
                  <a:lnTo>
                    <a:pt x="91" y="19"/>
                  </a:lnTo>
                  <a:cubicBezTo>
                    <a:pt x="95" y="19"/>
                    <a:pt x="100" y="16"/>
                    <a:pt x="103" y="13"/>
                  </a:cubicBezTo>
                  <a:cubicBezTo>
                    <a:pt x="106" y="10"/>
                    <a:pt x="105" y="5"/>
                    <a:pt x="108" y="2"/>
                  </a:cubicBezTo>
                  <a:cubicBezTo>
                    <a:pt x="111" y="0"/>
                    <a:pt x="118" y="2"/>
                    <a:pt x="124" y="4"/>
                  </a:cubicBezTo>
                  <a:lnTo>
                    <a:pt x="120" y="4"/>
                  </a:lnTo>
                  <a:cubicBezTo>
                    <a:pt x="130" y="19"/>
                    <a:pt x="147" y="48"/>
                    <a:pt x="153" y="65"/>
                  </a:cubicBezTo>
                  <a:cubicBezTo>
                    <a:pt x="161" y="86"/>
                    <a:pt x="150" y="111"/>
                    <a:pt x="125" y="1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34">
              <a:extLst>
                <a:ext uri="{FF2B5EF4-FFF2-40B4-BE49-F238E27FC236}">
                  <a16:creationId xmlns:a16="http://schemas.microsoft.com/office/drawing/2014/main" id="{EDA468EB-BB20-4147-BBE1-242E9D5B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5386" y="4015736"/>
              <a:ext cx="441242" cy="439929"/>
            </a:xfrm>
            <a:custGeom>
              <a:avLst/>
              <a:gdLst>
                <a:gd name="T0" fmla="*/ 1453 w 1480"/>
                <a:gd name="T1" fmla="*/ 293 h 1475"/>
                <a:gd name="T2" fmla="*/ 1411 w 1480"/>
                <a:gd name="T3" fmla="*/ 357 h 1475"/>
                <a:gd name="T4" fmla="*/ 1371 w 1480"/>
                <a:gd name="T5" fmla="*/ 432 h 1475"/>
                <a:gd name="T6" fmla="*/ 1357 w 1480"/>
                <a:gd name="T7" fmla="*/ 500 h 1475"/>
                <a:gd name="T8" fmla="*/ 1338 w 1480"/>
                <a:gd name="T9" fmla="*/ 547 h 1475"/>
                <a:gd name="T10" fmla="*/ 1317 w 1480"/>
                <a:gd name="T11" fmla="*/ 605 h 1475"/>
                <a:gd name="T12" fmla="*/ 1310 w 1480"/>
                <a:gd name="T13" fmla="*/ 627 h 1475"/>
                <a:gd name="T14" fmla="*/ 1322 w 1480"/>
                <a:gd name="T15" fmla="*/ 665 h 1475"/>
                <a:gd name="T16" fmla="*/ 1318 w 1480"/>
                <a:gd name="T17" fmla="*/ 823 h 1475"/>
                <a:gd name="T18" fmla="*/ 1371 w 1480"/>
                <a:gd name="T19" fmla="*/ 970 h 1475"/>
                <a:gd name="T20" fmla="*/ 1419 w 1480"/>
                <a:gd name="T21" fmla="*/ 1057 h 1475"/>
                <a:gd name="T22" fmla="*/ 1306 w 1480"/>
                <a:gd name="T23" fmla="*/ 1088 h 1475"/>
                <a:gd name="T24" fmla="*/ 1263 w 1480"/>
                <a:gd name="T25" fmla="*/ 1154 h 1475"/>
                <a:gd name="T26" fmla="*/ 1267 w 1480"/>
                <a:gd name="T27" fmla="*/ 1344 h 1475"/>
                <a:gd name="T28" fmla="*/ 1340 w 1480"/>
                <a:gd name="T29" fmla="*/ 1372 h 1475"/>
                <a:gd name="T30" fmla="*/ 1308 w 1480"/>
                <a:gd name="T31" fmla="*/ 1471 h 1475"/>
                <a:gd name="T32" fmla="*/ 1129 w 1480"/>
                <a:gd name="T33" fmla="*/ 1352 h 1475"/>
                <a:gd name="T34" fmla="*/ 942 w 1480"/>
                <a:gd name="T35" fmla="*/ 1316 h 1475"/>
                <a:gd name="T36" fmla="*/ 883 w 1480"/>
                <a:gd name="T37" fmla="*/ 1287 h 1475"/>
                <a:gd name="T38" fmla="*/ 778 w 1480"/>
                <a:gd name="T39" fmla="*/ 1271 h 1475"/>
                <a:gd name="T40" fmla="*/ 744 w 1480"/>
                <a:gd name="T41" fmla="*/ 1098 h 1475"/>
                <a:gd name="T42" fmla="*/ 720 w 1480"/>
                <a:gd name="T43" fmla="*/ 999 h 1475"/>
                <a:gd name="T44" fmla="*/ 566 w 1480"/>
                <a:gd name="T45" fmla="*/ 962 h 1475"/>
                <a:gd name="T46" fmla="*/ 509 w 1480"/>
                <a:gd name="T47" fmla="*/ 1047 h 1475"/>
                <a:gd name="T48" fmla="*/ 408 w 1480"/>
                <a:gd name="T49" fmla="*/ 1050 h 1475"/>
                <a:gd name="T50" fmla="*/ 359 w 1480"/>
                <a:gd name="T51" fmla="*/ 909 h 1475"/>
                <a:gd name="T52" fmla="*/ 28 w 1480"/>
                <a:gd name="T53" fmla="*/ 886 h 1475"/>
                <a:gd name="T54" fmla="*/ 30 w 1480"/>
                <a:gd name="T55" fmla="*/ 845 h 1475"/>
                <a:gd name="T56" fmla="*/ 94 w 1480"/>
                <a:gd name="T57" fmla="*/ 790 h 1475"/>
                <a:gd name="T58" fmla="*/ 186 w 1480"/>
                <a:gd name="T59" fmla="*/ 760 h 1475"/>
                <a:gd name="T60" fmla="*/ 294 w 1480"/>
                <a:gd name="T61" fmla="*/ 716 h 1475"/>
                <a:gd name="T62" fmla="*/ 436 w 1480"/>
                <a:gd name="T63" fmla="*/ 441 h 1475"/>
                <a:gd name="T64" fmla="*/ 513 w 1480"/>
                <a:gd name="T65" fmla="*/ 157 h 1475"/>
                <a:gd name="T66" fmla="*/ 511 w 1480"/>
                <a:gd name="T67" fmla="*/ 90 h 1475"/>
                <a:gd name="T68" fmla="*/ 527 w 1480"/>
                <a:gd name="T69" fmla="*/ 56 h 1475"/>
                <a:gd name="T70" fmla="*/ 635 w 1480"/>
                <a:gd name="T71" fmla="*/ 49 h 1475"/>
                <a:gd name="T72" fmla="*/ 741 w 1480"/>
                <a:gd name="T73" fmla="*/ 82 h 1475"/>
                <a:gd name="T74" fmla="*/ 854 w 1480"/>
                <a:gd name="T75" fmla="*/ 54 h 1475"/>
                <a:gd name="T76" fmla="*/ 1030 w 1480"/>
                <a:gd name="T77" fmla="*/ 24 h 1475"/>
                <a:gd name="T78" fmla="*/ 1138 w 1480"/>
                <a:gd name="T79" fmla="*/ 22 h 1475"/>
                <a:gd name="T80" fmla="*/ 1244 w 1480"/>
                <a:gd name="T81" fmla="*/ 77 h 1475"/>
                <a:gd name="T82" fmla="*/ 1361 w 1480"/>
                <a:gd name="T83" fmla="*/ 43 h 1475"/>
                <a:gd name="T84" fmla="*/ 1414 w 1480"/>
                <a:gd name="T85" fmla="*/ 86 h 1475"/>
                <a:gd name="T86" fmla="*/ 1473 w 1480"/>
                <a:gd name="T87" fmla="*/ 145 h 1475"/>
                <a:gd name="T88" fmla="*/ 1476 w 1480"/>
                <a:gd name="T89" fmla="*/ 260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0" h="1475">
                  <a:moveTo>
                    <a:pt x="1480" y="262"/>
                  </a:moveTo>
                  <a:lnTo>
                    <a:pt x="1479" y="264"/>
                  </a:lnTo>
                  <a:cubicBezTo>
                    <a:pt x="1478" y="274"/>
                    <a:pt x="1458" y="287"/>
                    <a:pt x="1453" y="293"/>
                  </a:cubicBezTo>
                  <a:cubicBezTo>
                    <a:pt x="1449" y="297"/>
                    <a:pt x="1444" y="303"/>
                    <a:pt x="1439" y="307"/>
                  </a:cubicBezTo>
                  <a:cubicBezTo>
                    <a:pt x="1431" y="315"/>
                    <a:pt x="1436" y="315"/>
                    <a:pt x="1434" y="325"/>
                  </a:cubicBezTo>
                  <a:cubicBezTo>
                    <a:pt x="1433" y="336"/>
                    <a:pt x="1418" y="348"/>
                    <a:pt x="1411" y="357"/>
                  </a:cubicBezTo>
                  <a:cubicBezTo>
                    <a:pt x="1403" y="367"/>
                    <a:pt x="1399" y="381"/>
                    <a:pt x="1392" y="392"/>
                  </a:cubicBezTo>
                  <a:cubicBezTo>
                    <a:pt x="1385" y="404"/>
                    <a:pt x="1377" y="412"/>
                    <a:pt x="1373" y="426"/>
                  </a:cubicBezTo>
                  <a:lnTo>
                    <a:pt x="1371" y="432"/>
                  </a:lnTo>
                  <a:cubicBezTo>
                    <a:pt x="1362" y="438"/>
                    <a:pt x="1353" y="447"/>
                    <a:pt x="1347" y="453"/>
                  </a:cubicBezTo>
                  <a:cubicBezTo>
                    <a:pt x="1329" y="473"/>
                    <a:pt x="1350" y="471"/>
                    <a:pt x="1366" y="470"/>
                  </a:cubicBezTo>
                  <a:cubicBezTo>
                    <a:pt x="1362" y="479"/>
                    <a:pt x="1361" y="489"/>
                    <a:pt x="1357" y="500"/>
                  </a:cubicBezTo>
                  <a:cubicBezTo>
                    <a:pt x="1354" y="512"/>
                    <a:pt x="1348" y="522"/>
                    <a:pt x="1347" y="535"/>
                  </a:cubicBezTo>
                  <a:lnTo>
                    <a:pt x="1345" y="537"/>
                  </a:lnTo>
                  <a:cubicBezTo>
                    <a:pt x="1343" y="539"/>
                    <a:pt x="1338" y="543"/>
                    <a:pt x="1338" y="547"/>
                  </a:cubicBezTo>
                  <a:cubicBezTo>
                    <a:pt x="1332" y="544"/>
                    <a:pt x="1329" y="539"/>
                    <a:pt x="1322" y="540"/>
                  </a:cubicBezTo>
                  <a:cubicBezTo>
                    <a:pt x="1322" y="555"/>
                    <a:pt x="1312" y="561"/>
                    <a:pt x="1311" y="575"/>
                  </a:cubicBezTo>
                  <a:cubicBezTo>
                    <a:pt x="1310" y="587"/>
                    <a:pt x="1313" y="596"/>
                    <a:pt x="1317" y="605"/>
                  </a:cubicBezTo>
                  <a:lnTo>
                    <a:pt x="1312" y="609"/>
                  </a:lnTo>
                  <a:lnTo>
                    <a:pt x="1312" y="610"/>
                  </a:lnTo>
                  <a:cubicBezTo>
                    <a:pt x="1311" y="616"/>
                    <a:pt x="1309" y="622"/>
                    <a:pt x="1310" y="627"/>
                  </a:cubicBezTo>
                  <a:cubicBezTo>
                    <a:pt x="1311" y="633"/>
                    <a:pt x="1317" y="635"/>
                    <a:pt x="1318" y="641"/>
                  </a:cubicBezTo>
                  <a:lnTo>
                    <a:pt x="1320" y="641"/>
                  </a:lnTo>
                  <a:cubicBezTo>
                    <a:pt x="1320" y="649"/>
                    <a:pt x="1321" y="658"/>
                    <a:pt x="1322" y="665"/>
                  </a:cubicBezTo>
                  <a:lnTo>
                    <a:pt x="1325" y="673"/>
                  </a:lnTo>
                  <a:cubicBezTo>
                    <a:pt x="1312" y="703"/>
                    <a:pt x="1307" y="731"/>
                    <a:pt x="1312" y="765"/>
                  </a:cubicBezTo>
                  <a:cubicBezTo>
                    <a:pt x="1315" y="785"/>
                    <a:pt x="1317" y="802"/>
                    <a:pt x="1318" y="823"/>
                  </a:cubicBezTo>
                  <a:cubicBezTo>
                    <a:pt x="1320" y="848"/>
                    <a:pt x="1336" y="852"/>
                    <a:pt x="1335" y="879"/>
                  </a:cubicBezTo>
                  <a:cubicBezTo>
                    <a:pt x="1333" y="903"/>
                    <a:pt x="1329" y="906"/>
                    <a:pt x="1342" y="927"/>
                  </a:cubicBezTo>
                  <a:cubicBezTo>
                    <a:pt x="1350" y="942"/>
                    <a:pt x="1358" y="960"/>
                    <a:pt x="1371" y="970"/>
                  </a:cubicBezTo>
                  <a:cubicBezTo>
                    <a:pt x="1386" y="984"/>
                    <a:pt x="1400" y="985"/>
                    <a:pt x="1406" y="1005"/>
                  </a:cubicBezTo>
                  <a:cubicBezTo>
                    <a:pt x="1409" y="1015"/>
                    <a:pt x="1405" y="1026"/>
                    <a:pt x="1407" y="1036"/>
                  </a:cubicBezTo>
                  <a:cubicBezTo>
                    <a:pt x="1408" y="1042"/>
                    <a:pt x="1417" y="1050"/>
                    <a:pt x="1419" y="1057"/>
                  </a:cubicBezTo>
                  <a:lnTo>
                    <a:pt x="1416" y="1057"/>
                  </a:lnTo>
                  <a:cubicBezTo>
                    <a:pt x="1382" y="1060"/>
                    <a:pt x="1356" y="1077"/>
                    <a:pt x="1324" y="1084"/>
                  </a:cubicBezTo>
                  <a:cubicBezTo>
                    <a:pt x="1317" y="1086"/>
                    <a:pt x="1311" y="1087"/>
                    <a:pt x="1306" y="1088"/>
                  </a:cubicBezTo>
                  <a:cubicBezTo>
                    <a:pt x="1297" y="1090"/>
                    <a:pt x="1289" y="1093"/>
                    <a:pt x="1282" y="1101"/>
                  </a:cubicBezTo>
                  <a:cubicBezTo>
                    <a:pt x="1270" y="1113"/>
                    <a:pt x="1266" y="1131"/>
                    <a:pt x="1251" y="1140"/>
                  </a:cubicBezTo>
                  <a:cubicBezTo>
                    <a:pt x="1255" y="1146"/>
                    <a:pt x="1259" y="1151"/>
                    <a:pt x="1263" y="1154"/>
                  </a:cubicBezTo>
                  <a:cubicBezTo>
                    <a:pt x="1275" y="1165"/>
                    <a:pt x="1285" y="1170"/>
                    <a:pt x="1286" y="1197"/>
                  </a:cubicBezTo>
                  <a:cubicBezTo>
                    <a:pt x="1288" y="1232"/>
                    <a:pt x="1280" y="1242"/>
                    <a:pt x="1267" y="1269"/>
                  </a:cubicBezTo>
                  <a:cubicBezTo>
                    <a:pt x="1258" y="1290"/>
                    <a:pt x="1258" y="1322"/>
                    <a:pt x="1267" y="1344"/>
                  </a:cubicBezTo>
                  <a:cubicBezTo>
                    <a:pt x="1276" y="1363"/>
                    <a:pt x="1308" y="1372"/>
                    <a:pt x="1305" y="1397"/>
                  </a:cubicBezTo>
                  <a:cubicBezTo>
                    <a:pt x="1316" y="1400"/>
                    <a:pt x="1327" y="1406"/>
                    <a:pt x="1339" y="1404"/>
                  </a:cubicBezTo>
                  <a:cubicBezTo>
                    <a:pt x="1338" y="1393"/>
                    <a:pt x="1331" y="1382"/>
                    <a:pt x="1340" y="1372"/>
                  </a:cubicBezTo>
                  <a:cubicBezTo>
                    <a:pt x="1359" y="1388"/>
                    <a:pt x="1357" y="1398"/>
                    <a:pt x="1358" y="1421"/>
                  </a:cubicBezTo>
                  <a:cubicBezTo>
                    <a:pt x="1359" y="1438"/>
                    <a:pt x="1374" y="1463"/>
                    <a:pt x="1358" y="1475"/>
                  </a:cubicBezTo>
                  <a:cubicBezTo>
                    <a:pt x="1343" y="1456"/>
                    <a:pt x="1329" y="1472"/>
                    <a:pt x="1308" y="1471"/>
                  </a:cubicBezTo>
                  <a:cubicBezTo>
                    <a:pt x="1288" y="1438"/>
                    <a:pt x="1244" y="1421"/>
                    <a:pt x="1224" y="1389"/>
                  </a:cubicBezTo>
                  <a:cubicBezTo>
                    <a:pt x="1185" y="1386"/>
                    <a:pt x="1164" y="1361"/>
                    <a:pt x="1166" y="1322"/>
                  </a:cubicBezTo>
                  <a:cubicBezTo>
                    <a:pt x="1142" y="1320"/>
                    <a:pt x="1144" y="1341"/>
                    <a:pt x="1129" y="1352"/>
                  </a:cubicBezTo>
                  <a:cubicBezTo>
                    <a:pt x="1113" y="1364"/>
                    <a:pt x="1093" y="1360"/>
                    <a:pt x="1075" y="1357"/>
                  </a:cubicBezTo>
                  <a:cubicBezTo>
                    <a:pt x="1042" y="1350"/>
                    <a:pt x="1006" y="1333"/>
                    <a:pt x="1005" y="1293"/>
                  </a:cubicBezTo>
                  <a:cubicBezTo>
                    <a:pt x="982" y="1293"/>
                    <a:pt x="967" y="1318"/>
                    <a:pt x="942" y="1316"/>
                  </a:cubicBezTo>
                  <a:cubicBezTo>
                    <a:pt x="943" y="1312"/>
                    <a:pt x="940" y="1306"/>
                    <a:pt x="941" y="1301"/>
                  </a:cubicBezTo>
                  <a:cubicBezTo>
                    <a:pt x="927" y="1298"/>
                    <a:pt x="918" y="1294"/>
                    <a:pt x="908" y="1291"/>
                  </a:cubicBezTo>
                  <a:cubicBezTo>
                    <a:pt x="901" y="1288"/>
                    <a:pt x="893" y="1287"/>
                    <a:pt x="883" y="1287"/>
                  </a:cubicBezTo>
                  <a:cubicBezTo>
                    <a:pt x="861" y="1288"/>
                    <a:pt x="837" y="1291"/>
                    <a:pt x="816" y="1293"/>
                  </a:cubicBezTo>
                  <a:cubicBezTo>
                    <a:pt x="813" y="1293"/>
                    <a:pt x="789" y="1296"/>
                    <a:pt x="787" y="1295"/>
                  </a:cubicBezTo>
                  <a:cubicBezTo>
                    <a:pt x="770" y="1288"/>
                    <a:pt x="781" y="1285"/>
                    <a:pt x="778" y="1271"/>
                  </a:cubicBezTo>
                  <a:cubicBezTo>
                    <a:pt x="776" y="1256"/>
                    <a:pt x="782" y="1218"/>
                    <a:pt x="766" y="1215"/>
                  </a:cubicBezTo>
                  <a:cubicBezTo>
                    <a:pt x="777" y="1180"/>
                    <a:pt x="740" y="1176"/>
                    <a:pt x="737" y="1143"/>
                  </a:cubicBezTo>
                  <a:cubicBezTo>
                    <a:pt x="736" y="1129"/>
                    <a:pt x="744" y="1114"/>
                    <a:pt x="744" y="1098"/>
                  </a:cubicBezTo>
                  <a:cubicBezTo>
                    <a:pt x="745" y="1080"/>
                    <a:pt x="741" y="1064"/>
                    <a:pt x="740" y="1049"/>
                  </a:cubicBezTo>
                  <a:cubicBezTo>
                    <a:pt x="738" y="1034"/>
                    <a:pt x="747" y="1023"/>
                    <a:pt x="747" y="1009"/>
                  </a:cubicBezTo>
                  <a:cubicBezTo>
                    <a:pt x="746" y="987"/>
                    <a:pt x="738" y="998"/>
                    <a:pt x="720" y="999"/>
                  </a:cubicBezTo>
                  <a:cubicBezTo>
                    <a:pt x="685" y="1001"/>
                    <a:pt x="654" y="997"/>
                    <a:pt x="656" y="957"/>
                  </a:cubicBezTo>
                  <a:cubicBezTo>
                    <a:pt x="645" y="954"/>
                    <a:pt x="638" y="957"/>
                    <a:pt x="634" y="966"/>
                  </a:cubicBezTo>
                  <a:cubicBezTo>
                    <a:pt x="612" y="969"/>
                    <a:pt x="589" y="961"/>
                    <a:pt x="566" y="962"/>
                  </a:cubicBezTo>
                  <a:cubicBezTo>
                    <a:pt x="565" y="980"/>
                    <a:pt x="566" y="987"/>
                    <a:pt x="560" y="1004"/>
                  </a:cubicBezTo>
                  <a:cubicBezTo>
                    <a:pt x="555" y="1018"/>
                    <a:pt x="548" y="1023"/>
                    <a:pt x="549" y="1041"/>
                  </a:cubicBezTo>
                  <a:cubicBezTo>
                    <a:pt x="537" y="1046"/>
                    <a:pt x="522" y="1045"/>
                    <a:pt x="509" y="1047"/>
                  </a:cubicBezTo>
                  <a:cubicBezTo>
                    <a:pt x="497" y="1049"/>
                    <a:pt x="485" y="1056"/>
                    <a:pt x="474" y="1057"/>
                  </a:cubicBezTo>
                  <a:cubicBezTo>
                    <a:pt x="458" y="1058"/>
                    <a:pt x="459" y="1050"/>
                    <a:pt x="446" y="1046"/>
                  </a:cubicBezTo>
                  <a:cubicBezTo>
                    <a:pt x="435" y="1044"/>
                    <a:pt x="420" y="1055"/>
                    <a:pt x="408" y="1050"/>
                  </a:cubicBezTo>
                  <a:cubicBezTo>
                    <a:pt x="391" y="1042"/>
                    <a:pt x="400" y="1030"/>
                    <a:pt x="394" y="1015"/>
                  </a:cubicBezTo>
                  <a:cubicBezTo>
                    <a:pt x="388" y="997"/>
                    <a:pt x="381" y="1004"/>
                    <a:pt x="371" y="990"/>
                  </a:cubicBezTo>
                  <a:cubicBezTo>
                    <a:pt x="362" y="978"/>
                    <a:pt x="354" y="923"/>
                    <a:pt x="359" y="909"/>
                  </a:cubicBezTo>
                  <a:cubicBezTo>
                    <a:pt x="352" y="903"/>
                    <a:pt x="349" y="895"/>
                    <a:pt x="351" y="885"/>
                  </a:cubicBezTo>
                  <a:cubicBezTo>
                    <a:pt x="245" y="879"/>
                    <a:pt x="138" y="887"/>
                    <a:pt x="33" y="889"/>
                  </a:cubicBezTo>
                  <a:lnTo>
                    <a:pt x="28" y="886"/>
                  </a:lnTo>
                  <a:lnTo>
                    <a:pt x="23" y="883"/>
                  </a:lnTo>
                  <a:cubicBezTo>
                    <a:pt x="16" y="880"/>
                    <a:pt x="6" y="879"/>
                    <a:pt x="0" y="873"/>
                  </a:cubicBezTo>
                  <a:cubicBezTo>
                    <a:pt x="13" y="865"/>
                    <a:pt x="25" y="855"/>
                    <a:pt x="30" y="845"/>
                  </a:cubicBezTo>
                  <a:cubicBezTo>
                    <a:pt x="38" y="829"/>
                    <a:pt x="37" y="820"/>
                    <a:pt x="51" y="808"/>
                  </a:cubicBezTo>
                  <a:cubicBezTo>
                    <a:pt x="61" y="799"/>
                    <a:pt x="67" y="794"/>
                    <a:pt x="75" y="791"/>
                  </a:cubicBezTo>
                  <a:cubicBezTo>
                    <a:pt x="80" y="790"/>
                    <a:pt x="86" y="789"/>
                    <a:pt x="94" y="790"/>
                  </a:cubicBezTo>
                  <a:cubicBezTo>
                    <a:pt x="95" y="793"/>
                    <a:pt x="97" y="795"/>
                    <a:pt x="97" y="799"/>
                  </a:cubicBezTo>
                  <a:cubicBezTo>
                    <a:pt x="125" y="804"/>
                    <a:pt x="120" y="773"/>
                    <a:pt x="144" y="773"/>
                  </a:cubicBezTo>
                  <a:cubicBezTo>
                    <a:pt x="153" y="759"/>
                    <a:pt x="170" y="753"/>
                    <a:pt x="186" y="760"/>
                  </a:cubicBezTo>
                  <a:cubicBezTo>
                    <a:pt x="188" y="781"/>
                    <a:pt x="190" y="789"/>
                    <a:pt x="201" y="803"/>
                  </a:cubicBezTo>
                  <a:cubicBezTo>
                    <a:pt x="220" y="799"/>
                    <a:pt x="236" y="772"/>
                    <a:pt x="251" y="758"/>
                  </a:cubicBezTo>
                  <a:cubicBezTo>
                    <a:pt x="265" y="745"/>
                    <a:pt x="283" y="733"/>
                    <a:pt x="294" y="716"/>
                  </a:cubicBezTo>
                  <a:cubicBezTo>
                    <a:pt x="309" y="691"/>
                    <a:pt x="291" y="584"/>
                    <a:pt x="323" y="581"/>
                  </a:cubicBezTo>
                  <a:cubicBezTo>
                    <a:pt x="330" y="541"/>
                    <a:pt x="351" y="513"/>
                    <a:pt x="393" y="511"/>
                  </a:cubicBezTo>
                  <a:cubicBezTo>
                    <a:pt x="418" y="493"/>
                    <a:pt x="424" y="470"/>
                    <a:pt x="436" y="441"/>
                  </a:cubicBezTo>
                  <a:cubicBezTo>
                    <a:pt x="458" y="385"/>
                    <a:pt x="461" y="321"/>
                    <a:pt x="465" y="259"/>
                  </a:cubicBezTo>
                  <a:cubicBezTo>
                    <a:pt x="467" y="237"/>
                    <a:pt x="490" y="211"/>
                    <a:pt x="503" y="192"/>
                  </a:cubicBezTo>
                  <a:cubicBezTo>
                    <a:pt x="513" y="177"/>
                    <a:pt x="515" y="176"/>
                    <a:pt x="513" y="157"/>
                  </a:cubicBezTo>
                  <a:cubicBezTo>
                    <a:pt x="512" y="149"/>
                    <a:pt x="510" y="141"/>
                    <a:pt x="507" y="135"/>
                  </a:cubicBezTo>
                  <a:lnTo>
                    <a:pt x="509" y="134"/>
                  </a:lnTo>
                  <a:cubicBezTo>
                    <a:pt x="514" y="118"/>
                    <a:pt x="510" y="103"/>
                    <a:pt x="511" y="90"/>
                  </a:cubicBezTo>
                  <a:cubicBezTo>
                    <a:pt x="512" y="79"/>
                    <a:pt x="512" y="82"/>
                    <a:pt x="518" y="73"/>
                  </a:cubicBezTo>
                  <a:lnTo>
                    <a:pt x="527" y="68"/>
                  </a:lnTo>
                  <a:lnTo>
                    <a:pt x="527" y="56"/>
                  </a:lnTo>
                  <a:cubicBezTo>
                    <a:pt x="536" y="43"/>
                    <a:pt x="543" y="44"/>
                    <a:pt x="555" y="36"/>
                  </a:cubicBezTo>
                  <a:cubicBezTo>
                    <a:pt x="569" y="28"/>
                    <a:pt x="571" y="18"/>
                    <a:pt x="591" y="21"/>
                  </a:cubicBezTo>
                  <a:cubicBezTo>
                    <a:pt x="593" y="34"/>
                    <a:pt x="624" y="40"/>
                    <a:pt x="635" y="49"/>
                  </a:cubicBezTo>
                  <a:cubicBezTo>
                    <a:pt x="653" y="63"/>
                    <a:pt x="663" y="67"/>
                    <a:pt x="685" y="72"/>
                  </a:cubicBezTo>
                  <a:cubicBezTo>
                    <a:pt x="695" y="75"/>
                    <a:pt x="702" y="80"/>
                    <a:pt x="711" y="82"/>
                  </a:cubicBezTo>
                  <a:cubicBezTo>
                    <a:pt x="725" y="87"/>
                    <a:pt x="729" y="83"/>
                    <a:pt x="741" y="82"/>
                  </a:cubicBezTo>
                  <a:cubicBezTo>
                    <a:pt x="762" y="82"/>
                    <a:pt x="784" y="90"/>
                    <a:pt x="803" y="94"/>
                  </a:cubicBezTo>
                  <a:cubicBezTo>
                    <a:pt x="807" y="76"/>
                    <a:pt x="794" y="62"/>
                    <a:pt x="812" y="50"/>
                  </a:cubicBezTo>
                  <a:cubicBezTo>
                    <a:pt x="821" y="44"/>
                    <a:pt x="852" y="38"/>
                    <a:pt x="854" y="54"/>
                  </a:cubicBezTo>
                  <a:cubicBezTo>
                    <a:pt x="877" y="64"/>
                    <a:pt x="934" y="31"/>
                    <a:pt x="952" y="19"/>
                  </a:cubicBezTo>
                  <a:cubicBezTo>
                    <a:pt x="961" y="22"/>
                    <a:pt x="970" y="29"/>
                    <a:pt x="974" y="36"/>
                  </a:cubicBezTo>
                  <a:cubicBezTo>
                    <a:pt x="983" y="38"/>
                    <a:pt x="1023" y="29"/>
                    <a:pt x="1030" y="24"/>
                  </a:cubicBezTo>
                  <a:cubicBezTo>
                    <a:pt x="1038" y="19"/>
                    <a:pt x="1036" y="9"/>
                    <a:pt x="1048" y="4"/>
                  </a:cubicBezTo>
                  <a:cubicBezTo>
                    <a:pt x="1058" y="0"/>
                    <a:pt x="1069" y="3"/>
                    <a:pt x="1078" y="6"/>
                  </a:cubicBezTo>
                  <a:cubicBezTo>
                    <a:pt x="1098" y="12"/>
                    <a:pt x="1114" y="26"/>
                    <a:pt x="1138" y="22"/>
                  </a:cubicBezTo>
                  <a:cubicBezTo>
                    <a:pt x="1155" y="19"/>
                    <a:pt x="1179" y="21"/>
                    <a:pt x="1191" y="21"/>
                  </a:cubicBezTo>
                  <a:cubicBezTo>
                    <a:pt x="1195" y="26"/>
                    <a:pt x="1199" y="32"/>
                    <a:pt x="1204" y="37"/>
                  </a:cubicBezTo>
                  <a:cubicBezTo>
                    <a:pt x="1218" y="52"/>
                    <a:pt x="1238" y="57"/>
                    <a:pt x="1244" y="77"/>
                  </a:cubicBezTo>
                  <a:cubicBezTo>
                    <a:pt x="1258" y="79"/>
                    <a:pt x="1263" y="71"/>
                    <a:pt x="1275" y="67"/>
                  </a:cubicBezTo>
                  <a:cubicBezTo>
                    <a:pt x="1286" y="63"/>
                    <a:pt x="1294" y="63"/>
                    <a:pt x="1308" y="62"/>
                  </a:cubicBezTo>
                  <a:cubicBezTo>
                    <a:pt x="1329" y="61"/>
                    <a:pt x="1347" y="60"/>
                    <a:pt x="1361" y="43"/>
                  </a:cubicBezTo>
                  <a:cubicBezTo>
                    <a:pt x="1373" y="48"/>
                    <a:pt x="1379" y="56"/>
                    <a:pt x="1387" y="65"/>
                  </a:cubicBezTo>
                  <a:cubicBezTo>
                    <a:pt x="1391" y="69"/>
                    <a:pt x="1391" y="75"/>
                    <a:pt x="1396" y="80"/>
                  </a:cubicBezTo>
                  <a:cubicBezTo>
                    <a:pt x="1402" y="84"/>
                    <a:pt x="1409" y="82"/>
                    <a:pt x="1414" y="86"/>
                  </a:cubicBezTo>
                  <a:cubicBezTo>
                    <a:pt x="1437" y="105"/>
                    <a:pt x="1440" y="125"/>
                    <a:pt x="1468" y="139"/>
                  </a:cubicBezTo>
                  <a:lnTo>
                    <a:pt x="1471" y="135"/>
                  </a:lnTo>
                  <a:cubicBezTo>
                    <a:pt x="1472" y="138"/>
                    <a:pt x="1474" y="140"/>
                    <a:pt x="1473" y="145"/>
                  </a:cubicBezTo>
                  <a:cubicBezTo>
                    <a:pt x="1473" y="149"/>
                    <a:pt x="1470" y="154"/>
                    <a:pt x="1468" y="158"/>
                  </a:cubicBezTo>
                  <a:cubicBezTo>
                    <a:pt x="1462" y="168"/>
                    <a:pt x="1463" y="179"/>
                    <a:pt x="1463" y="192"/>
                  </a:cubicBezTo>
                  <a:cubicBezTo>
                    <a:pt x="1463" y="218"/>
                    <a:pt x="1467" y="237"/>
                    <a:pt x="1476" y="260"/>
                  </a:cubicBezTo>
                  <a:lnTo>
                    <a:pt x="1480" y="26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235">
              <a:extLst>
                <a:ext uri="{FF2B5EF4-FFF2-40B4-BE49-F238E27FC236}">
                  <a16:creationId xmlns:a16="http://schemas.microsoft.com/office/drawing/2014/main" id="{7AE7A7FC-DE3A-4DB6-A5E9-C4B02C3BB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1748" y="4051193"/>
              <a:ext cx="177285" cy="208802"/>
            </a:xfrm>
            <a:custGeom>
              <a:avLst/>
              <a:gdLst>
                <a:gd name="T0" fmla="*/ 543 w 593"/>
                <a:gd name="T1" fmla="*/ 141 h 698"/>
                <a:gd name="T2" fmla="*/ 471 w 593"/>
                <a:gd name="T3" fmla="*/ 393 h 698"/>
                <a:gd name="T4" fmla="*/ 372 w 593"/>
                <a:gd name="T5" fmla="*/ 598 h 698"/>
                <a:gd name="T6" fmla="*/ 279 w 593"/>
                <a:gd name="T7" fmla="*/ 685 h 698"/>
                <a:gd name="T8" fmla="*/ 222 w 593"/>
                <a:gd name="T9" fmla="*/ 655 h 698"/>
                <a:gd name="T10" fmla="*/ 172 w 593"/>
                <a:gd name="T11" fmla="*/ 672 h 698"/>
                <a:gd name="T12" fmla="*/ 138 w 593"/>
                <a:gd name="T13" fmla="*/ 648 h 698"/>
                <a:gd name="T14" fmla="*/ 124 w 593"/>
                <a:gd name="T15" fmla="*/ 652 h 698"/>
                <a:gd name="T16" fmla="*/ 83 w 593"/>
                <a:gd name="T17" fmla="*/ 676 h 698"/>
                <a:gd name="T18" fmla="*/ 64 w 593"/>
                <a:gd name="T19" fmla="*/ 694 h 698"/>
                <a:gd name="T20" fmla="*/ 0 w 593"/>
                <a:gd name="T21" fmla="*/ 606 h 698"/>
                <a:gd name="T22" fmla="*/ 32 w 593"/>
                <a:gd name="T23" fmla="*/ 579 h 698"/>
                <a:gd name="T24" fmla="*/ 68 w 593"/>
                <a:gd name="T25" fmla="*/ 583 h 698"/>
                <a:gd name="T26" fmla="*/ 46 w 593"/>
                <a:gd name="T27" fmla="*/ 522 h 698"/>
                <a:gd name="T28" fmla="*/ 28 w 593"/>
                <a:gd name="T29" fmla="*/ 492 h 698"/>
                <a:gd name="T30" fmla="*/ 100 w 593"/>
                <a:gd name="T31" fmla="*/ 483 h 698"/>
                <a:gd name="T32" fmla="*/ 130 w 593"/>
                <a:gd name="T33" fmla="*/ 446 h 698"/>
                <a:gd name="T34" fmla="*/ 175 w 593"/>
                <a:gd name="T35" fmla="*/ 482 h 698"/>
                <a:gd name="T36" fmla="*/ 231 w 593"/>
                <a:gd name="T37" fmla="*/ 500 h 698"/>
                <a:gd name="T38" fmla="*/ 237 w 593"/>
                <a:gd name="T39" fmla="*/ 451 h 698"/>
                <a:gd name="T40" fmla="*/ 247 w 593"/>
                <a:gd name="T41" fmla="*/ 352 h 698"/>
                <a:gd name="T42" fmla="*/ 219 w 593"/>
                <a:gd name="T43" fmla="*/ 312 h 698"/>
                <a:gd name="T44" fmla="*/ 225 w 593"/>
                <a:gd name="T45" fmla="*/ 279 h 698"/>
                <a:gd name="T46" fmla="*/ 253 w 593"/>
                <a:gd name="T47" fmla="*/ 201 h 698"/>
                <a:gd name="T48" fmla="*/ 163 w 593"/>
                <a:gd name="T49" fmla="*/ 179 h 698"/>
                <a:gd name="T50" fmla="*/ 215 w 593"/>
                <a:gd name="T51" fmla="*/ 136 h 698"/>
                <a:gd name="T52" fmla="*/ 303 w 593"/>
                <a:gd name="T53" fmla="*/ 151 h 698"/>
                <a:gd name="T54" fmla="*/ 362 w 593"/>
                <a:gd name="T55" fmla="*/ 155 h 698"/>
                <a:gd name="T56" fmla="*/ 395 w 593"/>
                <a:gd name="T57" fmla="*/ 119 h 698"/>
                <a:gd name="T58" fmla="*/ 407 w 593"/>
                <a:gd name="T59" fmla="*/ 109 h 698"/>
                <a:gd name="T60" fmla="*/ 477 w 593"/>
                <a:gd name="T61" fmla="*/ 26 h 698"/>
                <a:gd name="T62" fmla="*/ 563 w 593"/>
                <a:gd name="T63" fmla="*/ 3 h 698"/>
                <a:gd name="T64" fmla="*/ 591 w 593"/>
                <a:gd name="T65" fmla="*/ 39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" h="698">
                  <a:moveTo>
                    <a:pt x="581" y="74"/>
                  </a:moveTo>
                  <a:cubicBezTo>
                    <a:pt x="568" y="93"/>
                    <a:pt x="545" y="119"/>
                    <a:pt x="543" y="141"/>
                  </a:cubicBezTo>
                  <a:cubicBezTo>
                    <a:pt x="539" y="203"/>
                    <a:pt x="536" y="267"/>
                    <a:pt x="514" y="323"/>
                  </a:cubicBezTo>
                  <a:cubicBezTo>
                    <a:pt x="502" y="352"/>
                    <a:pt x="496" y="375"/>
                    <a:pt x="471" y="393"/>
                  </a:cubicBezTo>
                  <a:cubicBezTo>
                    <a:pt x="429" y="395"/>
                    <a:pt x="408" y="423"/>
                    <a:pt x="401" y="463"/>
                  </a:cubicBezTo>
                  <a:cubicBezTo>
                    <a:pt x="369" y="466"/>
                    <a:pt x="387" y="573"/>
                    <a:pt x="372" y="598"/>
                  </a:cubicBezTo>
                  <a:cubicBezTo>
                    <a:pt x="361" y="615"/>
                    <a:pt x="343" y="627"/>
                    <a:pt x="329" y="640"/>
                  </a:cubicBezTo>
                  <a:cubicBezTo>
                    <a:pt x="314" y="654"/>
                    <a:pt x="298" y="681"/>
                    <a:pt x="279" y="685"/>
                  </a:cubicBezTo>
                  <a:cubicBezTo>
                    <a:pt x="268" y="671"/>
                    <a:pt x="266" y="663"/>
                    <a:pt x="264" y="642"/>
                  </a:cubicBezTo>
                  <a:cubicBezTo>
                    <a:pt x="248" y="635"/>
                    <a:pt x="231" y="641"/>
                    <a:pt x="222" y="655"/>
                  </a:cubicBezTo>
                  <a:cubicBezTo>
                    <a:pt x="198" y="655"/>
                    <a:pt x="203" y="686"/>
                    <a:pt x="175" y="681"/>
                  </a:cubicBezTo>
                  <a:cubicBezTo>
                    <a:pt x="175" y="677"/>
                    <a:pt x="173" y="675"/>
                    <a:pt x="172" y="672"/>
                  </a:cubicBezTo>
                  <a:cubicBezTo>
                    <a:pt x="164" y="671"/>
                    <a:pt x="158" y="672"/>
                    <a:pt x="153" y="673"/>
                  </a:cubicBezTo>
                  <a:cubicBezTo>
                    <a:pt x="151" y="662"/>
                    <a:pt x="148" y="650"/>
                    <a:pt x="138" y="648"/>
                  </a:cubicBezTo>
                  <a:lnTo>
                    <a:pt x="133" y="641"/>
                  </a:lnTo>
                  <a:cubicBezTo>
                    <a:pt x="128" y="644"/>
                    <a:pt x="126" y="647"/>
                    <a:pt x="124" y="652"/>
                  </a:cubicBezTo>
                  <a:cubicBezTo>
                    <a:pt x="117" y="655"/>
                    <a:pt x="109" y="654"/>
                    <a:pt x="103" y="653"/>
                  </a:cubicBezTo>
                  <a:cubicBezTo>
                    <a:pt x="103" y="667"/>
                    <a:pt x="93" y="669"/>
                    <a:pt x="83" y="676"/>
                  </a:cubicBezTo>
                  <a:cubicBezTo>
                    <a:pt x="81" y="685"/>
                    <a:pt x="74" y="692"/>
                    <a:pt x="67" y="698"/>
                  </a:cubicBezTo>
                  <a:lnTo>
                    <a:pt x="64" y="694"/>
                  </a:lnTo>
                  <a:cubicBezTo>
                    <a:pt x="46" y="659"/>
                    <a:pt x="32" y="633"/>
                    <a:pt x="2" y="608"/>
                  </a:cubicBezTo>
                  <a:lnTo>
                    <a:pt x="0" y="606"/>
                  </a:lnTo>
                  <a:cubicBezTo>
                    <a:pt x="8" y="597"/>
                    <a:pt x="15" y="586"/>
                    <a:pt x="15" y="579"/>
                  </a:cubicBezTo>
                  <a:cubicBezTo>
                    <a:pt x="20" y="579"/>
                    <a:pt x="27" y="580"/>
                    <a:pt x="32" y="579"/>
                  </a:cubicBezTo>
                  <a:cubicBezTo>
                    <a:pt x="36" y="578"/>
                    <a:pt x="42" y="574"/>
                    <a:pt x="45" y="574"/>
                  </a:cubicBezTo>
                  <a:cubicBezTo>
                    <a:pt x="54" y="572"/>
                    <a:pt x="58" y="578"/>
                    <a:pt x="68" y="583"/>
                  </a:cubicBezTo>
                  <a:cubicBezTo>
                    <a:pt x="75" y="575"/>
                    <a:pt x="71" y="544"/>
                    <a:pt x="68" y="534"/>
                  </a:cubicBezTo>
                  <a:cubicBezTo>
                    <a:pt x="61" y="529"/>
                    <a:pt x="54" y="524"/>
                    <a:pt x="46" y="522"/>
                  </a:cubicBezTo>
                  <a:cubicBezTo>
                    <a:pt x="37" y="520"/>
                    <a:pt x="32" y="522"/>
                    <a:pt x="23" y="522"/>
                  </a:cubicBezTo>
                  <a:cubicBezTo>
                    <a:pt x="22" y="508"/>
                    <a:pt x="10" y="497"/>
                    <a:pt x="28" y="492"/>
                  </a:cubicBezTo>
                  <a:cubicBezTo>
                    <a:pt x="41" y="489"/>
                    <a:pt x="54" y="500"/>
                    <a:pt x="65" y="495"/>
                  </a:cubicBezTo>
                  <a:cubicBezTo>
                    <a:pt x="68" y="481"/>
                    <a:pt x="91" y="488"/>
                    <a:pt x="100" y="483"/>
                  </a:cubicBezTo>
                  <a:cubicBezTo>
                    <a:pt x="113" y="476"/>
                    <a:pt x="109" y="461"/>
                    <a:pt x="109" y="447"/>
                  </a:cubicBezTo>
                  <a:cubicBezTo>
                    <a:pt x="116" y="446"/>
                    <a:pt x="123" y="446"/>
                    <a:pt x="130" y="446"/>
                  </a:cubicBezTo>
                  <a:cubicBezTo>
                    <a:pt x="133" y="456"/>
                    <a:pt x="139" y="467"/>
                    <a:pt x="145" y="475"/>
                  </a:cubicBezTo>
                  <a:cubicBezTo>
                    <a:pt x="155" y="487"/>
                    <a:pt x="160" y="484"/>
                    <a:pt x="175" y="482"/>
                  </a:cubicBezTo>
                  <a:cubicBezTo>
                    <a:pt x="183" y="481"/>
                    <a:pt x="201" y="475"/>
                    <a:pt x="208" y="477"/>
                  </a:cubicBezTo>
                  <a:cubicBezTo>
                    <a:pt x="215" y="478"/>
                    <a:pt x="229" y="493"/>
                    <a:pt x="231" y="500"/>
                  </a:cubicBezTo>
                  <a:cubicBezTo>
                    <a:pt x="243" y="501"/>
                    <a:pt x="235" y="486"/>
                    <a:pt x="235" y="479"/>
                  </a:cubicBezTo>
                  <a:cubicBezTo>
                    <a:pt x="234" y="469"/>
                    <a:pt x="235" y="459"/>
                    <a:pt x="237" y="451"/>
                  </a:cubicBezTo>
                  <a:cubicBezTo>
                    <a:pt x="242" y="433"/>
                    <a:pt x="246" y="416"/>
                    <a:pt x="251" y="399"/>
                  </a:cubicBezTo>
                  <a:cubicBezTo>
                    <a:pt x="256" y="381"/>
                    <a:pt x="261" y="366"/>
                    <a:pt x="247" y="352"/>
                  </a:cubicBezTo>
                  <a:cubicBezTo>
                    <a:pt x="240" y="345"/>
                    <a:pt x="235" y="343"/>
                    <a:pt x="230" y="334"/>
                  </a:cubicBezTo>
                  <a:cubicBezTo>
                    <a:pt x="227" y="327"/>
                    <a:pt x="227" y="315"/>
                    <a:pt x="219" y="312"/>
                  </a:cubicBezTo>
                  <a:cubicBezTo>
                    <a:pt x="217" y="302"/>
                    <a:pt x="227" y="302"/>
                    <a:pt x="230" y="295"/>
                  </a:cubicBezTo>
                  <a:cubicBezTo>
                    <a:pt x="233" y="286"/>
                    <a:pt x="225" y="288"/>
                    <a:pt x="225" y="279"/>
                  </a:cubicBezTo>
                  <a:cubicBezTo>
                    <a:pt x="225" y="266"/>
                    <a:pt x="246" y="259"/>
                    <a:pt x="257" y="257"/>
                  </a:cubicBezTo>
                  <a:cubicBezTo>
                    <a:pt x="264" y="248"/>
                    <a:pt x="260" y="208"/>
                    <a:pt x="253" y="201"/>
                  </a:cubicBezTo>
                  <a:cubicBezTo>
                    <a:pt x="240" y="190"/>
                    <a:pt x="212" y="202"/>
                    <a:pt x="197" y="204"/>
                  </a:cubicBezTo>
                  <a:cubicBezTo>
                    <a:pt x="173" y="207"/>
                    <a:pt x="168" y="203"/>
                    <a:pt x="163" y="179"/>
                  </a:cubicBezTo>
                  <a:cubicBezTo>
                    <a:pt x="159" y="164"/>
                    <a:pt x="163" y="147"/>
                    <a:pt x="162" y="131"/>
                  </a:cubicBezTo>
                  <a:cubicBezTo>
                    <a:pt x="179" y="133"/>
                    <a:pt x="197" y="135"/>
                    <a:pt x="215" y="136"/>
                  </a:cubicBezTo>
                  <a:cubicBezTo>
                    <a:pt x="233" y="137"/>
                    <a:pt x="261" y="136"/>
                    <a:pt x="276" y="141"/>
                  </a:cubicBezTo>
                  <a:cubicBezTo>
                    <a:pt x="284" y="144"/>
                    <a:pt x="295" y="150"/>
                    <a:pt x="303" y="151"/>
                  </a:cubicBezTo>
                  <a:cubicBezTo>
                    <a:pt x="315" y="152"/>
                    <a:pt x="320" y="147"/>
                    <a:pt x="331" y="152"/>
                  </a:cubicBezTo>
                  <a:cubicBezTo>
                    <a:pt x="344" y="157"/>
                    <a:pt x="349" y="154"/>
                    <a:pt x="362" y="155"/>
                  </a:cubicBezTo>
                  <a:cubicBezTo>
                    <a:pt x="372" y="156"/>
                    <a:pt x="378" y="165"/>
                    <a:pt x="387" y="158"/>
                  </a:cubicBezTo>
                  <a:cubicBezTo>
                    <a:pt x="388" y="141"/>
                    <a:pt x="389" y="133"/>
                    <a:pt x="395" y="119"/>
                  </a:cubicBezTo>
                  <a:cubicBezTo>
                    <a:pt x="398" y="113"/>
                    <a:pt x="400" y="108"/>
                    <a:pt x="403" y="102"/>
                  </a:cubicBezTo>
                  <a:lnTo>
                    <a:pt x="407" y="109"/>
                  </a:lnTo>
                  <a:cubicBezTo>
                    <a:pt x="420" y="97"/>
                    <a:pt x="421" y="75"/>
                    <a:pt x="432" y="61"/>
                  </a:cubicBezTo>
                  <a:cubicBezTo>
                    <a:pt x="444" y="45"/>
                    <a:pt x="460" y="35"/>
                    <a:pt x="477" y="26"/>
                  </a:cubicBezTo>
                  <a:cubicBezTo>
                    <a:pt x="495" y="16"/>
                    <a:pt x="513" y="9"/>
                    <a:pt x="533" y="7"/>
                  </a:cubicBezTo>
                  <a:cubicBezTo>
                    <a:pt x="541" y="6"/>
                    <a:pt x="556" y="0"/>
                    <a:pt x="563" y="3"/>
                  </a:cubicBezTo>
                  <a:cubicBezTo>
                    <a:pt x="573" y="7"/>
                    <a:pt x="569" y="21"/>
                    <a:pt x="585" y="17"/>
                  </a:cubicBezTo>
                  <a:cubicBezTo>
                    <a:pt x="588" y="23"/>
                    <a:pt x="590" y="31"/>
                    <a:pt x="591" y="39"/>
                  </a:cubicBezTo>
                  <a:cubicBezTo>
                    <a:pt x="593" y="58"/>
                    <a:pt x="591" y="59"/>
                    <a:pt x="581" y="7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36">
              <a:extLst>
                <a:ext uri="{FF2B5EF4-FFF2-40B4-BE49-F238E27FC236}">
                  <a16:creationId xmlns:a16="http://schemas.microsoft.com/office/drawing/2014/main" id="{0F2482C4-4026-44D7-AFAA-857B9583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1446" y="4242923"/>
              <a:ext cx="26264" cy="34144"/>
            </a:xfrm>
            <a:custGeom>
              <a:avLst/>
              <a:gdLst>
                <a:gd name="T0" fmla="*/ 86 w 86"/>
                <a:gd name="T1" fmla="*/ 32 h 114"/>
                <a:gd name="T2" fmla="*/ 62 w 86"/>
                <a:gd name="T3" fmla="*/ 49 h 114"/>
                <a:gd name="T4" fmla="*/ 41 w 86"/>
                <a:gd name="T5" fmla="*/ 86 h 114"/>
                <a:gd name="T6" fmla="*/ 11 w 86"/>
                <a:gd name="T7" fmla="*/ 114 h 114"/>
                <a:gd name="T8" fmla="*/ 9 w 86"/>
                <a:gd name="T9" fmla="*/ 109 h 114"/>
                <a:gd name="T10" fmla="*/ 10 w 86"/>
                <a:gd name="T11" fmla="*/ 77 h 114"/>
                <a:gd name="T12" fmla="*/ 0 w 86"/>
                <a:gd name="T13" fmla="*/ 57 h 114"/>
                <a:gd name="T14" fmla="*/ 16 w 86"/>
                <a:gd name="T15" fmla="*/ 35 h 114"/>
                <a:gd name="T16" fmla="*/ 36 w 86"/>
                <a:gd name="T17" fmla="*/ 12 h 114"/>
                <a:gd name="T18" fmla="*/ 57 w 86"/>
                <a:gd name="T19" fmla="*/ 11 h 114"/>
                <a:gd name="T20" fmla="*/ 66 w 86"/>
                <a:gd name="T21" fmla="*/ 0 h 114"/>
                <a:gd name="T22" fmla="*/ 71 w 86"/>
                <a:gd name="T23" fmla="*/ 7 h 114"/>
                <a:gd name="T24" fmla="*/ 86 w 86"/>
                <a:gd name="T25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14">
                  <a:moveTo>
                    <a:pt x="86" y="32"/>
                  </a:moveTo>
                  <a:cubicBezTo>
                    <a:pt x="78" y="35"/>
                    <a:pt x="72" y="40"/>
                    <a:pt x="62" y="49"/>
                  </a:cubicBezTo>
                  <a:cubicBezTo>
                    <a:pt x="48" y="61"/>
                    <a:pt x="49" y="70"/>
                    <a:pt x="41" y="86"/>
                  </a:cubicBezTo>
                  <a:cubicBezTo>
                    <a:pt x="36" y="96"/>
                    <a:pt x="24" y="106"/>
                    <a:pt x="11" y="114"/>
                  </a:cubicBezTo>
                  <a:lnTo>
                    <a:pt x="9" y="109"/>
                  </a:lnTo>
                  <a:cubicBezTo>
                    <a:pt x="5" y="100"/>
                    <a:pt x="12" y="88"/>
                    <a:pt x="10" y="77"/>
                  </a:cubicBezTo>
                  <a:cubicBezTo>
                    <a:pt x="8" y="69"/>
                    <a:pt x="4" y="64"/>
                    <a:pt x="0" y="57"/>
                  </a:cubicBezTo>
                  <a:cubicBezTo>
                    <a:pt x="7" y="51"/>
                    <a:pt x="14" y="44"/>
                    <a:pt x="16" y="35"/>
                  </a:cubicBezTo>
                  <a:cubicBezTo>
                    <a:pt x="26" y="28"/>
                    <a:pt x="36" y="26"/>
                    <a:pt x="36" y="12"/>
                  </a:cubicBezTo>
                  <a:cubicBezTo>
                    <a:pt x="42" y="13"/>
                    <a:pt x="50" y="14"/>
                    <a:pt x="57" y="11"/>
                  </a:cubicBezTo>
                  <a:cubicBezTo>
                    <a:pt x="59" y="6"/>
                    <a:pt x="61" y="3"/>
                    <a:pt x="66" y="0"/>
                  </a:cubicBezTo>
                  <a:lnTo>
                    <a:pt x="71" y="7"/>
                  </a:lnTo>
                  <a:cubicBezTo>
                    <a:pt x="81" y="9"/>
                    <a:pt x="84" y="21"/>
                    <a:pt x="86" y="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37">
              <a:extLst>
                <a:ext uri="{FF2B5EF4-FFF2-40B4-BE49-F238E27FC236}">
                  <a16:creationId xmlns:a16="http://schemas.microsoft.com/office/drawing/2014/main" id="{B4D4933C-FED8-4A6E-95E6-91D196F0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6593" y="4087963"/>
              <a:ext cx="133948" cy="144454"/>
            </a:xfrm>
            <a:custGeom>
              <a:avLst/>
              <a:gdLst>
                <a:gd name="T0" fmla="*/ 410 w 449"/>
                <a:gd name="T1" fmla="*/ 156 h 483"/>
                <a:gd name="T2" fmla="*/ 415 w 449"/>
                <a:gd name="T3" fmla="*/ 172 h 483"/>
                <a:gd name="T4" fmla="*/ 404 w 449"/>
                <a:gd name="T5" fmla="*/ 189 h 483"/>
                <a:gd name="T6" fmla="*/ 415 w 449"/>
                <a:gd name="T7" fmla="*/ 211 h 483"/>
                <a:gd name="T8" fmla="*/ 432 w 449"/>
                <a:gd name="T9" fmla="*/ 229 h 483"/>
                <a:gd name="T10" fmla="*/ 436 w 449"/>
                <a:gd name="T11" fmla="*/ 276 h 483"/>
                <a:gd name="T12" fmla="*/ 422 w 449"/>
                <a:gd name="T13" fmla="*/ 328 h 483"/>
                <a:gd name="T14" fmla="*/ 420 w 449"/>
                <a:gd name="T15" fmla="*/ 356 h 483"/>
                <a:gd name="T16" fmla="*/ 416 w 449"/>
                <a:gd name="T17" fmla="*/ 377 h 483"/>
                <a:gd name="T18" fmla="*/ 393 w 449"/>
                <a:gd name="T19" fmla="*/ 354 h 483"/>
                <a:gd name="T20" fmla="*/ 360 w 449"/>
                <a:gd name="T21" fmla="*/ 359 h 483"/>
                <a:gd name="T22" fmla="*/ 330 w 449"/>
                <a:gd name="T23" fmla="*/ 352 h 483"/>
                <a:gd name="T24" fmla="*/ 315 w 449"/>
                <a:gd name="T25" fmla="*/ 323 h 483"/>
                <a:gd name="T26" fmla="*/ 294 w 449"/>
                <a:gd name="T27" fmla="*/ 324 h 483"/>
                <a:gd name="T28" fmla="*/ 285 w 449"/>
                <a:gd name="T29" fmla="*/ 360 h 483"/>
                <a:gd name="T30" fmla="*/ 250 w 449"/>
                <a:gd name="T31" fmla="*/ 372 h 483"/>
                <a:gd name="T32" fmla="*/ 213 w 449"/>
                <a:gd name="T33" fmla="*/ 369 h 483"/>
                <a:gd name="T34" fmla="*/ 208 w 449"/>
                <a:gd name="T35" fmla="*/ 399 h 483"/>
                <a:gd name="T36" fmla="*/ 231 w 449"/>
                <a:gd name="T37" fmla="*/ 399 h 483"/>
                <a:gd name="T38" fmla="*/ 253 w 449"/>
                <a:gd name="T39" fmla="*/ 411 h 483"/>
                <a:gd name="T40" fmla="*/ 253 w 449"/>
                <a:gd name="T41" fmla="*/ 460 h 483"/>
                <a:gd name="T42" fmla="*/ 230 w 449"/>
                <a:gd name="T43" fmla="*/ 451 h 483"/>
                <a:gd name="T44" fmla="*/ 217 w 449"/>
                <a:gd name="T45" fmla="*/ 456 h 483"/>
                <a:gd name="T46" fmla="*/ 200 w 449"/>
                <a:gd name="T47" fmla="*/ 456 h 483"/>
                <a:gd name="T48" fmla="*/ 185 w 449"/>
                <a:gd name="T49" fmla="*/ 483 h 483"/>
                <a:gd name="T50" fmla="*/ 114 w 449"/>
                <a:gd name="T51" fmla="*/ 416 h 483"/>
                <a:gd name="T52" fmla="*/ 94 w 449"/>
                <a:gd name="T53" fmla="*/ 397 h 483"/>
                <a:gd name="T54" fmla="*/ 80 w 449"/>
                <a:gd name="T55" fmla="*/ 374 h 483"/>
                <a:gd name="T56" fmla="*/ 48 w 449"/>
                <a:gd name="T57" fmla="*/ 334 h 483"/>
                <a:gd name="T58" fmla="*/ 17 w 449"/>
                <a:gd name="T59" fmla="*/ 268 h 483"/>
                <a:gd name="T60" fmla="*/ 5 w 449"/>
                <a:gd name="T61" fmla="*/ 233 h 483"/>
                <a:gd name="T62" fmla="*/ 39 w 449"/>
                <a:gd name="T63" fmla="*/ 225 h 483"/>
                <a:gd name="T64" fmla="*/ 38 w 449"/>
                <a:gd name="T65" fmla="*/ 195 h 483"/>
                <a:gd name="T66" fmla="*/ 42 w 449"/>
                <a:gd name="T67" fmla="*/ 164 h 483"/>
                <a:gd name="T68" fmla="*/ 63 w 449"/>
                <a:gd name="T69" fmla="*/ 165 h 483"/>
                <a:gd name="T70" fmla="*/ 87 w 449"/>
                <a:gd name="T71" fmla="*/ 160 h 483"/>
                <a:gd name="T72" fmla="*/ 52 w 449"/>
                <a:gd name="T73" fmla="*/ 132 h 483"/>
                <a:gd name="T74" fmla="*/ 61 w 449"/>
                <a:gd name="T75" fmla="*/ 108 h 483"/>
                <a:gd name="T76" fmla="*/ 79 w 449"/>
                <a:gd name="T77" fmla="*/ 104 h 483"/>
                <a:gd name="T78" fmla="*/ 118 w 449"/>
                <a:gd name="T79" fmla="*/ 106 h 483"/>
                <a:gd name="T80" fmla="*/ 202 w 449"/>
                <a:gd name="T81" fmla="*/ 105 h 483"/>
                <a:gd name="T82" fmla="*/ 206 w 449"/>
                <a:gd name="T83" fmla="*/ 10 h 483"/>
                <a:gd name="T84" fmla="*/ 210 w 449"/>
                <a:gd name="T85" fmla="*/ 9 h 483"/>
                <a:gd name="T86" fmla="*/ 274 w 449"/>
                <a:gd name="T87" fmla="*/ 2 h 483"/>
                <a:gd name="T88" fmla="*/ 338 w 449"/>
                <a:gd name="T89" fmla="*/ 6 h 483"/>
                <a:gd name="T90" fmla="*/ 347 w 449"/>
                <a:gd name="T91" fmla="*/ 8 h 483"/>
                <a:gd name="T92" fmla="*/ 348 w 449"/>
                <a:gd name="T93" fmla="*/ 56 h 483"/>
                <a:gd name="T94" fmla="*/ 382 w 449"/>
                <a:gd name="T95" fmla="*/ 81 h 483"/>
                <a:gd name="T96" fmla="*/ 438 w 449"/>
                <a:gd name="T97" fmla="*/ 78 h 483"/>
                <a:gd name="T98" fmla="*/ 442 w 449"/>
                <a:gd name="T99" fmla="*/ 134 h 483"/>
                <a:gd name="T100" fmla="*/ 410 w 449"/>
                <a:gd name="T101" fmla="*/ 15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9" h="483">
                  <a:moveTo>
                    <a:pt x="410" y="156"/>
                  </a:moveTo>
                  <a:cubicBezTo>
                    <a:pt x="410" y="165"/>
                    <a:pt x="418" y="163"/>
                    <a:pt x="415" y="172"/>
                  </a:cubicBezTo>
                  <a:cubicBezTo>
                    <a:pt x="412" y="179"/>
                    <a:pt x="402" y="179"/>
                    <a:pt x="404" y="189"/>
                  </a:cubicBezTo>
                  <a:cubicBezTo>
                    <a:pt x="412" y="192"/>
                    <a:pt x="412" y="204"/>
                    <a:pt x="415" y="211"/>
                  </a:cubicBezTo>
                  <a:cubicBezTo>
                    <a:pt x="420" y="220"/>
                    <a:pt x="425" y="222"/>
                    <a:pt x="432" y="229"/>
                  </a:cubicBezTo>
                  <a:cubicBezTo>
                    <a:pt x="446" y="243"/>
                    <a:pt x="441" y="258"/>
                    <a:pt x="436" y="276"/>
                  </a:cubicBezTo>
                  <a:cubicBezTo>
                    <a:pt x="431" y="293"/>
                    <a:pt x="427" y="310"/>
                    <a:pt x="422" y="328"/>
                  </a:cubicBezTo>
                  <a:cubicBezTo>
                    <a:pt x="420" y="336"/>
                    <a:pt x="419" y="346"/>
                    <a:pt x="420" y="356"/>
                  </a:cubicBezTo>
                  <a:cubicBezTo>
                    <a:pt x="420" y="363"/>
                    <a:pt x="428" y="378"/>
                    <a:pt x="416" y="377"/>
                  </a:cubicBezTo>
                  <a:cubicBezTo>
                    <a:pt x="414" y="370"/>
                    <a:pt x="400" y="355"/>
                    <a:pt x="393" y="354"/>
                  </a:cubicBezTo>
                  <a:cubicBezTo>
                    <a:pt x="386" y="352"/>
                    <a:pt x="368" y="358"/>
                    <a:pt x="360" y="359"/>
                  </a:cubicBezTo>
                  <a:cubicBezTo>
                    <a:pt x="345" y="361"/>
                    <a:pt x="340" y="364"/>
                    <a:pt x="330" y="352"/>
                  </a:cubicBezTo>
                  <a:cubicBezTo>
                    <a:pt x="324" y="344"/>
                    <a:pt x="318" y="333"/>
                    <a:pt x="315" y="323"/>
                  </a:cubicBezTo>
                  <a:cubicBezTo>
                    <a:pt x="308" y="323"/>
                    <a:pt x="301" y="323"/>
                    <a:pt x="294" y="324"/>
                  </a:cubicBezTo>
                  <a:cubicBezTo>
                    <a:pt x="294" y="338"/>
                    <a:pt x="298" y="353"/>
                    <a:pt x="285" y="360"/>
                  </a:cubicBezTo>
                  <a:cubicBezTo>
                    <a:pt x="276" y="365"/>
                    <a:pt x="253" y="358"/>
                    <a:pt x="250" y="372"/>
                  </a:cubicBezTo>
                  <a:cubicBezTo>
                    <a:pt x="239" y="377"/>
                    <a:pt x="226" y="366"/>
                    <a:pt x="213" y="369"/>
                  </a:cubicBezTo>
                  <a:cubicBezTo>
                    <a:pt x="195" y="374"/>
                    <a:pt x="207" y="385"/>
                    <a:pt x="208" y="399"/>
                  </a:cubicBezTo>
                  <a:cubicBezTo>
                    <a:pt x="217" y="399"/>
                    <a:pt x="222" y="397"/>
                    <a:pt x="231" y="399"/>
                  </a:cubicBezTo>
                  <a:cubicBezTo>
                    <a:pt x="239" y="401"/>
                    <a:pt x="246" y="406"/>
                    <a:pt x="253" y="411"/>
                  </a:cubicBezTo>
                  <a:cubicBezTo>
                    <a:pt x="256" y="421"/>
                    <a:pt x="260" y="452"/>
                    <a:pt x="253" y="460"/>
                  </a:cubicBezTo>
                  <a:cubicBezTo>
                    <a:pt x="243" y="455"/>
                    <a:pt x="239" y="449"/>
                    <a:pt x="230" y="451"/>
                  </a:cubicBezTo>
                  <a:cubicBezTo>
                    <a:pt x="227" y="451"/>
                    <a:pt x="221" y="455"/>
                    <a:pt x="217" y="456"/>
                  </a:cubicBezTo>
                  <a:cubicBezTo>
                    <a:pt x="212" y="457"/>
                    <a:pt x="205" y="456"/>
                    <a:pt x="200" y="456"/>
                  </a:cubicBezTo>
                  <a:cubicBezTo>
                    <a:pt x="200" y="463"/>
                    <a:pt x="193" y="474"/>
                    <a:pt x="185" y="483"/>
                  </a:cubicBezTo>
                  <a:cubicBezTo>
                    <a:pt x="160" y="462"/>
                    <a:pt x="138" y="436"/>
                    <a:pt x="114" y="416"/>
                  </a:cubicBezTo>
                  <a:cubicBezTo>
                    <a:pt x="108" y="410"/>
                    <a:pt x="99" y="403"/>
                    <a:pt x="94" y="397"/>
                  </a:cubicBezTo>
                  <a:cubicBezTo>
                    <a:pt x="89" y="390"/>
                    <a:pt x="87" y="381"/>
                    <a:pt x="80" y="374"/>
                  </a:cubicBezTo>
                  <a:cubicBezTo>
                    <a:pt x="68" y="360"/>
                    <a:pt x="55" y="351"/>
                    <a:pt x="48" y="334"/>
                  </a:cubicBezTo>
                  <a:cubicBezTo>
                    <a:pt x="38" y="311"/>
                    <a:pt x="31" y="289"/>
                    <a:pt x="17" y="268"/>
                  </a:cubicBezTo>
                  <a:cubicBezTo>
                    <a:pt x="13" y="262"/>
                    <a:pt x="0" y="241"/>
                    <a:pt x="5" y="233"/>
                  </a:cubicBezTo>
                  <a:cubicBezTo>
                    <a:pt x="8" y="227"/>
                    <a:pt x="30" y="232"/>
                    <a:pt x="39" y="225"/>
                  </a:cubicBezTo>
                  <a:cubicBezTo>
                    <a:pt x="43" y="214"/>
                    <a:pt x="38" y="205"/>
                    <a:pt x="38" y="195"/>
                  </a:cubicBezTo>
                  <a:cubicBezTo>
                    <a:pt x="38" y="183"/>
                    <a:pt x="42" y="175"/>
                    <a:pt x="42" y="164"/>
                  </a:cubicBezTo>
                  <a:cubicBezTo>
                    <a:pt x="51" y="166"/>
                    <a:pt x="55" y="167"/>
                    <a:pt x="63" y="165"/>
                  </a:cubicBezTo>
                  <a:cubicBezTo>
                    <a:pt x="69" y="163"/>
                    <a:pt x="81" y="162"/>
                    <a:pt x="87" y="160"/>
                  </a:cubicBezTo>
                  <a:cubicBezTo>
                    <a:pt x="71" y="154"/>
                    <a:pt x="52" y="153"/>
                    <a:pt x="52" y="132"/>
                  </a:cubicBezTo>
                  <a:cubicBezTo>
                    <a:pt x="62" y="132"/>
                    <a:pt x="64" y="118"/>
                    <a:pt x="61" y="108"/>
                  </a:cubicBezTo>
                  <a:cubicBezTo>
                    <a:pt x="67" y="106"/>
                    <a:pt x="73" y="104"/>
                    <a:pt x="79" y="104"/>
                  </a:cubicBezTo>
                  <a:cubicBezTo>
                    <a:pt x="91" y="104"/>
                    <a:pt x="105" y="106"/>
                    <a:pt x="118" y="106"/>
                  </a:cubicBezTo>
                  <a:cubicBezTo>
                    <a:pt x="146" y="106"/>
                    <a:pt x="174" y="106"/>
                    <a:pt x="202" y="105"/>
                  </a:cubicBezTo>
                  <a:cubicBezTo>
                    <a:pt x="204" y="74"/>
                    <a:pt x="205" y="41"/>
                    <a:pt x="206" y="10"/>
                  </a:cubicBezTo>
                  <a:lnTo>
                    <a:pt x="210" y="9"/>
                  </a:lnTo>
                  <a:cubicBezTo>
                    <a:pt x="230" y="3"/>
                    <a:pt x="252" y="0"/>
                    <a:pt x="274" y="2"/>
                  </a:cubicBezTo>
                  <a:cubicBezTo>
                    <a:pt x="295" y="4"/>
                    <a:pt x="318" y="3"/>
                    <a:pt x="338" y="6"/>
                  </a:cubicBezTo>
                  <a:lnTo>
                    <a:pt x="347" y="8"/>
                  </a:lnTo>
                  <a:cubicBezTo>
                    <a:pt x="348" y="24"/>
                    <a:pt x="344" y="41"/>
                    <a:pt x="348" y="56"/>
                  </a:cubicBezTo>
                  <a:cubicBezTo>
                    <a:pt x="353" y="80"/>
                    <a:pt x="358" y="84"/>
                    <a:pt x="382" y="81"/>
                  </a:cubicBezTo>
                  <a:cubicBezTo>
                    <a:pt x="397" y="79"/>
                    <a:pt x="425" y="67"/>
                    <a:pt x="438" y="78"/>
                  </a:cubicBezTo>
                  <a:cubicBezTo>
                    <a:pt x="445" y="85"/>
                    <a:pt x="449" y="125"/>
                    <a:pt x="442" y="134"/>
                  </a:cubicBezTo>
                  <a:cubicBezTo>
                    <a:pt x="431" y="136"/>
                    <a:pt x="410" y="143"/>
                    <a:pt x="410" y="15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38">
              <a:extLst>
                <a:ext uri="{FF2B5EF4-FFF2-40B4-BE49-F238E27FC236}">
                  <a16:creationId xmlns:a16="http://schemas.microsoft.com/office/drawing/2014/main" id="{E83FD254-CEF0-4CE7-8E97-1DDBFDA1B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3167" y="3880474"/>
              <a:ext cx="296787" cy="203549"/>
            </a:xfrm>
            <a:custGeom>
              <a:avLst/>
              <a:gdLst>
                <a:gd name="T0" fmla="*/ 995 w 995"/>
                <a:gd name="T1" fmla="*/ 475 h 681"/>
                <a:gd name="T2" fmla="*/ 882 w 995"/>
                <a:gd name="T3" fmla="*/ 460 h 681"/>
                <a:gd name="T4" fmla="*/ 834 w 995"/>
                <a:gd name="T5" fmla="*/ 478 h 681"/>
                <a:gd name="T6" fmla="*/ 756 w 995"/>
                <a:gd name="T7" fmla="*/ 473 h 681"/>
                <a:gd name="T8" fmla="*/ 616 w 995"/>
                <a:gd name="T9" fmla="*/ 504 h 681"/>
                <a:gd name="T10" fmla="*/ 545 w 995"/>
                <a:gd name="T11" fmla="*/ 536 h 681"/>
                <a:gd name="T12" fmla="*/ 489 w 995"/>
                <a:gd name="T13" fmla="*/ 526 h 681"/>
                <a:gd name="T14" fmla="*/ 395 w 995"/>
                <a:gd name="T15" fmla="*/ 475 h 681"/>
                <a:gd name="T16" fmla="*/ 331 w 995"/>
                <a:gd name="T17" fmla="*/ 510 h 681"/>
                <a:gd name="T18" fmla="*/ 322 w 995"/>
                <a:gd name="T19" fmla="*/ 527 h 681"/>
                <a:gd name="T20" fmla="*/ 313 w 995"/>
                <a:gd name="T21" fmla="*/ 588 h 681"/>
                <a:gd name="T22" fmla="*/ 289 w 995"/>
                <a:gd name="T23" fmla="*/ 575 h 681"/>
                <a:gd name="T24" fmla="*/ 203 w 995"/>
                <a:gd name="T25" fmla="*/ 598 h 681"/>
                <a:gd name="T26" fmla="*/ 133 w 995"/>
                <a:gd name="T27" fmla="*/ 681 h 681"/>
                <a:gd name="T28" fmla="*/ 114 w 995"/>
                <a:gd name="T29" fmla="*/ 643 h 681"/>
                <a:gd name="T30" fmla="*/ 43 w 995"/>
                <a:gd name="T31" fmla="*/ 544 h 681"/>
                <a:gd name="T32" fmla="*/ 7 w 995"/>
                <a:gd name="T33" fmla="*/ 468 h 681"/>
                <a:gd name="T34" fmla="*/ 1 w 995"/>
                <a:gd name="T35" fmla="*/ 402 h 681"/>
                <a:gd name="T36" fmla="*/ 49 w 995"/>
                <a:gd name="T37" fmla="*/ 319 h 681"/>
                <a:gd name="T38" fmla="*/ 86 w 995"/>
                <a:gd name="T39" fmla="*/ 279 h 681"/>
                <a:gd name="T40" fmla="*/ 153 w 995"/>
                <a:gd name="T41" fmla="*/ 280 h 681"/>
                <a:gd name="T42" fmla="*/ 175 w 995"/>
                <a:gd name="T43" fmla="*/ 280 h 681"/>
                <a:gd name="T44" fmla="*/ 324 w 995"/>
                <a:gd name="T45" fmla="*/ 233 h 681"/>
                <a:gd name="T46" fmla="*/ 327 w 995"/>
                <a:gd name="T47" fmla="*/ 161 h 681"/>
                <a:gd name="T48" fmla="*/ 480 w 995"/>
                <a:gd name="T49" fmla="*/ 142 h 681"/>
                <a:gd name="T50" fmla="*/ 528 w 995"/>
                <a:gd name="T51" fmla="*/ 68 h 681"/>
                <a:gd name="T52" fmla="*/ 594 w 995"/>
                <a:gd name="T53" fmla="*/ 10 h 681"/>
                <a:gd name="T54" fmla="*/ 633 w 995"/>
                <a:gd name="T55" fmla="*/ 3 h 681"/>
                <a:gd name="T56" fmla="*/ 638 w 995"/>
                <a:gd name="T57" fmla="*/ 8 h 681"/>
                <a:gd name="T58" fmla="*/ 692 w 995"/>
                <a:gd name="T59" fmla="*/ 103 h 681"/>
                <a:gd name="T60" fmla="*/ 712 w 995"/>
                <a:gd name="T61" fmla="*/ 184 h 681"/>
                <a:gd name="T62" fmla="*/ 802 w 995"/>
                <a:gd name="T63" fmla="*/ 244 h 681"/>
                <a:gd name="T64" fmla="*/ 838 w 995"/>
                <a:gd name="T65" fmla="*/ 268 h 681"/>
                <a:gd name="T66" fmla="*/ 882 w 995"/>
                <a:gd name="T67" fmla="*/ 323 h 681"/>
                <a:gd name="T68" fmla="*/ 932 w 995"/>
                <a:gd name="T69" fmla="*/ 386 h 681"/>
                <a:gd name="T70" fmla="*/ 969 w 995"/>
                <a:gd name="T71" fmla="*/ 41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5" h="681">
                  <a:moveTo>
                    <a:pt x="995" y="475"/>
                  </a:moveTo>
                  <a:lnTo>
                    <a:pt x="995" y="475"/>
                  </a:lnTo>
                  <a:cubicBezTo>
                    <a:pt x="983" y="475"/>
                    <a:pt x="959" y="473"/>
                    <a:pt x="942" y="476"/>
                  </a:cubicBezTo>
                  <a:cubicBezTo>
                    <a:pt x="918" y="480"/>
                    <a:pt x="902" y="466"/>
                    <a:pt x="882" y="460"/>
                  </a:cubicBezTo>
                  <a:cubicBezTo>
                    <a:pt x="873" y="457"/>
                    <a:pt x="862" y="454"/>
                    <a:pt x="852" y="458"/>
                  </a:cubicBezTo>
                  <a:cubicBezTo>
                    <a:pt x="840" y="463"/>
                    <a:pt x="842" y="473"/>
                    <a:pt x="834" y="478"/>
                  </a:cubicBezTo>
                  <a:cubicBezTo>
                    <a:pt x="827" y="483"/>
                    <a:pt x="787" y="492"/>
                    <a:pt x="778" y="490"/>
                  </a:cubicBezTo>
                  <a:cubicBezTo>
                    <a:pt x="774" y="483"/>
                    <a:pt x="765" y="476"/>
                    <a:pt x="756" y="473"/>
                  </a:cubicBezTo>
                  <a:cubicBezTo>
                    <a:pt x="738" y="485"/>
                    <a:pt x="681" y="518"/>
                    <a:pt x="658" y="508"/>
                  </a:cubicBezTo>
                  <a:cubicBezTo>
                    <a:pt x="656" y="492"/>
                    <a:pt x="625" y="498"/>
                    <a:pt x="616" y="504"/>
                  </a:cubicBezTo>
                  <a:cubicBezTo>
                    <a:pt x="598" y="516"/>
                    <a:pt x="611" y="530"/>
                    <a:pt x="607" y="548"/>
                  </a:cubicBezTo>
                  <a:cubicBezTo>
                    <a:pt x="588" y="544"/>
                    <a:pt x="566" y="536"/>
                    <a:pt x="545" y="536"/>
                  </a:cubicBezTo>
                  <a:cubicBezTo>
                    <a:pt x="533" y="537"/>
                    <a:pt x="529" y="541"/>
                    <a:pt x="515" y="536"/>
                  </a:cubicBezTo>
                  <a:cubicBezTo>
                    <a:pt x="506" y="534"/>
                    <a:pt x="499" y="529"/>
                    <a:pt x="489" y="526"/>
                  </a:cubicBezTo>
                  <a:cubicBezTo>
                    <a:pt x="467" y="521"/>
                    <a:pt x="457" y="517"/>
                    <a:pt x="439" y="503"/>
                  </a:cubicBezTo>
                  <a:cubicBezTo>
                    <a:pt x="428" y="494"/>
                    <a:pt x="397" y="488"/>
                    <a:pt x="395" y="475"/>
                  </a:cubicBezTo>
                  <a:cubicBezTo>
                    <a:pt x="375" y="472"/>
                    <a:pt x="373" y="482"/>
                    <a:pt x="359" y="490"/>
                  </a:cubicBezTo>
                  <a:cubicBezTo>
                    <a:pt x="347" y="498"/>
                    <a:pt x="340" y="497"/>
                    <a:pt x="331" y="510"/>
                  </a:cubicBezTo>
                  <a:lnTo>
                    <a:pt x="331" y="522"/>
                  </a:lnTo>
                  <a:lnTo>
                    <a:pt x="322" y="527"/>
                  </a:lnTo>
                  <a:cubicBezTo>
                    <a:pt x="316" y="536"/>
                    <a:pt x="316" y="533"/>
                    <a:pt x="315" y="544"/>
                  </a:cubicBezTo>
                  <a:cubicBezTo>
                    <a:pt x="314" y="557"/>
                    <a:pt x="318" y="572"/>
                    <a:pt x="313" y="588"/>
                  </a:cubicBezTo>
                  <a:lnTo>
                    <a:pt x="311" y="589"/>
                  </a:lnTo>
                  <a:cubicBezTo>
                    <a:pt x="295" y="593"/>
                    <a:pt x="299" y="579"/>
                    <a:pt x="289" y="575"/>
                  </a:cubicBezTo>
                  <a:cubicBezTo>
                    <a:pt x="282" y="572"/>
                    <a:pt x="267" y="578"/>
                    <a:pt x="259" y="579"/>
                  </a:cubicBezTo>
                  <a:cubicBezTo>
                    <a:pt x="239" y="581"/>
                    <a:pt x="221" y="588"/>
                    <a:pt x="203" y="598"/>
                  </a:cubicBezTo>
                  <a:cubicBezTo>
                    <a:pt x="186" y="607"/>
                    <a:pt x="170" y="617"/>
                    <a:pt x="158" y="633"/>
                  </a:cubicBezTo>
                  <a:cubicBezTo>
                    <a:pt x="147" y="647"/>
                    <a:pt x="146" y="669"/>
                    <a:pt x="133" y="681"/>
                  </a:cubicBezTo>
                  <a:lnTo>
                    <a:pt x="129" y="674"/>
                  </a:lnTo>
                  <a:cubicBezTo>
                    <a:pt x="124" y="665"/>
                    <a:pt x="121" y="653"/>
                    <a:pt x="114" y="643"/>
                  </a:cubicBezTo>
                  <a:cubicBezTo>
                    <a:pt x="107" y="633"/>
                    <a:pt x="97" y="624"/>
                    <a:pt x="88" y="613"/>
                  </a:cubicBezTo>
                  <a:cubicBezTo>
                    <a:pt x="71" y="591"/>
                    <a:pt x="59" y="567"/>
                    <a:pt x="43" y="544"/>
                  </a:cubicBezTo>
                  <a:cubicBezTo>
                    <a:pt x="36" y="533"/>
                    <a:pt x="21" y="524"/>
                    <a:pt x="15" y="514"/>
                  </a:cubicBezTo>
                  <a:cubicBezTo>
                    <a:pt x="9" y="503"/>
                    <a:pt x="10" y="480"/>
                    <a:pt x="7" y="468"/>
                  </a:cubicBezTo>
                  <a:cubicBezTo>
                    <a:pt x="4" y="454"/>
                    <a:pt x="6" y="441"/>
                    <a:pt x="5" y="424"/>
                  </a:cubicBezTo>
                  <a:cubicBezTo>
                    <a:pt x="4" y="418"/>
                    <a:pt x="0" y="408"/>
                    <a:pt x="1" y="402"/>
                  </a:cubicBezTo>
                  <a:cubicBezTo>
                    <a:pt x="2" y="389"/>
                    <a:pt x="3" y="397"/>
                    <a:pt x="8" y="388"/>
                  </a:cubicBezTo>
                  <a:cubicBezTo>
                    <a:pt x="22" y="364"/>
                    <a:pt x="37" y="342"/>
                    <a:pt x="49" y="319"/>
                  </a:cubicBezTo>
                  <a:cubicBezTo>
                    <a:pt x="58" y="303"/>
                    <a:pt x="62" y="303"/>
                    <a:pt x="75" y="293"/>
                  </a:cubicBezTo>
                  <a:cubicBezTo>
                    <a:pt x="81" y="288"/>
                    <a:pt x="84" y="284"/>
                    <a:pt x="86" y="279"/>
                  </a:cubicBezTo>
                  <a:cubicBezTo>
                    <a:pt x="87" y="284"/>
                    <a:pt x="89" y="289"/>
                    <a:pt x="89" y="294"/>
                  </a:cubicBezTo>
                  <a:cubicBezTo>
                    <a:pt x="104" y="295"/>
                    <a:pt x="143" y="293"/>
                    <a:pt x="153" y="280"/>
                  </a:cubicBezTo>
                  <a:cubicBezTo>
                    <a:pt x="158" y="273"/>
                    <a:pt x="144" y="250"/>
                    <a:pt x="163" y="255"/>
                  </a:cubicBezTo>
                  <a:cubicBezTo>
                    <a:pt x="167" y="256"/>
                    <a:pt x="173" y="276"/>
                    <a:pt x="175" y="280"/>
                  </a:cubicBezTo>
                  <a:cubicBezTo>
                    <a:pt x="212" y="281"/>
                    <a:pt x="234" y="253"/>
                    <a:pt x="265" y="238"/>
                  </a:cubicBezTo>
                  <a:cubicBezTo>
                    <a:pt x="280" y="230"/>
                    <a:pt x="307" y="241"/>
                    <a:pt x="324" y="233"/>
                  </a:cubicBezTo>
                  <a:cubicBezTo>
                    <a:pt x="337" y="226"/>
                    <a:pt x="339" y="207"/>
                    <a:pt x="354" y="198"/>
                  </a:cubicBezTo>
                  <a:cubicBezTo>
                    <a:pt x="341" y="192"/>
                    <a:pt x="319" y="178"/>
                    <a:pt x="327" y="161"/>
                  </a:cubicBezTo>
                  <a:cubicBezTo>
                    <a:pt x="366" y="165"/>
                    <a:pt x="398" y="168"/>
                    <a:pt x="433" y="160"/>
                  </a:cubicBezTo>
                  <a:cubicBezTo>
                    <a:pt x="454" y="155"/>
                    <a:pt x="466" y="160"/>
                    <a:pt x="480" y="142"/>
                  </a:cubicBezTo>
                  <a:cubicBezTo>
                    <a:pt x="490" y="129"/>
                    <a:pt x="484" y="110"/>
                    <a:pt x="493" y="97"/>
                  </a:cubicBezTo>
                  <a:cubicBezTo>
                    <a:pt x="501" y="85"/>
                    <a:pt x="517" y="78"/>
                    <a:pt x="528" y="68"/>
                  </a:cubicBezTo>
                  <a:cubicBezTo>
                    <a:pt x="538" y="57"/>
                    <a:pt x="546" y="42"/>
                    <a:pt x="556" y="32"/>
                  </a:cubicBezTo>
                  <a:cubicBezTo>
                    <a:pt x="569" y="18"/>
                    <a:pt x="578" y="14"/>
                    <a:pt x="594" y="10"/>
                  </a:cubicBezTo>
                  <a:cubicBezTo>
                    <a:pt x="597" y="10"/>
                    <a:pt x="605" y="12"/>
                    <a:pt x="612" y="10"/>
                  </a:cubicBezTo>
                  <a:cubicBezTo>
                    <a:pt x="620" y="8"/>
                    <a:pt x="624" y="3"/>
                    <a:pt x="633" y="3"/>
                  </a:cubicBezTo>
                  <a:lnTo>
                    <a:pt x="633" y="0"/>
                  </a:lnTo>
                  <a:lnTo>
                    <a:pt x="638" y="8"/>
                  </a:lnTo>
                  <a:cubicBezTo>
                    <a:pt x="643" y="26"/>
                    <a:pt x="638" y="27"/>
                    <a:pt x="650" y="41"/>
                  </a:cubicBezTo>
                  <a:cubicBezTo>
                    <a:pt x="666" y="60"/>
                    <a:pt x="680" y="82"/>
                    <a:pt x="692" y="103"/>
                  </a:cubicBezTo>
                  <a:cubicBezTo>
                    <a:pt x="709" y="135"/>
                    <a:pt x="671" y="143"/>
                    <a:pt x="682" y="172"/>
                  </a:cubicBezTo>
                  <a:cubicBezTo>
                    <a:pt x="687" y="188"/>
                    <a:pt x="697" y="186"/>
                    <a:pt x="712" y="184"/>
                  </a:cubicBezTo>
                  <a:cubicBezTo>
                    <a:pt x="727" y="182"/>
                    <a:pt x="725" y="182"/>
                    <a:pt x="741" y="186"/>
                  </a:cubicBezTo>
                  <a:cubicBezTo>
                    <a:pt x="741" y="227"/>
                    <a:pt x="781" y="223"/>
                    <a:pt x="802" y="244"/>
                  </a:cubicBezTo>
                  <a:cubicBezTo>
                    <a:pt x="809" y="250"/>
                    <a:pt x="812" y="254"/>
                    <a:pt x="820" y="258"/>
                  </a:cubicBezTo>
                  <a:cubicBezTo>
                    <a:pt x="829" y="263"/>
                    <a:pt x="835" y="254"/>
                    <a:pt x="838" y="268"/>
                  </a:cubicBezTo>
                  <a:cubicBezTo>
                    <a:pt x="840" y="280"/>
                    <a:pt x="821" y="292"/>
                    <a:pt x="816" y="302"/>
                  </a:cubicBezTo>
                  <a:cubicBezTo>
                    <a:pt x="837" y="314"/>
                    <a:pt x="863" y="309"/>
                    <a:pt x="882" y="323"/>
                  </a:cubicBezTo>
                  <a:cubicBezTo>
                    <a:pt x="902" y="337"/>
                    <a:pt x="903" y="361"/>
                    <a:pt x="920" y="377"/>
                  </a:cubicBezTo>
                  <a:cubicBezTo>
                    <a:pt x="924" y="381"/>
                    <a:pt x="928" y="381"/>
                    <a:pt x="932" y="386"/>
                  </a:cubicBezTo>
                  <a:cubicBezTo>
                    <a:pt x="935" y="390"/>
                    <a:pt x="934" y="399"/>
                    <a:pt x="939" y="404"/>
                  </a:cubicBezTo>
                  <a:cubicBezTo>
                    <a:pt x="946" y="413"/>
                    <a:pt x="961" y="410"/>
                    <a:pt x="969" y="418"/>
                  </a:cubicBezTo>
                  <a:cubicBezTo>
                    <a:pt x="983" y="433"/>
                    <a:pt x="987" y="454"/>
                    <a:pt x="995" y="47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39">
              <a:extLst>
                <a:ext uri="{FF2B5EF4-FFF2-40B4-BE49-F238E27FC236}">
                  <a16:creationId xmlns:a16="http://schemas.microsoft.com/office/drawing/2014/main" id="{823A5D56-5355-4F4D-BBAE-A70C4C31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7905" y="3838451"/>
              <a:ext cx="174659" cy="262644"/>
            </a:xfrm>
            <a:custGeom>
              <a:avLst/>
              <a:gdLst>
                <a:gd name="T0" fmla="*/ 585 w 585"/>
                <a:gd name="T1" fmla="*/ 815 h 878"/>
                <a:gd name="T2" fmla="*/ 577 w 585"/>
                <a:gd name="T3" fmla="*/ 832 h 878"/>
                <a:gd name="T4" fmla="*/ 569 w 585"/>
                <a:gd name="T5" fmla="*/ 871 h 878"/>
                <a:gd name="T6" fmla="*/ 544 w 585"/>
                <a:gd name="T7" fmla="*/ 868 h 878"/>
                <a:gd name="T8" fmla="*/ 513 w 585"/>
                <a:gd name="T9" fmla="*/ 865 h 878"/>
                <a:gd name="T10" fmla="*/ 485 w 585"/>
                <a:gd name="T11" fmla="*/ 864 h 878"/>
                <a:gd name="T12" fmla="*/ 458 w 585"/>
                <a:gd name="T13" fmla="*/ 854 h 878"/>
                <a:gd name="T14" fmla="*/ 397 w 585"/>
                <a:gd name="T15" fmla="*/ 849 h 878"/>
                <a:gd name="T16" fmla="*/ 344 w 585"/>
                <a:gd name="T17" fmla="*/ 844 h 878"/>
                <a:gd name="T18" fmla="*/ 335 w 585"/>
                <a:gd name="T19" fmla="*/ 842 h 878"/>
                <a:gd name="T20" fmla="*/ 271 w 585"/>
                <a:gd name="T21" fmla="*/ 838 h 878"/>
                <a:gd name="T22" fmla="*/ 207 w 585"/>
                <a:gd name="T23" fmla="*/ 845 h 878"/>
                <a:gd name="T24" fmla="*/ 203 w 585"/>
                <a:gd name="T25" fmla="*/ 846 h 878"/>
                <a:gd name="T26" fmla="*/ 83 w 585"/>
                <a:gd name="T27" fmla="*/ 847 h 878"/>
                <a:gd name="T28" fmla="*/ 95 w 585"/>
                <a:gd name="T29" fmla="*/ 834 h 878"/>
                <a:gd name="T30" fmla="*/ 89 w 585"/>
                <a:gd name="T31" fmla="*/ 811 h 878"/>
                <a:gd name="T32" fmla="*/ 92 w 585"/>
                <a:gd name="T33" fmla="*/ 781 h 878"/>
                <a:gd name="T34" fmla="*/ 84 w 585"/>
                <a:gd name="T35" fmla="*/ 751 h 878"/>
                <a:gd name="T36" fmla="*/ 79 w 585"/>
                <a:gd name="T37" fmla="*/ 722 h 878"/>
                <a:gd name="T38" fmla="*/ 31 w 585"/>
                <a:gd name="T39" fmla="*/ 696 h 878"/>
                <a:gd name="T40" fmla="*/ 19 w 585"/>
                <a:gd name="T41" fmla="*/ 671 h 878"/>
                <a:gd name="T42" fmla="*/ 0 w 585"/>
                <a:gd name="T43" fmla="*/ 654 h 878"/>
                <a:gd name="T44" fmla="*/ 0 w 585"/>
                <a:gd name="T45" fmla="*/ 654 h 878"/>
                <a:gd name="T46" fmla="*/ 3 w 585"/>
                <a:gd name="T47" fmla="*/ 631 h 878"/>
                <a:gd name="T48" fmla="*/ 32 w 585"/>
                <a:gd name="T49" fmla="*/ 544 h 878"/>
                <a:gd name="T50" fmla="*/ 86 w 585"/>
                <a:gd name="T51" fmla="*/ 481 h 878"/>
                <a:gd name="T52" fmla="*/ 118 w 585"/>
                <a:gd name="T53" fmla="*/ 477 h 878"/>
                <a:gd name="T54" fmla="*/ 144 w 585"/>
                <a:gd name="T55" fmla="*/ 485 h 878"/>
                <a:gd name="T56" fmla="*/ 190 w 585"/>
                <a:gd name="T57" fmla="*/ 515 h 878"/>
                <a:gd name="T58" fmla="*/ 259 w 585"/>
                <a:gd name="T59" fmla="*/ 421 h 878"/>
                <a:gd name="T60" fmla="*/ 278 w 585"/>
                <a:gd name="T61" fmla="*/ 368 h 878"/>
                <a:gd name="T62" fmla="*/ 322 w 585"/>
                <a:gd name="T63" fmla="*/ 334 h 878"/>
                <a:gd name="T64" fmla="*/ 326 w 585"/>
                <a:gd name="T65" fmla="*/ 278 h 878"/>
                <a:gd name="T66" fmla="*/ 352 w 585"/>
                <a:gd name="T67" fmla="*/ 261 h 878"/>
                <a:gd name="T68" fmla="*/ 361 w 585"/>
                <a:gd name="T69" fmla="*/ 232 h 878"/>
                <a:gd name="T70" fmla="*/ 381 w 585"/>
                <a:gd name="T71" fmla="*/ 175 h 878"/>
                <a:gd name="T72" fmla="*/ 409 w 585"/>
                <a:gd name="T73" fmla="*/ 131 h 878"/>
                <a:gd name="T74" fmla="*/ 444 w 585"/>
                <a:gd name="T75" fmla="*/ 63 h 878"/>
                <a:gd name="T76" fmla="*/ 425 w 585"/>
                <a:gd name="T77" fmla="*/ 24 h 878"/>
                <a:gd name="T78" fmla="*/ 425 w 585"/>
                <a:gd name="T79" fmla="*/ 0 h 878"/>
                <a:gd name="T80" fmla="*/ 427 w 585"/>
                <a:gd name="T81" fmla="*/ 1 h 878"/>
                <a:gd name="T82" fmla="*/ 481 w 585"/>
                <a:gd name="T83" fmla="*/ 66 h 878"/>
                <a:gd name="T84" fmla="*/ 483 w 585"/>
                <a:gd name="T85" fmla="*/ 154 h 878"/>
                <a:gd name="T86" fmla="*/ 476 w 585"/>
                <a:gd name="T87" fmla="*/ 155 h 878"/>
                <a:gd name="T88" fmla="*/ 508 w 585"/>
                <a:gd name="T89" fmla="*/ 200 h 878"/>
                <a:gd name="T90" fmla="*/ 526 w 585"/>
                <a:gd name="T91" fmla="*/ 216 h 878"/>
                <a:gd name="T92" fmla="*/ 539 w 585"/>
                <a:gd name="T93" fmla="*/ 234 h 878"/>
                <a:gd name="T94" fmla="*/ 425 w 585"/>
                <a:gd name="T95" fmla="*/ 233 h 878"/>
                <a:gd name="T96" fmla="*/ 440 w 585"/>
                <a:gd name="T97" fmla="*/ 289 h 878"/>
                <a:gd name="T98" fmla="*/ 485 w 585"/>
                <a:gd name="T99" fmla="*/ 326 h 878"/>
                <a:gd name="T100" fmla="*/ 542 w 585"/>
                <a:gd name="T101" fmla="*/ 420 h 878"/>
                <a:gd name="T102" fmla="*/ 531 w 585"/>
                <a:gd name="T103" fmla="*/ 434 h 878"/>
                <a:gd name="T104" fmla="*/ 505 w 585"/>
                <a:gd name="T105" fmla="*/ 460 h 878"/>
                <a:gd name="T106" fmla="*/ 464 w 585"/>
                <a:gd name="T107" fmla="*/ 529 h 878"/>
                <a:gd name="T108" fmla="*/ 457 w 585"/>
                <a:gd name="T109" fmla="*/ 543 h 878"/>
                <a:gd name="T110" fmla="*/ 461 w 585"/>
                <a:gd name="T111" fmla="*/ 565 h 878"/>
                <a:gd name="T112" fmla="*/ 463 w 585"/>
                <a:gd name="T113" fmla="*/ 609 h 878"/>
                <a:gd name="T114" fmla="*/ 471 w 585"/>
                <a:gd name="T115" fmla="*/ 655 h 878"/>
                <a:gd name="T116" fmla="*/ 499 w 585"/>
                <a:gd name="T117" fmla="*/ 685 h 878"/>
                <a:gd name="T118" fmla="*/ 544 w 585"/>
                <a:gd name="T119" fmla="*/ 754 h 878"/>
                <a:gd name="T120" fmla="*/ 570 w 585"/>
                <a:gd name="T121" fmla="*/ 784 h 878"/>
                <a:gd name="T122" fmla="*/ 585 w 585"/>
                <a:gd name="T123" fmla="*/ 815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878">
                  <a:moveTo>
                    <a:pt x="585" y="815"/>
                  </a:moveTo>
                  <a:cubicBezTo>
                    <a:pt x="582" y="821"/>
                    <a:pt x="580" y="826"/>
                    <a:pt x="577" y="832"/>
                  </a:cubicBezTo>
                  <a:cubicBezTo>
                    <a:pt x="571" y="846"/>
                    <a:pt x="570" y="854"/>
                    <a:pt x="569" y="871"/>
                  </a:cubicBezTo>
                  <a:cubicBezTo>
                    <a:pt x="560" y="878"/>
                    <a:pt x="554" y="869"/>
                    <a:pt x="544" y="868"/>
                  </a:cubicBezTo>
                  <a:cubicBezTo>
                    <a:pt x="531" y="867"/>
                    <a:pt x="526" y="870"/>
                    <a:pt x="513" y="865"/>
                  </a:cubicBezTo>
                  <a:cubicBezTo>
                    <a:pt x="502" y="860"/>
                    <a:pt x="497" y="865"/>
                    <a:pt x="485" y="864"/>
                  </a:cubicBezTo>
                  <a:cubicBezTo>
                    <a:pt x="477" y="863"/>
                    <a:pt x="466" y="857"/>
                    <a:pt x="458" y="854"/>
                  </a:cubicBezTo>
                  <a:cubicBezTo>
                    <a:pt x="443" y="849"/>
                    <a:pt x="415" y="850"/>
                    <a:pt x="397" y="849"/>
                  </a:cubicBezTo>
                  <a:cubicBezTo>
                    <a:pt x="379" y="848"/>
                    <a:pt x="361" y="846"/>
                    <a:pt x="344" y="844"/>
                  </a:cubicBezTo>
                  <a:lnTo>
                    <a:pt x="335" y="842"/>
                  </a:lnTo>
                  <a:cubicBezTo>
                    <a:pt x="315" y="839"/>
                    <a:pt x="292" y="840"/>
                    <a:pt x="271" y="838"/>
                  </a:cubicBezTo>
                  <a:cubicBezTo>
                    <a:pt x="249" y="836"/>
                    <a:pt x="227" y="839"/>
                    <a:pt x="207" y="845"/>
                  </a:cubicBezTo>
                  <a:lnTo>
                    <a:pt x="203" y="846"/>
                  </a:lnTo>
                  <a:cubicBezTo>
                    <a:pt x="166" y="856"/>
                    <a:pt x="120" y="850"/>
                    <a:pt x="83" y="847"/>
                  </a:cubicBezTo>
                  <a:cubicBezTo>
                    <a:pt x="89" y="843"/>
                    <a:pt x="97" y="843"/>
                    <a:pt x="95" y="834"/>
                  </a:cubicBezTo>
                  <a:cubicBezTo>
                    <a:pt x="80" y="835"/>
                    <a:pt x="87" y="819"/>
                    <a:pt x="89" y="811"/>
                  </a:cubicBezTo>
                  <a:cubicBezTo>
                    <a:pt x="92" y="802"/>
                    <a:pt x="93" y="792"/>
                    <a:pt x="92" y="781"/>
                  </a:cubicBezTo>
                  <a:cubicBezTo>
                    <a:pt x="91" y="770"/>
                    <a:pt x="88" y="761"/>
                    <a:pt x="84" y="751"/>
                  </a:cubicBezTo>
                  <a:cubicBezTo>
                    <a:pt x="81" y="742"/>
                    <a:pt x="81" y="733"/>
                    <a:pt x="79" y="722"/>
                  </a:cubicBezTo>
                  <a:cubicBezTo>
                    <a:pt x="74" y="695"/>
                    <a:pt x="50" y="710"/>
                    <a:pt x="31" y="696"/>
                  </a:cubicBezTo>
                  <a:cubicBezTo>
                    <a:pt x="22" y="689"/>
                    <a:pt x="23" y="682"/>
                    <a:pt x="19" y="671"/>
                  </a:cubicBezTo>
                  <a:cubicBezTo>
                    <a:pt x="14" y="658"/>
                    <a:pt x="12" y="657"/>
                    <a:pt x="0" y="654"/>
                  </a:cubicBezTo>
                  <a:lnTo>
                    <a:pt x="0" y="654"/>
                  </a:lnTo>
                  <a:cubicBezTo>
                    <a:pt x="1" y="646"/>
                    <a:pt x="3" y="638"/>
                    <a:pt x="3" y="631"/>
                  </a:cubicBezTo>
                  <a:cubicBezTo>
                    <a:pt x="37" y="613"/>
                    <a:pt x="21" y="572"/>
                    <a:pt x="32" y="544"/>
                  </a:cubicBezTo>
                  <a:cubicBezTo>
                    <a:pt x="41" y="519"/>
                    <a:pt x="91" y="509"/>
                    <a:pt x="86" y="481"/>
                  </a:cubicBezTo>
                  <a:cubicBezTo>
                    <a:pt x="99" y="481"/>
                    <a:pt x="107" y="476"/>
                    <a:pt x="118" y="477"/>
                  </a:cubicBezTo>
                  <a:cubicBezTo>
                    <a:pt x="128" y="478"/>
                    <a:pt x="130" y="490"/>
                    <a:pt x="144" y="485"/>
                  </a:cubicBezTo>
                  <a:cubicBezTo>
                    <a:pt x="155" y="473"/>
                    <a:pt x="180" y="504"/>
                    <a:pt x="190" y="515"/>
                  </a:cubicBezTo>
                  <a:cubicBezTo>
                    <a:pt x="221" y="487"/>
                    <a:pt x="237" y="456"/>
                    <a:pt x="259" y="421"/>
                  </a:cubicBezTo>
                  <a:cubicBezTo>
                    <a:pt x="271" y="401"/>
                    <a:pt x="267" y="386"/>
                    <a:pt x="278" y="368"/>
                  </a:cubicBezTo>
                  <a:cubicBezTo>
                    <a:pt x="286" y="354"/>
                    <a:pt x="306" y="341"/>
                    <a:pt x="322" y="334"/>
                  </a:cubicBezTo>
                  <a:cubicBezTo>
                    <a:pt x="314" y="322"/>
                    <a:pt x="320" y="287"/>
                    <a:pt x="326" y="278"/>
                  </a:cubicBezTo>
                  <a:cubicBezTo>
                    <a:pt x="329" y="272"/>
                    <a:pt x="347" y="268"/>
                    <a:pt x="352" y="261"/>
                  </a:cubicBezTo>
                  <a:cubicBezTo>
                    <a:pt x="361" y="249"/>
                    <a:pt x="358" y="247"/>
                    <a:pt x="361" y="232"/>
                  </a:cubicBezTo>
                  <a:cubicBezTo>
                    <a:pt x="365" y="207"/>
                    <a:pt x="368" y="197"/>
                    <a:pt x="381" y="175"/>
                  </a:cubicBezTo>
                  <a:cubicBezTo>
                    <a:pt x="390" y="162"/>
                    <a:pt x="405" y="148"/>
                    <a:pt x="409" y="131"/>
                  </a:cubicBezTo>
                  <a:cubicBezTo>
                    <a:pt x="445" y="137"/>
                    <a:pt x="464" y="88"/>
                    <a:pt x="444" y="63"/>
                  </a:cubicBezTo>
                  <a:cubicBezTo>
                    <a:pt x="427" y="43"/>
                    <a:pt x="424" y="54"/>
                    <a:pt x="425" y="24"/>
                  </a:cubicBezTo>
                  <a:cubicBezTo>
                    <a:pt x="425" y="16"/>
                    <a:pt x="425" y="8"/>
                    <a:pt x="425" y="0"/>
                  </a:cubicBezTo>
                  <a:lnTo>
                    <a:pt x="427" y="1"/>
                  </a:lnTo>
                  <a:cubicBezTo>
                    <a:pt x="462" y="20"/>
                    <a:pt x="467" y="30"/>
                    <a:pt x="481" y="66"/>
                  </a:cubicBezTo>
                  <a:cubicBezTo>
                    <a:pt x="491" y="94"/>
                    <a:pt x="495" y="126"/>
                    <a:pt x="483" y="154"/>
                  </a:cubicBezTo>
                  <a:lnTo>
                    <a:pt x="476" y="155"/>
                  </a:lnTo>
                  <a:cubicBezTo>
                    <a:pt x="479" y="173"/>
                    <a:pt x="497" y="190"/>
                    <a:pt x="508" y="200"/>
                  </a:cubicBezTo>
                  <a:lnTo>
                    <a:pt x="526" y="216"/>
                  </a:lnTo>
                  <a:cubicBezTo>
                    <a:pt x="532" y="224"/>
                    <a:pt x="539" y="224"/>
                    <a:pt x="539" y="234"/>
                  </a:cubicBezTo>
                  <a:cubicBezTo>
                    <a:pt x="509" y="245"/>
                    <a:pt x="461" y="231"/>
                    <a:pt x="425" y="233"/>
                  </a:cubicBezTo>
                  <a:cubicBezTo>
                    <a:pt x="425" y="259"/>
                    <a:pt x="423" y="267"/>
                    <a:pt x="440" y="289"/>
                  </a:cubicBezTo>
                  <a:cubicBezTo>
                    <a:pt x="454" y="307"/>
                    <a:pt x="469" y="312"/>
                    <a:pt x="485" y="326"/>
                  </a:cubicBezTo>
                  <a:cubicBezTo>
                    <a:pt x="511" y="348"/>
                    <a:pt x="532" y="386"/>
                    <a:pt x="542" y="420"/>
                  </a:cubicBezTo>
                  <a:cubicBezTo>
                    <a:pt x="540" y="425"/>
                    <a:pt x="537" y="429"/>
                    <a:pt x="531" y="434"/>
                  </a:cubicBezTo>
                  <a:cubicBezTo>
                    <a:pt x="518" y="444"/>
                    <a:pt x="514" y="444"/>
                    <a:pt x="505" y="460"/>
                  </a:cubicBezTo>
                  <a:cubicBezTo>
                    <a:pt x="493" y="483"/>
                    <a:pt x="478" y="505"/>
                    <a:pt x="464" y="529"/>
                  </a:cubicBezTo>
                  <a:cubicBezTo>
                    <a:pt x="459" y="538"/>
                    <a:pt x="458" y="530"/>
                    <a:pt x="457" y="543"/>
                  </a:cubicBezTo>
                  <a:cubicBezTo>
                    <a:pt x="456" y="549"/>
                    <a:pt x="460" y="559"/>
                    <a:pt x="461" y="565"/>
                  </a:cubicBezTo>
                  <a:cubicBezTo>
                    <a:pt x="462" y="582"/>
                    <a:pt x="460" y="595"/>
                    <a:pt x="463" y="609"/>
                  </a:cubicBezTo>
                  <a:cubicBezTo>
                    <a:pt x="466" y="621"/>
                    <a:pt x="465" y="644"/>
                    <a:pt x="471" y="655"/>
                  </a:cubicBezTo>
                  <a:cubicBezTo>
                    <a:pt x="477" y="665"/>
                    <a:pt x="492" y="674"/>
                    <a:pt x="499" y="685"/>
                  </a:cubicBezTo>
                  <a:cubicBezTo>
                    <a:pt x="515" y="708"/>
                    <a:pt x="527" y="732"/>
                    <a:pt x="544" y="754"/>
                  </a:cubicBezTo>
                  <a:cubicBezTo>
                    <a:pt x="553" y="765"/>
                    <a:pt x="563" y="774"/>
                    <a:pt x="570" y="784"/>
                  </a:cubicBezTo>
                  <a:cubicBezTo>
                    <a:pt x="577" y="794"/>
                    <a:pt x="580" y="806"/>
                    <a:pt x="585" y="8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40">
              <a:extLst>
                <a:ext uri="{FF2B5EF4-FFF2-40B4-BE49-F238E27FC236}">
                  <a16:creationId xmlns:a16="http://schemas.microsoft.com/office/drawing/2014/main" id="{2EEFA4D9-9E0F-4E52-8E44-A67459AFE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038" y="4090590"/>
              <a:ext cx="47276" cy="30204"/>
            </a:xfrm>
            <a:custGeom>
              <a:avLst/>
              <a:gdLst>
                <a:gd name="T0" fmla="*/ 160 w 160"/>
                <a:gd name="T1" fmla="*/ 0 h 98"/>
                <a:gd name="T2" fmla="*/ 156 w 160"/>
                <a:gd name="T3" fmla="*/ 95 h 98"/>
                <a:gd name="T4" fmla="*/ 72 w 160"/>
                <a:gd name="T5" fmla="*/ 96 h 98"/>
                <a:gd name="T6" fmla="*/ 33 w 160"/>
                <a:gd name="T7" fmla="*/ 94 h 98"/>
                <a:gd name="T8" fmla="*/ 15 w 160"/>
                <a:gd name="T9" fmla="*/ 98 h 98"/>
                <a:gd name="T10" fmla="*/ 14 w 160"/>
                <a:gd name="T11" fmla="*/ 93 h 98"/>
                <a:gd name="T12" fmla="*/ 2 w 160"/>
                <a:gd name="T13" fmla="*/ 83 h 98"/>
                <a:gd name="T14" fmla="*/ 7 w 160"/>
                <a:gd name="T15" fmla="*/ 67 h 98"/>
                <a:gd name="T16" fmla="*/ 13 w 160"/>
                <a:gd name="T17" fmla="*/ 50 h 98"/>
                <a:gd name="T18" fmla="*/ 37 w 160"/>
                <a:gd name="T19" fmla="*/ 24 h 98"/>
                <a:gd name="T20" fmla="*/ 38 w 160"/>
                <a:gd name="T21" fmla="*/ 3 h 98"/>
                <a:gd name="T22" fmla="*/ 40 w 160"/>
                <a:gd name="T23" fmla="*/ 1 h 98"/>
                <a:gd name="T24" fmla="*/ 160 w 160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98">
                  <a:moveTo>
                    <a:pt x="160" y="0"/>
                  </a:moveTo>
                  <a:cubicBezTo>
                    <a:pt x="159" y="31"/>
                    <a:pt x="158" y="64"/>
                    <a:pt x="156" y="95"/>
                  </a:cubicBezTo>
                  <a:cubicBezTo>
                    <a:pt x="128" y="96"/>
                    <a:pt x="100" y="96"/>
                    <a:pt x="72" y="96"/>
                  </a:cubicBezTo>
                  <a:cubicBezTo>
                    <a:pt x="59" y="96"/>
                    <a:pt x="45" y="94"/>
                    <a:pt x="33" y="94"/>
                  </a:cubicBezTo>
                  <a:cubicBezTo>
                    <a:pt x="27" y="94"/>
                    <a:pt x="21" y="96"/>
                    <a:pt x="15" y="98"/>
                  </a:cubicBezTo>
                  <a:lnTo>
                    <a:pt x="14" y="93"/>
                  </a:lnTo>
                  <a:cubicBezTo>
                    <a:pt x="11" y="89"/>
                    <a:pt x="3" y="89"/>
                    <a:pt x="2" y="83"/>
                  </a:cubicBezTo>
                  <a:cubicBezTo>
                    <a:pt x="0" y="78"/>
                    <a:pt x="5" y="71"/>
                    <a:pt x="7" y="67"/>
                  </a:cubicBezTo>
                  <a:cubicBezTo>
                    <a:pt x="13" y="56"/>
                    <a:pt x="13" y="50"/>
                    <a:pt x="13" y="50"/>
                  </a:cubicBezTo>
                  <a:cubicBezTo>
                    <a:pt x="17" y="35"/>
                    <a:pt x="33" y="37"/>
                    <a:pt x="37" y="24"/>
                  </a:cubicBezTo>
                  <a:cubicBezTo>
                    <a:pt x="40" y="17"/>
                    <a:pt x="33" y="10"/>
                    <a:pt x="38" y="3"/>
                  </a:cubicBezTo>
                  <a:lnTo>
                    <a:pt x="40" y="1"/>
                  </a:lnTo>
                  <a:cubicBezTo>
                    <a:pt x="77" y="4"/>
                    <a:pt x="123" y="10"/>
                    <a:pt x="16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41">
              <a:extLst>
                <a:ext uri="{FF2B5EF4-FFF2-40B4-BE49-F238E27FC236}">
                  <a16:creationId xmlns:a16="http://schemas.microsoft.com/office/drawing/2014/main" id="{CCAA8642-070F-4BB6-A96F-A2F794B09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7897" y="3813500"/>
              <a:ext cx="267897" cy="228500"/>
            </a:xfrm>
            <a:custGeom>
              <a:avLst/>
              <a:gdLst>
                <a:gd name="T0" fmla="*/ 846 w 901"/>
                <a:gd name="T1" fmla="*/ 214 h 765"/>
                <a:gd name="T2" fmla="*/ 818 w 901"/>
                <a:gd name="T3" fmla="*/ 258 h 765"/>
                <a:gd name="T4" fmla="*/ 798 w 901"/>
                <a:gd name="T5" fmla="*/ 315 h 765"/>
                <a:gd name="T6" fmla="*/ 789 w 901"/>
                <a:gd name="T7" fmla="*/ 344 h 765"/>
                <a:gd name="T8" fmla="*/ 763 w 901"/>
                <a:gd name="T9" fmla="*/ 361 h 765"/>
                <a:gd name="T10" fmla="*/ 759 w 901"/>
                <a:gd name="T11" fmla="*/ 417 h 765"/>
                <a:gd name="T12" fmla="*/ 715 w 901"/>
                <a:gd name="T13" fmla="*/ 451 h 765"/>
                <a:gd name="T14" fmla="*/ 696 w 901"/>
                <a:gd name="T15" fmla="*/ 504 h 765"/>
                <a:gd name="T16" fmla="*/ 627 w 901"/>
                <a:gd name="T17" fmla="*/ 598 h 765"/>
                <a:gd name="T18" fmla="*/ 581 w 901"/>
                <a:gd name="T19" fmla="*/ 568 h 765"/>
                <a:gd name="T20" fmla="*/ 555 w 901"/>
                <a:gd name="T21" fmla="*/ 560 h 765"/>
                <a:gd name="T22" fmla="*/ 523 w 901"/>
                <a:gd name="T23" fmla="*/ 564 h 765"/>
                <a:gd name="T24" fmla="*/ 469 w 901"/>
                <a:gd name="T25" fmla="*/ 627 h 765"/>
                <a:gd name="T26" fmla="*/ 440 w 901"/>
                <a:gd name="T27" fmla="*/ 714 h 765"/>
                <a:gd name="T28" fmla="*/ 437 w 901"/>
                <a:gd name="T29" fmla="*/ 737 h 765"/>
                <a:gd name="T30" fmla="*/ 411 w 901"/>
                <a:gd name="T31" fmla="*/ 727 h 765"/>
                <a:gd name="T32" fmla="*/ 362 w 901"/>
                <a:gd name="T33" fmla="*/ 749 h 765"/>
                <a:gd name="T34" fmla="*/ 302 w 901"/>
                <a:gd name="T35" fmla="*/ 760 h 765"/>
                <a:gd name="T36" fmla="*/ 236 w 901"/>
                <a:gd name="T37" fmla="*/ 764 h 765"/>
                <a:gd name="T38" fmla="*/ 187 w 901"/>
                <a:gd name="T39" fmla="*/ 746 h 765"/>
                <a:gd name="T40" fmla="*/ 182 w 901"/>
                <a:gd name="T41" fmla="*/ 724 h 765"/>
                <a:gd name="T42" fmla="*/ 169 w 901"/>
                <a:gd name="T43" fmla="*/ 710 h 765"/>
                <a:gd name="T44" fmla="*/ 160 w 901"/>
                <a:gd name="T45" fmla="*/ 667 h 765"/>
                <a:gd name="T46" fmla="*/ 108 w 901"/>
                <a:gd name="T47" fmla="*/ 615 h 765"/>
                <a:gd name="T48" fmla="*/ 61 w 901"/>
                <a:gd name="T49" fmla="*/ 585 h 765"/>
                <a:gd name="T50" fmla="*/ 33 w 901"/>
                <a:gd name="T51" fmla="*/ 589 h 765"/>
                <a:gd name="T52" fmla="*/ 1 w 901"/>
                <a:gd name="T53" fmla="*/ 588 h 765"/>
                <a:gd name="T54" fmla="*/ 1 w 901"/>
                <a:gd name="T55" fmla="*/ 588 h 765"/>
                <a:gd name="T56" fmla="*/ 2 w 901"/>
                <a:gd name="T57" fmla="*/ 483 h 765"/>
                <a:gd name="T58" fmla="*/ 2 w 901"/>
                <a:gd name="T59" fmla="*/ 406 h 765"/>
                <a:gd name="T60" fmla="*/ 39 w 901"/>
                <a:gd name="T61" fmla="*/ 363 h 765"/>
                <a:gd name="T62" fmla="*/ 82 w 901"/>
                <a:gd name="T63" fmla="*/ 300 h 765"/>
                <a:gd name="T64" fmla="*/ 87 w 901"/>
                <a:gd name="T65" fmla="*/ 254 h 765"/>
                <a:gd name="T66" fmla="*/ 69 w 901"/>
                <a:gd name="T67" fmla="*/ 195 h 765"/>
                <a:gd name="T68" fmla="*/ 70 w 901"/>
                <a:gd name="T69" fmla="*/ 140 h 765"/>
                <a:gd name="T70" fmla="*/ 70 w 901"/>
                <a:gd name="T71" fmla="*/ 140 h 765"/>
                <a:gd name="T72" fmla="*/ 64 w 901"/>
                <a:gd name="T73" fmla="*/ 107 h 765"/>
                <a:gd name="T74" fmla="*/ 100 w 901"/>
                <a:gd name="T75" fmla="*/ 29 h 765"/>
                <a:gd name="T76" fmla="*/ 184 w 901"/>
                <a:gd name="T77" fmla="*/ 0 h 765"/>
                <a:gd name="T78" fmla="*/ 290 w 901"/>
                <a:gd name="T79" fmla="*/ 49 h 765"/>
                <a:gd name="T80" fmla="*/ 333 w 901"/>
                <a:gd name="T81" fmla="*/ 56 h 765"/>
                <a:gd name="T82" fmla="*/ 387 w 901"/>
                <a:gd name="T83" fmla="*/ 43 h 765"/>
                <a:gd name="T84" fmla="*/ 432 w 901"/>
                <a:gd name="T85" fmla="*/ 72 h 765"/>
                <a:gd name="T86" fmla="*/ 485 w 901"/>
                <a:gd name="T87" fmla="*/ 86 h 765"/>
                <a:gd name="T88" fmla="*/ 525 w 901"/>
                <a:gd name="T89" fmla="*/ 72 h 765"/>
                <a:gd name="T90" fmla="*/ 573 w 901"/>
                <a:gd name="T91" fmla="*/ 48 h 765"/>
                <a:gd name="T92" fmla="*/ 680 w 901"/>
                <a:gd name="T93" fmla="*/ 57 h 765"/>
                <a:gd name="T94" fmla="*/ 730 w 901"/>
                <a:gd name="T95" fmla="*/ 58 h 765"/>
                <a:gd name="T96" fmla="*/ 771 w 901"/>
                <a:gd name="T97" fmla="*/ 38 h 765"/>
                <a:gd name="T98" fmla="*/ 781 w 901"/>
                <a:gd name="T99" fmla="*/ 45 h 765"/>
                <a:gd name="T100" fmla="*/ 811 w 901"/>
                <a:gd name="T101" fmla="*/ 17 h 765"/>
                <a:gd name="T102" fmla="*/ 862 w 901"/>
                <a:gd name="T103" fmla="*/ 83 h 765"/>
                <a:gd name="T104" fmla="*/ 862 w 901"/>
                <a:gd name="T105" fmla="*/ 107 h 765"/>
                <a:gd name="T106" fmla="*/ 881 w 901"/>
                <a:gd name="T107" fmla="*/ 146 h 765"/>
                <a:gd name="T108" fmla="*/ 846 w 901"/>
                <a:gd name="T109" fmla="*/ 21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01" h="765">
                  <a:moveTo>
                    <a:pt x="846" y="214"/>
                  </a:moveTo>
                  <a:cubicBezTo>
                    <a:pt x="842" y="231"/>
                    <a:pt x="827" y="245"/>
                    <a:pt x="818" y="258"/>
                  </a:cubicBezTo>
                  <a:cubicBezTo>
                    <a:pt x="805" y="280"/>
                    <a:pt x="802" y="290"/>
                    <a:pt x="798" y="315"/>
                  </a:cubicBezTo>
                  <a:cubicBezTo>
                    <a:pt x="795" y="330"/>
                    <a:pt x="798" y="332"/>
                    <a:pt x="789" y="344"/>
                  </a:cubicBezTo>
                  <a:cubicBezTo>
                    <a:pt x="784" y="351"/>
                    <a:pt x="766" y="355"/>
                    <a:pt x="763" y="361"/>
                  </a:cubicBezTo>
                  <a:cubicBezTo>
                    <a:pt x="757" y="370"/>
                    <a:pt x="751" y="405"/>
                    <a:pt x="759" y="417"/>
                  </a:cubicBezTo>
                  <a:cubicBezTo>
                    <a:pt x="743" y="424"/>
                    <a:pt x="723" y="437"/>
                    <a:pt x="715" y="451"/>
                  </a:cubicBezTo>
                  <a:cubicBezTo>
                    <a:pt x="704" y="469"/>
                    <a:pt x="708" y="484"/>
                    <a:pt x="696" y="504"/>
                  </a:cubicBezTo>
                  <a:cubicBezTo>
                    <a:pt x="674" y="539"/>
                    <a:pt x="658" y="570"/>
                    <a:pt x="627" y="598"/>
                  </a:cubicBezTo>
                  <a:cubicBezTo>
                    <a:pt x="617" y="587"/>
                    <a:pt x="592" y="556"/>
                    <a:pt x="581" y="568"/>
                  </a:cubicBezTo>
                  <a:cubicBezTo>
                    <a:pt x="567" y="573"/>
                    <a:pt x="565" y="561"/>
                    <a:pt x="555" y="560"/>
                  </a:cubicBezTo>
                  <a:cubicBezTo>
                    <a:pt x="544" y="559"/>
                    <a:pt x="536" y="564"/>
                    <a:pt x="523" y="564"/>
                  </a:cubicBezTo>
                  <a:cubicBezTo>
                    <a:pt x="528" y="592"/>
                    <a:pt x="478" y="602"/>
                    <a:pt x="469" y="627"/>
                  </a:cubicBezTo>
                  <a:cubicBezTo>
                    <a:pt x="458" y="655"/>
                    <a:pt x="474" y="696"/>
                    <a:pt x="440" y="714"/>
                  </a:cubicBezTo>
                  <a:cubicBezTo>
                    <a:pt x="440" y="721"/>
                    <a:pt x="438" y="729"/>
                    <a:pt x="437" y="737"/>
                  </a:cubicBezTo>
                  <a:cubicBezTo>
                    <a:pt x="428" y="734"/>
                    <a:pt x="419" y="727"/>
                    <a:pt x="411" y="727"/>
                  </a:cubicBezTo>
                  <a:cubicBezTo>
                    <a:pt x="412" y="751"/>
                    <a:pt x="376" y="745"/>
                    <a:pt x="362" y="749"/>
                  </a:cubicBezTo>
                  <a:cubicBezTo>
                    <a:pt x="343" y="754"/>
                    <a:pt x="321" y="757"/>
                    <a:pt x="302" y="760"/>
                  </a:cubicBezTo>
                  <a:cubicBezTo>
                    <a:pt x="281" y="763"/>
                    <a:pt x="257" y="761"/>
                    <a:pt x="236" y="764"/>
                  </a:cubicBezTo>
                  <a:cubicBezTo>
                    <a:pt x="218" y="765"/>
                    <a:pt x="198" y="762"/>
                    <a:pt x="187" y="746"/>
                  </a:cubicBezTo>
                  <a:cubicBezTo>
                    <a:pt x="181" y="738"/>
                    <a:pt x="184" y="732"/>
                    <a:pt x="182" y="724"/>
                  </a:cubicBezTo>
                  <a:cubicBezTo>
                    <a:pt x="180" y="713"/>
                    <a:pt x="173" y="716"/>
                    <a:pt x="169" y="710"/>
                  </a:cubicBezTo>
                  <a:cubicBezTo>
                    <a:pt x="162" y="699"/>
                    <a:pt x="165" y="680"/>
                    <a:pt x="160" y="667"/>
                  </a:cubicBezTo>
                  <a:cubicBezTo>
                    <a:pt x="151" y="647"/>
                    <a:pt x="131" y="621"/>
                    <a:pt x="108" y="615"/>
                  </a:cubicBezTo>
                  <a:cubicBezTo>
                    <a:pt x="99" y="606"/>
                    <a:pt x="76" y="588"/>
                    <a:pt x="61" y="585"/>
                  </a:cubicBezTo>
                  <a:cubicBezTo>
                    <a:pt x="52" y="583"/>
                    <a:pt x="43" y="588"/>
                    <a:pt x="33" y="589"/>
                  </a:cubicBezTo>
                  <a:cubicBezTo>
                    <a:pt x="22" y="590"/>
                    <a:pt x="12" y="587"/>
                    <a:pt x="1" y="588"/>
                  </a:cubicBezTo>
                  <a:lnTo>
                    <a:pt x="1" y="588"/>
                  </a:lnTo>
                  <a:cubicBezTo>
                    <a:pt x="1" y="553"/>
                    <a:pt x="2" y="518"/>
                    <a:pt x="2" y="483"/>
                  </a:cubicBezTo>
                  <a:cubicBezTo>
                    <a:pt x="2" y="458"/>
                    <a:pt x="0" y="431"/>
                    <a:pt x="2" y="406"/>
                  </a:cubicBezTo>
                  <a:cubicBezTo>
                    <a:pt x="4" y="377"/>
                    <a:pt x="14" y="373"/>
                    <a:pt x="39" y="363"/>
                  </a:cubicBezTo>
                  <a:cubicBezTo>
                    <a:pt x="48" y="337"/>
                    <a:pt x="67" y="322"/>
                    <a:pt x="82" y="300"/>
                  </a:cubicBezTo>
                  <a:cubicBezTo>
                    <a:pt x="57" y="285"/>
                    <a:pt x="84" y="270"/>
                    <a:pt x="87" y="254"/>
                  </a:cubicBezTo>
                  <a:cubicBezTo>
                    <a:pt x="90" y="239"/>
                    <a:pt x="85" y="197"/>
                    <a:pt x="69" y="195"/>
                  </a:cubicBezTo>
                  <a:cubicBezTo>
                    <a:pt x="68" y="177"/>
                    <a:pt x="78" y="153"/>
                    <a:pt x="70" y="140"/>
                  </a:cubicBezTo>
                  <a:lnTo>
                    <a:pt x="70" y="140"/>
                  </a:lnTo>
                  <a:cubicBezTo>
                    <a:pt x="67" y="129"/>
                    <a:pt x="62" y="120"/>
                    <a:pt x="64" y="107"/>
                  </a:cubicBezTo>
                  <a:cubicBezTo>
                    <a:pt x="95" y="86"/>
                    <a:pt x="72" y="51"/>
                    <a:pt x="100" y="29"/>
                  </a:cubicBezTo>
                  <a:cubicBezTo>
                    <a:pt x="123" y="11"/>
                    <a:pt x="168" y="25"/>
                    <a:pt x="184" y="0"/>
                  </a:cubicBezTo>
                  <a:cubicBezTo>
                    <a:pt x="215" y="23"/>
                    <a:pt x="258" y="23"/>
                    <a:pt x="290" y="49"/>
                  </a:cubicBezTo>
                  <a:cubicBezTo>
                    <a:pt x="309" y="65"/>
                    <a:pt x="308" y="64"/>
                    <a:pt x="333" y="56"/>
                  </a:cubicBezTo>
                  <a:cubicBezTo>
                    <a:pt x="345" y="53"/>
                    <a:pt x="374" y="40"/>
                    <a:pt x="387" y="43"/>
                  </a:cubicBezTo>
                  <a:cubicBezTo>
                    <a:pt x="401" y="46"/>
                    <a:pt x="416" y="65"/>
                    <a:pt x="432" y="72"/>
                  </a:cubicBezTo>
                  <a:cubicBezTo>
                    <a:pt x="449" y="78"/>
                    <a:pt x="467" y="81"/>
                    <a:pt x="485" y="86"/>
                  </a:cubicBezTo>
                  <a:cubicBezTo>
                    <a:pt x="513" y="93"/>
                    <a:pt x="506" y="91"/>
                    <a:pt x="525" y="72"/>
                  </a:cubicBezTo>
                  <a:cubicBezTo>
                    <a:pt x="539" y="59"/>
                    <a:pt x="555" y="51"/>
                    <a:pt x="573" y="48"/>
                  </a:cubicBezTo>
                  <a:cubicBezTo>
                    <a:pt x="614" y="42"/>
                    <a:pt x="641" y="48"/>
                    <a:pt x="680" y="57"/>
                  </a:cubicBezTo>
                  <a:cubicBezTo>
                    <a:pt x="696" y="60"/>
                    <a:pt x="713" y="65"/>
                    <a:pt x="730" y="58"/>
                  </a:cubicBezTo>
                  <a:cubicBezTo>
                    <a:pt x="745" y="53"/>
                    <a:pt x="753" y="37"/>
                    <a:pt x="771" y="38"/>
                  </a:cubicBezTo>
                  <a:cubicBezTo>
                    <a:pt x="775" y="46"/>
                    <a:pt x="775" y="41"/>
                    <a:pt x="781" y="45"/>
                  </a:cubicBezTo>
                  <a:cubicBezTo>
                    <a:pt x="785" y="29"/>
                    <a:pt x="797" y="21"/>
                    <a:pt x="811" y="17"/>
                  </a:cubicBezTo>
                  <a:cubicBezTo>
                    <a:pt x="820" y="44"/>
                    <a:pt x="836" y="68"/>
                    <a:pt x="862" y="83"/>
                  </a:cubicBezTo>
                  <a:cubicBezTo>
                    <a:pt x="862" y="91"/>
                    <a:pt x="862" y="99"/>
                    <a:pt x="862" y="107"/>
                  </a:cubicBezTo>
                  <a:cubicBezTo>
                    <a:pt x="861" y="137"/>
                    <a:pt x="864" y="126"/>
                    <a:pt x="881" y="146"/>
                  </a:cubicBezTo>
                  <a:cubicBezTo>
                    <a:pt x="901" y="171"/>
                    <a:pt x="882" y="220"/>
                    <a:pt x="846" y="2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42">
              <a:extLst>
                <a:ext uri="{FF2B5EF4-FFF2-40B4-BE49-F238E27FC236}">
                  <a16:creationId xmlns:a16="http://schemas.microsoft.com/office/drawing/2014/main" id="{248B6256-1676-41EA-87F0-B5306288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3248" y="3845017"/>
              <a:ext cx="70914" cy="147081"/>
            </a:xfrm>
            <a:custGeom>
              <a:avLst/>
              <a:gdLst>
                <a:gd name="T0" fmla="*/ 237 w 240"/>
                <a:gd name="T1" fmla="*/ 149 h 494"/>
                <a:gd name="T2" fmla="*/ 232 w 240"/>
                <a:gd name="T3" fmla="*/ 195 h 494"/>
                <a:gd name="T4" fmla="*/ 189 w 240"/>
                <a:gd name="T5" fmla="*/ 258 h 494"/>
                <a:gd name="T6" fmla="*/ 152 w 240"/>
                <a:gd name="T7" fmla="*/ 301 h 494"/>
                <a:gd name="T8" fmla="*/ 152 w 240"/>
                <a:gd name="T9" fmla="*/ 378 h 494"/>
                <a:gd name="T10" fmla="*/ 151 w 240"/>
                <a:gd name="T11" fmla="*/ 483 h 494"/>
                <a:gd name="T12" fmla="*/ 91 w 240"/>
                <a:gd name="T13" fmla="*/ 493 h 494"/>
                <a:gd name="T14" fmla="*/ 72 w 240"/>
                <a:gd name="T15" fmla="*/ 494 h 494"/>
                <a:gd name="T16" fmla="*/ 61 w 240"/>
                <a:gd name="T17" fmla="*/ 446 h 494"/>
                <a:gd name="T18" fmla="*/ 61 w 240"/>
                <a:gd name="T19" fmla="*/ 376 h 494"/>
                <a:gd name="T20" fmla="*/ 68 w 240"/>
                <a:gd name="T21" fmla="*/ 313 h 494"/>
                <a:gd name="T22" fmla="*/ 64 w 240"/>
                <a:gd name="T23" fmla="*/ 283 h 494"/>
                <a:gd name="T24" fmla="*/ 64 w 240"/>
                <a:gd name="T25" fmla="*/ 251 h 494"/>
                <a:gd name="T26" fmla="*/ 45 w 240"/>
                <a:gd name="T27" fmla="*/ 194 h 494"/>
                <a:gd name="T28" fmla="*/ 5 w 240"/>
                <a:gd name="T29" fmla="*/ 158 h 494"/>
                <a:gd name="T30" fmla="*/ 9 w 240"/>
                <a:gd name="T31" fmla="*/ 122 h 494"/>
                <a:gd name="T32" fmla="*/ 17 w 240"/>
                <a:gd name="T33" fmla="*/ 114 h 494"/>
                <a:gd name="T34" fmla="*/ 36 w 240"/>
                <a:gd name="T35" fmla="*/ 68 h 494"/>
                <a:gd name="T36" fmla="*/ 90 w 240"/>
                <a:gd name="T37" fmla="*/ 54 h 494"/>
                <a:gd name="T38" fmla="*/ 111 w 240"/>
                <a:gd name="T39" fmla="*/ 38 h 494"/>
                <a:gd name="T40" fmla="*/ 115 w 240"/>
                <a:gd name="T41" fmla="*/ 22 h 494"/>
                <a:gd name="T42" fmla="*/ 121 w 240"/>
                <a:gd name="T43" fmla="*/ 21 h 494"/>
                <a:gd name="T44" fmla="*/ 141 w 240"/>
                <a:gd name="T45" fmla="*/ 0 h 494"/>
                <a:gd name="T46" fmla="*/ 221 w 240"/>
                <a:gd name="T47" fmla="*/ 42 h 494"/>
                <a:gd name="T48" fmla="*/ 220 w 240"/>
                <a:gd name="T49" fmla="*/ 35 h 494"/>
                <a:gd name="T50" fmla="*/ 219 w 240"/>
                <a:gd name="T51" fmla="*/ 90 h 494"/>
                <a:gd name="T52" fmla="*/ 237 w 240"/>
                <a:gd name="T53" fmla="*/ 14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494">
                  <a:moveTo>
                    <a:pt x="237" y="149"/>
                  </a:moveTo>
                  <a:cubicBezTo>
                    <a:pt x="234" y="165"/>
                    <a:pt x="207" y="180"/>
                    <a:pt x="232" y="195"/>
                  </a:cubicBezTo>
                  <a:cubicBezTo>
                    <a:pt x="217" y="217"/>
                    <a:pt x="198" y="232"/>
                    <a:pt x="189" y="258"/>
                  </a:cubicBezTo>
                  <a:cubicBezTo>
                    <a:pt x="164" y="268"/>
                    <a:pt x="154" y="272"/>
                    <a:pt x="152" y="301"/>
                  </a:cubicBezTo>
                  <a:cubicBezTo>
                    <a:pt x="150" y="326"/>
                    <a:pt x="152" y="353"/>
                    <a:pt x="152" y="378"/>
                  </a:cubicBezTo>
                  <a:cubicBezTo>
                    <a:pt x="152" y="413"/>
                    <a:pt x="151" y="448"/>
                    <a:pt x="151" y="483"/>
                  </a:cubicBezTo>
                  <a:cubicBezTo>
                    <a:pt x="129" y="484"/>
                    <a:pt x="111" y="489"/>
                    <a:pt x="91" y="493"/>
                  </a:cubicBezTo>
                  <a:cubicBezTo>
                    <a:pt x="85" y="494"/>
                    <a:pt x="78" y="494"/>
                    <a:pt x="72" y="494"/>
                  </a:cubicBezTo>
                  <a:cubicBezTo>
                    <a:pt x="68" y="478"/>
                    <a:pt x="63" y="463"/>
                    <a:pt x="61" y="446"/>
                  </a:cubicBezTo>
                  <a:cubicBezTo>
                    <a:pt x="59" y="423"/>
                    <a:pt x="61" y="400"/>
                    <a:pt x="61" y="376"/>
                  </a:cubicBezTo>
                  <a:cubicBezTo>
                    <a:pt x="61" y="353"/>
                    <a:pt x="63" y="334"/>
                    <a:pt x="68" y="313"/>
                  </a:cubicBezTo>
                  <a:cubicBezTo>
                    <a:pt x="71" y="301"/>
                    <a:pt x="66" y="294"/>
                    <a:pt x="64" y="283"/>
                  </a:cubicBezTo>
                  <a:cubicBezTo>
                    <a:pt x="62" y="273"/>
                    <a:pt x="66" y="262"/>
                    <a:pt x="64" y="251"/>
                  </a:cubicBezTo>
                  <a:cubicBezTo>
                    <a:pt x="61" y="233"/>
                    <a:pt x="52" y="212"/>
                    <a:pt x="45" y="194"/>
                  </a:cubicBezTo>
                  <a:cubicBezTo>
                    <a:pt x="39" y="178"/>
                    <a:pt x="21" y="165"/>
                    <a:pt x="5" y="158"/>
                  </a:cubicBezTo>
                  <a:cubicBezTo>
                    <a:pt x="0" y="141"/>
                    <a:pt x="0" y="132"/>
                    <a:pt x="9" y="122"/>
                  </a:cubicBezTo>
                  <a:cubicBezTo>
                    <a:pt x="11" y="119"/>
                    <a:pt x="14" y="117"/>
                    <a:pt x="17" y="114"/>
                  </a:cubicBezTo>
                  <a:cubicBezTo>
                    <a:pt x="29" y="103"/>
                    <a:pt x="36" y="85"/>
                    <a:pt x="36" y="68"/>
                  </a:cubicBezTo>
                  <a:cubicBezTo>
                    <a:pt x="59" y="70"/>
                    <a:pt x="71" y="61"/>
                    <a:pt x="90" y="54"/>
                  </a:cubicBezTo>
                  <a:cubicBezTo>
                    <a:pt x="101" y="49"/>
                    <a:pt x="105" y="49"/>
                    <a:pt x="111" y="38"/>
                  </a:cubicBezTo>
                  <a:cubicBezTo>
                    <a:pt x="113" y="32"/>
                    <a:pt x="115" y="27"/>
                    <a:pt x="115" y="22"/>
                  </a:cubicBezTo>
                  <a:lnTo>
                    <a:pt x="121" y="21"/>
                  </a:lnTo>
                  <a:cubicBezTo>
                    <a:pt x="141" y="17"/>
                    <a:pt x="129" y="9"/>
                    <a:pt x="141" y="0"/>
                  </a:cubicBezTo>
                  <a:cubicBezTo>
                    <a:pt x="154" y="14"/>
                    <a:pt x="204" y="45"/>
                    <a:pt x="221" y="42"/>
                  </a:cubicBezTo>
                  <a:lnTo>
                    <a:pt x="220" y="35"/>
                  </a:lnTo>
                  <a:cubicBezTo>
                    <a:pt x="228" y="48"/>
                    <a:pt x="218" y="72"/>
                    <a:pt x="219" y="90"/>
                  </a:cubicBezTo>
                  <a:cubicBezTo>
                    <a:pt x="235" y="92"/>
                    <a:pt x="240" y="134"/>
                    <a:pt x="237" y="1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3">
              <a:extLst>
                <a:ext uri="{FF2B5EF4-FFF2-40B4-BE49-F238E27FC236}">
                  <a16:creationId xmlns:a16="http://schemas.microsoft.com/office/drawing/2014/main" id="{ECE6E34C-97C6-4588-A505-D2847491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983" y="3875222"/>
              <a:ext cx="47276" cy="126069"/>
            </a:xfrm>
            <a:custGeom>
              <a:avLst/>
              <a:gdLst>
                <a:gd name="T0" fmla="*/ 158 w 158"/>
                <a:gd name="T1" fmla="*/ 394 h 425"/>
                <a:gd name="T2" fmla="*/ 146 w 158"/>
                <a:gd name="T3" fmla="*/ 396 h 425"/>
                <a:gd name="T4" fmla="*/ 122 w 158"/>
                <a:gd name="T5" fmla="*/ 408 h 425"/>
                <a:gd name="T6" fmla="*/ 94 w 158"/>
                <a:gd name="T7" fmla="*/ 424 h 425"/>
                <a:gd name="T8" fmla="*/ 92 w 158"/>
                <a:gd name="T9" fmla="*/ 425 h 425"/>
                <a:gd name="T10" fmla="*/ 83 w 158"/>
                <a:gd name="T11" fmla="*/ 399 h 425"/>
                <a:gd name="T12" fmla="*/ 68 w 158"/>
                <a:gd name="T13" fmla="*/ 365 h 425"/>
                <a:gd name="T14" fmla="*/ 77 w 158"/>
                <a:gd name="T15" fmla="*/ 276 h 425"/>
                <a:gd name="T16" fmla="*/ 67 w 158"/>
                <a:gd name="T17" fmla="*/ 252 h 425"/>
                <a:gd name="T18" fmla="*/ 71 w 158"/>
                <a:gd name="T19" fmla="*/ 238 h 425"/>
                <a:gd name="T20" fmla="*/ 71 w 158"/>
                <a:gd name="T21" fmla="*/ 227 h 425"/>
                <a:gd name="T22" fmla="*/ 67 w 158"/>
                <a:gd name="T23" fmla="*/ 213 h 425"/>
                <a:gd name="T24" fmla="*/ 72 w 158"/>
                <a:gd name="T25" fmla="*/ 201 h 425"/>
                <a:gd name="T26" fmla="*/ 62 w 158"/>
                <a:gd name="T27" fmla="*/ 178 h 425"/>
                <a:gd name="T28" fmla="*/ 74 w 158"/>
                <a:gd name="T29" fmla="*/ 156 h 425"/>
                <a:gd name="T30" fmla="*/ 59 w 158"/>
                <a:gd name="T31" fmla="*/ 132 h 425"/>
                <a:gd name="T32" fmla="*/ 54 w 158"/>
                <a:gd name="T33" fmla="*/ 78 h 425"/>
                <a:gd name="T34" fmla="*/ 54 w 158"/>
                <a:gd name="T35" fmla="*/ 76 h 425"/>
                <a:gd name="T36" fmla="*/ 19 w 158"/>
                <a:gd name="T37" fmla="*/ 35 h 425"/>
                <a:gd name="T38" fmla="*/ 0 w 158"/>
                <a:gd name="T39" fmla="*/ 4 h 425"/>
                <a:gd name="T40" fmla="*/ 22 w 158"/>
                <a:gd name="T41" fmla="*/ 1 h 425"/>
                <a:gd name="T42" fmla="*/ 49 w 158"/>
                <a:gd name="T43" fmla="*/ 9 h 425"/>
                <a:gd name="T44" fmla="*/ 75 w 158"/>
                <a:gd name="T45" fmla="*/ 18 h 425"/>
                <a:gd name="T46" fmla="*/ 95 w 158"/>
                <a:gd name="T47" fmla="*/ 22 h 425"/>
                <a:gd name="T48" fmla="*/ 91 w 158"/>
                <a:gd name="T49" fmla="*/ 58 h 425"/>
                <a:gd name="T50" fmla="*/ 131 w 158"/>
                <a:gd name="T51" fmla="*/ 94 h 425"/>
                <a:gd name="T52" fmla="*/ 150 w 158"/>
                <a:gd name="T53" fmla="*/ 151 h 425"/>
                <a:gd name="T54" fmla="*/ 150 w 158"/>
                <a:gd name="T55" fmla="*/ 183 h 425"/>
                <a:gd name="T56" fmla="*/ 154 w 158"/>
                <a:gd name="T57" fmla="*/ 213 h 425"/>
                <a:gd name="T58" fmla="*/ 147 w 158"/>
                <a:gd name="T59" fmla="*/ 276 h 425"/>
                <a:gd name="T60" fmla="*/ 147 w 158"/>
                <a:gd name="T61" fmla="*/ 346 h 425"/>
                <a:gd name="T62" fmla="*/ 158 w 158"/>
                <a:gd name="T63" fmla="*/ 39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8" h="425">
                  <a:moveTo>
                    <a:pt x="158" y="394"/>
                  </a:moveTo>
                  <a:cubicBezTo>
                    <a:pt x="154" y="394"/>
                    <a:pt x="150" y="395"/>
                    <a:pt x="146" y="396"/>
                  </a:cubicBezTo>
                  <a:cubicBezTo>
                    <a:pt x="138" y="398"/>
                    <a:pt x="129" y="405"/>
                    <a:pt x="122" y="408"/>
                  </a:cubicBezTo>
                  <a:cubicBezTo>
                    <a:pt x="112" y="413"/>
                    <a:pt x="105" y="420"/>
                    <a:pt x="94" y="424"/>
                  </a:cubicBezTo>
                  <a:lnTo>
                    <a:pt x="92" y="425"/>
                  </a:lnTo>
                  <a:cubicBezTo>
                    <a:pt x="91" y="415"/>
                    <a:pt x="89" y="408"/>
                    <a:pt x="83" y="399"/>
                  </a:cubicBezTo>
                  <a:cubicBezTo>
                    <a:pt x="76" y="387"/>
                    <a:pt x="68" y="379"/>
                    <a:pt x="68" y="365"/>
                  </a:cubicBezTo>
                  <a:cubicBezTo>
                    <a:pt x="69" y="334"/>
                    <a:pt x="84" y="307"/>
                    <a:pt x="77" y="276"/>
                  </a:cubicBezTo>
                  <a:cubicBezTo>
                    <a:pt x="76" y="267"/>
                    <a:pt x="68" y="260"/>
                    <a:pt x="67" y="252"/>
                  </a:cubicBezTo>
                  <a:cubicBezTo>
                    <a:pt x="66" y="245"/>
                    <a:pt x="70" y="243"/>
                    <a:pt x="71" y="238"/>
                  </a:cubicBezTo>
                  <a:cubicBezTo>
                    <a:pt x="72" y="232"/>
                    <a:pt x="72" y="233"/>
                    <a:pt x="71" y="227"/>
                  </a:cubicBezTo>
                  <a:cubicBezTo>
                    <a:pt x="70" y="222"/>
                    <a:pt x="67" y="220"/>
                    <a:pt x="67" y="213"/>
                  </a:cubicBezTo>
                  <a:cubicBezTo>
                    <a:pt x="68" y="210"/>
                    <a:pt x="72" y="206"/>
                    <a:pt x="72" y="201"/>
                  </a:cubicBezTo>
                  <a:cubicBezTo>
                    <a:pt x="73" y="192"/>
                    <a:pt x="63" y="186"/>
                    <a:pt x="62" y="178"/>
                  </a:cubicBezTo>
                  <a:cubicBezTo>
                    <a:pt x="61" y="166"/>
                    <a:pt x="73" y="166"/>
                    <a:pt x="74" y="156"/>
                  </a:cubicBezTo>
                  <a:cubicBezTo>
                    <a:pt x="75" y="144"/>
                    <a:pt x="63" y="139"/>
                    <a:pt x="59" y="132"/>
                  </a:cubicBezTo>
                  <a:cubicBezTo>
                    <a:pt x="53" y="121"/>
                    <a:pt x="63" y="80"/>
                    <a:pt x="54" y="78"/>
                  </a:cubicBezTo>
                  <a:lnTo>
                    <a:pt x="54" y="76"/>
                  </a:lnTo>
                  <a:cubicBezTo>
                    <a:pt x="38" y="72"/>
                    <a:pt x="27" y="47"/>
                    <a:pt x="19" y="35"/>
                  </a:cubicBezTo>
                  <a:cubicBezTo>
                    <a:pt x="12" y="25"/>
                    <a:pt x="6" y="15"/>
                    <a:pt x="0" y="4"/>
                  </a:cubicBezTo>
                  <a:cubicBezTo>
                    <a:pt x="7" y="2"/>
                    <a:pt x="13" y="0"/>
                    <a:pt x="22" y="1"/>
                  </a:cubicBezTo>
                  <a:cubicBezTo>
                    <a:pt x="31" y="2"/>
                    <a:pt x="40" y="6"/>
                    <a:pt x="49" y="9"/>
                  </a:cubicBezTo>
                  <a:cubicBezTo>
                    <a:pt x="57" y="12"/>
                    <a:pt x="66" y="16"/>
                    <a:pt x="75" y="18"/>
                  </a:cubicBezTo>
                  <a:cubicBezTo>
                    <a:pt x="81" y="20"/>
                    <a:pt x="88" y="21"/>
                    <a:pt x="95" y="22"/>
                  </a:cubicBezTo>
                  <a:cubicBezTo>
                    <a:pt x="86" y="32"/>
                    <a:pt x="86" y="41"/>
                    <a:pt x="91" y="58"/>
                  </a:cubicBezTo>
                  <a:cubicBezTo>
                    <a:pt x="107" y="65"/>
                    <a:pt x="125" y="78"/>
                    <a:pt x="131" y="94"/>
                  </a:cubicBezTo>
                  <a:cubicBezTo>
                    <a:pt x="138" y="112"/>
                    <a:pt x="147" y="133"/>
                    <a:pt x="150" y="151"/>
                  </a:cubicBezTo>
                  <a:cubicBezTo>
                    <a:pt x="152" y="162"/>
                    <a:pt x="148" y="173"/>
                    <a:pt x="150" y="183"/>
                  </a:cubicBezTo>
                  <a:cubicBezTo>
                    <a:pt x="152" y="194"/>
                    <a:pt x="157" y="201"/>
                    <a:pt x="154" y="213"/>
                  </a:cubicBezTo>
                  <a:cubicBezTo>
                    <a:pt x="149" y="234"/>
                    <a:pt x="147" y="253"/>
                    <a:pt x="147" y="276"/>
                  </a:cubicBezTo>
                  <a:cubicBezTo>
                    <a:pt x="147" y="300"/>
                    <a:pt x="145" y="323"/>
                    <a:pt x="147" y="346"/>
                  </a:cubicBezTo>
                  <a:cubicBezTo>
                    <a:pt x="149" y="363"/>
                    <a:pt x="154" y="378"/>
                    <a:pt x="158" y="39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4">
              <a:extLst>
                <a:ext uri="{FF2B5EF4-FFF2-40B4-BE49-F238E27FC236}">
                  <a16:creationId xmlns:a16="http://schemas.microsoft.com/office/drawing/2014/main" id="{D4D4AE7D-7317-4FAD-BFDF-B2EE49F8E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322" y="3876534"/>
              <a:ext cx="93239" cy="157586"/>
            </a:xfrm>
            <a:custGeom>
              <a:avLst/>
              <a:gdLst>
                <a:gd name="T0" fmla="*/ 314 w 314"/>
                <a:gd name="T1" fmla="*/ 421 h 527"/>
                <a:gd name="T2" fmla="*/ 278 w 314"/>
                <a:gd name="T3" fmla="*/ 427 h 527"/>
                <a:gd name="T4" fmla="*/ 261 w 314"/>
                <a:gd name="T5" fmla="*/ 434 h 527"/>
                <a:gd name="T6" fmla="*/ 217 w 314"/>
                <a:gd name="T7" fmla="*/ 464 h 527"/>
                <a:gd name="T8" fmla="*/ 166 w 314"/>
                <a:gd name="T9" fmla="*/ 481 h 527"/>
                <a:gd name="T10" fmla="*/ 61 w 314"/>
                <a:gd name="T11" fmla="*/ 499 h 527"/>
                <a:gd name="T12" fmla="*/ 16 w 314"/>
                <a:gd name="T13" fmla="*/ 492 h 527"/>
                <a:gd name="T14" fmla="*/ 12 w 314"/>
                <a:gd name="T15" fmla="*/ 482 h 527"/>
                <a:gd name="T16" fmla="*/ 18 w 314"/>
                <a:gd name="T17" fmla="*/ 479 h 527"/>
                <a:gd name="T18" fmla="*/ 41 w 314"/>
                <a:gd name="T19" fmla="*/ 480 h 527"/>
                <a:gd name="T20" fmla="*/ 43 w 314"/>
                <a:gd name="T21" fmla="*/ 446 h 527"/>
                <a:gd name="T22" fmla="*/ 22 w 314"/>
                <a:gd name="T23" fmla="*/ 434 h 527"/>
                <a:gd name="T24" fmla="*/ 13 w 314"/>
                <a:gd name="T25" fmla="*/ 408 h 527"/>
                <a:gd name="T26" fmla="*/ 1 w 314"/>
                <a:gd name="T27" fmla="*/ 380 h 527"/>
                <a:gd name="T28" fmla="*/ 6 w 314"/>
                <a:gd name="T29" fmla="*/ 349 h 527"/>
                <a:gd name="T30" fmla="*/ 22 w 314"/>
                <a:gd name="T31" fmla="*/ 289 h 527"/>
                <a:gd name="T32" fmla="*/ 32 w 314"/>
                <a:gd name="T33" fmla="*/ 262 h 527"/>
                <a:gd name="T34" fmla="*/ 51 w 314"/>
                <a:gd name="T35" fmla="*/ 241 h 527"/>
                <a:gd name="T36" fmla="*/ 58 w 314"/>
                <a:gd name="T37" fmla="*/ 184 h 527"/>
                <a:gd name="T38" fmla="*/ 45 w 314"/>
                <a:gd name="T39" fmla="*/ 162 h 527"/>
                <a:gd name="T40" fmla="*/ 43 w 314"/>
                <a:gd name="T41" fmla="*/ 129 h 527"/>
                <a:gd name="T42" fmla="*/ 44 w 314"/>
                <a:gd name="T43" fmla="*/ 109 h 527"/>
                <a:gd name="T44" fmla="*/ 36 w 314"/>
                <a:gd name="T45" fmla="*/ 69 h 527"/>
                <a:gd name="T46" fmla="*/ 27 w 314"/>
                <a:gd name="T47" fmla="*/ 18 h 527"/>
                <a:gd name="T48" fmla="*/ 93 w 314"/>
                <a:gd name="T49" fmla="*/ 14 h 527"/>
                <a:gd name="T50" fmla="*/ 216 w 314"/>
                <a:gd name="T51" fmla="*/ 2 h 527"/>
                <a:gd name="T52" fmla="*/ 222 w 314"/>
                <a:gd name="T53" fmla="*/ 0 h 527"/>
                <a:gd name="T54" fmla="*/ 241 w 314"/>
                <a:gd name="T55" fmla="*/ 31 h 527"/>
                <a:gd name="T56" fmla="*/ 276 w 314"/>
                <a:gd name="T57" fmla="*/ 72 h 527"/>
                <a:gd name="T58" fmla="*/ 276 w 314"/>
                <a:gd name="T59" fmla="*/ 74 h 527"/>
                <a:gd name="T60" fmla="*/ 281 w 314"/>
                <a:gd name="T61" fmla="*/ 128 h 527"/>
                <a:gd name="T62" fmla="*/ 296 w 314"/>
                <a:gd name="T63" fmla="*/ 152 h 527"/>
                <a:gd name="T64" fmla="*/ 284 w 314"/>
                <a:gd name="T65" fmla="*/ 174 h 527"/>
                <a:gd name="T66" fmla="*/ 294 w 314"/>
                <a:gd name="T67" fmla="*/ 197 h 527"/>
                <a:gd name="T68" fmla="*/ 289 w 314"/>
                <a:gd name="T69" fmla="*/ 209 h 527"/>
                <a:gd name="T70" fmla="*/ 293 w 314"/>
                <a:gd name="T71" fmla="*/ 223 h 527"/>
                <a:gd name="T72" fmla="*/ 293 w 314"/>
                <a:gd name="T73" fmla="*/ 234 h 527"/>
                <a:gd name="T74" fmla="*/ 289 w 314"/>
                <a:gd name="T75" fmla="*/ 248 h 527"/>
                <a:gd name="T76" fmla="*/ 299 w 314"/>
                <a:gd name="T77" fmla="*/ 272 h 527"/>
                <a:gd name="T78" fmla="*/ 290 w 314"/>
                <a:gd name="T79" fmla="*/ 361 h 527"/>
                <a:gd name="T80" fmla="*/ 305 w 314"/>
                <a:gd name="T81" fmla="*/ 395 h 527"/>
                <a:gd name="T82" fmla="*/ 314 w 314"/>
                <a:gd name="T83" fmla="*/ 42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4" h="527">
                  <a:moveTo>
                    <a:pt x="314" y="421"/>
                  </a:moveTo>
                  <a:cubicBezTo>
                    <a:pt x="303" y="424"/>
                    <a:pt x="290" y="424"/>
                    <a:pt x="278" y="427"/>
                  </a:cubicBezTo>
                  <a:cubicBezTo>
                    <a:pt x="275" y="427"/>
                    <a:pt x="266" y="431"/>
                    <a:pt x="261" y="434"/>
                  </a:cubicBezTo>
                  <a:cubicBezTo>
                    <a:pt x="245" y="444"/>
                    <a:pt x="232" y="454"/>
                    <a:pt x="217" y="464"/>
                  </a:cubicBezTo>
                  <a:cubicBezTo>
                    <a:pt x="199" y="475"/>
                    <a:pt x="187" y="478"/>
                    <a:pt x="166" y="481"/>
                  </a:cubicBezTo>
                  <a:cubicBezTo>
                    <a:pt x="134" y="486"/>
                    <a:pt x="89" y="527"/>
                    <a:pt x="61" y="499"/>
                  </a:cubicBezTo>
                  <a:cubicBezTo>
                    <a:pt x="45" y="500"/>
                    <a:pt x="32" y="491"/>
                    <a:pt x="16" y="492"/>
                  </a:cubicBezTo>
                  <a:cubicBezTo>
                    <a:pt x="14" y="488"/>
                    <a:pt x="13" y="485"/>
                    <a:pt x="12" y="482"/>
                  </a:cubicBezTo>
                  <a:lnTo>
                    <a:pt x="18" y="479"/>
                  </a:lnTo>
                  <a:cubicBezTo>
                    <a:pt x="26" y="477"/>
                    <a:pt x="33" y="482"/>
                    <a:pt x="41" y="480"/>
                  </a:cubicBezTo>
                  <a:cubicBezTo>
                    <a:pt x="59" y="475"/>
                    <a:pt x="46" y="458"/>
                    <a:pt x="43" y="446"/>
                  </a:cubicBezTo>
                  <a:cubicBezTo>
                    <a:pt x="36" y="442"/>
                    <a:pt x="29" y="438"/>
                    <a:pt x="22" y="434"/>
                  </a:cubicBezTo>
                  <a:cubicBezTo>
                    <a:pt x="21" y="426"/>
                    <a:pt x="16" y="416"/>
                    <a:pt x="13" y="408"/>
                  </a:cubicBezTo>
                  <a:cubicBezTo>
                    <a:pt x="10" y="399"/>
                    <a:pt x="2" y="389"/>
                    <a:pt x="1" y="380"/>
                  </a:cubicBezTo>
                  <a:cubicBezTo>
                    <a:pt x="0" y="372"/>
                    <a:pt x="5" y="358"/>
                    <a:pt x="6" y="349"/>
                  </a:cubicBezTo>
                  <a:cubicBezTo>
                    <a:pt x="10" y="328"/>
                    <a:pt x="15" y="309"/>
                    <a:pt x="22" y="289"/>
                  </a:cubicBezTo>
                  <a:cubicBezTo>
                    <a:pt x="26" y="281"/>
                    <a:pt x="28" y="270"/>
                    <a:pt x="32" y="262"/>
                  </a:cubicBezTo>
                  <a:cubicBezTo>
                    <a:pt x="36" y="253"/>
                    <a:pt x="46" y="249"/>
                    <a:pt x="51" y="241"/>
                  </a:cubicBezTo>
                  <a:cubicBezTo>
                    <a:pt x="63" y="225"/>
                    <a:pt x="64" y="202"/>
                    <a:pt x="58" y="184"/>
                  </a:cubicBezTo>
                  <a:cubicBezTo>
                    <a:pt x="55" y="176"/>
                    <a:pt x="48" y="170"/>
                    <a:pt x="45" y="162"/>
                  </a:cubicBezTo>
                  <a:cubicBezTo>
                    <a:pt x="41" y="153"/>
                    <a:pt x="43" y="139"/>
                    <a:pt x="43" y="129"/>
                  </a:cubicBezTo>
                  <a:cubicBezTo>
                    <a:pt x="44" y="122"/>
                    <a:pt x="44" y="115"/>
                    <a:pt x="44" y="109"/>
                  </a:cubicBezTo>
                  <a:cubicBezTo>
                    <a:pt x="43" y="95"/>
                    <a:pt x="42" y="83"/>
                    <a:pt x="36" y="69"/>
                  </a:cubicBezTo>
                  <a:cubicBezTo>
                    <a:pt x="32" y="58"/>
                    <a:pt x="16" y="27"/>
                    <a:pt x="27" y="18"/>
                  </a:cubicBezTo>
                  <a:cubicBezTo>
                    <a:pt x="38" y="8"/>
                    <a:pt x="79" y="16"/>
                    <a:pt x="93" y="14"/>
                  </a:cubicBezTo>
                  <a:cubicBezTo>
                    <a:pt x="134" y="10"/>
                    <a:pt x="177" y="12"/>
                    <a:pt x="216" y="2"/>
                  </a:cubicBezTo>
                  <a:lnTo>
                    <a:pt x="222" y="0"/>
                  </a:lnTo>
                  <a:cubicBezTo>
                    <a:pt x="228" y="11"/>
                    <a:pt x="234" y="21"/>
                    <a:pt x="241" y="31"/>
                  </a:cubicBezTo>
                  <a:cubicBezTo>
                    <a:pt x="249" y="43"/>
                    <a:pt x="260" y="68"/>
                    <a:pt x="276" y="72"/>
                  </a:cubicBezTo>
                  <a:lnTo>
                    <a:pt x="276" y="74"/>
                  </a:lnTo>
                  <a:cubicBezTo>
                    <a:pt x="285" y="76"/>
                    <a:pt x="275" y="117"/>
                    <a:pt x="281" y="128"/>
                  </a:cubicBezTo>
                  <a:cubicBezTo>
                    <a:pt x="285" y="135"/>
                    <a:pt x="297" y="140"/>
                    <a:pt x="296" y="152"/>
                  </a:cubicBezTo>
                  <a:cubicBezTo>
                    <a:pt x="295" y="162"/>
                    <a:pt x="283" y="162"/>
                    <a:pt x="284" y="174"/>
                  </a:cubicBezTo>
                  <a:cubicBezTo>
                    <a:pt x="285" y="182"/>
                    <a:pt x="295" y="188"/>
                    <a:pt x="294" y="197"/>
                  </a:cubicBezTo>
                  <a:cubicBezTo>
                    <a:pt x="294" y="202"/>
                    <a:pt x="290" y="206"/>
                    <a:pt x="289" y="209"/>
                  </a:cubicBezTo>
                  <a:cubicBezTo>
                    <a:pt x="289" y="216"/>
                    <a:pt x="292" y="218"/>
                    <a:pt x="293" y="223"/>
                  </a:cubicBezTo>
                  <a:cubicBezTo>
                    <a:pt x="294" y="229"/>
                    <a:pt x="294" y="228"/>
                    <a:pt x="293" y="234"/>
                  </a:cubicBezTo>
                  <a:cubicBezTo>
                    <a:pt x="292" y="239"/>
                    <a:pt x="288" y="241"/>
                    <a:pt x="289" y="248"/>
                  </a:cubicBezTo>
                  <a:cubicBezTo>
                    <a:pt x="290" y="256"/>
                    <a:pt x="298" y="263"/>
                    <a:pt x="299" y="272"/>
                  </a:cubicBezTo>
                  <a:cubicBezTo>
                    <a:pt x="306" y="303"/>
                    <a:pt x="291" y="330"/>
                    <a:pt x="290" y="361"/>
                  </a:cubicBezTo>
                  <a:cubicBezTo>
                    <a:pt x="290" y="375"/>
                    <a:pt x="298" y="383"/>
                    <a:pt x="305" y="395"/>
                  </a:cubicBezTo>
                  <a:cubicBezTo>
                    <a:pt x="311" y="404"/>
                    <a:pt x="313" y="411"/>
                    <a:pt x="314" y="4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5">
              <a:extLst>
                <a:ext uri="{FF2B5EF4-FFF2-40B4-BE49-F238E27FC236}">
                  <a16:creationId xmlns:a16="http://schemas.microsoft.com/office/drawing/2014/main" id="{F4BBFDC8-295E-436A-8C1E-031663B8B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253" y="3887040"/>
              <a:ext cx="144454" cy="152333"/>
            </a:xfrm>
            <a:custGeom>
              <a:avLst/>
              <a:gdLst>
                <a:gd name="T0" fmla="*/ 428 w 486"/>
                <a:gd name="T1" fmla="*/ 313 h 510"/>
                <a:gd name="T2" fmla="*/ 423 w 486"/>
                <a:gd name="T3" fmla="*/ 344 h 510"/>
                <a:gd name="T4" fmla="*/ 435 w 486"/>
                <a:gd name="T5" fmla="*/ 372 h 510"/>
                <a:gd name="T6" fmla="*/ 444 w 486"/>
                <a:gd name="T7" fmla="*/ 398 h 510"/>
                <a:gd name="T8" fmla="*/ 465 w 486"/>
                <a:gd name="T9" fmla="*/ 410 h 510"/>
                <a:gd name="T10" fmla="*/ 463 w 486"/>
                <a:gd name="T11" fmla="*/ 444 h 510"/>
                <a:gd name="T12" fmla="*/ 440 w 486"/>
                <a:gd name="T13" fmla="*/ 443 h 510"/>
                <a:gd name="T14" fmla="*/ 434 w 486"/>
                <a:gd name="T15" fmla="*/ 446 h 510"/>
                <a:gd name="T16" fmla="*/ 431 w 486"/>
                <a:gd name="T17" fmla="*/ 432 h 510"/>
                <a:gd name="T18" fmla="*/ 428 w 486"/>
                <a:gd name="T19" fmla="*/ 430 h 510"/>
                <a:gd name="T20" fmla="*/ 407 w 486"/>
                <a:gd name="T21" fmla="*/ 451 h 510"/>
                <a:gd name="T22" fmla="*/ 395 w 486"/>
                <a:gd name="T23" fmla="*/ 445 h 510"/>
                <a:gd name="T24" fmla="*/ 339 w 486"/>
                <a:gd name="T25" fmla="*/ 444 h 510"/>
                <a:gd name="T26" fmla="*/ 277 w 486"/>
                <a:gd name="T27" fmla="*/ 451 h 510"/>
                <a:gd name="T28" fmla="*/ 168 w 486"/>
                <a:gd name="T29" fmla="*/ 481 h 510"/>
                <a:gd name="T30" fmla="*/ 141 w 486"/>
                <a:gd name="T31" fmla="*/ 491 h 510"/>
                <a:gd name="T32" fmla="*/ 116 w 486"/>
                <a:gd name="T33" fmla="*/ 499 h 510"/>
                <a:gd name="T34" fmla="*/ 88 w 486"/>
                <a:gd name="T35" fmla="*/ 509 h 510"/>
                <a:gd name="T36" fmla="*/ 89 w 486"/>
                <a:gd name="T37" fmla="*/ 500 h 510"/>
                <a:gd name="T38" fmla="*/ 89 w 486"/>
                <a:gd name="T39" fmla="*/ 488 h 510"/>
                <a:gd name="T40" fmla="*/ 85 w 486"/>
                <a:gd name="T41" fmla="*/ 476 h 510"/>
                <a:gd name="T42" fmla="*/ 90 w 486"/>
                <a:gd name="T43" fmla="*/ 464 h 510"/>
                <a:gd name="T44" fmla="*/ 86 w 486"/>
                <a:gd name="T45" fmla="*/ 453 h 510"/>
                <a:gd name="T46" fmla="*/ 86 w 486"/>
                <a:gd name="T47" fmla="*/ 437 h 510"/>
                <a:gd name="T48" fmla="*/ 92 w 486"/>
                <a:gd name="T49" fmla="*/ 427 h 510"/>
                <a:gd name="T50" fmla="*/ 94 w 486"/>
                <a:gd name="T51" fmla="*/ 420 h 510"/>
                <a:gd name="T52" fmla="*/ 89 w 486"/>
                <a:gd name="T53" fmla="*/ 415 h 510"/>
                <a:gd name="T54" fmla="*/ 97 w 486"/>
                <a:gd name="T55" fmla="*/ 405 h 510"/>
                <a:gd name="T56" fmla="*/ 83 w 486"/>
                <a:gd name="T57" fmla="*/ 384 h 510"/>
                <a:gd name="T58" fmla="*/ 66 w 486"/>
                <a:gd name="T59" fmla="*/ 368 h 510"/>
                <a:gd name="T60" fmla="*/ 39 w 486"/>
                <a:gd name="T61" fmla="*/ 360 h 510"/>
                <a:gd name="T62" fmla="*/ 13 w 486"/>
                <a:gd name="T63" fmla="*/ 331 h 510"/>
                <a:gd name="T64" fmla="*/ 25 w 486"/>
                <a:gd name="T65" fmla="*/ 273 h 510"/>
                <a:gd name="T66" fmla="*/ 25 w 486"/>
                <a:gd name="T67" fmla="*/ 273 h 510"/>
                <a:gd name="T68" fmla="*/ 61 w 486"/>
                <a:gd name="T69" fmla="*/ 220 h 510"/>
                <a:gd name="T70" fmla="*/ 66 w 486"/>
                <a:gd name="T71" fmla="*/ 169 h 510"/>
                <a:gd name="T72" fmla="*/ 53 w 486"/>
                <a:gd name="T73" fmla="*/ 144 h 510"/>
                <a:gd name="T74" fmla="*/ 48 w 486"/>
                <a:gd name="T75" fmla="*/ 110 h 510"/>
                <a:gd name="T76" fmla="*/ 48 w 486"/>
                <a:gd name="T77" fmla="*/ 76 h 510"/>
                <a:gd name="T78" fmla="*/ 41 w 486"/>
                <a:gd name="T79" fmla="*/ 45 h 510"/>
                <a:gd name="T80" fmla="*/ 84 w 486"/>
                <a:gd name="T81" fmla="*/ 24 h 510"/>
                <a:gd name="T82" fmla="*/ 86 w 486"/>
                <a:gd name="T83" fmla="*/ 27 h 510"/>
                <a:gd name="T84" fmla="*/ 166 w 486"/>
                <a:gd name="T85" fmla="*/ 21 h 510"/>
                <a:gd name="T86" fmla="*/ 211 w 486"/>
                <a:gd name="T87" fmla="*/ 13 h 510"/>
                <a:gd name="T88" fmla="*/ 270 w 486"/>
                <a:gd name="T89" fmla="*/ 8 h 510"/>
                <a:gd name="T90" fmla="*/ 288 w 486"/>
                <a:gd name="T91" fmla="*/ 23 h 510"/>
                <a:gd name="T92" fmla="*/ 335 w 486"/>
                <a:gd name="T93" fmla="*/ 44 h 510"/>
                <a:gd name="T94" fmla="*/ 381 w 486"/>
                <a:gd name="T95" fmla="*/ 66 h 510"/>
                <a:gd name="T96" fmla="*/ 428 w 486"/>
                <a:gd name="T97" fmla="*/ 65 h 510"/>
                <a:gd name="T98" fmla="*/ 453 w 486"/>
                <a:gd name="T99" fmla="*/ 70 h 510"/>
                <a:gd name="T100" fmla="*/ 466 w 486"/>
                <a:gd name="T101" fmla="*/ 73 h 510"/>
                <a:gd name="T102" fmla="*/ 465 w 486"/>
                <a:gd name="T103" fmla="*/ 93 h 510"/>
                <a:gd name="T104" fmla="*/ 467 w 486"/>
                <a:gd name="T105" fmla="*/ 126 h 510"/>
                <a:gd name="T106" fmla="*/ 480 w 486"/>
                <a:gd name="T107" fmla="*/ 148 h 510"/>
                <a:gd name="T108" fmla="*/ 473 w 486"/>
                <a:gd name="T109" fmla="*/ 205 h 510"/>
                <a:gd name="T110" fmla="*/ 454 w 486"/>
                <a:gd name="T111" fmla="*/ 226 h 510"/>
                <a:gd name="T112" fmla="*/ 444 w 486"/>
                <a:gd name="T113" fmla="*/ 253 h 510"/>
                <a:gd name="T114" fmla="*/ 428 w 486"/>
                <a:gd name="T115" fmla="*/ 313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6" h="510">
                  <a:moveTo>
                    <a:pt x="428" y="313"/>
                  </a:moveTo>
                  <a:cubicBezTo>
                    <a:pt x="427" y="322"/>
                    <a:pt x="422" y="336"/>
                    <a:pt x="423" y="344"/>
                  </a:cubicBezTo>
                  <a:cubicBezTo>
                    <a:pt x="424" y="353"/>
                    <a:pt x="432" y="363"/>
                    <a:pt x="435" y="372"/>
                  </a:cubicBezTo>
                  <a:cubicBezTo>
                    <a:pt x="438" y="380"/>
                    <a:pt x="443" y="390"/>
                    <a:pt x="444" y="398"/>
                  </a:cubicBezTo>
                  <a:cubicBezTo>
                    <a:pt x="451" y="402"/>
                    <a:pt x="458" y="406"/>
                    <a:pt x="465" y="410"/>
                  </a:cubicBezTo>
                  <a:cubicBezTo>
                    <a:pt x="468" y="422"/>
                    <a:pt x="481" y="439"/>
                    <a:pt x="463" y="444"/>
                  </a:cubicBezTo>
                  <a:cubicBezTo>
                    <a:pt x="455" y="446"/>
                    <a:pt x="448" y="441"/>
                    <a:pt x="440" y="443"/>
                  </a:cubicBezTo>
                  <a:lnTo>
                    <a:pt x="434" y="446"/>
                  </a:lnTo>
                  <a:cubicBezTo>
                    <a:pt x="433" y="441"/>
                    <a:pt x="431" y="437"/>
                    <a:pt x="431" y="432"/>
                  </a:cubicBezTo>
                  <a:lnTo>
                    <a:pt x="428" y="430"/>
                  </a:lnTo>
                  <a:cubicBezTo>
                    <a:pt x="417" y="426"/>
                    <a:pt x="410" y="444"/>
                    <a:pt x="407" y="451"/>
                  </a:cubicBezTo>
                  <a:cubicBezTo>
                    <a:pt x="403" y="449"/>
                    <a:pt x="399" y="447"/>
                    <a:pt x="395" y="445"/>
                  </a:cubicBezTo>
                  <a:cubicBezTo>
                    <a:pt x="376" y="436"/>
                    <a:pt x="358" y="439"/>
                    <a:pt x="339" y="444"/>
                  </a:cubicBezTo>
                  <a:cubicBezTo>
                    <a:pt x="319" y="449"/>
                    <a:pt x="297" y="450"/>
                    <a:pt x="277" y="451"/>
                  </a:cubicBezTo>
                  <a:cubicBezTo>
                    <a:pt x="239" y="452"/>
                    <a:pt x="188" y="447"/>
                    <a:pt x="168" y="481"/>
                  </a:cubicBezTo>
                  <a:cubicBezTo>
                    <a:pt x="155" y="480"/>
                    <a:pt x="151" y="487"/>
                    <a:pt x="141" y="491"/>
                  </a:cubicBezTo>
                  <a:cubicBezTo>
                    <a:pt x="131" y="494"/>
                    <a:pt x="125" y="493"/>
                    <a:pt x="116" y="499"/>
                  </a:cubicBezTo>
                  <a:cubicBezTo>
                    <a:pt x="105" y="506"/>
                    <a:pt x="98" y="510"/>
                    <a:pt x="88" y="509"/>
                  </a:cubicBezTo>
                  <a:cubicBezTo>
                    <a:pt x="88" y="506"/>
                    <a:pt x="88" y="502"/>
                    <a:pt x="89" y="500"/>
                  </a:cubicBezTo>
                  <a:cubicBezTo>
                    <a:pt x="89" y="494"/>
                    <a:pt x="90" y="493"/>
                    <a:pt x="89" y="488"/>
                  </a:cubicBezTo>
                  <a:cubicBezTo>
                    <a:pt x="89" y="484"/>
                    <a:pt x="85" y="481"/>
                    <a:pt x="85" y="476"/>
                  </a:cubicBezTo>
                  <a:cubicBezTo>
                    <a:pt x="85" y="471"/>
                    <a:pt x="90" y="469"/>
                    <a:pt x="90" y="464"/>
                  </a:cubicBezTo>
                  <a:lnTo>
                    <a:pt x="86" y="453"/>
                  </a:lnTo>
                  <a:cubicBezTo>
                    <a:pt x="86" y="449"/>
                    <a:pt x="85" y="441"/>
                    <a:pt x="86" y="437"/>
                  </a:cubicBezTo>
                  <a:cubicBezTo>
                    <a:pt x="87" y="434"/>
                    <a:pt x="91" y="431"/>
                    <a:pt x="92" y="427"/>
                  </a:cubicBezTo>
                  <a:lnTo>
                    <a:pt x="94" y="420"/>
                  </a:lnTo>
                  <a:lnTo>
                    <a:pt x="89" y="415"/>
                  </a:lnTo>
                  <a:cubicBezTo>
                    <a:pt x="90" y="410"/>
                    <a:pt x="96" y="410"/>
                    <a:pt x="97" y="405"/>
                  </a:cubicBezTo>
                  <a:cubicBezTo>
                    <a:pt x="100" y="393"/>
                    <a:pt x="92" y="389"/>
                    <a:pt x="83" y="384"/>
                  </a:cubicBezTo>
                  <a:cubicBezTo>
                    <a:pt x="75" y="379"/>
                    <a:pt x="73" y="374"/>
                    <a:pt x="66" y="368"/>
                  </a:cubicBezTo>
                  <a:cubicBezTo>
                    <a:pt x="60" y="362"/>
                    <a:pt x="48" y="362"/>
                    <a:pt x="39" y="360"/>
                  </a:cubicBezTo>
                  <a:cubicBezTo>
                    <a:pt x="19" y="356"/>
                    <a:pt x="0" y="356"/>
                    <a:pt x="13" y="331"/>
                  </a:cubicBezTo>
                  <a:cubicBezTo>
                    <a:pt x="23" y="311"/>
                    <a:pt x="24" y="296"/>
                    <a:pt x="25" y="273"/>
                  </a:cubicBezTo>
                  <a:lnTo>
                    <a:pt x="25" y="273"/>
                  </a:lnTo>
                  <a:cubicBezTo>
                    <a:pt x="47" y="284"/>
                    <a:pt x="61" y="232"/>
                    <a:pt x="61" y="220"/>
                  </a:cubicBezTo>
                  <a:cubicBezTo>
                    <a:pt x="61" y="199"/>
                    <a:pt x="25" y="167"/>
                    <a:pt x="66" y="169"/>
                  </a:cubicBezTo>
                  <a:cubicBezTo>
                    <a:pt x="69" y="154"/>
                    <a:pt x="59" y="153"/>
                    <a:pt x="53" y="144"/>
                  </a:cubicBezTo>
                  <a:cubicBezTo>
                    <a:pt x="47" y="135"/>
                    <a:pt x="47" y="122"/>
                    <a:pt x="48" y="110"/>
                  </a:cubicBezTo>
                  <a:cubicBezTo>
                    <a:pt x="48" y="98"/>
                    <a:pt x="49" y="87"/>
                    <a:pt x="48" y="76"/>
                  </a:cubicBezTo>
                  <a:cubicBezTo>
                    <a:pt x="47" y="65"/>
                    <a:pt x="39" y="55"/>
                    <a:pt x="41" y="45"/>
                  </a:cubicBezTo>
                  <a:cubicBezTo>
                    <a:pt x="53" y="40"/>
                    <a:pt x="76" y="36"/>
                    <a:pt x="84" y="24"/>
                  </a:cubicBezTo>
                  <a:lnTo>
                    <a:pt x="86" y="27"/>
                  </a:lnTo>
                  <a:cubicBezTo>
                    <a:pt x="105" y="0"/>
                    <a:pt x="159" y="43"/>
                    <a:pt x="166" y="21"/>
                  </a:cubicBezTo>
                  <a:cubicBezTo>
                    <a:pt x="182" y="18"/>
                    <a:pt x="193" y="12"/>
                    <a:pt x="211" y="13"/>
                  </a:cubicBezTo>
                  <a:cubicBezTo>
                    <a:pt x="218" y="40"/>
                    <a:pt x="250" y="23"/>
                    <a:pt x="270" y="8"/>
                  </a:cubicBezTo>
                  <a:cubicBezTo>
                    <a:pt x="276" y="13"/>
                    <a:pt x="284" y="16"/>
                    <a:pt x="288" y="23"/>
                  </a:cubicBezTo>
                  <a:cubicBezTo>
                    <a:pt x="302" y="33"/>
                    <a:pt x="317" y="39"/>
                    <a:pt x="335" y="44"/>
                  </a:cubicBezTo>
                  <a:cubicBezTo>
                    <a:pt x="355" y="49"/>
                    <a:pt x="364" y="52"/>
                    <a:pt x="381" y="66"/>
                  </a:cubicBezTo>
                  <a:cubicBezTo>
                    <a:pt x="398" y="81"/>
                    <a:pt x="408" y="69"/>
                    <a:pt x="428" y="65"/>
                  </a:cubicBezTo>
                  <a:cubicBezTo>
                    <a:pt x="440" y="63"/>
                    <a:pt x="443" y="66"/>
                    <a:pt x="453" y="70"/>
                  </a:cubicBezTo>
                  <a:cubicBezTo>
                    <a:pt x="457" y="72"/>
                    <a:pt x="462" y="73"/>
                    <a:pt x="466" y="73"/>
                  </a:cubicBezTo>
                  <a:cubicBezTo>
                    <a:pt x="466" y="79"/>
                    <a:pt x="466" y="86"/>
                    <a:pt x="465" y="93"/>
                  </a:cubicBezTo>
                  <a:cubicBezTo>
                    <a:pt x="465" y="103"/>
                    <a:pt x="463" y="117"/>
                    <a:pt x="467" y="126"/>
                  </a:cubicBezTo>
                  <a:cubicBezTo>
                    <a:pt x="470" y="134"/>
                    <a:pt x="477" y="140"/>
                    <a:pt x="480" y="148"/>
                  </a:cubicBezTo>
                  <a:cubicBezTo>
                    <a:pt x="486" y="166"/>
                    <a:pt x="485" y="189"/>
                    <a:pt x="473" y="205"/>
                  </a:cubicBezTo>
                  <a:cubicBezTo>
                    <a:pt x="468" y="213"/>
                    <a:pt x="458" y="217"/>
                    <a:pt x="454" y="226"/>
                  </a:cubicBezTo>
                  <a:cubicBezTo>
                    <a:pt x="450" y="234"/>
                    <a:pt x="448" y="245"/>
                    <a:pt x="444" y="253"/>
                  </a:cubicBezTo>
                  <a:cubicBezTo>
                    <a:pt x="437" y="273"/>
                    <a:pt x="432" y="292"/>
                    <a:pt x="428" y="3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46">
              <a:extLst>
                <a:ext uri="{FF2B5EF4-FFF2-40B4-BE49-F238E27FC236}">
                  <a16:creationId xmlns:a16="http://schemas.microsoft.com/office/drawing/2014/main" id="{70785382-74E3-4C72-8F5C-EA946D3D0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739" y="3839764"/>
              <a:ext cx="165466" cy="132636"/>
            </a:xfrm>
            <a:custGeom>
              <a:avLst/>
              <a:gdLst>
                <a:gd name="T0" fmla="*/ 511 w 554"/>
                <a:gd name="T1" fmla="*/ 202 h 441"/>
                <a:gd name="T2" fmla="*/ 518 w 554"/>
                <a:gd name="T3" fmla="*/ 233 h 441"/>
                <a:gd name="T4" fmla="*/ 518 w 554"/>
                <a:gd name="T5" fmla="*/ 267 h 441"/>
                <a:gd name="T6" fmla="*/ 523 w 554"/>
                <a:gd name="T7" fmla="*/ 301 h 441"/>
                <a:gd name="T8" fmla="*/ 536 w 554"/>
                <a:gd name="T9" fmla="*/ 326 h 441"/>
                <a:gd name="T10" fmla="*/ 531 w 554"/>
                <a:gd name="T11" fmla="*/ 377 h 441"/>
                <a:gd name="T12" fmla="*/ 495 w 554"/>
                <a:gd name="T13" fmla="*/ 430 h 441"/>
                <a:gd name="T14" fmla="*/ 481 w 554"/>
                <a:gd name="T15" fmla="*/ 416 h 441"/>
                <a:gd name="T16" fmla="*/ 442 w 554"/>
                <a:gd name="T17" fmla="*/ 430 h 441"/>
                <a:gd name="T18" fmla="*/ 434 w 554"/>
                <a:gd name="T19" fmla="*/ 420 h 441"/>
                <a:gd name="T20" fmla="*/ 424 w 554"/>
                <a:gd name="T21" fmla="*/ 411 h 441"/>
                <a:gd name="T22" fmla="*/ 420 w 554"/>
                <a:gd name="T23" fmla="*/ 379 h 441"/>
                <a:gd name="T24" fmla="*/ 409 w 554"/>
                <a:gd name="T25" fmla="*/ 354 h 441"/>
                <a:gd name="T26" fmla="*/ 396 w 554"/>
                <a:gd name="T27" fmla="*/ 332 h 441"/>
                <a:gd name="T28" fmla="*/ 328 w 554"/>
                <a:gd name="T29" fmla="*/ 340 h 441"/>
                <a:gd name="T30" fmla="*/ 327 w 554"/>
                <a:gd name="T31" fmla="*/ 340 h 441"/>
                <a:gd name="T32" fmla="*/ 322 w 554"/>
                <a:gd name="T33" fmla="*/ 322 h 441"/>
                <a:gd name="T34" fmla="*/ 333 w 554"/>
                <a:gd name="T35" fmla="*/ 318 h 441"/>
                <a:gd name="T36" fmla="*/ 318 w 554"/>
                <a:gd name="T37" fmla="*/ 285 h 441"/>
                <a:gd name="T38" fmla="*/ 302 w 554"/>
                <a:gd name="T39" fmla="*/ 243 h 441"/>
                <a:gd name="T40" fmla="*/ 265 w 554"/>
                <a:gd name="T41" fmla="*/ 210 h 441"/>
                <a:gd name="T42" fmla="*/ 207 w 554"/>
                <a:gd name="T43" fmla="*/ 213 h 441"/>
                <a:gd name="T44" fmla="*/ 164 w 554"/>
                <a:gd name="T45" fmla="*/ 245 h 441"/>
                <a:gd name="T46" fmla="*/ 123 w 554"/>
                <a:gd name="T47" fmla="*/ 271 h 441"/>
                <a:gd name="T48" fmla="*/ 123 w 554"/>
                <a:gd name="T49" fmla="*/ 271 h 441"/>
                <a:gd name="T50" fmla="*/ 113 w 554"/>
                <a:gd name="T51" fmla="*/ 264 h 441"/>
                <a:gd name="T52" fmla="*/ 91 w 554"/>
                <a:gd name="T53" fmla="*/ 247 h 441"/>
                <a:gd name="T54" fmla="*/ 86 w 554"/>
                <a:gd name="T55" fmla="*/ 234 h 441"/>
                <a:gd name="T56" fmla="*/ 74 w 554"/>
                <a:gd name="T57" fmla="*/ 229 h 441"/>
                <a:gd name="T58" fmla="*/ 65 w 554"/>
                <a:gd name="T59" fmla="*/ 207 h 441"/>
                <a:gd name="T60" fmla="*/ 55 w 554"/>
                <a:gd name="T61" fmla="*/ 203 h 441"/>
                <a:gd name="T62" fmla="*/ 52 w 554"/>
                <a:gd name="T63" fmla="*/ 210 h 441"/>
                <a:gd name="T64" fmla="*/ 44 w 554"/>
                <a:gd name="T65" fmla="*/ 208 h 441"/>
                <a:gd name="T66" fmla="*/ 6 w 554"/>
                <a:gd name="T67" fmla="*/ 179 h 441"/>
                <a:gd name="T68" fmla="*/ 2 w 554"/>
                <a:gd name="T69" fmla="*/ 139 h 441"/>
                <a:gd name="T70" fmla="*/ 3 w 554"/>
                <a:gd name="T71" fmla="*/ 139 h 441"/>
                <a:gd name="T72" fmla="*/ 71 w 554"/>
                <a:gd name="T73" fmla="*/ 97 h 441"/>
                <a:gd name="T74" fmla="*/ 79 w 554"/>
                <a:gd name="T75" fmla="*/ 3 h 441"/>
                <a:gd name="T76" fmla="*/ 79 w 554"/>
                <a:gd name="T77" fmla="*/ 2 h 441"/>
                <a:gd name="T78" fmla="*/ 137 w 554"/>
                <a:gd name="T79" fmla="*/ 1 h 441"/>
                <a:gd name="T80" fmla="*/ 167 w 554"/>
                <a:gd name="T81" fmla="*/ 14 h 441"/>
                <a:gd name="T82" fmla="*/ 253 w 554"/>
                <a:gd name="T83" fmla="*/ 32 h 441"/>
                <a:gd name="T84" fmla="*/ 289 w 554"/>
                <a:gd name="T85" fmla="*/ 45 h 441"/>
                <a:gd name="T86" fmla="*/ 289 w 554"/>
                <a:gd name="T87" fmla="*/ 46 h 441"/>
                <a:gd name="T88" fmla="*/ 331 w 554"/>
                <a:gd name="T89" fmla="*/ 54 h 441"/>
                <a:gd name="T90" fmla="*/ 373 w 554"/>
                <a:gd name="T91" fmla="*/ 59 h 441"/>
                <a:gd name="T92" fmla="*/ 404 w 554"/>
                <a:gd name="T93" fmla="*/ 36 h 441"/>
                <a:gd name="T94" fmla="*/ 461 w 554"/>
                <a:gd name="T95" fmla="*/ 32 h 441"/>
                <a:gd name="T96" fmla="*/ 476 w 554"/>
                <a:gd name="T97" fmla="*/ 83 h 441"/>
                <a:gd name="T98" fmla="*/ 509 w 554"/>
                <a:gd name="T99" fmla="*/ 104 h 441"/>
                <a:gd name="T100" fmla="*/ 492 w 554"/>
                <a:gd name="T101" fmla="*/ 139 h 441"/>
                <a:gd name="T102" fmla="*/ 521 w 554"/>
                <a:gd name="T103" fmla="*/ 168 h 441"/>
                <a:gd name="T104" fmla="*/ 554 w 554"/>
                <a:gd name="T105" fmla="*/ 181 h 441"/>
                <a:gd name="T106" fmla="*/ 511 w 554"/>
                <a:gd name="T107" fmla="*/ 202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4" h="441">
                  <a:moveTo>
                    <a:pt x="511" y="202"/>
                  </a:moveTo>
                  <a:cubicBezTo>
                    <a:pt x="509" y="212"/>
                    <a:pt x="517" y="222"/>
                    <a:pt x="518" y="233"/>
                  </a:cubicBezTo>
                  <a:cubicBezTo>
                    <a:pt x="519" y="244"/>
                    <a:pt x="518" y="255"/>
                    <a:pt x="518" y="267"/>
                  </a:cubicBezTo>
                  <a:cubicBezTo>
                    <a:pt x="517" y="279"/>
                    <a:pt x="517" y="292"/>
                    <a:pt x="523" y="301"/>
                  </a:cubicBezTo>
                  <a:cubicBezTo>
                    <a:pt x="529" y="310"/>
                    <a:pt x="539" y="311"/>
                    <a:pt x="536" y="326"/>
                  </a:cubicBezTo>
                  <a:cubicBezTo>
                    <a:pt x="495" y="324"/>
                    <a:pt x="531" y="356"/>
                    <a:pt x="531" y="377"/>
                  </a:cubicBezTo>
                  <a:cubicBezTo>
                    <a:pt x="531" y="389"/>
                    <a:pt x="517" y="441"/>
                    <a:pt x="495" y="430"/>
                  </a:cubicBezTo>
                  <a:cubicBezTo>
                    <a:pt x="491" y="424"/>
                    <a:pt x="486" y="418"/>
                    <a:pt x="481" y="416"/>
                  </a:cubicBezTo>
                  <a:cubicBezTo>
                    <a:pt x="468" y="411"/>
                    <a:pt x="456" y="431"/>
                    <a:pt x="442" y="430"/>
                  </a:cubicBezTo>
                  <a:lnTo>
                    <a:pt x="434" y="420"/>
                  </a:lnTo>
                  <a:cubicBezTo>
                    <a:pt x="432" y="417"/>
                    <a:pt x="427" y="415"/>
                    <a:pt x="424" y="411"/>
                  </a:cubicBezTo>
                  <a:cubicBezTo>
                    <a:pt x="419" y="402"/>
                    <a:pt x="422" y="390"/>
                    <a:pt x="420" y="379"/>
                  </a:cubicBezTo>
                  <a:cubicBezTo>
                    <a:pt x="418" y="367"/>
                    <a:pt x="416" y="363"/>
                    <a:pt x="409" y="354"/>
                  </a:cubicBezTo>
                  <a:cubicBezTo>
                    <a:pt x="404" y="347"/>
                    <a:pt x="398" y="340"/>
                    <a:pt x="396" y="332"/>
                  </a:cubicBezTo>
                  <a:cubicBezTo>
                    <a:pt x="373" y="322"/>
                    <a:pt x="350" y="340"/>
                    <a:pt x="328" y="340"/>
                  </a:cubicBezTo>
                  <a:lnTo>
                    <a:pt x="327" y="340"/>
                  </a:lnTo>
                  <a:cubicBezTo>
                    <a:pt x="324" y="334"/>
                    <a:pt x="320" y="330"/>
                    <a:pt x="322" y="322"/>
                  </a:cubicBezTo>
                  <a:cubicBezTo>
                    <a:pt x="326" y="321"/>
                    <a:pt x="329" y="319"/>
                    <a:pt x="333" y="318"/>
                  </a:cubicBezTo>
                  <a:cubicBezTo>
                    <a:pt x="338" y="307"/>
                    <a:pt x="323" y="293"/>
                    <a:pt x="318" y="285"/>
                  </a:cubicBezTo>
                  <a:cubicBezTo>
                    <a:pt x="326" y="275"/>
                    <a:pt x="308" y="253"/>
                    <a:pt x="302" y="243"/>
                  </a:cubicBezTo>
                  <a:cubicBezTo>
                    <a:pt x="291" y="225"/>
                    <a:pt x="289" y="211"/>
                    <a:pt x="265" y="210"/>
                  </a:cubicBezTo>
                  <a:cubicBezTo>
                    <a:pt x="245" y="209"/>
                    <a:pt x="225" y="204"/>
                    <a:pt x="207" y="213"/>
                  </a:cubicBezTo>
                  <a:cubicBezTo>
                    <a:pt x="190" y="220"/>
                    <a:pt x="181" y="238"/>
                    <a:pt x="164" y="245"/>
                  </a:cubicBezTo>
                  <a:cubicBezTo>
                    <a:pt x="167" y="264"/>
                    <a:pt x="145" y="270"/>
                    <a:pt x="123" y="271"/>
                  </a:cubicBezTo>
                  <a:lnTo>
                    <a:pt x="123" y="271"/>
                  </a:lnTo>
                  <a:cubicBezTo>
                    <a:pt x="120" y="269"/>
                    <a:pt x="116" y="266"/>
                    <a:pt x="113" y="264"/>
                  </a:cubicBezTo>
                  <a:cubicBezTo>
                    <a:pt x="106" y="258"/>
                    <a:pt x="95" y="254"/>
                    <a:pt x="91" y="247"/>
                  </a:cubicBezTo>
                  <a:cubicBezTo>
                    <a:pt x="88" y="243"/>
                    <a:pt x="89" y="237"/>
                    <a:pt x="86" y="234"/>
                  </a:cubicBezTo>
                  <a:cubicBezTo>
                    <a:pt x="83" y="230"/>
                    <a:pt x="78" y="231"/>
                    <a:pt x="74" y="229"/>
                  </a:cubicBezTo>
                  <a:cubicBezTo>
                    <a:pt x="61" y="221"/>
                    <a:pt x="70" y="218"/>
                    <a:pt x="65" y="207"/>
                  </a:cubicBezTo>
                  <a:cubicBezTo>
                    <a:pt x="62" y="200"/>
                    <a:pt x="62" y="203"/>
                    <a:pt x="55" y="203"/>
                  </a:cubicBezTo>
                  <a:lnTo>
                    <a:pt x="52" y="210"/>
                  </a:lnTo>
                  <a:cubicBezTo>
                    <a:pt x="49" y="211"/>
                    <a:pt x="47" y="208"/>
                    <a:pt x="44" y="208"/>
                  </a:cubicBezTo>
                  <a:cubicBezTo>
                    <a:pt x="27" y="209"/>
                    <a:pt x="10" y="194"/>
                    <a:pt x="6" y="179"/>
                  </a:cubicBezTo>
                  <a:cubicBezTo>
                    <a:pt x="4" y="172"/>
                    <a:pt x="8" y="151"/>
                    <a:pt x="2" y="139"/>
                  </a:cubicBezTo>
                  <a:lnTo>
                    <a:pt x="3" y="139"/>
                  </a:lnTo>
                  <a:cubicBezTo>
                    <a:pt x="0" y="106"/>
                    <a:pt x="54" y="111"/>
                    <a:pt x="71" y="97"/>
                  </a:cubicBezTo>
                  <a:cubicBezTo>
                    <a:pt x="93" y="79"/>
                    <a:pt x="68" y="31"/>
                    <a:pt x="79" y="3"/>
                  </a:cubicBezTo>
                  <a:lnTo>
                    <a:pt x="79" y="2"/>
                  </a:lnTo>
                  <a:cubicBezTo>
                    <a:pt x="94" y="0"/>
                    <a:pt x="122" y="0"/>
                    <a:pt x="137" y="1"/>
                  </a:cubicBezTo>
                  <a:cubicBezTo>
                    <a:pt x="153" y="2"/>
                    <a:pt x="152" y="10"/>
                    <a:pt x="167" y="14"/>
                  </a:cubicBezTo>
                  <a:cubicBezTo>
                    <a:pt x="197" y="20"/>
                    <a:pt x="221" y="32"/>
                    <a:pt x="253" y="32"/>
                  </a:cubicBezTo>
                  <a:cubicBezTo>
                    <a:pt x="274" y="32"/>
                    <a:pt x="274" y="38"/>
                    <a:pt x="289" y="45"/>
                  </a:cubicBezTo>
                  <a:lnTo>
                    <a:pt x="289" y="46"/>
                  </a:lnTo>
                  <a:cubicBezTo>
                    <a:pt x="301" y="52"/>
                    <a:pt x="319" y="50"/>
                    <a:pt x="331" y="54"/>
                  </a:cubicBezTo>
                  <a:cubicBezTo>
                    <a:pt x="346" y="58"/>
                    <a:pt x="356" y="66"/>
                    <a:pt x="373" y="59"/>
                  </a:cubicBezTo>
                  <a:cubicBezTo>
                    <a:pt x="384" y="55"/>
                    <a:pt x="392" y="41"/>
                    <a:pt x="404" y="36"/>
                  </a:cubicBezTo>
                  <a:cubicBezTo>
                    <a:pt x="414" y="31"/>
                    <a:pt x="451" y="26"/>
                    <a:pt x="461" y="32"/>
                  </a:cubicBezTo>
                  <a:cubicBezTo>
                    <a:pt x="474" y="40"/>
                    <a:pt x="485" y="71"/>
                    <a:pt x="476" y="83"/>
                  </a:cubicBezTo>
                  <a:cubicBezTo>
                    <a:pt x="483" y="92"/>
                    <a:pt x="500" y="95"/>
                    <a:pt x="509" y="104"/>
                  </a:cubicBezTo>
                  <a:cubicBezTo>
                    <a:pt x="496" y="109"/>
                    <a:pt x="490" y="126"/>
                    <a:pt x="492" y="139"/>
                  </a:cubicBezTo>
                  <a:cubicBezTo>
                    <a:pt x="523" y="137"/>
                    <a:pt x="507" y="152"/>
                    <a:pt x="521" y="168"/>
                  </a:cubicBezTo>
                  <a:cubicBezTo>
                    <a:pt x="532" y="180"/>
                    <a:pt x="544" y="169"/>
                    <a:pt x="554" y="181"/>
                  </a:cubicBezTo>
                  <a:cubicBezTo>
                    <a:pt x="546" y="193"/>
                    <a:pt x="523" y="197"/>
                    <a:pt x="511" y="20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47">
              <a:extLst>
                <a:ext uri="{FF2B5EF4-FFF2-40B4-BE49-F238E27FC236}">
                  <a16:creationId xmlns:a16="http://schemas.microsoft.com/office/drawing/2014/main" id="{7719550E-EAC7-4138-8FC4-0D39AD344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196" y="3901486"/>
              <a:ext cx="65661" cy="78793"/>
            </a:xfrm>
            <a:custGeom>
              <a:avLst/>
              <a:gdLst>
                <a:gd name="T0" fmla="*/ 205 w 221"/>
                <a:gd name="T1" fmla="*/ 118 h 265"/>
                <a:gd name="T2" fmla="*/ 210 w 221"/>
                <a:gd name="T3" fmla="*/ 136 h 265"/>
                <a:gd name="T4" fmla="*/ 211 w 221"/>
                <a:gd name="T5" fmla="*/ 136 h 265"/>
                <a:gd name="T6" fmla="*/ 199 w 221"/>
                <a:gd name="T7" fmla="*/ 172 h 265"/>
                <a:gd name="T8" fmla="*/ 183 w 221"/>
                <a:gd name="T9" fmla="*/ 210 h 265"/>
                <a:gd name="T10" fmla="*/ 166 w 221"/>
                <a:gd name="T11" fmla="*/ 221 h 265"/>
                <a:gd name="T12" fmla="*/ 155 w 221"/>
                <a:gd name="T13" fmla="*/ 237 h 265"/>
                <a:gd name="T14" fmla="*/ 144 w 221"/>
                <a:gd name="T15" fmla="*/ 265 h 265"/>
                <a:gd name="T16" fmla="*/ 123 w 221"/>
                <a:gd name="T17" fmla="*/ 259 h 265"/>
                <a:gd name="T18" fmla="*/ 79 w 221"/>
                <a:gd name="T19" fmla="*/ 242 h 265"/>
                <a:gd name="T20" fmla="*/ 67 w 221"/>
                <a:gd name="T21" fmla="*/ 220 h 265"/>
                <a:gd name="T22" fmla="*/ 60 w 221"/>
                <a:gd name="T23" fmla="*/ 196 h 265"/>
                <a:gd name="T24" fmla="*/ 18 w 221"/>
                <a:gd name="T25" fmla="*/ 138 h 265"/>
                <a:gd name="T26" fmla="*/ 3 w 221"/>
                <a:gd name="T27" fmla="*/ 128 h 265"/>
                <a:gd name="T28" fmla="*/ 9 w 221"/>
                <a:gd name="T29" fmla="*/ 110 h 265"/>
                <a:gd name="T30" fmla="*/ 4 w 221"/>
                <a:gd name="T31" fmla="*/ 90 h 265"/>
                <a:gd name="T32" fmla="*/ 7 w 221"/>
                <a:gd name="T33" fmla="*/ 67 h 265"/>
                <a:gd name="T34" fmla="*/ 6 w 221"/>
                <a:gd name="T35" fmla="*/ 67 h 265"/>
                <a:gd name="T36" fmla="*/ 47 w 221"/>
                <a:gd name="T37" fmla="*/ 41 h 265"/>
                <a:gd name="T38" fmla="*/ 90 w 221"/>
                <a:gd name="T39" fmla="*/ 9 h 265"/>
                <a:gd name="T40" fmla="*/ 148 w 221"/>
                <a:gd name="T41" fmla="*/ 6 h 265"/>
                <a:gd name="T42" fmla="*/ 185 w 221"/>
                <a:gd name="T43" fmla="*/ 39 h 265"/>
                <a:gd name="T44" fmla="*/ 201 w 221"/>
                <a:gd name="T45" fmla="*/ 81 h 265"/>
                <a:gd name="T46" fmla="*/ 216 w 221"/>
                <a:gd name="T47" fmla="*/ 114 h 265"/>
                <a:gd name="T48" fmla="*/ 205 w 221"/>
                <a:gd name="T49" fmla="*/ 1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1" h="265">
                  <a:moveTo>
                    <a:pt x="205" y="118"/>
                  </a:moveTo>
                  <a:cubicBezTo>
                    <a:pt x="203" y="126"/>
                    <a:pt x="207" y="130"/>
                    <a:pt x="210" y="136"/>
                  </a:cubicBezTo>
                  <a:lnTo>
                    <a:pt x="211" y="136"/>
                  </a:lnTo>
                  <a:cubicBezTo>
                    <a:pt x="207" y="148"/>
                    <a:pt x="203" y="160"/>
                    <a:pt x="199" y="172"/>
                  </a:cubicBezTo>
                  <a:cubicBezTo>
                    <a:pt x="183" y="173"/>
                    <a:pt x="190" y="201"/>
                    <a:pt x="183" y="210"/>
                  </a:cubicBezTo>
                  <a:cubicBezTo>
                    <a:pt x="179" y="215"/>
                    <a:pt x="171" y="216"/>
                    <a:pt x="166" y="221"/>
                  </a:cubicBezTo>
                  <a:cubicBezTo>
                    <a:pt x="161" y="227"/>
                    <a:pt x="162" y="234"/>
                    <a:pt x="155" y="237"/>
                  </a:cubicBezTo>
                  <a:cubicBezTo>
                    <a:pt x="153" y="247"/>
                    <a:pt x="148" y="256"/>
                    <a:pt x="144" y="265"/>
                  </a:cubicBezTo>
                  <a:cubicBezTo>
                    <a:pt x="137" y="264"/>
                    <a:pt x="130" y="262"/>
                    <a:pt x="123" y="259"/>
                  </a:cubicBezTo>
                  <a:cubicBezTo>
                    <a:pt x="108" y="254"/>
                    <a:pt x="88" y="255"/>
                    <a:pt x="79" y="242"/>
                  </a:cubicBezTo>
                  <a:cubicBezTo>
                    <a:pt x="70" y="230"/>
                    <a:pt x="76" y="229"/>
                    <a:pt x="67" y="220"/>
                  </a:cubicBezTo>
                  <a:cubicBezTo>
                    <a:pt x="58" y="212"/>
                    <a:pt x="70" y="200"/>
                    <a:pt x="60" y="196"/>
                  </a:cubicBezTo>
                  <a:cubicBezTo>
                    <a:pt x="27" y="182"/>
                    <a:pt x="32" y="153"/>
                    <a:pt x="18" y="138"/>
                  </a:cubicBezTo>
                  <a:cubicBezTo>
                    <a:pt x="14" y="134"/>
                    <a:pt x="6" y="136"/>
                    <a:pt x="3" y="128"/>
                  </a:cubicBezTo>
                  <a:cubicBezTo>
                    <a:pt x="0" y="121"/>
                    <a:pt x="8" y="116"/>
                    <a:pt x="9" y="110"/>
                  </a:cubicBezTo>
                  <a:cubicBezTo>
                    <a:pt x="11" y="100"/>
                    <a:pt x="5" y="98"/>
                    <a:pt x="4" y="90"/>
                  </a:cubicBezTo>
                  <a:cubicBezTo>
                    <a:pt x="3" y="85"/>
                    <a:pt x="6" y="73"/>
                    <a:pt x="7" y="67"/>
                  </a:cubicBezTo>
                  <a:lnTo>
                    <a:pt x="6" y="67"/>
                  </a:lnTo>
                  <a:cubicBezTo>
                    <a:pt x="28" y="66"/>
                    <a:pt x="50" y="60"/>
                    <a:pt x="47" y="41"/>
                  </a:cubicBezTo>
                  <a:cubicBezTo>
                    <a:pt x="64" y="34"/>
                    <a:pt x="73" y="16"/>
                    <a:pt x="90" y="9"/>
                  </a:cubicBezTo>
                  <a:cubicBezTo>
                    <a:pt x="108" y="0"/>
                    <a:pt x="128" y="5"/>
                    <a:pt x="148" y="6"/>
                  </a:cubicBezTo>
                  <a:cubicBezTo>
                    <a:pt x="172" y="7"/>
                    <a:pt x="174" y="21"/>
                    <a:pt x="185" y="39"/>
                  </a:cubicBezTo>
                  <a:cubicBezTo>
                    <a:pt x="191" y="49"/>
                    <a:pt x="209" y="71"/>
                    <a:pt x="201" y="81"/>
                  </a:cubicBezTo>
                  <a:cubicBezTo>
                    <a:pt x="206" y="89"/>
                    <a:pt x="221" y="103"/>
                    <a:pt x="216" y="114"/>
                  </a:cubicBezTo>
                  <a:cubicBezTo>
                    <a:pt x="212" y="115"/>
                    <a:pt x="209" y="117"/>
                    <a:pt x="205" y="1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48">
              <a:extLst>
                <a:ext uri="{FF2B5EF4-FFF2-40B4-BE49-F238E27FC236}">
                  <a16:creationId xmlns:a16="http://schemas.microsoft.com/office/drawing/2014/main" id="{AF35B1B9-8E96-4F86-B3C4-E47727684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219" y="3936942"/>
              <a:ext cx="93239" cy="102431"/>
            </a:xfrm>
            <a:custGeom>
              <a:avLst/>
              <a:gdLst>
                <a:gd name="T0" fmla="*/ 306 w 309"/>
                <a:gd name="T1" fmla="*/ 240 h 344"/>
                <a:gd name="T2" fmla="*/ 298 w 309"/>
                <a:gd name="T3" fmla="*/ 250 h 344"/>
                <a:gd name="T4" fmla="*/ 303 w 309"/>
                <a:gd name="T5" fmla="*/ 255 h 344"/>
                <a:gd name="T6" fmla="*/ 301 w 309"/>
                <a:gd name="T7" fmla="*/ 262 h 344"/>
                <a:gd name="T8" fmla="*/ 295 w 309"/>
                <a:gd name="T9" fmla="*/ 272 h 344"/>
                <a:gd name="T10" fmla="*/ 295 w 309"/>
                <a:gd name="T11" fmla="*/ 288 h 344"/>
                <a:gd name="T12" fmla="*/ 299 w 309"/>
                <a:gd name="T13" fmla="*/ 299 h 344"/>
                <a:gd name="T14" fmla="*/ 294 w 309"/>
                <a:gd name="T15" fmla="*/ 311 h 344"/>
                <a:gd name="T16" fmla="*/ 298 w 309"/>
                <a:gd name="T17" fmla="*/ 323 h 344"/>
                <a:gd name="T18" fmla="*/ 298 w 309"/>
                <a:gd name="T19" fmla="*/ 335 h 344"/>
                <a:gd name="T20" fmla="*/ 297 w 309"/>
                <a:gd name="T21" fmla="*/ 344 h 344"/>
                <a:gd name="T22" fmla="*/ 278 w 309"/>
                <a:gd name="T23" fmla="*/ 340 h 344"/>
                <a:gd name="T24" fmla="*/ 194 w 309"/>
                <a:gd name="T25" fmla="*/ 289 h 344"/>
                <a:gd name="T26" fmla="*/ 186 w 309"/>
                <a:gd name="T27" fmla="*/ 285 h 344"/>
                <a:gd name="T28" fmla="*/ 165 w 309"/>
                <a:gd name="T29" fmla="*/ 272 h 344"/>
                <a:gd name="T30" fmla="*/ 138 w 309"/>
                <a:gd name="T31" fmla="*/ 260 h 344"/>
                <a:gd name="T32" fmla="*/ 98 w 309"/>
                <a:gd name="T33" fmla="*/ 221 h 344"/>
                <a:gd name="T34" fmla="*/ 51 w 309"/>
                <a:gd name="T35" fmla="*/ 194 h 344"/>
                <a:gd name="T36" fmla="*/ 32 w 309"/>
                <a:gd name="T37" fmla="*/ 177 h 344"/>
                <a:gd name="T38" fmla="*/ 15 w 309"/>
                <a:gd name="T39" fmla="*/ 160 h 344"/>
                <a:gd name="T40" fmla="*/ 28 w 309"/>
                <a:gd name="T41" fmla="*/ 152 h 344"/>
                <a:gd name="T42" fmla="*/ 0 w 309"/>
                <a:gd name="T43" fmla="*/ 147 h 344"/>
                <a:gd name="T44" fmla="*/ 11 w 309"/>
                <a:gd name="T45" fmla="*/ 119 h 344"/>
                <a:gd name="T46" fmla="*/ 22 w 309"/>
                <a:gd name="T47" fmla="*/ 103 h 344"/>
                <a:gd name="T48" fmla="*/ 39 w 309"/>
                <a:gd name="T49" fmla="*/ 92 h 344"/>
                <a:gd name="T50" fmla="*/ 55 w 309"/>
                <a:gd name="T51" fmla="*/ 54 h 344"/>
                <a:gd name="T52" fmla="*/ 67 w 309"/>
                <a:gd name="T53" fmla="*/ 18 h 344"/>
                <a:gd name="T54" fmla="*/ 135 w 309"/>
                <a:gd name="T55" fmla="*/ 10 h 344"/>
                <a:gd name="T56" fmla="*/ 148 w 309"/>
                <a:gd name="T57" fmla="*/ 32 h 344"/>
                <a:gd name="T58" fmla="*/ 159 w 309"/>
                <a:gd name="T59" fmla="*/ 57 h 344"/>
                <a:gd name="T60" fmla="*/ 163 w 309"/>
                <a:gd name="T61" fmla="*/ 89 h 344"/>
                <a:gd name="T62" fmla="*/ 173 w 309"/>
                <a:gd name="T63" fmla="*/ 98 h 344"/>
                <a:gd name="T64" fmla="*/ 181 w 309"/>
                <a:gd name="T65" fmla="*/ 108 h 344"/>
                <a:gd name="T66" fmla="*/ 220 w 309"/>
                <a:gd name="T67" fmla="*/ 94 h 344"/>
                <a:gd name="T68" fmla="*/ 234 w 309"/>
                <a:gd name="T69" fmla="*/ 108 h 344"/>
                <a:gd name="T70" fmla="*/ 234 w 309"/>
                <a:gd name="T71" fmla="*/ 108 h 344"/>
                <a:gd name="T72" fmla="*/ 222 w 309"/>
                <a:gd name="T73" fmla="*/ 166 h 344"/>
                <a:gd name="T74" fmla="*/ 248 w 309"/>
                <a:gd name="T75" fmla="*/ 195 h 344"/>
                <a:gd name="T76" fmla="*/ 275 w 309"/>
                <a:gd name="T77" fmla="*/ 203 h 344"/>
                <a:gd name="T78" fmla="*/ 292 w 309"/>
                <a:gd name="T79" fmla="*/ 219 h 344"/>
                <a:gd name="T80" fmla="*/ 306 w 309"/>
                <a:gd name="T81" fmla="*/ 24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344">
                  <a:moveTo>
                    <a:pt x="306" y="240"/>
                  </a:moveTo>
                  <a:cubicBezTo>
                    <a:pt x="305" y="245"/>
                    <a:pt x="299" y="245"/>
                    <a:pt x="298" y="250"/>
                  </a:cubicBezTo>
                  <a:lnTo>
                    <a:pt x="303" y="255"/>
                  </a:lnTo>
                  <a:lnTo>
                    <a:pt x="301" y="262"/>
                  </a:lnTo>
                  <a:cubicBezTo>
                    <a:pt x="300" y="266"/>
                    <a:pt x="296" y="269"/>
                    <a:pt x="295" y="272"/>
                  </a:cubicBezTo>
                  <a:cubicBezTo>
                    <a:pt x="294" y="276"/>
                    <a:pt x="295" y="284"/>
                    <a:pt x="295" y="288"/>
                  </a:cubicBezTo>
                  <a:lnTo>
                    <a:pt x="299" y="299"/>
                  </a:lnTo>
                  <a:cubicBezTo>
                    <a:pt x="299" y="304"/>
                    <a:pt x="294" y="306"/>
                    <a:pt x="294" y="311"/>
                  </a:cubicBezTo>
                  <a:cubicBezTo>
                    <a:pt x="294" y="316"/>
                    <a:pt x="298" y="319"/>
                    <a:pt x="298" y="323"/>
                  </a:cubicBezTo>
                  <a:cubicBezTo>
                    <a:pt x="299" y="328"/>
                    <a:pt x="298" y="329"/>
                    <a:pt x="298" y="335"/>
                  </a:cubicBezTo>
                  <a:cubicBezTo>
                    <a:pt x="297" y="337"/>
                    <a:pt x="297" y="341"/>
                    <a:pt x="297" y="344"/>
                  </a:cubicBezTo>
                  <a:cubicBezTo>
                    <a:pt x="292" y="344"/>
                    <a:pt x="286" y="343"/>
                    <a:pt x="278" y="340"/>
                  </a:cubicBezTo>
                  <a:cubicBezTo>
                    <a:pt x="251" y="332"/>
                    <a:pt x="210" y="312"/>
                    <a:pt x="194" y="289"/>
                  </a:cubicBezTo>
                  <a:lnTo>
                    <a:pt x="186" y="285"/>
                  </a:lnTo>
                  <a:cubicBezTo>
                    <a:pt x="179" y="281"/>
                    <a:pt x="171" y="275"/>
                    <a:pt x="165" y="272"/>
                  </a:cubicBezTo>
                  <a:cubicBezTo>
                    <a:pt x="154" y="267"/>
                    <a:pt x="147" y="268"/>
                    <a:pt x="138" y="260"/>
                  </a:cubicBezTo>
                  <a:cubicBezTo>
                    <a:pt x="124" y="248"/>
                    <a:pt x="112" y="233"/>
                    <a:pt x="98" y="221"/>
                  </a:cubicBezTo>
                  <a:cubicBezTo>
                    <a:pt x="84" y="209"/>
                    <a:pt x="65" y="205"/>
                    <a:pt x="51" y="194"/>
                  </a:cubicBezTo>
                  <a:cubicBezTo>
                    <a:pt x="43" y="187"/>
                    <a:pt x="42" y="181"/>
                    <a:pt x="32" y="177"/>
                  </a:cubicBezTo>
                  <a:cubicBezTo>
                    <a:pt x="23" y="173"/>
                    <a:pt x="11" y="175"/>
                    <a:pt x="15" y="160"/>
                  </a:cubicBezTo>
                  <a:cubicBezTo>
                    <a:pt x="22" y="162"/>
                    <a:pt x="29" y="160"/>
                    <a:pt x="28" y="152"/>
                  </a:cubicBezTo>
                  <a:cubicBezTo>
                    <a:pt x="19" y="150"/>
                    <a:pt x="9" y="149"/>
                    <a:pt x="0" y="147"/>
                  </a:cubicBezTo>
                  <a:cubicBezTo>
                    <a:pt x="4" y="138"/>
                    <a:pt x="9" y="129"/>
                    <a:pt x="11" y="119"/>
                  </a:cubicBezTo>
                  <a:cubicBezTo>
                    <a:pt x="18" y="116"/>
                    <a:pt x="17" y="109"/>
                    <a:pt x="22" y="103"/>
                  </a:cubicBezTo>
                  <a:cubicBezTo>
                    <a:pt x="27" y="98"/>
                    <a:pt x="35" y="97"/>
                    <a:pt x="39" y="92"/>
                  </a:cubicBezTo>
                  <a:cubicBezTo>
                    <a:pt x="46" y="83"/>
                    <a:pt x="39" y="55"/>
                    <a:pt x="55" y="54"/>
                  </a:cubicBezTo>
                  <a:cubicBezTo>
                    <a:pt x="59" y="42"/>
                    <a:pt x="63" y="30"/>
                    <a:pt x="67" y="18"/>
                  </a:cubicBezTo>
                  <a:cubicBezTo>
                    <a:pt x="89" y="18"/>
                    <a:pt x="112" y="0"/>
                    <a:pt x="135" y="10"/>
                  </a:cubicBezTo>
                  <a:cubicBezTo>
                    <a:pt x="137" y="18"/>
                    <a:pt x="143" y="25"/>
                    <a:pt x="148" y="32"/>
                  </a:cubicBezTo>
                  <a:cubicBezTo>
                    <a:pt x="155" y="41"/>
                    <a:pt x="157" y="45"/>
                    <a:pt x="159" y="57"/>
                  </a:cubicBezTo>
                  <a:cubicBezTo>
                    <a:pt x="161" y="68"/>
                    <a:pt x="158" y="80"/>
                    <a:pt x="163" y="89"/>
                  </a:cubicBezTo>
                  <a:cubicBezTo>
                    <a:pt x="166" y="93"/>
                    <a:pt x="171" y="95"/>
                    <a:pt x="173" y="98"/>
                  </a:cubicBezTo>
                  <a:lnTo>
                    <a:pt x="181" y="108"/>
                  </a:lnTo>
                  <a:cubicBezTo>
                    <a:pt x="195" y="109"/>
                    <a:pt x="207" y="89"/>
                    <a:pt x="220" y="94"/>
                  </a:cubicBezTo>
                  <a:cubicBezTo>
                    <a:pt x="225" y="96"/>
                    <a:pt x="230" y="102"/>
                    <a:pt x="234" y="108"/>
                  </a:cubicBezTo>
                  <a:lnTo>
                    <a:pt x="234" y="108"/>
                  </a:lnTo>
                  <a:cubicBezTo>
                    <a:pt x="233" y="131"/>
                    <a:pt x="232" y="146"/>
                    <a:pt x="222" y="166"/>
                  </a:cubicBezTo>
                  <a:cubicBezTo>
                    <a:pt x="209" y="191"/>
                    <a:pt x="228" y="191"/>
                    <a:pt x="248" y="195"/>
                  </a:cubicBezTo>
                  <a:cubicBezTo>
                    <a:pt x="257" y="197"/>
                    <a:pt x="269" y="197"/>
                    <a:pt x="275" y="203"/>
                  </a:cubicBezTo>
                  <a:cubicBezTo>
                    <a:pt x="282" y="209"/>
                    <a:pt x="284" y="214"/>
                    <a:pt x="292" y="219"/>
                  </a:cubicBezTo>
                  <a:cubicBezTo>
                    <a:pt x="301" y="224"/>
                    <a:pt x="309" y="228"/>
                    <a:pt x="306" y="24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49">
              <a:extLst>
                <a:ext uri="{FF2B5EF4-FFF2-40B4-BE49-F238E27FC236}">
                  <a16:creationId xmlns:a16="http://schemas.microsoft.com/office/drawing/2014/main" id="{DEAEF2CF-B5C3-4E17-BCFB-5D8A40C75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733" y="3784609"/>
              <a:ext cx="174659" cy="126069"/>
            </a:xfrm>
            <a:custGeom>
              <a:avLst/>
              <a:gdLst>
                <a:gd name="T0" fmla="*/ 586 w 586"/>
                <a:gd name="T1" fmla="*/ 226 h 425"/>
                <a:gd name="T2" fmla="*/ 582 w 586"/>
                <a:gd name="T3" fmla="*/ 242 h 425"/>
                <a:gd name="T4" fmla="*/ 561 w 586"/>
                <a:gd name="T5" fmla="*/ 258 h 425"/>
                <a:gd name="T6" fmla="*/ 507 w 586"/>
                <a:gd name="T7" fmla="*/ 272 h 425"/>
                <a:gd name="T8" fmla="*/ 488 w 586"/>
                <a:gd name="T9" fmla="*/ 318 h 425"/>
                <a:gd name="T10" fmla="*/ 480 w 586"/>
                <a:gd name="T11" fmla="*/ 326 h 425"/>
                <a:gd name="T12" fmla="*/ 460 w 586"/>
                <a:gd name="T13" fmla="*/ 322 h 425"/>
                <a:gd name="T14" fmla="*/ 434 w 586"/>
                <a:gd name="T15" fmla="*/ 313 h 425"/>
                <a:gd name="T16" fmla="*/ 407 w 586"/>
                <a:gd name="T17" fmla="*/ 305 h 425"/>
                <a:gd name="T18" fmla="*/ 385 w 586"/>
                <a:gd name="T19" fmla="*/ 308 h 425"/>
                <a:gd name="T20" fmla="*/ 379 w 586"/>
                <a:gd name="T21" fmla="*/ 310 h 425"/>
                <a:gd name="T22" fmla="*/ 256 w 586"/>
                <a:gd name="T23" fmla="*/ 322 h 425"/>
                <a:gd name="T24" fmla="*/ 190 w 586"/>
                <a:gd name="T25" fmla="*/ 326 h 425"/>
                <a:gd name="T26" fmla="*/ 199 w 586"/>
                <a:gd name="T27" fmla="*/ 377 h 425"/>
                <a:gd name="T28" fmla="*/ 207 w 586"/>
                <a:gd name="T29" fmla="*/ 417 h 425"/>
                <a:gd name="T30" fmla="*/ 194 w 586"/>
                <a:gd name="T31" fmla="*/ 414 h 425"/>
                <a:gd name="T32" fmla="*/ 169 w 586"/>
                <a:gd name="T33" fmla="*/ 409 h 425"/>
                <a:gd name="T34" fmla="*/ 122 w 586"/>
                <a:gd name="T35" fmla="*/ 410 h 425"/>
                <a:gd name="T36" fmla="*/ 76 w 586"/>
                <a:gd name="T37" fmla="*/ 388 h 425"/>
                <a:gd name="T38" fmla="*/ 29 w 586"/>
                <a:gd name="T39" fmla="*/ 367 h 425"/>
                <a:gd name="T40" fmla="*/ 11 w 586"/>
                <a:gd name="T41" fmla="*/ 352 h 425"/>
                <a:gd name="T42" fmla="*/ 4 w 586"/>
                <a:gd name="T43" fmla="*/ 341 h 425"/>
                <a:gd name="T44" fmla="*/ 1 w 586"/>
                <a:gd name="T45" fmla="*/ 317 h 425"/>
                <a:gd name="T46" fmla="*/ 12 w 586"/>
                <a:gd name="T47" fmla="*/ 302 h 425"/>
                <a:gd name="T48" fmla="*/ 13 w 586"/>
                <a:gd name="T49" fmla="*/ 271 h 425"/>
                <a:gd name="T50" fmla="*/ 28 w 586"/>
                <a:gd name="T51" fmla="*/ 252 h 425"/>
                <a:gd name="T52" fmla="*/ 59 w 586"/>
                <a:gd name="T53" fmla="*/ 212 h 425"/>
                <a:gd name="T54" fmla="*/ 84 w 586"/>
                <a:gd name="T55" fmla="*/ 166 h 425"/>
                <a:gd name="T56" fmla="*/ 97 w 586"/>
                <a:gd name="T57" fmla="*/ 142 h 425"/>
                <a:gd name="T58" fmla="*/ 104 w 586"/>
                <a:gd name="T59" fmla="*/ 130 h 425"/>
                <a:gd name="T60" fmla="*/ 112 w 586"/>
                <a:gd name="T61" fmla="*/ 122 h 425"/>
                <a:gd name="T62" fmla="*/ 173 w 586"/>
                <a:gd name="T63" fmla="*/ 113 h 425"/>
                <a:gd name="T64" fmla="*/ 210 w 586"/>
                <a:gd name="T65" fmla="*/ 77 h 425"/>
                <a:gd name="T66" fmla="*/ 260 w 586"/>
                <a:gd name="T67" fmla="*/ 51 h 425"/>
                <a:gd name="T68" fmla="*/ 303 w 586"/>
                <a:gd name="T69" fmla="*/ 25 h 425"/>
                <a:gd name="T70" fmla="*/ 379 w 586"/>
                <a:gd name="T71" fmla="*/ 2 h 425"/>
                <a:gd name="T72" fmla="*/ 438 w 586"/>
                <a:gd name="T73" fmla="*/ 5 h 425"/>
                <a:gd name="T74" fmla="*/ 425 w 586"/>
                <a:gd name="T75" fmla="*/ 62 h 425"/>
                <a:gd name="T76" fmla="*/ 498 w 586"/>
                <a:gd name="T77" fmla="*/ 128 h 425"/>
                <a:gd name="T78" fmla="*/ 509 w 586"/>
                <a:gd name="T79" fmla="*/ 165 h 425"/>
                <a:gd name="T80" fmla="*/ 575 w 586"/>
                <a:gd name="T81" fmla="*/ 168 h 425"/>
                <a:gd name="T82" fmla="*/ 566 w 586"/>
                <a:gd name="T83" fmla="*/ 210 h 425"/>
                <a:gd name="T84" fmla="*/ 586 w 586"/>
                <a:gd name="T85" fmla="*/ 22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6" h="425">
                  <a:moveTo>
                    <a:pt x="586" y="226"/>
                  </a:moveTo>
                  <a:cubicBezTo>
                    <a:pt x="586" y="231"/>
                    <a:pt x="584" y="236"/>
                    <a:pt x="582" y="242"/>
                  </a:cubicBezTo>
                  <a:cubicBezTo>
                    <a:pt x="576" y="253"/>
                    <a:pt x="572" y="253"/>
                    <a:pt x="561" y="258"/>
                  </a:cubicBezTo>
                  <a:cubicBezTo>
                    <a:pt x="542" y="265"/>
                    <a:pt x="530" y="274"/>
                    <a:pt x="507" y="272"/>
                  </a:cubicBezTo>
                  <a:cubicBezTo>
                    <a:pt x="507" y="289"/>
                    <a:pt x="500" y="307"/>
                    <a:pt x="488" y="318"/>
                  </a:cubicBezTo>
                  <a:cubicBezTo>
                    <a:pt x="485" y="321"/>
                    <a:pt x="482" y="323"/>
                    <a:pt x="480" y="326"/>
                  </a:cubicBezTo>
                  <a:cubicBezTo>
                    <a:pt x="473" y="325"/>
                    <a:pt x="466" y="324"/>
                    <a:pt x="460" y="322"/>
                  </a:cubicBezTo>
                  <a:cubicBezTo>
                    <a:pt x="451" y="320"/>
                    <a:pt x="442" y="316"/>
                    <a:pt x="434" y="313"/>
                  </a:cubicBezTo>
                  <a:cubicBezTo>
                    <a:pt x="425" y="310"/>
                    <a:pt x="416" y="306"/>
                    <a:pt x="407" y="305"/>
                  </a:cubicBezTo>
                  <a:cubicBezTo>
                    <a:pt x="398" y="304"/>
                    <a:pt x="392" y="306"/>
                    <a:pt x="385" y="308"/>
                  </a:cubicBezTo>
                  <a:lnTo>
                    <a:pt x="379" y="310"/>
                  </a:lnTo>
                  <a:cubicBezTo>
                    <a:pt x="340" y="320"/>
                    <a:pt x="297" y="318"/>
                    <a:pt x="256" y="322"/>
                  </a:cubicBezTo>
                  <a:cubicBezTo>
                    <a:pt x="242" y="324"/>
                    <a:pt x="201" y="316"/>
                    <a:pt x="190" y="326"/>
                  </a:cubicBezTo>
                  <a:cubicBezTo>
                    <a:pt x="179" y="335"/>
                    <a:pt x="195" y="366"/>
                    <a:pt x="199" y="377"/>
                  </a:cubicBezTo>
                  <a:cubicBezTo>
                    <a:pt x="205" y="391"/>
                    <a:pt x="206" y="403"/>
                    <a:pt x="207" y="417"/>
                  </a:cubicBezTo>
                  <a:cubicBezTo>
                    <a:pt x="203" y="417"/>
                    <a:pt x="198" y="416"/>
                    <a:pt x="194" y="414"/>
                  </a:cubicBezTo>
                  <a:cubicBezTo>
                    <a:pt x="184" y="410"/>
                    <a:pt x="181" y="407"/>
                    <a:pt x="169" y="409"/>
                  </a:cubicBezTo>
                  <a:cubicBezTo>
                    <a:pt x="149" y="413"/>
                    <a:pt x="139" y="425"/>
                    <a:pt x="122" y="410"/>
                  </a:cubicBezTo>
                  <a:cubicBezTo>
                    <a:pt x="105" y="396"/>
                    <a:pt x="96" y="393"/>
                    <a:pt x="76" y="388"/>
                  </a:cubicBezTo>
                  <a:cubicBezTo>
                    <a:pt x="58" y="383"/>
                    <a:pt x="43" y="377"/>
                    <a:pt x="29" y="367"/>
                  </a:cubicBezTo>
                  <a:cubicBezTo>
                    <a:pt x="25" y="360"/>
                    <a:pt x="17" y="357"/>
                    <a:pt x="11" y="352"/>
                  </a:cubicBezTo>
                  <a:cubicBezTo>
                    <a:pt x="8" y="349"/>
                    <a:pt x="5" y="346"/>
                    <a:pt x="4" y="341"/>
                  </a:cubicBezTo>
                  <a:cubicBezTo>
                    <a:pt x="2" y="337"/>
                    <a:pt x="0" y="320"/>
                    <a:pt x="1" y="317"/>
                  </a:cubicBezTo>
                  <a:cubicBezTo>
                    <a:pt x="2" y="307"/>
                    <a:pt x="8" y="310"/>
                    <a:pt x="12" y="302"/>
                  </a:cubicBezTo>
                  <a:cubicBezTo>
                    <a:pt x="17" y="294"/>
                    <a:pt x="11" y="282"/>
                    <a:pt x="13" y="271"/>
                  </a:cubicBezTo>
                  <a:cubicBezTo>
                    <a:pt x="15" y="259"/>
                    <a:pt x="18" y="258"/>
                    <a:pt x="28" y="252"/>
                  </a:cubicBezTo>
                  <a:cubicBezTo>
                    <a:pt x="42" y="242"/>
                    <a:pt x="51" y="226"/>
                    <a:pt x="59" y="212"/>
                  </a:cubicBezTo>
                  <a:cubicBezTo>
                    <a:pt x="69" y="197"/>
                    <a:pt x="75" y="180"/>
                    <a:pt x="84" y="166"/>
                  </a:cubicBezTo>
                  <a:cubicBezTo>
                    <a:pt x="89" y="158"/>
                    <a:pt x="93" y="150"/>
                    <a:pt x="97" y="142"/>
                  </a:cubicBezTo>
                  <a:cubicBezTo>
                    <a:pt x="99" y="137"/>
                    <a:pt x="100" y="134"/>
                    <a:pt x="104" y="130"/>
                  </a:cubicBezTo>
                  <a:cubicBezTo>
                    <a:pt x="107" y="126"/>
                    <a:pt x="113" y="132"/>
                    <a:pt x="112" y="122"/>
                  </a:cubicBezTo>
                  <a:cubicBezTo>
                    <a:pt x="132" y="117"/>
                    <a:pt x="155" y="123"/>
                    <a:pt x="173" y="113"/>
                  </a:cubicBezTo>
                  <a:cubicBezTo>
                    <a:pt x="189" y="104"/>
                    <a:pt x="194" y="88"/>
                    <a:pt x="210" y="77"/>
                  </a:cubicBezTo>
                  <a:cubicBezTo>
                    <a:pt x="226" y="67"/>
                    <a:pt x="244" y="61"/>
                    <a:pt x="260" y="51"/>
                  </a:cubicBezTo>
                  <a:cubicBezTo>
                    <a:pt x="274" y="43"/>
                    <a:pt x="298" y="46"/>
                    <a:pt x="303" y="25"/>
                  </a:cubicBezTo>
                  <a:cubicBezTo>
                    <a:pt x="329" y="13"/>
                    <a:pt x="349" y="5"/>
                    <a:pt x="379" y="2"/>
                  </a:cubicBezTo>
                  <a:cubicBezTo>
                    <a:pt x="400" y="0"/>
                    <a:pt x="418" y="3"/>
                    <a:pt x="438" y="5"/>
                  </a:cubicBezTo>
                  <a:cubicBezTo>
                    <a:pt x="436" y="9"/>
                    <a:pt x="425" y="57"/>
                    <a:pt x="425" y="62"/>
                  </a:cubicBezTo>
                  <a:cubicBezTo>
                    <a:pt x="428" y="89"/>
                    <a:pt x="484" y="102"/>
                    <a:pt x="498" y="128"/>
                  </a:cubicBezTo>
                  <a:cubicBezTo>
                    <a:pt x="503" y="138"/>
                    <a:pt x="505" y="154"/>
                    <a:pt x="509" y="165"/>
                  </a:cubicBezTo>
                  <a:cubicBezTo>
                    <a:pt x="526" y="167"/>
                    <a:pt x="568" y="158"/>
                    <a:pt x="575" y="168"/>
                  </a:cubicBezTo>
                  <a:cubicBezTo>
                    <a:pt x="581" y="177"/>
                    <a:pt x="560" y="200"/>
                    <a:pt x="566" y="210"/>
                  </a:cubicBezTo>
                  <a:cubicBezTo>
                    <a:pt x="570" y="217"/>
                    <a:pt x="573" y="226"/>
                    <a:pt x="586" y="2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50">
              <a:extLst>
                <a:ext uri="{FF2B5EF4-FFF2-40B4-BE49-F238E27FC236}">
                  <a16:creationId xmlns:a16="http://schemas.microsoft.com/office/drawing/2014/main" id="{DF59D11A-EAE5-43FF-9603-8479218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5253" y="3240936"/>
              <a:ext cx="460940" cy="453061"/>
            </a:xfrm>
            <a:custGeom>
              <a:avLst/>
              <a:gdLst>
                <a:gd name="T0" fmla="*/ 1487 w 1549"/>
                <a:gd name="T1" fmla="*/ 1202 h 1516"/>
                <a:gd name="T2" fmla="*/ 1193 w 1549"/>
                <a:gd name="T3" fmla="*/ 1392 h 1516"/>
                <a:gd name="T4" fmla="*/ 1004 w 1549"/>
                <a:gd name="T5" fmla="*/ 1494 h 1516"/>
                <a:gd name="T6" fmla="*/ 909 w 1549"/>
                <a:gd name="T7" fmla="*/ 1461 h 1516"/>
                <a:gd name="T8" fmla="*/ 839 w 1549"/>
                <a:gd name="T9" fmla="*/ 1417 h 1516"/>
                <a:gd name="T10" fmla="*/ 765 w 1549"/>
                <a:gd name="T11" fmla="*/ 1347 h 1516"/>
                <a:gd name="T12" fmla="*/ 1 w 1549"/>
                <a:gd name="T13" fmla="*/ 840 h 1516"/>
                <a:gd name="T14" fmla="*/ 0 w 1549"/>
                <a:gd name="T15" fmla="*/ 743 h 1516"/>
                <a:gd name="T16" fmla="*/ 125 w 1549"/>
                <a:gd name="T17" fmla="*/ 679 h 1516"/>
                <a:gd name="T18" fmla="*/ 413 w 1549"/>
                <a:gd name="T19" fmla="*/ 545 h 1516"/>
                <a:gd name="T20" fmla="*/ 552 w 1549"/>
                <a:gd name="T21" fmla="*/ 443 h 1516"/>
                <a:gd name="T22" fmla="*/ 589 w 1549"/>
                <a:gd name="T23" fmla="*/ 399 h 1516"/>
                <a:gd name="T24" fmla="*/ 533 w 1549"/>
                <a:gd name="T25" fmla="*/ 281 h 1516"/>
                <a:gd name="T26" fmla="*/ 507 w 1549"/>
                <a:gd name="T27" fmla="*/ 172 h 1516"/>
                <a:gd name="T28" fmla="*/ 563 w 1549"/>
                <a:gd name="T29" fmla="*/ 145 h 1516"/>
                <a:gd name="T30" fmla="*/ 637 w 1549"/>
                <a:gd name="T31" fmla="*/ 110 h 1516"/>
                <a:gd name="T32" fmla="*/ 774 w 1549"/>
                <a:gd name="T33" fmla="*/ 48 h 1516"/>
                <a:gd name="T34" fmla="*/ 873 w 1549"/>
                <a:gd name="T35" fmla="*/ 37 h 1516"/>
                <a:gd name="T36" fmla="*/ 907 w 1549"/>
                <a:gd name="T37" fmla="*/ 22 h 1516"/>
                <a:gd name="T38" fmla="*/ 1006 w 1549"/>
                <a:gd name="T39" fmla="*/ 32 h 1516"/>
                <a:gd name="T40" fmla="*/ 1072 w 1549"/>
                <a:gd name="T41" fmla="*/ 29 h 1516"/>
                <a:gd name="T42" fmla="*/ 1088 w 1549"/>
                <a:gd name="T43" fmla="*/ 21 h 1516"/>
                <a:gd name="T44" fmla="*/ 1172 w 1549"/>
                <a:gd name="T45" fmla="*/ 6 h 1516"/>
                <a:gd name="T46" fmla="*/ 1275 w 1549"/>
                <a:gd name="T47" fmla="*/ 22 h 1516"/>
                <a:gd name="T48" fmla="*/ 1266 w 1549"/>
                <a:gd name="T49" fmla="*/ 108 h 1516"/>
                <a:gd name="T50" fmla="*/ 1271 w 1549"/>
                <a:gd name="T51" fmla="*/ 159 h 1516"/>
                <a:gd name="T52" fmla="*/ 1268 w 1549"/>
                <a:gd name="T53" fmla="*/ 182 h 1516"/>
                <a:gd name="T54" fmla="*/ 1233 w 1549"/>
                <a:gd name="T55" fmla="*/ 248 h 1516"/>
                <a:gd name="T56" fmla="*/ 1214 w 1549"/>
                <a:gd name="T57" fmla="*/ 318 h 1516"/>
                <a:gd name="T58" fmla="*/ 1243 w 1549"/>
                <a:gd name="T59" fmla="*/ 361 h 1516"/>
                <a:gd name="T60" fmla="*/ 1301 w 1549"/>
                <a:gd name="T61" fmla="*/ 413 h 1516"/>
                <a:gd name="T62" fmla="*/ 1345 w 1549"/>
                <a:gd name="T63" fmla="*/ 509 h 1516"/>
                <a:gd name="T64" fmla="*/ 1368 w 1549"/>
                <a:gd name="T65" fmla="*/ 587 h 1516"/>
                <a:gd name="T66" fmla="*/ 1376 w 1549"/>
                <a:gd name="T67" fmla="*/ 636 h 1516"/>
                <a:gd name="T68" fmla="*/ 1384 w 1549"/>
                <a:gd name="T69" fmla="*/ 776 h 1516"/>
                <a:gd name="T70" fmla="*/ 1384 w 1549"/>
                <a:gd name="T71" fmla="*/ 818 h 1516"/>
                <a:gd name="T72" fmla="*/ 1386 w 1549"/>
                <a:gd name="T73" fmla="*/ 904 h 1516"/>
                <a:gd name="T74" fmla="*/ 1402 w 1549"/>
                <a:gd name="T75" fmla="*/ 994 h 1516"/>
                <a:gd name="T76" fmla="*/ 1462 w 1549"/>
                <a:gd name="T77" fmla="*/ 1082 h 1516"/>
                <a:gd name="T78" fmla="*/ 1524 w 1549"/>
                <a:gd name="T79" fmla="*/ 1123 h 1516"/>
                <a:gd name="T80" fmla="*/ 1549 w 1549"/>
                <a:gd name="T81" fmla="*/ 1155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9" h="1516">
                  <a:moveTo>
                    <a:pt x="1549" y="1155"/>
                  </a:moveTo>
                  <a:cubicBezTo>
                    <a:pt x="1528" y="1170"/>
                    <a:pt x="1509" y="1191"/>
                    <a:pt x="1487" y="1202"/>
                  </a:cubicBezTo>
                  <a:cubicBezTo>
                    <a:pt x="1453" y="1220"/>
                    <a:pt x="1419" y="1241"/>
                    <a:pt x="1388" y="1261"/>
                  </a:cubicBezTo>
                  <a:cubicBezTo>
                    <a:pt x="1323" y="1305"/>
                    <a:pt x="1254" y="1339"/>
                    <a:pt x="1193" y="1392"/>
                  </a:cubicBezTo>
                  <a:cubicBezTo>
                    <a:pt x="1167" y="1415"/>
                    <a:pt x="1136" y="1447"/>
                    <a:pt x="1107" y="1466"/>
                  </a:cubicBezTo>
                  <a:cubicBezTo>
                    <a:pt x="1080" y="1483"/>
                    <a:pt x="1031" y="1477"/>
                    <a:pt x="1004" y="1494"/>
                  </a:cubicBezTo>
                  <a:cubicBezTo>
                    <a:pt x="977" y="1503"/>
                    <a:pt x="946" y="1516"/>
                    <a:pt x="920" y="1514"/>
                  </a:cubicBezTo>
                  <a:cubicBezTo>
                    <a:pt x="892" y="1503"/>
                    <a:pt x="916" y="1472"/>
                    <a:pt x="909" y="1461"/>
                  </a:cubicBezTo>
                  <a:cubicBezTo>
                    <a:pt x="900" y="1447"/>
                    <a:pt x="889" y="1439"/>
                    <a:pt x="877" y="1432"/>
                  </a:cubicBezTo>
                  <a:cubicBezTo>
                    <a:pt x="864" y="1423"/>
                    <a:pt x="856" y="1419"/>
                    <a:pt x="839" y="1417"/>
                  </a:cubicBezTo>
                  <a:cubicBezTo>
                    <a:pt x="807" y="1415"/>
                    <a:pt x="804" y="1418"/>
                    <a:pt x="793" y="1384"/>
                  </a:cubicBezTo>
                  <a:cubicBezTo>
                    <a:pt x="789" y="1370"/>
                    <a:pt x="787" y="1366"/>
                    <a:pt x="765" y="1347"/>
                  </a:cubicBezTo>
                  <a:cubicBezTo>
                    <a:pt x="760" y="1343"/>
                    <a:pt x="493" y="1166"/>
                    <a:pt x="275" y="1022"/>
                  </a:cubicBezTo>
                  <a:cubicBezTo>
                    <a:pt x="134" y="928"/>
                    <a:pt x="13" y="848"/>
                    <a:pt x="1" y="840"/>
                  </a:cubicBezTo>
                  <a:lnTo>
                    <a:pt x="0" y="839"/>
                  </a:lnTo>
                  <a:lnTo>
                    <a:pt x="0" y="743"/>
                  </a:lnTo>
                  <a:cubicBezTo>
                    <a:pt x="9" y="737"/>
                    <a:pt x="17" y="732"/>
                    <a:pt x="25" y="726"/>
                  </a:cubicBezTo>
                  <a:cubicBezTo>
                    <a:pt x="59" y="700"/>
                    <a:pt x="81" y="682"/>
                    <a:pt x="125" y="679"/>
                  </a:cubicBezTo>
                  <a:cubicBezTo>
                    <a:pt x="168" y="675"/>
                    <a:pt x="204" y="677"/>
                    <a:pt x="240" y="655"/>
                  </a:cubicBezTo>
                  <a:cubicBezTo>
                    <a:pt x="299" y="619"/>
                    <a:pt x="352" y="577"/>
                    <a:pt x="413" y="545"/>
                  </a:cubicBezTo>
                  <a:cubicBezTo>
                    <a:pt x="408" y="506"/>
                    <a:pt x="448" y="457"/>
                    <a:pt x="480" y="449"/>
                  </a:cubicBezTo>
                  <a:cubicBezTo>
                    <a:pt x="503" y="443"/>
                    <a:pt x="527" y="447"/>
                    <a:pt x="552" y="443"/>
                  </a:cubicBezTo>
                  <a:cubicBezTo>
                    <a:pt x="588" y="438"/>
                    <a:pt x="565" y="419"/>
                    <a:pt x="589" y="406"/>
                  </a:cubicBezTo>
                  <a:lnTo>
                    <a:pt x="589" y="399"/>
                  </a:lnTo>
                  <a:cubicBezTo>
                    <a:pt x="577" y="397"/>
                    <a:pt x="568" y="393"/>
                    <a:pt x="558" y="390"/>
                  </a:cubicBezTo>
                  <a:cubicBezTo>
                    <a:pt x="535" y="365"/>
                    <a:pt x="532" y="314"/>
                    <a:pt x="533" y="281"/>
                  </a:cubicBezTo>
                  <a:cubicBezTo>
                    <a:pt x="534" y="259"/>
                    <a:pt x="533" y="238"/>
                    <a:pt x="528" y="219"/>
                  </a:cubicBezTo>
                  <a:cubicBezTo>
                    <a:pt x="523" y="203"/>
                    <a:pt x="509" y="188"/>
                    <a:pt x="507" y="172"/>
                  </a:cubicBezTo>
                  <a:lnTo>
                    <a:pt x="507" y="172"/>
                  </a:lnTo>
                  <a:cubicBezTo>
                    <a:pt x="522" y="173"/>
                    <a:pt x="561" y="162"/>
                    <a:pt x="563" y="145"/>
                  </a:cubicBezTo>
                  <a:cubicBezTo>
                    <a:pt x="582" y="139"/>
                    <a:pt x="594" y="120"/>
                    <a:pt x="616" y="123"/>
                  </a:cubicBezTo>
                  <a:cubicBezTo>
                    <a:pt x="618" y="111"/>
                    <a:pt x="626" y="107"/>
                    <a:pt x="637" y="110"/>
                  </a:cubicBezTo>
                  <a:cubicBezTo>
                    <a:pt x="651" y="126"/>
                    <a:pt x="673" y="89"/>
                    <a:pt x="675" y="75"/>
                  </a:cubicBezTo>
                  <a:cubicBezTo>
                    <a:pt x="714" y="77"/>
                    <a:pt x="738" y="54"/>
                    <a:pt x="774" y="48"/>
                  </a:cubicBezTo>
                  <a:cubicBezTo>
                    <a:pt x="804" y="43"/>
                    <a:pt x="851" y="61"/>
                    <a:pt x="870" y="32"/>
                  </a:cubicBezTo>
                  <a:lnTo>
                    <a:pt x="873" y="37"/>
                  </a:lnTo>
                  <a:cubicBezTo>
                    <a:pt x="885" y="36"/>
                    <a:pt x="894" y="31"/>
                    <a:pt x="907" y="32"/>
                  </a:cubicBezTo>
                  <a:lnTo>
                    <a:pt x="907" y="22"/>
                  </a:lnTo>
                  <a:cubicBezTo>
                    <a:pt x="930" y="18"/>
                    <a:pt x="953" y="26"/>
                    <a:pt x="976" y="26"/>
                  </a:cubicBezTo>
                  <a:cubicBezTo>
                    <a:pt x="989" y="26"/>
                    <a:pt x="997" y="29"/>
                    <a:pt x="1006" y="32"/>
                  </a:cubicBezTo>
                  <a:cubicBezTo>
                    <a:pt x="1018" y="35"/>
                    <a:pt x="1026" y="38"/>
                    <a:pt x="1040" y="37"/>
                  </a:cubicBezTo>
                  <a:cubicBezTo>
                    <a:pt x="1046" y="24"/>
                    <a:pt x="1060" y="26"/>
                    <a:pt x="1072" y="29"/>
                  </a:cubicBezTo>
                  <a:cubicBezTo>
                    <a:pt x="1072" y="22"/>
                    <a:pt x="1077" y="20"/>
                    <a:pt x="1078" y="16"/>
                  </a:cubicBezTo>
                  <a:lnTo>
                    <a:pt x="1088" y="21"/>
                  </a:lnTo>
                  <a:cubicBezTo>
                    <a:pt x="1098" y="0"/>
                    <a:pt x="1119" y="3"/>
                    <a:pt x="1127" y="24"/>
                  </a:cubicBezTo>
                  <a:cubicBezTo>
                    <a:pt x="1142" y="16"/>
                    <a:pt x="1161" y="23"/>
                    <a:pt x="1172" y="6"/>
                  </a:cubicBezTo>
                  <a:cubicBezTo>
                    <a:pt x="1198" y="11"/>
                    <a:pt x="1197" y="30"/>
                    <a:pt x="1225" y="27"/>
                  </a:cubicBezTo>
                  <a:cubicBezTo>
                    <a:pt x="1241" y="25"/>
                    <a:pt x="1257" y="21"/>
                    <a:pt x="1275" y="22"/>
                  </a:cubicBezTo>
                  <a:cubicBezTo>
                    <a:pt x="1269" y="33"/>
                    <a:pt x="1274" y="35"/>
                    <a:pt x="1274" y="47"/>
                  </a:cubicBezTo>
                  <a:cubicBezTo>
                    <a:pt x="1275" y="65"/>
                    <a:pt x="1270" y="90"/>
                    <a:pt x="1266" y="108"/>
                  </a:cubicBezTo>
                  <a:cubicBezTo>
                    <a:pt x="1264" y="118"/>
                    <a:pt x="1258" y="126"/>
                    <a:pt x="1259" y="136"/>
                  </a:cubicBezTo>
                  <a:cubicBezTo>
                    <a:pt x="1261" y="145"/>
                    <a:pt x="1271" y="151"/>
                    <a:pt x="1271" y="159"/>
                  </a:cubicBezTo>
                  <a:cubicBezTo>
                    <a:pt x="1272" y="165"/>
                    <a:pt x="1267" y="166"/>
                    <a:pt x="1266" y="171"/>
                  </a:cubicBezTo>
                  <a:cubicBezTo>
                    <a:pt x="1265" y="176"/>
                    <a:pt x="1268" y="177"/>
                    <a:pt x="1268" y="182"/>
                  </a:cubicBezTo>
                  <a:cubicBezTo>
                    <a:pt x="1268" y="189"/>
                    <a:pt x="1266" y="198"/>
                    <a:pt x="1264" y="207"/>
                  </a:cubicBezTo>
                  <a:cubicBezTo>
                    <a:pt x="1257" y="226"/>
                    <a:pt x="1249" y="235"/>
                    <a:pt x="1233" y="248"/>
                  </a:cubicBezTo>
                  <a:cubicBezTo>
                    <a:pt x="1219" y="258"/>
                    <a:pt x="1212" y="273"/>
                    <a:pt x="1207" y="290"/>
                  </a:cubicBezTo>
                  <a:cubicBezTo>
                    <a:pt x="1204" y="301"/>
                    <a:pt x="1210" y="308"/>
                    <a:pt x="1214" y="318"/>
                  </a:cubicBezTo>
                  <a:cubicBezTo>
                    <a:pt x="1217" y="327"/>
                    <a:pt x="1217" y="338"/>
                    <a:pt x="1222" y="345"/>
                  </a:cubicBezTo>
                  <a:cubicBezTo>
                    <a:pt x="1226" y="351"/>
                    <a:pt x="1237" y="355"/>
                    <a:pt x="1243" y="361"/>
                  </a:cubicBezTo>
                  <a:cubicBezTo>
                    <a:pt x="1251" y="368"/>
                    <a:pt x="1253" y="373"/>
                    <a:pt x="1258" y="381"/>
                  </a:cubicBezTo>
                  <a:cubicBezTo>
                    <a:pt x="1269" y="397"/>
                    <a:pt x="1285" y="405"/>
                    <a:pt x="1301" y="413"/>
                  </a:cubicBezTo>
                  <a:cubicBezTo>
                    <a:pt x="1319" y="421"/>
                    <a:pt x="1324" y="436"/>
                    <a:pt x="1329" y="455"/>
                  </a:cubicBezTo>
                  <a:cubicBezTo>
                    <a:pt x="1333" y="474"/>
                    <a:pt x="1339" y="491"/>
                    <a:pt x="1345" y="509"/>
                  </a:cubicBezTo>
                  <a:cubicBezTo>
                    <a:pt x="1350" y="525"/>
                    <a:pt x="1354" y="542"/>
                    <a:pt x="1360" y="558"/>
                  </a:cubicBezTo>
                  <a:cubicBezTo>
                    <a:pt x="1362" y="566"/>
                    <a:pt x="1365" y="577"/>
                    <a:pt x="1368" y="587"/>
                  </a:cubicBezTo>
                  <a:cubicBezTo>
                    <a:pt x="1364" y="590"/>
                    <a:pt x="1360" y="593"/>
                    <a:pt x="1358" y="600"/>
                  </a:cubicBezTo>
                  <a:cubicBezTo>
                    <a:pt x="1354" y="617"/>
                    <a:pt x="1371" y="623"/>
                    <a:pt x="1376" y="636"/>
                  </a:cubicBezTo>
                  <a:cubicBezTo>
                    <a:pt x="1381" y="647"/>
                    <a:pt x="1381" y="668"/>
                    <a:pt x="1380" y="682"/>
                  </a:cubicBezTo>
                  <a:cubicBezTo>
                    <a:pt x="1379" y="713"/>
                    <a:pt x="1378" y="746"/>
                    <a:pt x="1384" y="776"/>
                  </a:cubicBezTo>
                  <a:cubicBezTo>
                    <a:pt x="1386" y="784"/>
                    <a:pt x="1389" y="790"/>
                    <a:pt x="1389" y="798"/>
                  </a:cubicBezTo>
                  <a:cubicBezTo>
                    <a:pt x="1389" y="806"/>
                    <a:pt x="1387" y="808"/>
                    <a:pt x="1384" y="818"/>
                  </a:cubicBezTo>
                  <a:cubicBezTo>
                    <a:pt x="1380" y="834"/>
                    <a:pt x="1385" y="846"/>
                    <a:pt x="1388" y="861"/>
                  </a:cubicBezTo>
                  <a:cubicBezTo>
                    <a:pt x="1391" y="876"/>
                    <a:pt x="1394" y="889"/>
                    <a:pt x="1386" y="904"/>
                  </a:cubicBezTo>
                  <a:cubicBezTo>
                    <a:pt x="1379" y="915"/>
                    <a:pt x="1358" y="917"/>
                    <a:pt x="1355" y="927"/>
                  </a:cubicBezTo>
                  <a:cubicBezTo>
                    <a:pt x="1349" y="945"/>
                    <a:pt x="1394" y="981"/>
                    <a:pt x="1402" y="994"/>
                  </a:cubicBezTo>
                  <a:cubicBezTo>
                    <a:pt x="1414" y="1014"/>
                    <a:pt x="1401" y="1049"/>
                    <a:pt x="1423" y="1070"/>
                  </a:cubicBezTo>
                  <a:cubicBezTo>
                    <a:pt x="1433" y="1080"/>
                    <a:pt x="1448" y="1081"/>
                    <a:pt x="1462" y="1082"/>
                  </a:cubicBezTo>
                  <a:cubicBezTo>
                    <a:pt x="1473" y="1083"/>
                    <a:pt x="1501" y="1080"/>
                    <a:pt x="1509" y="1086"/>
                  </a:cubicBezTo>
                  <a:cubicBezTo>
                    <a:pt x="1517" y="1092"/>
                    <a:pt x="1518" y="1112"/>
                    <a:pt x="1524" y="1123"/>
                  </a:cubicBezTo>
                  <a:cubicBezTo>
                    <a:pt x="1531" y="1134"/>
                    <a:pt x="1539" y="1147"/>
                    <a:pt x="1548" y="1155"/>
                  </a:cubicBezTo>
                  <a:lnTo>
                    <a:pt x="1549" y="1155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51">
              <a:extLst>
                <a:ext uri="{FF2B5EF4-FFF2-40B4-BE49-F238E27FC236}">
                  <a16:creationId xmlns:a16="http://schemas.microsoft.com/office/drawing/2014/main" id="{8F627121-D48C-460E-9AE3-2E7EFC8F1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14" y="3272454"/>
              <a:ext cx="267897" cy="211429"/>
            </a:xfrm>
            <a:custGeom>
              <a:avLst/>
              <a:gdLst>
                <a:gd name="T0" fmla="*/ 900 w 900"/>
                <a:gd name="T1" fmla="*/ 301 h 709"/>
                <a:gd name="T2" fmla="*/ 863 w 900"/>
                <a:gd name="T3" fmla="*/ 338 h 709"/>
                <a:gd name="T4" fmla="*/ 791 w 900"/>
                <a:gd name="T5" fmla="*/ 344 h 709"/>
                <a:gd name="T6" fmla="*/ 724 w 900"/>
                <a:gd name="T7" fmla="*/ 440 h 709"/>
                <a:gd name="T8" fmla="*/ 551 w 900"/>
                <a:gd name="T9" fmla="*/ 550 h 709"/>
                <a:gd name="T10" fmla="*/ 436 w 900"/>
                <a:gd name="T11" fmla="*/ 574 h 709"/>
                <a:gd name="T12" fmla="*/ 336 w 900"/>
                <a:gd name="T13" fmla="*/ 621 h 709"/>
                <a:gd name="T14" fmla="*/ 311 w 900"/>
                <a:gd name="T15" fmla="*/ 638 h 709"/>
                <a:gd name="T16" fmla="*/ 311 w 900"/>
                <a:gd name="T17" fmla="*/ 709 h 709"/>
                <a:gd name="T18" fmla="*/ 0 w 900"/>
                <a:gd name="T19" fmla="*/ 709 h 709"/>
                <a:gd name="T20" fmla="*/ 1 w 900"/>
                <a:gd name="T21" fmla="*/ 708 h 709"/>
                <a:gd name="T22" fmla="*/ 1 w 900"/>
                <a:gd name="T23" fmla="*/ 708 h 709"/>
                <a:gd name="T24" fmla="*/ 46 w 900"/>
                <a:gd name="T25" fmla="*/ 675 h 709"/>
                <a:gd name="T26" fmla="*/ 113 w 900"/>
                <a:gd name="T27" fmla="*/ 652 h 709"/>
                <a:gd name="T28" fmla="*/ 163 w 900"/>
                <a:gd name="T29" fmla="*/ 617 h 709"/>
                <a:gd name="T30" fmla="*/ 202 w 900"/>
                <a:gd name="T31" fmla="*/ 569 h 709"/>
                <a:gd name="T32" fmla="*/ 243 w 900"/>
                <a:gd name="T33" fmla="*/ 521 h 709"/>
                <a:gd name="T34" fmla="*/ 245 w 900"/>
                <a:gd name="T35" fmla="*/ 483 h 709"/>
                <a:gd name="T36" fmla="*/ 243 w 900"/>
                <a:gd name="T37" fmla="*/ 466 h 709"/>
                <a:gd name="T38" fmla="*/ 248 w 900"/>
                <a:gd name="T39" fmla="*/ 449 h 709"/>
                <a:gd name="T40" fmla="*/ 235 w 900"/>
                <a:gd name="T41" fmla="*/ 419 h 709"/>
                <a:gd name="T42" fmla="*/ 246 w 900"/>
                <a:gd name="T43" fmla="*/ 387 h 709"/>
                <a:gd name="T44" fmla="*/ 285 w 900"/>
                <a:gd name="T45" fmla="*/ 336 h 709"/>
                <a:gd name="T46" fmla="*/ 277 w 900"/>
                <a:gd name="T47" fmla="*/ 286 h 709"/>
                <a:gd name="T48" fmla="*/ 349 w 900"/>
                <a:gd name="T49" fmla="*/ 238 h 709"/>
                <a:gd name="T50" fmla="*/ 416 w 900"/>
                <a:gd name="T51" fmla="*/ 194 h 709"/>
                <a:gd name="T52" fmla="*/ 477 w 900"/>
                <a:gd name="T53" fmla="*/ 154 h 709"/>
                <a:gd name="T54" fmla="*/ 502 w 900"/>
                <a:gd name="T55" fmla="*/ 122 h 709"/>
                <a:gd name="T56" fmla="*/ 511 w 900"/>
                <a:gd name="T57" fmla="*/ 82 h 709"/>
                <a:gd name="T58" fmla="*/ 524 w 900"/>
                <a:gd name="T59" fmla="*/ 43 h 709"/>
                <a:gd name="T60" fmla="*/ 540 w 900"/>
                <a:gd name="T61" fmla="*/ 8 h 709"/>
                <a:gd name="T62" fmla="*/ 580 w 900"/>
                <a:gd name="T63" fmla="*/ 0 h 709"/>
                <a:gd name="T64" fmla="*/ 580 w 900"/>
                <a:gd name="T65" fmla="*/ 28 h 709"/>
                <a:gd name="T66" fmla="*/ 596 w 900"/>
                <a:gd name="T67" fmla="*/ 44 h 709"/>
                <a:gd name="T68" fmla="*/ 636 w 900"/>
                <a:gd name="T69" fmla="*/ 64 h 709"/>
                <a:gd name="T70" fmla="*/ 685 w 900"/>
                <a:gd name="T71" fmla="*/ 56 h 709"/>
                <a:gd name="T72" fmla="*/ 734 w 900"/>
                <a:gd name="T73" fmla="*/ 54 h 709"/>
                <a:gd name="T74" fmla="*/ 748 w 900"/>
                <a:gd name="T75" fmla="*/ 40 h 709"/>
                <a:gd name="T76" fmla="*/ 778 w 900"/>
                <a:gd name="T77" fmla="*/ 70 h 709"/>
                <a:gd name="T78" fmla="*/ 818 w 900"/>
                <a:gd name="T79" fmla="*/ 67 h 709"/>
                <a:gd name="T80" fmla="*/ 839 w 900"/>
                <a:gd name="T81" fmla="*/ 114 h 709"/>
                <a:gd name="T82" fmla="*/ 844 w 900"/>
                <a:gd name="T83" fmla="*/ 176 h 709"/>
                <a:gd name="T84" fmla="*/ 869 w 900"/>
                <a:gd name="T85" fmla="*/ 285 h 709"/>
                <a:gd name="T86" fmla="*/ 900 w 900"/>
                <a:gd name="T87" fmla="*/ 294 h 709"/>
                <a:gd name="T88" fmla="*/ 900 w 900"/>
                <a:gd name="T89" fmla="*/ 301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0" h="709">
                  <a:moveTo>
                    <a:pt x="900" y="301"/>
                  </a:moveTo>
                  <a:cubicBezTo>
                    <a:pt x="876" y="314"/>
                    <a:pt x="899" y="333"/>
                    <a:pt x="863" y="338"/>
                  </a:cubicBezTo>
                  <a:cubicBezTo>
                    <a:pt x="838" y="342"/>
                    <a:pt x="814" y="338"/>
                    <a:pt x="791" y="344"/>
                  </a:cubicBezTo>
                  <a:cubicBezTo>
                    <a:pt x="759" y="352"/>
                    <a:pt x="719" y="401"/>
                    <a:pt x="724" y="440"/>
                  </a:cubicBezTo>
                  <a:cubicBezTo>
                    <a:pt x="663" y="472"/>
                    <a:pt x="610" y="514"/>
                    <a:pt x="551" y="550"/>
                  </a:cubicBezTo>
                  <a:cubicBezTo>
                    <a:pt x="515" y="572"/>
                    <a:pt x="479" y="570"/>
                    <a:pt x="436" y="574"/>
                  </a:cubicBezTo>
                  <a:cubicBezTo>
                    <a:pt x="392" y="577"/>
                    <a:pt x="370" y="595"/>
                    <a:pt x="336" y="621"/>
                  </a:cubicBezTo>
                  <a:cubicBezTo>
                    <a:pt x="328" y="627"/>
                    <a:pt x="320" y="632"/>
                    <a:pt x="311" y="638"/>
                  </a:cubicBezTo>
                  <a:lnTo>
                    <a:pt x="311" y="709"/>
                  </a:lnTo>
                  <a:cubicBezTo>
                    <a:pt x="227" y="709"/>
                    <a:pt x="0" y="709"/>
                    <a:pt x="0" y="709"/>
                  </a:cubicBezTo>
                  <a:lnTo>
                    <a:pt x="1" y="708"/>
                  </a:lnTo>
                  <a:lnTo>
                    <a:pt x="1" y="708"/>
                  </a:lnTo>
                  <a:cubicBezTo>
                    <a:pt x="17" y="689"/>
                    <a:pt x="19" y="682"/>
                    <a:pt x="46" y="675"/>
                  </a:cubicBezTo>
                  <a:cubicBezTo>
                    <a:pt x="71" y="669"/>
                    <a:pt x="94" y="673"/>
                    <a:pt x="113" y="652"/>
                  </a:cubicBezTo>
                  <a:cubicBezTo>
                    <a:pt x="131" y="632"/>
                    <a:pt x="140" y="626"/>
                    <a:pt x="163" y="617"/>
                  </a:cubicBezTo>
                  <a:cubicBezTo>
                    <a:pt x="185" y="608"/>
                    <a:pt x="199" y="593"/>
                    <a:pt x="202" y="569"/>
                  </a:cubicBezTo>
                  <a:cubicBezTo>
                    <a:pt x="217" y="561"/>
                    <a:pt x="236" y="536"/>
                    <a:pt x="243" y="521"/>
                  </a:cubicBezTo>
                  <a:cubicBezTo>
                    <a:pt x="249" y="508"/>
                    <a:pt x="247" y="497"/>
                    <a:pt x="245" y="483"/>
                  </a:cubicBezTo>
                  <a:cubicBezTo>
                    <a:pt x="244" y="474"/>
                    <a:pt x="243" y="474"/>
                    <a:pt x="243" y="466"/>
                  </a:cubicBezTo>
                  <a:cubicBezTo>
                    <a:pt x="243" y="462"/>
                    <a:pt x="248" y="456"/>
                    <a:pt x="248" y="449"/>
                  </a:cubicBezTo>
                  <a:cubicBezTo>
                    <a:pt x="247" y="439"/>
                    <a:pt x="237" y="429"/>
                    <a:pt x="235" y="419"/>
                  </a:cubicBezTo>
                  <a:cubicBezTo>
                    <a:pt x="233" y="402"/>
                    <a:pt x="239" y="399"/>
                    <a:pt x="246" y="387"/>
                  </a:cubicBezTo>
                  <a:cubicBezTo>
                    <a:pt x="255" y="371"/>
                    <a:pt x="261" y="339"/>
                    <a:pt x="285" y="336"/>
                  </a:cubicBezTo>
                  <a:cubicBezTo>
                    <a:pt x="292" y="318"/>
                    <a:pt x="286" y="301"/>
                    <a:pt x="277" y="286"/>
                  </a:cubicBezTo>
                  <a:cubicBezTo>
                    <a:pt x="297" y="265"/>
                    <a:pt x="325" y="252"/>
                    <a:pt x="349" y="238"/>
                  </a:cubicBezTo>
                  <a:cubicBezTo>
                    <a:pt x="373" y="224"/>
                    <a:pt x="393" y="209"/>
                    <a:pt x="416" y="194"/>
                  </a:cubicBezTo>
                  <a:cubicBezTo>
                    <a:pt x="437" y="180"/>
                    <a:pt x="459" y="173"/>
                    <a:pt x="477" y="154"/>
                  </a:cubicBezTo>
                  <a:cubicBezTo>
                    <a:pt x="485" y="145"/>
                    <a:pt x="499" y="133"/>
                    <a:pt x="502" y="122"/>
                  </a:cubicBezTo>
                  <a:cubicBezTo>
                    <a:pt x="507" y="106"/>
                    <a:pt x="503" y="97"/>
                    <a:pt x="511" y="82"/>
                  </a:cubicBezTo>
                  <a:cubicBezTo>
                    <a:pt x="519" y="66"/>
                    <a:pt x="523" y="61"/>
                    <a:pt x="524" y="43"/>
                  </a:cubicBezTo>
                  <a:cubicBezTo>
                    <a:pt x="525" y="24"/>
                    <a:pt x="530" y="21"/>
                    <a:pt x="540" y="8"/>
                  </a:cubicBezTo>
                  <a:cubicBezTo>
                    <a:pt x="556" y="9"/>
                    <a:pt x="566" y="1"/>
                    <a:pt x="580" y="0"/>
                  </a:cubicBezTo>
                  <a:cubicBezTo>
                    <a:pt x="580" y="8"/>
                    <a:pt x="577" y="20"/>
                    <a:pt x="580" y="28"/>
                  </a:cubicBezTo>
                  <a:cubicBezTo>
                    <a:pt x="584" y="41"/>
                    <a:pt x="587" y="37"/>
                    <a:pt x="596" y="44"/>
                  </a:cubicBezTo>
                  <a:cubicBezTo>
                    <a:pt x="610" y="56"/>
                    <a:pt x="615" y="65"/>
                    <a:pt x="636" y="64"/>
                  </a:cubicBezTo>
                  <a:cubicBezTo>
                    <a:pt x="653" y="63"/>
                    <a:pt x="667" y="55"/>
                    <a:pt x="685" y="56"/>
                  </a:cubicBezTo>
                  <a:cubicBezTo>
                    <a:pt x="701" y="56"/>
                    <a:pt x="717" y="60"/>
                    <a:pt x="734" y="54"/>
                  </a:cubicBezTo>
                  <a:cubicBezTo>
                    <a:pt x="737" y="49"/>
                    <a:pt x="743" y="44"/>
                    <a:pt x="748" y="40"/>
                  </a:cubicBezTo>
                  <a:cubicBezTo>
                    <a:pt x="755" y="58"/>
                    <a:pt x="755" y="70"/>
                    <a:pt x="778" y="70"/>
                  </a:cubicBezTo>
                  <a:cubicBezTo>
                    <a:pt x="792" y="70"/>
                    <a:pt x="805" y="65"/>
                    <a:pt x="818" y="67"/>
                  </a:cubicBezTo>
                  <a:cubicBezTo>
                    <a:pt x="820" y="83"/>
                    <a:pt x="834" y="98"/>
                    <a:pt x="839" y="114"/>
                  </a:cubicBezTo>
                  <a:cubicBezTo>
                    <a:pt x="844" y="133"/>
                    <a:pt x="845" y="154"/>
                    <a:pt x="844" y="176"/>
                  </a:cubicBezTo>
                  <a:cubicBezTo>
                    <a:pt x="843" y="209"/>
                    <a:pt x="846" y="260"/>
                    <a:pt x="869" y="285"/>
                  </a:cubicBezTo>
                  <a:cubicBezTo>
                    <a:pt x="879" y="288"/>
                    <a:pt x="888" y="292"/>
                    <a:pt x="900" y="294"/>
                  </a:cubicBezTo>
                  <a:lnTo>
                    <a:pt x="900" y="30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52">
              <a:extLst>
                <a:ext uri="{FF2B5EF4-FFF2-40B4-BE49-F238E27FC236}">
                  <a16:creationId xmlns:a16="http://schemas.microsoft.com/office/drawing/2014/main" id="{048F9832-4D80-466B-B80C-31580356B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836" y="3491762"/>
              <a:ext cx="271837" cy="300728"/>
            </a:xfrm>
            <a:custGeom>
              <a:avLst/>
              <a:gdLst>
                <a:gd name="T0" fmla="*/ 903 w 911"/>
                <a:gd name="T1" fmla="*/ 890 h 1007"/>
                <a:gd name="T2" fmla="*/ 882 w 911"/>
                <a:gd name="T3" fmla="*/ 953 h 1007"/>
                <a:gd name="T4" fmla="*/ 663 w 911"/>
                <a:gd name="T5" fmla="*/ 959 h 1007"/>
                <a:gd name="T6" fmla="*/ 600 w 911"/>
                <a:gd name="T7" fmla="*/ 944 h 1007"/>
                <a:gd name="T8" fmla="*/ 563 w 911"/>
                <a:gd name="T9" fmla="*/ 953 h 1007"/>
                <a:gd name="T10" fmla="*/ 558 w 911"/>
                <a:gd name="T11" fmla="*/ 924 h 1007"/>
                <a:gd name="T12" fmla="*/ 482 w 911"/>
                <a:gd name="T13" fmla="*/ 965 h 1007"/>
                <a:gd name="T14" fmla="*/ 460 w 911"/>
                <a:gd name="T15" fmla="*/ 928 h 1007"/>
                <a:gd name="T16" fmla="*/ 412 w 911"/>
                <a:gd name="T17" fmla="*/ 928 h 1007"/>
                <a:gd name="T18" fmla="*/ 406 w 911"/>
                <a:gd name="T19" fmla="*/ 981 h 1007"/>
                <a:gd name="T20" fmla="*/ 369 w 911"/>
                <a:gd name="T21" fmla="*/ 1003 h 1007"/>
                <a:gd name="T22" fmla="*/ 368 w 911"/>
                <a:gd name="T23" fmla="*/ 1007 h 1007"/>
                <a:gd name="T24" fmla="*/ 328 w 911"/>
                <a:gd name="T25" fmla="*/ 979 h 1007"/>
                <a:gd name="T26" fmla="*/ 308 w 911"/>
                <a:gd name="T27" fmla="*/ 955 h 1007"/>
                <a:gd name="T28" fmla="*/ 280 w 911"/>
                <a:gd name="T29" fmla="*/ 903 h 1007"/>
                <a:gd name="T30" fmla="*/ 248 w 911"/>
                <a:gd name="T31" fmla="*/ 901 h 1007"/>
                <a:gd name="T32" fmla="*/ 230 w 911"/>
                <a:gd name="T33" fmla="*/ 883 h 1007"/>
                <a:gd name="T34" fmla="*/ 129 w 911"/>
                <a:gd name="T35" fmla="*/ 861 h 1007"/>
                <a:gd name="T36" fmla="*/ 102 w 911"/>
                <a:gd name="T37" fmla="*/ 870 h 1007"/>
                <a:gd name="T38" fmla="*/ 70 w 911"/>
                <a:gd name="T39" fmla="*/ 874 h 1007"/>
                <a:gd name="T40" fmla="*/ 52 w 911"/>
                <a:gd name="T41" fmla="*/ 891 h 1007"/>
                <a:gd name="T42" fmla="*/ 33 w 911"/>
                <a:gd name="T43" fmla="*/ 893 h 1007"/>
                <a:gd name="T44" fmla="*/ 49 w 911"/>
                <a:gd name="T45" fmla="*/ 818 h 1007"/>
                <a:gd name="T46" fmla="*/ 70 w 911"/>
                <a:gd name="T47" fmla="*/ 719 h 1007"/>
                <a:gd name="T48" fmla="*/ 39 w 911"/>
                <a:gd name="T49" fmla="*/ 641 h 1007"/>
                <a:gd name="T50" fmla="*/ 50 w 911"/>
                <a:gd name="T51" fmla="*/ 615 h 1007"/>
                <a:gd name="T52" fmla="*/ 53 w 911"/>
                <a:gd name="T53" fmla="*/ 570 h 1007"/>
                <a:gd name="T54" fmla="*/ 41 w 911"/>
                <a:gd name="T55" fmla="*/ 539 h 1007"/>
                <a:gd name="T56" fmla="*/ 18 w 911"/>
                <a:gd name="T57" fmla="*/ 520 h 1007"/>
                <a:gd name="T58" fmla="*/ 7 w 911"/>
                <a:gd name="T59" fmla="*/ 534 h 1007"/>
                <a:gd name="T60" fmla="*/ 0 w 911"/>
                <a:gd name="T61" fmla="*/ 532 h 1007"/>
                <a:gd name="T62" fmla="*/ 6 w 911"/>
                <a:gd name="T63" fmla="*/ 480 h 1007"/>
                <a:gd name="T64" fmla="*/ 7 w 911"/>
                <a:gd name="T65" fmla="*/ 484 h 1007"/>
                <a:gd name="T66" fmla="*/ 319 w 911"/>
                <a:gd name="T67" fmla="*/ 482 h 1007"/>
                <a:gd name="T68" fmla="*/ 313 w 911"/>
                <a:gd name="T69" fmla="*/ 348 h 1007"/>
                <a:gd name="T70" fmla="*/ 346 w 911"/>
                <a:gd name="T71" fmla="*/ 309 h 1007"/>
                <a:gd name="T72" fmla="*/ 376 w 911"/>
                <a:gd name="T73" fmla="*/ 304 h 1007"/>
                <a:gd name="T74" fmla="*/ 390 w 911"/>
                <a:gd name="T75" fmla="*/ 283 h 1007"/>
                <a:gd name="T76" fmla="*/ 386 w 911"/>
                <a:gd name="T77" fmla="*/ 104 h 1007"/>
                <a:gd name="T78" fmla="*/ 636 w 911"/>
                <a:gd name="T79" fmla="*/ 104 h 1007"/>
                <a:gd name="T80" fmla="*/ 637 w 911"/>
                <a:gd name="T81" fmla="*/ 0 h 1007"/>
                <a:gd name="T82" fmla="*/ 911 w 911"/>
                <a:gd name="T83" fmla="*/ 182 h 1007"/>
                <a:gd name="T84" fmla="*/ 821 w 911"/>
                <a:gd name="T85" fmla="*/ 190 h 1007"/>
                <a:gd name="T86" fmla="*/ 883 w 911"/>
                <a:gd name="T87" fmla="*/ 870 h 1007"/>
                <a:gd name="T88" fmla="*/ 903 w 911"/>
                <a:gd name="T89" fmla="*/ 89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1" h="1007">
                  <a:moveTo>
                    <a:pt x="903" y="890"/>
                  </a:moveTo>
                  <a:cubicBezTo>
                    <a:pt x="904" y="896"/>
                    <a:pt x="884" y="943"/>
                    <a:pt x="882" y="953"/>
                  </a:cubicBezTo>
                  <a:cubicBezTo>
                    <a:pt x="833" y="957"/>
                    <a:pt x="687" y="959"/>
                    <a:pt x="663" y="959"/>
                  </a:cubicBezTo>
                  <a:cubicBezTo>
                    <a:pt x="645" y="959"/>
                    <a:pt x="600" y="969"/>
                    <a:pt x="600" y="944"/>
                  </a:cubicBezTo>
                  <a:cubicBezTo>
                    <a:pt x="582" y="937"/>
                    <a:pt x="577" y="951"/>
                    <a:pt x="563" y="953"/>
                  </a:cubicBezTo>
                  <a:cubicBezTo>
                    <a:pt x="557" y="944"/>
                    <a:pt x="559" y="934"/>
                    <a:pt x="558" y="924"/>
                  </a:cubicBezTo>
                  <a:cubicBezTo>
                    <a:pt x="522" y="920"/>
                    <a:pt x="498" y="931"/>
                    <a:pt x="482" y="965"/>
                  </a:cubicBezTo>
                  <a:cubicBezTo>
                    <a:pt x="472" y="955"/>
                    <a:pt x="469" y="935"/>
                    <a:pt x="460" y="928"/>
                  </a:cubicBezTo>
                  <a:cubicBezTo>
                    <a:pt x="450" y="919"/>
                    <a:pt x="429" y="927"/>
                    <a:pt x="412" y="928"/>
                  </a:cubicBezTo>
                  <a:cubicBezTo>
                    <a:pt x="412" y="944"/>
                    <a:pt x="414" y="967"/>
                    <a:pt x="406" y="981"/>
                  </a:cubicBezTo>
                  <a:cubicBezTo>
                    <a:pt x="397" y="996"/>
                    <a:pt x="377" y="991"/>
                    <a:pt x="369" y="1003"/>
                  </a:cubicBezTo>
                  <a:lnTo>
                    <a:pt x="368" y="1007"/>
                  </a:lnTo>
                  <a:cubicBezTo>
                    <a:pt x="360" y="984"/>
                    <a:pt x="348" y="987"/>
                    <a:pt x="328" y="979"/>
                  </a:cubicBezTo>
                  <a:cubicBezTo>
                    <a:pt x="330" y="965"/>
                    <a:pt x="321" y="957"/>
                    <a:pt x="308" y="955"/>
                  </a:cubicBezTo>
                  <a:cubicBezTo>
                    <a:pt x="301" y="941"/>
                    <a:pt x="293" y="911"/>
                    <a:pt x="280" y="903"/>
                  </a:cubicBezTo>
                  <a:cubicBezTo>
                    <a:pt x="271" y="898"/>
                    <a:pt x="257" y="904"/>
                    <a:pt x="248" y="901"/>
                  </a:cubicBezTo>
                  <a:cubicBezTo>
                    <a:pt x="238" y="898"/>
                    <a:pt x="237" y="891"/>
                    <a:pt x="230" y="883"/>
                  </a:cubicBezTo>
                  <a:cubicBezTo>
                    <a:pt x="214" y="866"/>
                    <a:pt x="149" y="831"/>
                    <a:pt x="129" y="861"/>
                  </a:cubicBezTo>
                  <a:cubicBezTo>
                    <a:pt x="119" y="862"/>
                    <a:pt x="112" y="867"/>
                    <a:pt x="102" y="870"/>
                  </a:cubicBezTo>
                  <a:cubicBezTo>
                    <a:pt x="94" y="872"/>
                    <a:pt x="78" y="870"/>
                    <a:pt x="70" y="874"/>
                  </a:cubicBezTo>
                  <a:cubicBezTo>
                    <a:pt x="63" y="877"/>
                    <a:pt x="60" y="888"/>
                    <a:pt x="52" y="891"/>
                  </a:cubicBezTo>
                  <a:cubicBezTo>
                    <a:pt x="46" y="894"/>
                    <a:pt x="40" y="894"/>
                    <a:pt x="33" y="893"/>
                  </a:cubicBezTo>
                  <a:cubicBezTo>
                    <a:pt x="38" y="869"/>
                    <a:pt x="37" y="844"/>
                    <a:pt x="49" y="818"/>
                  </a:cubicBezTo>
                  <a:cubicBezTo>
                    <a:pt x="63" y="788"/>
                    <a:pt x="73" y="753"/>
                    <a:pt x="70" y="719"/>
                  </a:cubicBezTo>
                  <a:cubicBezTo>
                    <a:pt x="67" y="690"/>
                    <a:pt x="54" y="656"/>
                    <a:pt x="39" y="641"/>
                  </a:cubicBezTo>
                  <a:cubicBezTo>
                    <a:pt x="20" y="622"/>
                    <a:pt x="38" y="631"/>
                    <a:pt x="50" y="615"/>
                  </a:cubicBezTo>
                  <a:cubicBezTo>
                    <a:pt x="57" y="605"/>
                    <a:pt x="53" y="581"/>
                    <a:pt x="53" y="570"/>
                  </a:cubicBezTo>
                  <a:cubicBezTo>
                    <a:pt x="53" y="563"/>
                    <a:pt x="56" y="546"/>
                    <a:pt x="41" y="539"/>
                  </a:cubicBezTo>
                  <a:cubicBezTo>
                    <a:pt x="28" y="533"/>
                    <a:pt x="26" y="541"/>
                    <a:pt x="18" y="520"/>
                  </a:cubicBezTo>
                  <a:cubicBezTo>
                    <a:pt x="17" y="523"/>
                    <a:pt x="9" y="529"/>
                    <a:pt x="7" y="534"/>
                  </a:cubicBezTo>
                  <a:lnTo>
                    <a:pt x="0" y="532"/>
                  </a:lnTo>
                  <a:cubicBezTo>
                    <a:pt x="4" y="510"/>
                    <a:pt x="3" y="498"/>
                    <a:pt x="6" y="480"/>
                  </a:cubicBezTo>
                  <a:lnTo>
                    <a:pt x="7" y="484"/>
                  </a:lnTo>
                  <a:cubicBezTo>
                    <a:pt x="51" y="487"/>
                    <a:pt x="303" y="483"/>
                    <a:pt x="319" y="482"/>
                  </a:cubicBezTo>
                  <a:cubicBezTo>
                    <a:pt x="320" y="459"/>
                    <a:pt x="313" y="371"/>
                    <a:pt x="313" y="348"/>
                  </a:cubicBezTo>
                  <a:cubicBezTo>
                    <a:pt x="313" y="322"/>
                    <a:pt x="322" y="314"/>
                    <a:pt x="346" y="309"/>
                  </a:cubicBezTo>
                  <a:cubicBezTo>
                    <a:pt x="356" y="308"/>
                    <a:pt x="366" y="306"/>
                    <a:pt x="376" y="304"/>
                  </a:cubicBezTo>
                  <a:cubicBezTo>
                    <a:pt x="391" y="302"/>
                    <a:pt x="390" y="299"/>
                    <a:pt x="390" y="283"/>
                  </a:cubicBezTo>
                  <a:cubicBezTo>
                    <a:pt x="387" y="225"/>
                    <a:pt x="383" y="164"/>
                    <a:pt x="386" y="104"/>
                  </a:cubicBezTo>
                  <a:cubicBezTo>
                    <a:pt x="428" y="102"/>
                    <a:pt x="636" y="104"/>
                    <a:pt x="636" y="104"/>
                  </a:cubicBezTo>
                  <a:lnTo>
                    <a:pt x="637" y="0"/>
                  </a:lnTo>
                  <a:cubicBezTo>
                    <a:pt x="649" y="8"/>
                    <a:pt x="770" y="88"/>
                    <a:pt x="911" y="182"/>
                  </a:cubicBezTo>
                  <a:cubicBezTo>
                    <a:pt x="876" y="184"/>
                    <a:pt x="821" y="190"/>
                    <a:pt x="821" y="190"/>
                  </a:cubicBezTo>
                  <a:lnTo>
                    <a:pt x="883" y="870"/>
                  </a:lnTo>
                  <a:lnTo>
                    <a:pt x="903" y="89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53">
              <a:extLst>
                <a:ext uri="{FF2B5EF4-FFF2-40B4-BE49-F238E27FC236}">
                  <a16:creationId xmlns:a16="http://schemas.microsoft.com/office/drawing/2014/main" id="{23CC9E95-7D36-4E5A-93DE-A943F3940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150" y="3483882"/>
              <a:ext cx="189104" cy="153647"/>
            </a:xfrm>
            <a:custGeom>
              <a:avLst/>
              <a:gdLst>
                <a:gd name="T0" fmla="*/ 633 w 633"/>
                <a:gd name="T1" fmla="*/ 27 h 514"/>
                <a:gd name="T2" fmla="*/ 632 w 633"/>
                <a:gd name="T3" fmla="*/ 131 h 514"/>
                <a:gd name="T4" fmla="*/ 382 w 633"/>
                <a:gd name="T5" fmla="*/ 131 h 514"/>
                <a:gd name="T6" fmla="*/ 386 w 633"/>
                <a:gd name="T7" fmla="*/ 310 h 514"/>
                <a:gd name="T8" fmla="*/ 372 w 633"/>
                <a:gd name="T9" fmla="*/ 331 h 514"/>
                <a:gd name="T10" fmla="*/ 342 w 633"/>
                <a:gd name="T11" fmla="*/ 336 h 514"/>
                <a:gd name="T12" fmla="*/ 309 w 633"/>
                <a:gd name="T13" fmla="*/ 375 h 514"/>
                <a:gd name="T14" fmla="*/ 315 w 633"/>
                <a:gd name="T15" fmla="*/ 509 h 514"/>
                <a:gd name="T16" fmla="*/ 3 w 633"/>
                <a:gd name="T17" fmla="*/ 511 h 514"/>
                <a:gd name="T18" fmla="*/ 2 w 633"/>
                <a:gd name="T19" fmla="*/ 507 h 514"/>
                <a:gd name="T20" fmla="*/ 5 w 633"/>
                <a:gd name="T21" fmla="*/ 476 h 514"/>
                <a:gd name="T22" fmla="*/ 12 w 633"/>
                <a:gd name="T23" fmla="*/ 442 h 514"/>
                <a:gd name="T24" fmla="*/ 42 w 633"/>
                <a:gd name="T25" fmla="*/ 413 h 514"/>
                <a:gd name="T26" fmla="*/ 56 w 633"/>
                <a:gd name="T27" fmla="*/ 381 h 514"/>
                <a:gd name="T28" fmla="*/ 80 w 633"/>
                <a:gd name="T29" fmla="*/ 346 h 514"/>
                <a:gd name="T30" fmla="*/ 85 w 633"/>
                <a:gd name="T31" fmla="*/ 320 h 514"/>
                <a:gd name="T32" fmla="*/ 97 w 633"/>
                <a:gd name="T33" fmla="*/ 293 h 514"/>
                <a:gd name="T34" fmla="*/ 134 w 633"/>
                <a:gd name="T35" fmla="*/ 258 h 514"/>
                <a:gd name="T36" fmla="*/ 151 w 633"/>
                <a:gd name="T37" fmla="*/ 238 h 514"/>
                <a:gd name="T38" fmla="*/ 159 w 633"/>
                <a:gd name="T39" fmla="*/ 209 h 514"/>
                <a:gd name="T40" fmla="*/ 188 w 633"/>
                <a:gd name="T41" fmla="*/ 169 h 514"/>
                <a:gd name="T42" fmla="*/ 201 w 633"/>
                <a:gd name="T43" fmla="*/ 154 h 514"/>
                <a:gd name="T44" fmla="*/ 194 w 633"/>
                <a:gd name="T45" fmla="*/ 126 h 514"/>
                <a:gd name="T46" fmla="*/ 220 w 633"/>
                <a:gd name="T47" fmla="*/ 115 h 514"/>
                <a:gd name="T48" fmla="*/ 249 w 633"/>
                <a:gd name="T49" fmla="*/ 86 h 514"/>
                <a:gd name="T50" fmla="*/ 292 w 633"/>
                <a:gd name="T51" fmla="*/ 66 h 514"/>
                <a:gd name="T52" fmla="*/ 322 w 633"/>
                <a:gd name="T53" fmla="*/ 0 h 514"/>
                <a:gd name="T54" fmla="*/ 321 w 633"/>
                <a:gd name="T55" fmla="*/ 1 h 514"/>
                <a:gd name="T56" fmla="*/ 632 w 633"/>
                <a:gd name="T57" fmla="*/ 1 h 514"/>
                <a:gd name="T58" fmla="*/ 632 w 633"/>
                <a:gd name="T59" fmla="*/ 26 h 514"/>
                <a:gd name="T60" fmla="*/ 633 w 633"/>
                <a:gd name="T61" fmla="*/ 2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3" h="514">
                  <a:moveTo>
                    <a:pt x="633" y="27"/>
                  </a:moveTo>
                  <a:lnTo>
                    <a:pt x="632" y="131"/>
                  </a:lnTo>
                  <a:cubicBezTo>
                    <a:pt x="632" y="131"/>
                    <a:pt x="424" y="129"/>
                    <a:pt x="382" y="131"/>
                  </a:cubicBezTo>
                  <a:cubicBezTo>
                    <a:pt x="379" y="191"/>
                    <a:pt x="383" y="252"/>
                    <a:pt x="386" y="310"/>
                  </a:cubicBezTo>
                  <a:cubicBezTo>
                    <a:pt x="386" y="326"/>
                    <a:pt x="387" y="329"/>
                    <a:pt x="372" y="331"/>
                  </a:cubicBezTo>
                  <a:cubicBezTo>
                    <a:pt x="362" y="333"/>
                    <a:pt x="352" y="335"/>
                    <a:pt x="342" y="336"/>
                  </a:cubicBezTo>
                  <a:cubicBezTo>
                    <a:pt x="318" y="341"/>
                    <a:pt x="309" y="349"/>
                    <a:pt x="309" y="375"/>
                  </a:cubicBezTo>
                  <a:cubicBezTo>
                    <a:pt x="309" y="398"/>
                    <a:pt x="316" y="486"/>
                    <a:pt x="315" y="509"/>
                  </a:cubicBezTo>
                  <a:cubicBezTo>
                    <a:pt x="299" y="510"/>
                    <a:pt x="47" y="514"/>
                    <a:pt x="3" y="511"/>
                  </a:cubicBezTo>
                  <a:lnTo>
                    <a:pt x="2" y="507"/>
                  </a:lnTo>
                  <a:cubicBezTo>
                    <a:pt x="0" y="495"/>
                    <a:pt x="1" y="487"/>
                    <a:pt x="5" y="476"/>
                  </a:cubicBezTo>
                  <a:cubicBezTo>
                    <a:pt x="9" y="466"/>
                    <a:pt x="9" y="453"/>
                    <a:pt x="12" y="442"/>
                  </a:cubicBezTo>
                  <a:cubicBezTo>
                    <a:pt x="29" y="436"/>
                    <a:pt x="33" y="430"/>
                    <a:pt x="42" y="413"/>
                  </a:cubicBezTo>
                  <a:cubicBezTo>
                    <a:pt x="47" y="402"/>
                    <a:pt x="69" y="385"/>
                    <a:pt x="56" y="381"/>
                  </a:cubicBezTo>
                  <a:cubicBezTo>
                    <a:pt x="54" y="369"/>
                    <a:pt x="73" y="356"/>
                    <a:pt x="80" y="346"/>
                  </a:cubicBezTo>
                  <a:cubicBezTo>
                    <a:pt x="88" y="336"/>
                    <a:pt x="84" y="332"/>
                    <a:pt x="85" y="320"/>
                  </a:cubicBezTo>
                  <a:cubicBezTo>
                    <a:pt x="87" y="312"/>
                    <a:pt x="94" y="300"/>
                    <a:pt x="97" y="293"/>
                  </a:cubicBezTo>
                  <a:cubicBezTo>
                    <a:pt x="108" y="274"/>
                    <a:pt x="118" y="271"/>
                    <a:pt x="134" y="258"/>
                  </a:cubicBezTo>
                  <a:cubicBezTo>
                    <a:pt x="139" y="253"/>
                    <a:pt x="147" y="244"/>
                    <a:pt x="151" y="238"/>
                  </a:cubicBezTo>
                  <a:cubicBezTo>
                    <a:pt x="155" y="230"/>
                    <a:pt x="154" y="218"/>
                    <a:pt x="159" y="209"/>
                  </a:cubicBezTo>
                  <a:cubicBezTo>
                    <a:pt x="165" y="198"/>
                    <a:pt x="179" y="174"/>
                    <a:pt x="188" y="169"/>
                  </a:cubicBezTo>
                  <a:cubicBezTo>
                    <a:pt x="188" y="169"/>
                    <a:pt x="193" y="166"/>
                    <a:pt x="201" y="154"/>
                  </a:cubicBezTo>
                  <a:cubicBezTo>
                    <a:pt x="209" y="144"/>
                    <a:pt x="199" y="135"/>
                    <a:pt x="194" y="126"/>
                  </a:cubicBezTo>
                  <a:cubicBezTo>
                    <a:pt x="201" y="121"/>
                    <a:pt x="211" y="116"/>
                    <a:pt x="220" y="115"/>
                  </a:cubicBezTo>
                  <a:cubicBezTo>
                    <a:pt x="220" y="94"/>
                    <a:pt x="233" y="93"/>
                    <a:pt x="249" y="86"/>
                  </a:cubicBezTo>
                  <a:cubicBezTo>
                    <a:pt x="261" y="80"/>
                    <a:pt x="290" y="73"/>
                    <a:pt x="292" y="66"/>
                  </a:cubicBezTo>
                  <a:cubicBezTo>
                    <a:pt x="289" y="38"/>
                    <a:pt x="301" y="15"/>
                    <a:pt x="322" y="0"/>
                  </a:cubicBezTo>
                  <a:lnTo>
                    <a:pt x="321" y="1"/>
                  </a:lnTo>
                  <a:cubicBezTo>
                    <a:pt x="321" y="1"/>
                    <a:pt x="548" y="1"/>
                    <a:pt x="632" y="1"/>
                  </a:cubicBezTo>
                  <a:lnTo>
                    <a:pt x="632" y="26"/>
                  </a:lnTo>
                  <a:lnTo>
                    <a:pt x="633" y="2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54">
              <a:extLst>
                <a:ext uri="{FF2B5EF4-FFF2-40B4-BE49-F238E27FC236}">
                  <a16:creationId xmlns:a16="http://schemas.microsoft.com/office/drawing/2014/main" id="{7E6A8323-71B5-4B06-B0D6-AD042B495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704" y="3739960"/>
              <a:ext cx="149707" cy="114250"/>
            </a:xfrm>
            <a:custGeom>
              <a:avLst/>
              <a:gdLst>
                <a:gd name="T0" fmla="*/ 464 w 500"/>
                <a:gd name="T1" fmla="*/ 369 h 382"/>
                <a:gd name="T2" fmla="*/ 348 w 500"/>
                <a:gd name="T3" fmla="*/ 338 h 382"/>
                <a:gd name="T4" fmla="*/ 290 w 500"/>
                <a:gd name="T5" fmla="*/ 340 h 382"/>
                <a:gd name="T6" fmla="*/ 269 w 500"/>
                <a:gd name="T7" fmla="*/ 335 h 382"/>
                <a:gd name="T8" fmla="*/ 203 w 500"/>
                <a:gd name="T9" fmla="*/ 334 h 382"/>
                <a:gd name="T10" fmla="*/ 164 w 500"/>
                <a:gd name="T11" fmla="*/ 352 h 382"/>
                <a:gd name="T12" fmla="*/ 122 w 500"/>
                <a:gd name="T13" fmla="*/ 362 h 382"/>
                <a:gd name="T14" fmla="*/ 92 w 500"/>
                <a:gd name="T15" fmla="*/ 366 h 382"/>
                <a:gd name="T16" fmla="*/ 60 w 500"/>
                <a:gd name="T17" fmla="*/ 370 h 382"/>
                <a:gd name="T18" fmla="*/ 87 w 500"/>
                <a:gd name="T19" fmla="*/ 343 h 382"/>
                <a:gd name="T20" fmla="*/ 64 w 500"/>
                <a:gd name="T21" fmla="*/ 330 h 382"/>
                <a:gd name="T22" fmla="*/ 49 w 500"/>
                <a:gd name="T23" fmla="*/ 303 h 382"/>
                <a:gd name="T24" fmla="*/ 104 w 500"/>
                <a:gd name="T25" fmla="*/ 304 h 382"/>
                <a:gd name="T26" fmla="*/ 127 w 500"/>
                <a:gd name="T27" fmla="*/ 288 h 382"/>
                <a:gd name="T28" fmla="*/ 150 w 500"/>
                <a:gd name="T29" fmla="*/ 274 h 382"/>
                <a:gd name="T30" fmla="*/ 167 w 500"/>
                <a:gd name="T31" fmla="*/ 279 h 382"/>
                <a:gd name="T32" fmla="*/ 198 w 500"/>
                <a:gd name="T33" fmla="*/ 276 h 382"/>
                <a:gd name="T34" fmla="*/ 240 w 500"/>
                <a:gd name="T35" fmla="*/ 287 h 382"/>
                <a:gd name="T36" fmla="*/ 283 w 500"/>
                <a:gd name="T37" fmla="*/ 295 h 382"/>
                <a:gd name="T38" fmla="*/ 249 w 500"/>
                <a:gd name="T39" fmla="*/ 263 h 382"/>
                <a:gd name="T40" fmla="*/ 193 w 500"/>
                <a:gd name="T41" fmla="*/ 243 h 382"/>
                <a:gd name="T42" fmla="*/ 144 w 500"/>
                <a:gd name="T43" fmla="*/ 250 h 382"/>
                <a:gd name="T44" fmla="*/ 101 w 500"/>
                <a:gd name="T45" fmla="*/ 269 h 382"/>
                <a:gd name="T46" fmla="*/ 68 w 500"/>
                <a:gd name="T47" fmla="*/ 266 h 382"/>
                <a:gd name="T48" fmla="*/ 67 w 500"/>
                <a:gd name="T49" fmla="*/ 255 h 382"/>
                <a:gd name="T50" fmla="*/ 55 w 500"/>
                <a:gd name="T51" fmla="*/ 227 h 382"/>
                <a:gd name="T52" fmla="*/ 68 w 500"/>
                <a:gd name="T53" fmla="*/ 92 h 382"/>
                <a:gd name="T54" fmla="*/ 96 w 500"/>
                <a:gd name="T55" fmla="*/ 60 h 382"/>
                <a:gd name="T56" fmla="*/ 146 w 500"/>
                <a:gd name="T57" fmla="*/ 39 h 382"/>
                <a:gd name="T58" fmla="*/ 274 w 500"/>
                <a:gd name="T59" fmla="*/ 52 h 382"/>
                <a:gd name="T60" fmla="*/ 324 w 500"/>
                <a:gd name="T61" fmla="*/ 72 h 382"/>
                <a:gd name="T62" fmla="*/ 372 w 500"/>
                <a:gd name="T63" fmla="*/ 148 h 382"/>
                <a:gd name="T64" fmla="*/ 413 w 500"/>
                <a:gd name="T65" fmla="*/ 172 h 382"/>
                <a:gd name="T66" fmla="*/ 418 w 500"/>
                <a:gd name="T67" fmla="*/ 244 h 382"/>
                <a:gd name="T68" fmla="*/ 476 w 500"/>
                <a:gd name="T69" fmla="*/ 305 h 382"/>
                <a:gd name="T70" fmla="*/ 481 w 500"/>
                <a:gd name="T71" fmla="*/ 35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0" h="382">
                  <a:moveTo>
                    <a:pt x="500" y="382"/>
                  </a:moveTo>
                  <a:cubicBezTo>
                    <a:pt x="485" y="375"/>
                    <a:pt x="485" y="369"/>
                    <a:pt x="464" y="369"/>
                  </a:cubicBezTo>
                  <a:cubicBezTo>
                    <a:pt x="432" y="369"/>
                    <a:pt x="408" y="357"/>
                    <a:pt x="378" y="351"/>
                  </a:cubicBezTo>
                  <a:cubicBezTo>
                    <a:pt x="363" y="347"/>
                    <a:pt x="364" y="339"/>
                    <a:pt x="348" y="338"/>
                  </a:cubicBezTo>
                  <a:cubicBezTo>
                    <a:pt x="333" y="337"/>
                    <a:pt x="305" y="337"/>
                    <a:pt x="290" y="339"/>
                  </a:cubicBezTo>
                  <a:lnTo>
                    <a:pt x="290" y="340"/>
                  </a:lnTo>
                  <a:lnTo>
                    <a:pt x="283" y="339"/>
                  </a:lnTo>
                  <a:cubicBezTo>
                    <a:pt x="278" y="338"/>
                    <a:pt x="273" y="335"/>
                    <a:pt x="269" y="335"/>
                  </a:cubicBezTo>
                  <a:cubicBezTo>
                    <a:pt x="258" y="333"/>
                    <a:pt x="247" y="334"/>
                    <a:pt x="236" y="334"/>
                  </a:cubicBezTo>
                  <a:cubicBezTo>
                    <a:pt x="225" y="334"/>
                    <a:pt x="214" y="334"/>
                    <a:pt x="203" y="334"/>
                  </a:cubicBezTo>
                  <a:cubicBezTo>
                    <a:pt x="191" y="334"/>
                    <a:pt x="184" y="337"/>
                    <a:pt x="174" y="343"/>
                  </a:cubicBezTo>
                  <a:cubicBezTo>
                    <a:pt x="171" y="346"/>
                    <a:pt x="167" y="349"/>
                    <a:pt x="164" y="352"/>
                  </a:cubicBezTo>
                  <a:lnTo>
                    <a:pt x="155" y="363"/>
                  </a:lnTo>
                  <a:cubicBezTo>
                    <a:pt x="146" y="368"/>
                    <a:pt x="131" y="362"/>
                    <a:pt x="122" y="362"/>
                  </a:cubicBezTo>
                  <a:cubicBezTo>
                    <a:pt x="117" y="362"/>
                    <a:pt x="111" y="361"/>
                    <a:pt x="106" y="361"/>
                  </a:cubicBezTo>
                  <a:cubicBezTo>
                    <a:pt x="100" y="361"/>
                    <a:pt x="97" y="364"/>
                    <a:pt x="92" y="366"/>
                  </a:cubicBezTo>
                  <a:cubicBezTo>
                    <a:pt x="84" y="369"/>
                    <a:pt x="75" y="371"/>
                    <a:pt x="66" y="373"/>
                  </a:cubicBezTo>
                  <a:lnTo>
                    <a:pt x="60" y="370"/>
                  </a:lnTo>
                  <a:cubicBezTo>
                    <a:pt x="60" y="365"/>
                    <a:pt x="60" y="357"/>
                    <a:pt x="64" y="353"/>
                  </a:cubicBezTo>
                  <a:cubicBezTo>
                    <a:pt x="71" y="347"/>
                    <a:pt x="92" y="352"/>
                    <a:pt x="87" y="343"/>
                  </a:cubicBezTo>
                  <a:cubicBezTo>
                    <a:pt x="84" y="337"/>
                    <a:pt x="74" y="341"/>
                    <a:pt x="68" y="336"/>
                  </a:cubicBezTo>
                  <a:lnTo>
                    <a:pt x="64" y="330"/>
                  </a:lnTo>
                  <a:cubicBezTo>
                    <a:pt x="56" y="331"/>
                    <a:pt x="53" y="344"/>
                    <a:pt x="48" y="338"/>
                  </a:cubicBezTo>
                  <a:cubicBezTo>
                    <a:pt x="39" y="327"/>
                    <a:pt x="49" y="314"/>
                    <a:pt x="49" y="303"/>
                  </a:cubicBezTo>
                  <a:cubicBezTo>
                    <a:pt x="57" y="303"/>
                    <a:pt x="65" y="302"/>
                    <a:pt x="74" y="303"/>
                  </a:cubicBezTo>
                  <a:cubicBezTo>
                    <a:pt x="83" y="305"/>
                    <a:pt x="94" y="307"/>
                    <a:pt x="104" y="304"/>
                  </a:cubicBezTo>
                  <a:cubicBezTo>
                    <a:pt x="109" y="303"/>
                    <a:pt x="112" y="300"/>
                    <a:pt x="116" y="297"/>
                  </a:cubicBezTo>
                  <a:cubicBezTo>
                    <a:pt x="121" y="294"/>
                    <a:pt x="122" y="290"/>
                    <a:pt x="127" y="288"/>
                  </a:cubicBezTo>
                  <a:cubicBezTo>
                    <a:pt x="134" y="286"/>
                    <a:pt x="135" y="288"/>
                    <a:pt x="140" y="282"/>
                  </a:cubicBezTo>
                  <a:cubicBezTo>
                    <a:pt x="142" y="280"/>
                    <a:pt x="146" y="275"/>
                    <a:pt x="150" y="274"/>
                  </a:cubicBezTo>
                  <a:lnTo>
                    <a:pt x="158" y="274"/>
                  </a:lnTo>
                  <a:cubicBezTo>
                    <a:pt x="158" y="278"/>
                    <a:pt x="162" y="280"/>
                    <a:pt x="167" y="279"/>
                  </a:cubicBezTo>
                  <a:cubicBezTo>
                    <a:pt x="170" y="278"/>
                    <a:pt x="172" y="275"/>
                    <a:pt x="175" y="272"/>
                  </a:cubicBezTo>
                  <a:cubicBezTo>
                    <a:pt x="185" y="265"/>
                    <a:pt x="188" y="271"/>
                    <a:pt x="198" y="276"/>
                  </a:cubicBezTo>
                  <a:cubicBezTo>
                    <a:pt x="199" y="285"/>
                    <a:pt x="221" y="280"/>
                    <a:pt x="227" y="280"/>
                  </a:cubicBezTo>
                  <a:cubicBezTo>
                    <a:pt x="232" y="281"/>
                    <a:pt x="235" y="285"/>
                    <a:pt x="240" y="287"/>
                  </a:cubicBezTo>
                  <a:cubicBezTo>
                    <a:pt x="244" y="288"/>
                    <a:pt x="249" y="289"/>
                    <a:pt x="253" y="291"/>
                  </a:cubicBezTo>
                  <a:cubicBezTo>
                    <a:pt x="260" y="293"/>
                    <a:pt x="277" y="299"/>
                    <a:pt x="283" y="295"/>
                  </a:cubicBezTo>
                  <a:cubicBezTo>
                    <a:pt x="296" y="288"/>
                    <a:pt x="279" y="278"/>
                    <a:pt x="273" y="275"/>
                  </a:cubicBezTo>
                  <a:cubicBezTo>
                    <a:pt x="265" y="271"/>
                    <a:pt x="257" y="267"/>
                    <a:pt x="249" y="263"/>
                  </a:cubicBezTo>
                  <a:cubicBezTo>
                    <a:pt x="239" y="257"/>
                    <a:pt x="229" y="257"/>
                    <a:pt x="219" y="254"/>
                  </a:cubicBezTo>
                  <a:cubicBezTo>
                    <a:pt x="215" y="244"/>
                    <a:pt x="202" y="243"/>
                    <a:pt x="193" y="243"/>
                  </a:cubicBezTo>
                  <a:cubicBezTo>
                    <a:pt x="183" y="243"/>
                    <a:pt x="176" y="234"/>
                    <a:pt x="166" y="234"/>
                  </a:cubicBezTo>
                  <a:cubicBezTo>
                    <a:pt x="158" y="235"/>
                    <a:pt x="150" y="244"/>
                    <a:pt x="144" y="250"/>
                  </a:cubicBezTo>
                  <a:cubicBezTo>
                    <a:pt x="137" y="255"/>
                    <a:pt x="128" y="264"/>
                    <a:pt x="120" y="266"/>
                  </a:cubicBezTo>
                  <a:cubicBezTo>
                    <a:pt x="114" y="268"/>
                    <a:pt x="107" y="267"/>
                    <a:pt x="101" y="269"/>
                  </a:cubicBezTo>
                  <a:cubicBezTo>
                    <a:pt x="96" y="271"/>
                    <a:pt x="89" y="272"/>
                    <a:pt x="82" y="272"/>
                  </a:cubicBezTo>
                  <a:cubicBezTo>
                    <a:pt x="74" y="273"/>
                    <a:pt x="72" y="272"/>
                    <a:pt x="68" y="266"/>
                  </a:cubicBezTo>
                  <a:lnTo>
                    <a:pt x="64" y="261"/>
                  </a:lnTo>
                  <a:lnTo>
                    <a:pt x="67" y="255"/>
                  </a:lnTo>
                  <a:cubicBezTo>
                    <a:pt x="63" y="255"/>
                    <a:pt x="60" y="252"/>
                    <a:pt x="56" y="252"/>
                  </a:cubicBezTo>
                  <a:cubicBezTo>
                    <a:pt x="60" y="244"/>
                    <a:pt x="59" y="236"/>
                    <a:pt x="55" y="227"/>
                  </a:cubicBezTo>
                  <a:cubicBezTo>
                    <a:pt x="34" y="224"/>
                    <a:pt x="15" y="187"/>
                    <a:pt x="0" y="171"/>
                  </a:cubicBezTo>
                  <a:cubicBezTo>
                    <a:pt x="36" y="153"/>
                    <a:pt x="51" y="126"/>
                    <a:pt x="68" y="92"/>
                  </a:cubicBezTo>
                  <a:cubicBezTo>
                    <a:pt x="73" y="82"/>
                    <a:pt x="75" y="72"/>
                    <a:pt x="77" y="62"/>
                  </a:cubicBezTo>
                  <a:cubicBezTo>
                    <a:pt x="84" y="63"/>
                    <a:pt x="90" y="63"/>
                    <a:pt x="96" y="60"/>
                  </a:cubicBezTo>
                  <a:cubicBezTo>
                    <a:pt x="104" y="57"/>
                    <a:pt x="107" y="46"/>
                    <a:pt x="114" y="43"/>
                  </a:cubicBezTo>
                  <a:cubicBezTo>
                    <a:pt x="122" y="39"/>
                    <a:pt x="138" y="41"/>
                    <a:pt x="146" y="39"/>
                  </a:cubicBezTo>
                  <a:cubicBezTo>
                    <a:pt x="156" y="36"/>
                    <a:pt x="163" y="31"/>
                    <a:pt x="173" y="30"/>
                  </a:cubicBezTo>
                  <a:cubicBezTo>
                    <a:pt x="193" y="0"/>
                    <a:pt x="258" y="35"/>
                    <a:pt x="274" y="52"/>
                  </a:cubicBezTo>
                  <a:cubicBezTo>
                    <a:pt x="281" y="60"/>
                    <a:pt x="282" y="67"/>
                    <a:pt x="292" y="70"/>
                  </a:cubicBezTo>
                  <a:cubicBezTo>
                    <a:pt x="301" y="73"/>
                    <a:pt x="315" y="67"/>
                    <a:pt x="324" y="72"/>
                  </a:cubicBezTo>
                  <a:cubicBezTo>
                    <a:pt x="337" y="80"/>
                    <a:pt x="345" y="110"/>
                    <a:pt x="352" y="124"/>
                  </a:cubicBezTo>
                  <a:cubicBezTo>
                    <a:pt x="365" y="126"/>
                    <a:pt x="374" y="134"/>
                    <a:pt x="372" y="148"/>
                  </a:cubicBezTo>
                  <a:cubicBezTo>
                    <a:pt x="392" y="156"/>
                    <a:pt x="404" y="153"/>
                    <a:pt x="412" y="176"/>
                  </a:cubicBezTo>
                  <a:lnTo>
                    <a:pt x="413" y="172"/>
                  </a:lnTo>
                  <a:cubicBezTo>
                    <a:pt x="415" y="178"/>
                    <a:pt x="417" y="184"/>
                    <a:pt x="419" y="192"/>
                  </a:cubicBezTo>
                  <a:cubicBezTo>
                    <a:pt x="423" y="209"/>
                    <a:pt x="415" y="229"/>
                    <a:pt x="418" y="244"/>
                  </a:cubicBezTo>
                  <a:cubicBezTo>
                    <a:pt x="420" y="255"/>
                    <a:pt x="432" y="276"/>
                    <a:pt x="439" y="284"/>
                  </a:cubicBezTo>
                  <a:cubicBezTo>
                    <a:pt x="449" y="296"/>
                    <a:pt x="467" y="293"/>
                    <a:pt x="476" y="305"/>
                  </a:cubicBezTo>
                  <a:cubicBezTo>
                    <a:pt x="477" y="314"/>
                    <a:pt x="482" y="321"/>
                    <a:pt x="490" y="325"/>
                  </a:cubicBezTo>
                  <a:cubicBezTo>
                    <a:pt x="493" y="338"/>
                    <a:pt x="484" y="344"/>
                    <a:pt x="481" y="354"/>
                  </a:cubicBezTo>
                  <a:cubicBezTo>
                    <a:pt x="496" y="362"/>
                    <a:pt x="499" y="371"/>
                    <a:pt x="500" y="38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55">
              <a:extLst>
                <a:ext uri="{FF2B5EF4-FFF2-40B4-BE49-F238E27FC236}">
                  <a16:creationId xmlns:a16="http://schemas.microsoft.com/office/drawing/2014/main" id="{BFD3DD20-274F-4C09-BEE3-277C4F7B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403" y="3838451"/>
              <a:ext cx="70914" cy="45963"/>
            </a:xfrm>
            <a:custGeom>
              <a:avLst/>
              <a:gdLst>
                <a:gd name="T0" fmla="*/ 216 w 238"/>
                <a:gd name="T1" fmla="*/ 101 h 153"/>
                <a:gd name="T2" fmla="*/ 148 w 238"/>
                <a:gd name="T3" fmla="*/ 143 h 153"/>
                <a:gd name="T4" fmla="*/ 147 w 238"/>
                <a:gd name="T5" fmla="*/ 143 h 153"/>
                <a:gd name="T6" fmla="*/ 122 w 238"/>
                <a:gd name="T7" fmla="*/ 145 h 153"/>
                <a:gd name="T8" fmla="*/ 92 w 238"/>
                <a:gd name="T9" fmla="*/ 129 h 153"/>
                <a:gd name="T10" fmla="*/ 100 w 238"/>
                <a:gd name="T11" fmla="*/ 123 h 153"/>
                <a:gd name="T12" fmla="*/ 78 w 238"/>
                <a:gd name="T13" fmla="*/ 93 h 153"/>
                <a:gd name="T14" fmla="*/ 77 w 238"/>
                <a:gd name="T15" fmla="*/ 90 h 153"/>
                <a:gd name="T16" fmla="*/ 117 w 238"/>
                <a:gd name="T17" fmla="*/ 85 h 153"/>
                <a:gd name="T18" fmla="*/ 70 w 238"/>
                <a:gd name="T19" fmla="*/ 80 h 153"/>
                <a:gd name="T20" fmla="*/ 41 w 238"/>
                <a:gd name="T21" fmla="*/ 78 h 153"/>
                <a:gd name="T22" fmla="*/ 16 w 238"/>
                <a:gd name="T23" fmla="*/ 67 h 153"/>
                <a:gd name="T24" fmla="*/ 27 w 238"/>
                <a:gd name="T25" fmla="*/ 48 h 153"/>
                <a:gd name="T26" fmla="*/ 0 w 238"/>
                <a:gd name="T27" fmla="*/ 40 h 153"/>
                <a:gd name="T28" fmla="*/ 26 w 238"/>
                <a:gd name="T29" fmla="*/ 33 h 153"/>
                <a:gd name="T30" fmla="*/ 40 w 238"/>
                <a:gd name="T31" fmla="*/ 28 h 153"/>
                <a:gd name="T32" fmla="*/ 56 w 238"/>
                <a:gd name="T33" fmla="*/ 29 h 153"/>
                <a:gd name="T34" fmla="*/ 89 w 238"/>
                <a:gd name="T35" fmla="*/ 30 h 153"/>
                <a:gd name="T36" fmla="*/ 98 w 238"/>
                <a:gd name="T37" fmla="*/ 19 h 153"/>
                <a:gd name="T38" fmla="*/ 108 w 238"/>
                <a:gd name="T39" fmla="*/ 10 h 153"/>
                <a:gd name="T40" fmla="*/ 137 w 238"/>
                <a:gd name="T41" fmla="*/ 1 h 153"/>
                <a:gd name="T42" fmla="*/ 170 w 238"/>
                <a:gd name="T43" fmla="*/ 1 h 153"/>
                <a:gd name="T44" fmla="*/ 203 w 238"/>
                <a:gd name="T45" fmla="*/ 2 h 153"/>
                <a:gd name="T46" fmla="*/ 217 w 238"/>
                <a:gd name="T47" fmla="*/ 6 h 153"/>
                <a:gd name="T48" fmla="*/ 224 w 238"/>
                <a:gd name="T49" fmla="*/ 7 h 153"/>
                <a:gd name="T50" fmla="*/ 216 w 238"/>
                <a:gd name="T51" fmla="*/ 10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8" h="153">
                  <a:moveTo>
                    <a:pt x="216" y="101"/>
                  </a:moveTo>
                  <a:cubicBezTo>
                    <a:pt x="199" y="115"/>
                    <a:pt x="145" y="110"/>
                    <a:pt x="148" y="143"/>
                  </a:cubicBezTo>
                  <a:lnTo>
                    <a:pt x="147" y="143"/>
                  </a:lnTo>
                  <a:cubicBezTo>
                    <a:pt x="139" y="144"/>
                    <a:pt x="128" y="153"/>
                    <a:pt x="122" y="145"/>
                  </a:cubicBezTo>
                  <a:cubicBezTo>
                    <a:pt x="107" y="125"/>
                    <a:pt x="96" y="144"/>
                    <a:pt x="92" y="129"/>
                  </a:cubicBezTo>
                  <a:cubicBezTo>
                    <a:pt x="91" y="126"/>
                    <a:pt x="97" y="127"/>
                    <a:pt x="100" y="123"/>
                  </a:cubicBezTo>
                  <a:cubicBezTo>
                    <a:pt x="106" y="113"/>
                    <a:pt x="95" y="101"/>
                    <a:pt x="78" y="93"/>
                  </a:cubicBezTo>
                  <a:lnTo>
                    <a:pt x="77" y="90"/>
                  </a:lnTo>
                  <a:cubicBezTo>
                    <a:pt x="83" y="78"/>
                    <a:pt x="109" y="96"/>
                    <a:pt x="117" y="85"/>
                  </a:cubicBezTo>
                  <a:cubicBezTo>
                    <a:pt x="132" y="66"/>
                    <a:pt x="80" y="78"/>
                    <a:pt x="70" y="80"/>
                  </a:cubicBezTo>
                  <a:cubicBezTo>
                    <a:pt x="59" y="82"/>
                    <a:pt x="51" y="81"/>
                    <a:pt x="41" y="78"/>
                  </a:cubicBezTo>
                  <a:cubicBezTo>
                    <a:pt x="32" y="74"/>
                    <a:pt x="28" y="66"/>
                    <a:pt x="16" y="67"/>
                  </a:cubicBezTo>
                  <a:cubicBezTo>
                    <a:pt x="17" y="59"/>
                    <a:pt x="24" y="53"/>
                    <a:pt x="27" y="48"/>
                  </a:cubicBezTo>
                  <a:cubicBezTo>
                    <a:pt x="18" y="45"/>
                    <a:pt x="9" y="43"/>
                    <a:pt x="0" y="40"/>
                  </a:cubicBezTo>
                  <a:cubicBezTo>
                    <a:pt x="9" y="38"/>
                    <a:pt x="18" y="36"/>
                    <a:pt x="26" y="33"/>
                  </a:cubicBezTo>
                  <a:cubicBezTo>
                    <a:pt x="31" y="31"/>
                    <a:pt x="34" y="28"/>
                    <a:pt x="40" y="28"/>
                  </a:cubicBezTo>
                  <a:cubicBezTo>
                    <a:pt x="45" y="28"/>
                    <a:pt x="51" y="29"/>
                    <a:pt x="56" y="29"/>
                  </a:cubicBezTo>
                  <a:cubicBezTo>
                    <a:pt x="65" y="29"/>
                    <a:pt x="80" y="35"/>
                    <a:pt x="89" y="30"/>
                  </a:cubicBezTo>
                  <a:lnTo>
                    <a:pt x="98" y="19"/>
                  </a:lnTo>
                  <a:cubicBezTo>
                    <a:pt x="101" y="16"/>
                    <a:pt x="105" y="13"/>
                    <a:pt x="108" y="10"/>
                  </a:cubicBezTo>
                  <a:cubicBezTo>
                    <a:pt x="118" y="4"/>
                    <a:pt x="125" y="1"/>
                    <a:pt x="137" y="1"/>
                  </a:cubicBezTo>
                  <a:cubicBezTo>
                    <a:pt x="148" y="1"/>
                    <a:pt x="159" y="1"/>
                    <a:pt x="170" y="1"/>
                  </a:cubicBezTo>
                  <a:cubicBezTo>
                    <a:pt x="181" y="1"/>
                    <a:pt x="192" y="0"/>
                    <a:pt x="203" y="2"/>
                  </a:cubicBezTo>
                  <a:cubicBezTo>
                    <a:pt x="207" y="2"/>
                    <a:pt x="212" y="5"/>
                    <a:pt x="217" y="6"/>
                  </a:cubicBezTo>
                  <a:lnTo>
                    <a:pt x="224" y="7"/>
                  </a:lnTo>
                  <a:cubicBezTo>
                    <a:pt x="213" y="35"/>
                    <a:pt x="238" y="83"/>
                    <a:pt x="216" y="10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56">
              <a:extLst>
                <a:ext uri="{FF2B5EF4-FFF2-40B4-BE49-F238E27FC236}">
                  <a16:creationId xmlns:a16="http://schemas.microsoft.com/office/drawing/2014/main" id="{95D4192A-D157-48EA-9EDC-7663556B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150" y="3809561"/>
              <a:ext cx="73540" cy="22325"/>
            </a:xfrm>
            <a:custGeom>
              <a:avLst/>
              <a:gdLst>
                <a:gd name="T0" fmla="*/ 234 w 247"/>
                <a:gd name="T1" fmla="*/ 61 h 73"/>
                <a:gd name="T2" fmla="*/ 204 w 247"/>
                <a:gd name="T3" fmla="*/ 57 h 73"/>
                <a:gd name="T4" fmla="*/ 191 w 247"/>
                <a:gd name="T5" fmla="*/ 53 h 73"/>
                <a:gd name="T6" fmla="*/ 178 w 247"/>
                <a:gd name="T7" fmla="*/ 46 h 73"/>
                <a:gd name="T8" fmla="*/ 149 w 247"/>
                <a:gd name="T9" fmla="*/ 42 h 73"/>
                <a:gd name="T10" fmla="*/ 126 w 247"/>
                <a:gd name="T11" fmla="*/ 38 h 73"/>
                <a:gd name="T12" fmla="*/ 118 w 247"/>
                <a:gd name="T13" fmla="*/ 45 h 73"/>
                <a:gd name="T14" fmla="*/ 109 w 247"/>
                <a:gd name="T15" fmla="*/ 40 h 73"/>
                <a:gd name="T16" fmla="*/ 101 w 247"/>
                <a:gd name="T17" fmla="*/ 40 h 73"/>
                <a:gd name="T18" fmla="*/ 91 w 247"/>
                <a:gd name="T19" fmla="*/ 48 h 73"/>
                <a:gd name="T20" fmla="*/ 78 w 247"/>
                <a:gd name="T21" fmla="*/ 54 h 73"/>
                <a:gd name="T22" fmla="*/ 67 w 247"/>
                <a:gd name="T23" fmla="*/ 63 h 73"/>
                <a:gd name="T24" fmla="*/ 55 w 247"/>
                <a:gd name="T25" fmla="*/ 70 h 73"/>
                <a:gd name="T26" fmla="*/ 25 w 247"/>
                <a:gd name="T27" fmla="*/ 69 h 73"/>
                <a:gd name="T28" fmla="*/ 0 w 247"/>
                <a:gd name="T29" fmla="*/ 69 h 73"/>
                <a:gd name="T30" fmla="*/ 7 w 247"/>
                <a:gd name="T31" fmla="*/ 45 h 73"/>
                <a:gd name="T32" fmla="*/ 14 w 247"/>
                <a:gd name="T33" fmla="*/ 47 h 73"/>
                <a:gd name="T34" fmla="*/ 42 w 247"/>
                <a:gd name="T35" fmla="*/ 66 h 73"/>
                <a:gd name="T36" fmla="*/ 15 w 247"/>
                <a:gd name="T37" fmla="*/ 27 h 73"/>
                <a:gd name="T38" fmla="*/ 19 w 247"/>
                <a:gd name="T39" fmla="*/ 32 h 73"/>
                <a:gd name="T40" fmla="*/ 33 w 247"/>
                <a:gd name="T41" fmla="*/ 38 h 73"/>
                <a:gd name="T42" fmla="*/ 52 w 247"/>
                <a:gd name="T43" fmla="*/ 35 h 73"/>
                <a:gd name="T44" fmla="*/ 71 w 247"/>
                <a:gd name="T45" fmla="*/ 32 h 73"/>
                <a:gd name="T46" fmla="*/ 95 w 247"/>
                <a:gd name="T47" fmla="*/ 16 h 73"/>
                <a:gd name="T48" fmla="*/ 117 w 247"/>
                <a:gd name="T49" fmla="*/ 0 h 73"/>
                <a:gd name="T50" fmla="*/ 144 w 247"/>
                <a:gd name="T51" fmla="*/ 9 h 73"/>
                <a:gd name="T52" fmla="*/ 170 w 247"/>
                <a:gd name="T53" fmla="*/ 20 h 73"/>
                <a:gd name="T54" fmla="*/ 200 w 247"/>
                <a:gd name="T55" fmla="*/ 29 h 73"/>
                <a:gd name="T56" fmla="*/ 224 w 247"/>
                <a:gd name="T57" fmla="*/ 41 h 73"/>
                <a:gd name="T58" fmla="*/ 234 w 247"/>
                <a:gd name="T59" fmla="*/ 6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73">
                  <a:moveTo>
                    <a:pt x="234" y="61"/>
                  </a:moveTo>
                  <a:cubicBezTo>
                    <a:pt x="228" y="65"/>
                    <a:pt x="211" y="59"/>
                    <a:pt x="204" y="57"/>
                  </a:cubicBezTo>
                  <a:cubicBezTo>
                    <a:pt x="200" y="55"/>
                    <a:pt x="195" y="54"/>
                    <a:pt x="191" y="53"/>
                  </a:cubicBezTo>
                  <a:cubicBezTo>
                    <a:pt x="186" y="51"/>
                    <a:pt x="183" y="47"/>
                    <a:pt x="178" y="46"/>
                  </a:cubicBezTo>
                  <a:cubicBezTo>
                    <a:pt x="172" y="46"/>
                    <a:pt x="150" y="51"/>
                    <a:pt x="149" y="42"/>
                  </a:cubicBezTo>
                  <a:cubicBezTo>
                    <a:pt x="139" y="37"/>
                    <a:pt x="136" y="31"/>
                    <a:pt x="126" y="38"/>
                  </a:cubicBezTo>
                  <a:cubicBezTo>
                    <a:pt x="123" y="41"/>
                    <a:pt x="121" y="44"/>
                    <a:pt x="118" y="45"/>
                  </a:cubicBezTo>
                  <a:cubicBezTo>
                    <a:pt x="113" y="46"/>
                    <a:pt x="109" y="44"/>
                    <a:pt x="109" y="40"/>
                  </a:cubicBezTo>
                  <a:lnTo>
                    <a:pt x="101" y="40"/>
                  </a:lnTo>
                  <a:cubicBezTo>
                    <a:pt x="97" y="41"/>
                    <a:pt x="93" y="46"/>
                    <a:pt x="91" y="48"/>
                  </a:cubicBezTo>
                  <a:cubicBezTo>
                    <a:pt x="86" y="54"/>
                    <a:pt x="85" y="52"/>
                    <a:pt x="78" y="54"/>
                  </a:cubicBezTo>
                  <a:cubicBezTo>
                    <a:pt x="73" y="56"/>
                    <a:pt x="72" y="60"/>
                    <a:pt x="67" y="63"/>
                  </a:cubicBezTo>
                  <a:cubicBezTo>
                    <a:pt x="63" y="66"/>
                    <a:pt x="60" y="69"/>
                    <a:pt x="55" y="70"/>
                  </a:cubicBezTo>
                  <a:cubicBezTo>
                    <a:pt x="45" y="73"/>
                    <a:pt x="34" y="71"/>
                    <a:pt x="25" y="69"/>
                  </a:cubicBezTo>
                  <a:cubicBezTo>
                    <a:pt x="16" y="68"/>
                    <a:pt x="8" y="69"/>
                    <a:pt x="0" y="69"/>
                  </a:cubicBezTo>
                  <a:cubicBezTo>
                    <a:pt x="1" y="61"/>
                    <a:pt x="2" y="54"/>
                    <a:pt x="7" y="45"/>
                  </a:cubicBezTo>
                  <a:lnTo>
                    <a:pt x="14" y="47"/>
                  </a:lnTo>
                  <a:cubicBezTo>
                    <a:pt x="19" y="56"/>
                    <a:pt x="31" y="64"/>
                    <a:pt x="42" y="66"/>
                  </a:cubicBezTo>
                  <a:cubicBezTo>
                    <a:pt x="44" y="53"/>
                    <a:pt x="10" y="47"/>
                    <a:pt x="15" y="27"/>
                  </a:cubicBezTo>
                  <a:lnTo>
                    <a:pt x="19" y="32"/>
                  </a:lnTo>
                  <a:cubicBezTo>
                    <a:pt x="23" y="38"/>
                    <a:pt x="25" y="39"/>
                    <a:pt x="33" y="38"/>
                  </a:cubicBezTo>
                  <a:cubicBezTo>
                    <a:pt x="40" y="38"/>
                    <a:pt x="47" y="37"/>
                    <a:pt x="52" y="35"/>
                  </a:cubicBezTo>
                  <a:cubicBezTo>
                    <a:pt x="58" y="33"/>
                    <a:pt x="65" y="34"/>
                    <a:pt x="71" y="32"/>
                  </a:cubicBezTo>
                  <a:cubicBezTo>
                    <a:pt x="79" y="30"/>
                    <a:pt x="88" y="21"/>
                    <a:pt x="95" y="16"/>
                  </a:cubicBezTo>
                  <a:cubicBezTo>
                    <a:pt x="101" y="10"/>
                    <a:pt x="109" y="1"/>
                    <a:pt x="117" y="0"/>
                  </a:cubicBezTo>
                  <a:cubicBezTo>
                    <a:pt x="127" y="0"/>
                    <a:pt x="134" y="9"/>
                    <a:pt x="144" y="9"/>
                  </a:cubicBezTo>
                  <a:cubicBezTo>
                    <a:pt x="153" y="9"/>
                    <a:pt x="166" y="10"/>
                    <a:pt x="170" y="20"/>
                  </a:cubicBezTo>
                  <a:cubicBezTo>
                    <a:pt x="180" y="23"/>
                    <a:pt x="190" y="23"/>
                    <a:pt x="200" y="29"/>
                  </a:cubicBezTo>
                  <a:cubicBezTo>
                    <a:pt x="208" y="33"/>
                    <a:pt x="216" y="37"/>
                    <a:pt x="224" y="41"/>
                  </a:cubicBezTo>
                  <a:cubicBezTo>
                    <a:pt x="230" y="44"/>
                    <a:pt x="247" y="54"/>
                    <a:pt x="234" y="6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57">
              <a:extLst>
                <a:ext uri="{FF2B5EF4-FFF2-40B4-BE49-F238E27FC236}">
                  <a16:creationId xmlns:a16="http://schemas.microsoft.com/office/drawing/2014/main" id="{BB5FE049-B7AB-4D4B-8F59-14C29F6A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5589" y="3581060"/>
              <a:ext cx="241632" cy="387400"/>
            </a:xfrm>
            <a:custGeom>
              <a:avLst/>
              <a:gdLst>
                <a:gd name="T0" fmla="*/ 810 w 813"/>
                <a:gd name="T1" fmla="*/ 462 h 1299"/>
                <a:gd name="T2" fmla="*/ 807 w 813"/>
                <a:gd name="T3" fmla="*/ 630 h 1299"/>
                <a:gd name="T4" fmla="*/ 774 w 813"/>
                <a:gd name="T5" fmla="*/ 646 h 1299"/>
                <a:gd name="T6" fmla="*/ 733 w 813"/>
                <a:gd name="T7" fmla="*/ 665 h 1299"/>
                <a:gd name="T8" fmla="*/ 732 w 813"/>
                <a:gd name="T9" fmla="*/ 697 h 1299"/>
                <a:gd name="T10" fmla="*/ 714 w 813"/>
                <a:gd name="T11" fmla="*/ 726 h 1299"/>
                <a:gd name="T12" fmla="*/ 691 w 813"/>
                <a:gd name="T13" fmla="*/ 730 h 1299"/>
                <a:gd name="T14" fmla="*/ 691 w 813"/>
                <a:gd name="T15" fmla="*/ 773 h 1299"/>
                <a:gd name="T16" fmla="*/ 682 w 813"/>
                <a:gd name="T17" fmla="*/ 810 h 1299"/>
                <a:gd name="T18" fmla="*/ 658 w 813"/>
                <a:gd name="T19" fmla="*/ 860 h 1299"/>
                <a:gd name="T20" fmla="*/ 693 w 813"/>
                <a:gd name="T21" fmla="*/ 879 h 1299"/>
                <a:gd name="T22" fmla="*/ 692 w 813"/>
                <a:gd name="T23" fmla="*/ 889 h 1299"/>
                <a:gd name="T24" fmla="*/ 686 w 813"/>
                <a:gd name="T25" fmla="*/ 895 h 1299"/>
                <a:gd name="T26" fmla="*/ 694 w 813"/>
                <a:gd name="T27" fmla="*/ 912 h 1299"/>
                <a:gd name="T28" fmla="*/ 737 w 813"/>
                <a:gd name="T29" fmla="*/ 981 h 1299"/>
                <a:gd name="T30" fmla="*/ 728 w 813"/>
                <a:gd name="T31" fmla="*/ 992 h 1299"/>
                <a:gd name="T32" fmla="*/ 727 w 813"/>
                <a:gd name="T33" fmla="*/ 1004 h 1299"/>
                <a:gd name="T34" fmla="*/ 727 w 813"/>
                <a:gd name="T35" fmla="*/ 1007 h 1299"/>
                <a:gd name="T36" fmla="*/ 706 w 813"/>
                <a:gd name="T37" fmla="*/ 1014 h 1299"/>
                <a:gd name="T38" fmla="*/ 688 w 813"/>
                <a:gd name="T39" fmla="*/ 1014 h 1299"/>
                <a:gd name="T40" fmla="*/ 650 w 813"/>
                <a:gd name="T41" fmla="*/ 1036 h 1299"/>
                <a:gd name="T42" fmla="*/ 622 w 813"/>
                <a:gd name="T43" fmla="*/ 1072 h 1299"/>
                <a:gd name="T44" fmla="*/ 587 w 813"/>
                <a:gd name="T45" fmla="*/ 1101 h 1299"/>
                <a:gd name="T46" fmla="*/ 574 w 813"/>
                <a:gd name="T47" fmla="*/ 1146 h 1299"/>
                <a:gd name="T48" fmla="*/ 527 w 813"/>
                <a:gd name="T49" fmla="*/ 1164 h 1299"/>
                <a:gd name="T50" fmla="*/ 421 w 813"/>
                <a:gd name="T51" fmla="*/ 1165 h 1299"/>
                <a:gd name="T52" fmla="*/ 448 w 813"/>
                <a:gd name="T53" fmla="*/ 1202 h 1299"/>
                <a:gd name="T54" fmla="*/ 418 w 813"/>
                <a:gd name="T55" fmla="*/ 1237 h 1299"/>
                <a:gd name="T56" fmla="*/ 359 w 813"/>
                <a:gd name="T57" fmla="*/ 1242 h 1299"/>
                <a:gd name="T58" fmla="*/ 269 w 813"/>
                <a:gd name="T59" fmla="*/ 1284 h 1299"/>
                <a:gd name="T60" fmla="*/ 257 w 813"/>
                <a:gd name="T61" fmla="*/ 1259 h 1299"/>
                <a:gd name="T62" fmla="*/ 247 w 813"/>
                <a:gd name="T63" fmla="*/ 1284 h 1299"/>
                <a:gd name="T64" fmla="*/ 183 w 813"/>
                <a:gd name="T65" fmla="*/ 1298 h 1299"/>
                <a:gd name="T66" fmla="*/ 180 w 813"/>
                <a:gd name="T67" fmla="*/ 1283 h 1299"/>
                <a:gd name="T68" fmla="*/ 123 w 813"/>
                <a:gd name="T69" fmla="*/ 1189 h 1299"/>
                <a:gd name="T70" fmla="*/ 78 w 813"/>
                <a:gd name="T71" fmla="*/ 1152 h 1299"/>
                <a:gd name="T72" fmla="*/ 63 w 813"/>
                <a:gd name="T73" fmla="*/ 1096 h 1299"/>
                <a:gd name="T74" fmla="*/ 177 w 813"/>
                <a:gd name="T75" fmla="*/ 1097 h 1299"/>
                <a:gd name="T76" fmla="*/ 164 w 813"/>
                <a:gd name="T77" fmla="*/ 1079 h 1299"/>
                <a:gd name="T78" fmla="*/ 146 w 813"/>
                <a:gd name="T79" fmla="*/ 1063 h 1299"/>
                <a:gd name="T80" fmla="*/ 114 w 813"/>
                <a:gd name="T81" fmla="*/ 1018 h 1299"/>
                <a:gd name="T82" fmla="*/ 121 w 813"/>
                <a:gd name="T83" fmla="*/ 1017 h 1299"/>
                <a:gd name="T84" fmla="*/ 119 w 813"/>
                <a:gd name="T85" fmla="*/ 929 h 1299"/>
                <a:gd name="T86" fmla="*/ 65 w 813"/>
                <a:gd name="T87" fmla="*/ 864 h 1299"/>
                <a:gd name="T88" fmla="*/ 63 w 813"/>
                <a:gd name="T89" fmla="*/ 863 h 1299"/>
                <a:gd name="T90" fmla="*/ 12 w 813"/>
                <a:gd name="T91" fmla="*/ 797 h 1299"/>
                <a:gd name="T92" fmla="*/ 2 w 813"/>
                <a:gd name="T93" fmla="*/ 695 h 1299"/>
                <a:gd name="T94" fmla="*/ 70 w 813"/>
                <a:gd name="T95" fmla="*/ 630 h 1299"/>
                <a:gd name="T96" fmla="*/ 153 w 813"/>
                <a:gd name="T97" fmla="*/ 545 h 1299"/>
                <a:gd name="T98" fmla="*/ 151 w 813"/>
                <a:gd name="T99" fmla="*/ 468 h 1299"/>
                <a:gd name="T100" fmla="*/ 153 w 813"/>
                <a:gd name="T101" fmla="*/ 388 h 1299"/>
                <a:gd name="T102" fmla="*/ 182 w 813"/>
                <a:gd name="T103" fmla="*/ 241 h 1299"/>
                <a:gd name="T104" fmla="*/ 136 w 813"/>
                <a:gd name="T105" fmla="*/ 193 h 1299"/>
                <a:gd name="T106" fmla="*/ 98 w 813"/>
                <a:gd name="T107" fmla="*/ 40 h 1299"/>
                <a:gd name="T108" fmla="*/ 109 w 813"/>
                <a:gd name="T109" fmla="*/ 35 h 1299"/>
                <a:gd name="T110" fmla="*/ 194 w 813"/>
                <a:gd name="T111" fmla="*/ 17 h 1299"/>
                <a:gd name="T112" fmla="*/ 800 w 813"/>
                <a:gd name="T113" fmla="*/ 322 h 1299"/>
                <a:gd name="T114" fmla="*/ 810 w 813"/>
                <a:gd name="T115" fmla="*/ 46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3" h="1299">
                  <a:moveTo>
                    <a:pt x="810" y="462"/>
                  </a:moveTo>
                  <a:cubicBezTo>
                    <a:pt x="808" y="517"/>
                    <a:pt x="810" y="574"/>
                    <a:pt x="807" y="630"/>
                  </a:cubicBezTo>
                  <a:cubicBezTo>
                    <a:pt x="795" y="631"/>
                    <a:pt x="783" y="640"/>
                    <a:pt x="774" y="646"/>
                  </a:cubicBezTo>
                  <a:cubicBezTo>
                    <a:pt x="762" y="619"/>
                    <a:pt x="735" y="649"/>
                    <a:pt x="733" y="665"/>
                  </a:cubicBezTo>
                  <a:cubicBezTo>
                    <a:pt x="731" y="680"/>
                    <a:pt x="738" y="682"/>
                    <a:pt x="732" y="697"/>
                  </a:cubicBezTo>
                  <a:cubicBezTo>
                    <a:pt x="728" y="707"/>
                    <a:pt x="715" y="712"/>
                    <a:pt x="714" y="726"/>
                  </a:cubicBezTo>
                  <a:cubicBezTo>
                    <a:pt x="706" y="727"/>
                    <a:pt x="699" y="731"/>
                    <a:pt x="691" y="730"/>
                  </a:cubicBezTo>
                  <a:cubicBezTo>
                    <a:pt x="683" y="746"/>
                    <a:pt x="696" y="758"/>
                    <a:pt x="691" y="773"/>
                  </a:cubicBezTo>
                  <a:cubicBezTo>
                    <a:pt x="687" y="784"/>
                    <a:pt x="657" y="797"/>
                    <a:pt x="682" y="810"/>
                  </a:cubicBezTo>
                  <a:cubicBezTo>
                    <a:pt x="685" y="827"/>
                    <a:pt x="660" y="839"/>
                    <a:pt x="658" y="860"/>
                  </a:cubicBezTo>
                  <a:cubicBezTo>
                    <a:pt x="654" y="894"/>
                    <a:pt x="667" y="879"/>
                    <a:pt x="693" y="879"/>
                  </a:cubicBezTo>
                  <a:lnTo>
                    <a:pt x="692" y="889"/>
                  </a:lnTo>
                  <a:lnTo>
                    <a:pt x="686" y="895"/>
                  </a:lnTo>
                  <a:lnTo>
                    <a:pt x="694" y="912"/>
                  </a:lnTo>
                  <a:cubicBezTo>
                    <a:pt x="683" y="954"/>
                    <a:pt x="718" y="963"/>
                    <a:pt x="737" y="981"/>
                  </a:cubicBezTo>
                  <a:cubicBezTo>
                    <a:pt x="732" y="986"/>
                    <a:pt x="734" y="988"/>
                    <a:pt x="728" y="992"/>
                  </a:cubicBezTo>
                  <a:cubicBezTo>
                    <a:pt x="729" y="995"/>
                    <a:pt x="728" y="1000"/>
                    <a:pt x="727" y="1004"/>
                  </a:cubicBezTo>
                  <a:lnTo>
                    <a:pt x="727" y="1007"/>
                  </a:lnTo>
                  <a:cubicBezTo>
                    <a:pt x="718" y="1007"/>
                    <a:pt x="714" y="1012"/>
                    <a:pt x="706" y="1014"/>
                  </a:cubicBezTo>
                  <a:cubicBezTo>
                    <a:pt x="699" y="1016"/>
                    <a:pt x="691" y="1014"/>
                    <a:pt x="688" y="1014"/>
                  </a:cubicBezTo>
                  <a:cubicBezTo>
                    <a:pt x="672" y="1018"/>
                    <a:pt x="663" y="1022"/>
                    <a:pt x="650" y="1036"/>
                  </a:cubicBezTo>
                  <a:cubicBezTo>
                    <a:pt x="640" y="1046"/>
                    <a:pt x="632" y="1061"/>
                    <a:pt x="622" y="1072"/>
                  </a:cubicBezTo>
                  <a:cubicBezTo>
                    <a:pt x="611" y="1082"/>
                    <a:pt x="595" y="1089"/>
                    <a:pt x="587" y="1101"/>
                  </a:cubicBezTo>
                  <a:cubicBezTo>
                    <a:pt x="578" y="1114"/>
                    <a:pt x="584" y="1133"/>
                    <a:pt x="574" y="1146"/>
                  </a:cubicBezTo>
                  <a:cubicBezTo>
                    <a:pt x="560" y="1164"/>
                    <a:pt x="548" y="1159"/>
                    <a:pt x="527" y="1164"/>
                  </a:cubicBezTo>
                  <a:cubicBezTo>
                    <a:pt x="492" y="1172"/>
                    <a:pt x="460" y="1169"/>
                    <a:pt x="421" y="1165"/>
                  </a:cubicBezTo>
                  <a:cubicBezTo>
                    <a:pt x="413" y="1182"/>
                    <a:pt x="435" y="1196"/>
                    <a:pt x="448" y="1202"/>
                  </a:cubicBezTo>
                  <a:cubicBezTo>
                    <a:pt x="433" y="1211"/>
                    <a:pt x="431" y="1230"/>
                    <a:pt x="418" y="1237"/>
                  </a:cubicBezTo>
                  <a:cubicBezTo>
                    <a:pt x="401" y="1245"/>
                    <a:pt x="374" y="1234"/>
                    <a:pt x="359" y="1242"/>
                  </a:cubicBezTo>
                  <a:cubicBezTo>
                    <a:pt x="328" y="1257"/>
                    <a:pt x="306" y="1285"/>
                    <a:pt x="269" y="1284"/>
                  </a:cubicBezTo>
                  <a:cubicBezTo>
                    <a:pt x="267" y="1280"/>
                    <a:pt x="261" y="1260"/>
                    <a:pt x="257" y="1259"/>
                  </a:cubicBezTo>
                  <a:cubicBezTo>
                    <a:pt x="238" y="1254"/>
                    <a:pt x="252" y="1277"/>
                    <a:pt x="247" y="1284"/>
                  </a:cubicBezTo>
                  <a:cubicBezTo>
                    <a:pt x="237" y="1297"/>
                    <a:pt x="198" y="1299"/>
                    <a:pt x="183" y="1298"/>
                  </a:cubicBezTo>
                  <a:cubicBezTo>
                    <a:pt x="183" y="1293"/>
                    <a:pt x="181" y="1288"/>
                    <a:pt x="180" y="1283"/>
                  </a:cubicBezTo>
                  <a:cubicBezTo>
                    <a:pt x="170" y="1249"/>
                    <a:pt x="149" y="1211"/>
                    <a:pt x="123" y="1189"/>
                  </a:cubicBezTo>
                  <a:cubicBezTo>
                    <a:pt x="107" y="1175"/>
                    <a:pt x="92" y="1170"/>
                    <a:pt x="78" y="1152"/>
                  </a:cubicBezTo>
                  <a:cubicBezTo>
                    <a:pt x="61" y="1130"/>
                    <a:pt x="63" y="1122"/>
                    <a:pt x="63" y="1096"/>
                  </a:cubicBezTo>
                  <a:cubicBezTo>
                    <a:pt x="99" y="1094"/>
                    <a:pt x="147" y="1108"/>
                    <a:pt x="177" y="1097"/>
                  </a:cubicBezTo>
                  <a:cubicBezTo>
                    <a:pt x="177" y="1087"/>
                    <a:pt x="170" y="1087"/>
                    <a:pt x="164" y="1079"/>
                  </a:cubicBezTo>
                  <a:lnTo>
                    <a:pt x="146" y="1063"/>
                  </a:lnTo>
                  <a:cubicBezTo>
                    <a:pt x="135" y="1053"/>
                    <a:pt x="117" y="1036"/>
                    <a:pt x="114" y="1018"/>
                  </a:cubicBezTo>
                  <a:lnTo>
                    <a:pt x="121" y="1017"/>
                  </a:lnTo>
                  <a:cubicBezTo>
                    <a:pt x="133" y="989"/>
                    <a:pt x="129" y="957"/>
                    <a:pt x="119" y="929"/>
                  </a:cubicBezTo>
                  <a:cubicBezTo>
                    <a:pt x="105" y="893"/>
                    <a:pt x="100" y="883"/>
                    <a:pt x="65" y="864"/>
                  </a:cubicBezTo>
                  <a:lnTo>
                    <a:pt x="63" y="863"/>
                  </a:lnTo>
                  <a:cubicBezTo>
                    <a:pt x="37" y="848"/>
                    <a:pt x="21" y="824"/>
                    <a:pt x="12" y="797"/>
                  </a:cubicBezTo>
                  <a:cubicBezTo>
                    <a:pt x="2" y="765"/>
                    <a:pt x="0" y="728"/>
                    <a:pt x="2" y="695"/>
                  </a:cubicBezTo>
                  <a:cubicBezTo>
                    <a:pt x="28" y="674"/>
                    <a:pt x="60" y="639"/>
                    <a:pt x="70" y="630"/>
                  </a:cubicBezTo>
                  <a:cubicBezTo>
                    <a:pt x="85" y="618"/>
                    <a:pt x="153" y="545"/>
                    <a:pt x="153" y="545"/>
                  </a:cubicBezTo>
                  <a:cubicBezTo>
                    <a:pt x="156" y="520"/>
                    <a:pt x="148" y="493"/>
                    <a:pt x="151" y="468"/>
                  </a:cubicBezTo>
                  <a:cubicBezTo>
                    <a:pt x="153" y="442"/>
                    <a:pt x="151" y="414"/>
                    <a:pt x="153" y="388"/>
                  </a:cubicBezTo>
                  <a:cubicBezTo>
                    <a:pt x="156" y="363"/>
                    <a:pt x="186" y="265"/>
                    <a:pt x="182" y="241"/>
                  </a:cubicBezTo>
                  <a:lnTo>
                    <a:pt x="136" y="193"/>
                  </a:lnTo>
                  <a:cubicBezTo>
                    <a:pt x="136" y="193"/>
                    <a:pt x="111" y="82"/>
                    <a:pt x="98" y="40"/>
                  </a:cubicBezTo>
                  <a:cubicBezTo>
                    <a:pt x="102" y="38"/>
                    <a:pt x="106" y="36"/>
                    <a:pt x="109" y="35"/>
                  </a:cubicBezTo>
                  <a:cubicBezTo>
                    <a:pt x="135" y="24"/>
                    <a:pt x="169" y="0"/>
                    <a:pt x="194" y="17"/>
                  </a:cubicBezTo>
                  <a:cubicBezTo>
                    <a:pt x="219" y="33"/>
                    <a:pt x="739" y="294"/>
                    <a:pt x="800" y="322"/>
                  </a:cubicBezTo>
                  <a:cubicBezTo>
                    <a:pt x="803" y="370"/>
                    <a:pt x="813" y="415"/>
                    <a:pt x="810" y="46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58">
              <a:extLst>
                <a:ext uri="{FF2B5EF4-FFF2-40B4-BE49-F238E27FC236}">
                  <a16:creationId xmlns:a16="http://schemas.microsoft.com/office/drawing/2014/main" id="{03D17247-6413-4FA4-9629-D3015753F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8802" y="3586313"/>
              <a:ext cx="351943" cy="271837"/>
            </a:xfrm>
            <a:custGeom>
              <a:avLst/>
              <a:gdLst>
                <a:gd name="T0" fmla="*/ 1148 w 1181"/>
                <a:gd name="T1" fmla="*/ 530 h 915"/>
                <a:gd name="T2" fmla="*/ 1065 w 1181"/>
                <a:gd name="T3" fmla="*/ 615 h 915"/>
                <a:gd name="T4" fmla="*/ 997 w 1181"/>
                <a:gd name="T5" fmla="*/ 680 h 915"/>
                <a:gd name="T6" fmla="*/ 1007 w 1181"/>
                <a:gd name="T7" fmla="*/ 782 h 915"/>
                <a:gd name="T8" fmla="*/ 977 w 1181"/>
                <a:gd name="T9" fmla="*/ 810 h 915"/>
                <a:gd name="T10" fmla="*/ 967 w 1181"/>
                <a:gd name="T11" fmla="*/ 803 h 915"/>
                <a:gd name="T12" fmla="*/ 926 w 1181"/>
                <a:gd name="T13" fmla="*/ 823 h 915"/>
                <a:gd name="T14" fmla="*/ 876 w 1181"/>
                <a:gd name="T15" fmla="*/ 822 h 915"/>
                <a:gd name="T16" fmla="*/ 769 w 1181"/>
                <a:gd name="T17" fmla="*/ 813 h 915"/>
                <a:gd name="T18" fmla="*/ 721 w 1181"/>
                <a:gd name="T19" fmla="*/ 837 h 915"/>
                <a:gd name="T20" fmla="*/ 681 w 1181"/>
                <a:gd name="T21" fmla="*/ 851 h 915"/>
                <a:gd name="T22" fmla="*/ 628 w 1181"/>
                <a:gd name="T23" fmla="*/ 837 h 915"/>
                <a:gd name="T24" fmla="*/ 583 w 1181"/>
                <a:gd name="T25" fmla="*/ 808 h 915"/>
                <a:gd name="T26" fmla="*/ 529 w 1181"/>
                <a:gd name="T27" fmla="*/ 821 h 915"/>
                <a:gd name="T28" fmla="*/ 486 w 1181"/>
                <a:gd name="T29" fmla="*/ 814 h 915"/>
                <a:gd name="T30" fmla="*/ 380 w 1181"/>
                <a:gd name="T31" fmla="*/ 765 h 915"/>
                <a:gd name="T32" fmla="*/ 296 w 1181"/>
                <a:gd name="T33" fmla="*/ 794 h 915"/>
                <a:gd name="T34" fmla="*/ 260 w 1181"/>
                <a:gd name="T35" fmla="*/ 872 h 915"/>
                <a:gd name="T36" fmla="*/ 266 w 1181"/>
                <a:gd name="T37" fmla="*/ 905 h 915"/>
                <a:gd name="T38" fmla="*/ 266 w 1181"/>
                <a:gd name="T39" fmla="*/ 905 h 915"/>
                <a:gd name="T40" fmla="*/ 267 w 1181"/>
                <a:gd name="T41" fmla="*/ 912 h 915"/>
                <a:gd name="T42" fmla="*/ 187 w 1181"/>
                <a:gd name="T43" fmla="*/ 870 h 915"/>
                <a:gd name="T44" fmla="*/ 167 w 1181"/>
                <a:gd name="T45" fmla="*/ 891 h 915"/>
                <a:gd name="T46" fmla="*/ 161 w 1181"/>
                <a:gd name="T47" fmla="*/ 892 h 915"/>
                <a:gd name="T48" fmla="*/ 141 w 1181"/>
                <a:gd name="T49" fmla="*/ 876 h 915"/>
                <a:gd name="T50" fmla="*/ 150 w 1181"/>
                <a:gd name="T51" fmla="*/ 834 h 915"/>
                <a:gd name="T52" fmla="*/ 84 w 1181"/>
                <a:gd name="T53" fmla="*/ 831 h 915"/>
                <a:gd name="T54" fmla="*/ 73 w 1181"/>
                <a:gd name="T55" fmla="*/ 794 h 915"/>
                <a:gd name="T56" fmla="*/ 0 w 1181"/>
                <a:gd name="T57" fmla="*/ 728 h 915"/>
                <a:gd name="T58" fmla="*/ 13 w 1181"/>
                <a:gd name="T59" fmla="*/ 671 h 915"/>
                <a:gd name="T60" fmla="*/ 13 w 1181"/>
                <a:gd name="T61" fmla="*/ 671 h 915"/>
                <a:gd name="T62" fmla="*/ 75 w 1181"/>
                <a:gd name="T63" fmla="*/ 664 h 915"/>
                <a:gd name="T64" fmla="*/ 286 w 1181"/>
                <a:gd name="T65" fmla="*/ 589 h 915"/>
                <a:gd name="T66" fmla="*/ 299 w 1181"/>
                <a:gd name="T67" fmla="*/ 463 h 915"/>
                <a:gd name="T68" fmla="*/ 313 w 1181"/>
                <a:gd name="T69" fmla="*/ 344 h 915"/>
                <a:gd name="T70" fmla="*/ 319 w 1181"/>
                <a:gd name="T71" fmla="*/ 339 h 915"/>
                <a:gd name="T72" fmla="*/ 422 w 1181"/>
                <a:gd name="T73" fmla="*/ 311 h 915"/>
                <a:gd name="T74" fmla="*/ 508 w 1181"/>
                <a:gd name="T75" fmla="*/ 237 h 915"/>
                <a:gd name="T76" fmla="*/ 703 w 1181"/>
                <a:gd name="T77" fmla="*/ 106 h 915"/>
                <a:gd name="T78" fmla="*/ 802 w 1181"/>
                <a:gd name="T79" fmla="*/ 47 h 915"/>
                <a:gd name="T80" fmla="*/ 864 w 1181"/>
                <a:gd name="T81" fmla="*/ 0 h 915"/>
                <a:gd name="T82" fmla="*/ 944 w 1181"/>
                <a:gd name="T83" fmla="*/ 32 h 915"/>
                <a:gd name="T84" fmla="*/ 1025 w 1181"/>
                <a:gd name="T85" fmla="*/ 50 h 915"/>
                <a:gd name="T86" fmla="*/ 1093 w 1181"/>
                <a:gd name="T87" fmla="*/ 25 h 915"/>
                <a:gd name="T88" fmla="*/ 1131 w 1181"/>
                <a:gd name="T89" fmla="*/ 178 h 915"/>
                <a:gd name="T90" fmla="*/ 1177 w 1181"/>
                <a:gd name="T91" fmla="*/ 226 h 915"/>
                <a:gd name="T92" fmla="*/ 1148 w 1181"/>
                <a:gd name="T93" fmla="*/ 373 h 915"/>
                <a:gd name="T94" fmla="*/ 1146 w 1181"/>
                <a:gd name="T95" fmla="*/ 453 h 915"/>
                <a:gd name="T96" fmla="*/ 1148 w 1181"/>
                <a:gd name="T97" fmla="*/ 53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1" h="915">
                  <a:moveTo>
                    <a:pt x="1148" y="530"/>
                  </a:moveTo>
                  <a:cubicBezTo>
                    <a:pt x="1148" y="530"/>
                    <a:pt x="1080" y="603"/>
                    <a:pt x="1065" y="615"/>
                  </a:cubicBezTo>
                  <a:cubicBezTo>
                    <a:pt x="1055" y="624"/>
                    <a:pt x="1023" y="659"/>
                    <a:pt x="997" y="680"/>
                  </a:cubicBezTo>
                  <a:cubicBezTo>
                    <a:pt x="995" y="713"/>
                    <a:pt x="997" y="750"/>
                    <a:pt x="1007" y="782"/>
                  </a:cubicBezTo>
                  <a:cubicBezTo>
                    <a:pt x="993" y="786"/>
                    <a:pt x="981" y="794"/>
                    <a:pt x="977" y="810"/>
                  </a:cubicBezTo>
                  <a:cubicBezTo>
                    <a:pt x="971" y="806"/>
                    <a:pt x="971" y="811"/>
                    <a:pt x="967" y="803"/>
                  </a:cubicBezTo>
                  <a:cubicBezTo>
                    <a:pt x="949" y="802"/>
                    <a:pt x="941" y="818"/>
                    <a:pt x="926" y="823"/>
                  </a:cubicBezTo>
                  <a:cubicBezTo>
                    <a:pt x="909" y="830"/>
                    <a:pt x="892" y="825"/>
                    <a:pt x="876" y="822"/>
                  </a:cubicBezTo>
                  <a:cubicBezTo>
                    <a:pt x="837" y="813"/>
                    <a:pt x="810" y="807"/>
                    <a:pt x="769" y="813"/>
                  </a:cubicBezTo>
                  <a:cubicBezTo>
                    <a:pt x="751" y="816"/>
                    <a:pt x="735" y="824"/>
                    <a:pt x="721" y="837"/>
                  </a:cubicBezTo>
                  <a:cubicBezTo>
                    <a:pt x="702" y="856"/>
                    <a:pt x="709" y="858"/>
                    <a:pt x="681" y="851"/>
                  </a:cubicBezTo>
                  <a:cubicBezTo>
                    <a:pt x="663" y="846"/>
                    <a:pt x="645" y="843"/>
                    <a:pt x="628" y="837"/>
                  </a:cubicBezTo>
                  <a:cubicBezTo>
                    <a:pt x="612" y="830"/>
                    <a:pt x="597" y="811"/>
                    <a:pt x="583" y="808"/>
                  </a:cubicBezTo>
                  <a:cubicBezTo>
                    <a:pt x="570" y="805"/>
                    <a:pt x="541" y="818"/>
                    <a:pt x="529" y="821"/>
                  </a:cubicBezTo>
                  <a:cubicBezTo>
                    <a:pt x="504" y="829"/>
                    <a:pt x="505" y="830"/>
                    <a:pt x="486" y="814"/>
                  </a:cubicBezTo>
                  <a:cubicBezTo>
                    <a:pt x="454" y="788"/>
                    <a:pt x="411" y="788"/>
                    <a:pt x="380" y="765"/>
                  </a:cubicBezTo>
                  <a:cubicBezTo>
                    <a:pt x="364" y="790"/>
                    <a:pt x="319" y="776"/>
                    <a:pt x="296" y="794"/>
                  </a:cubicBezTo>
                  <a:cubicBezTo>
                    <a:pt x="268" y="816"/>
                    <a:pt x="291" y="851"/>
                    <a:pt x="260" y="872"/>
                  </a:cubicBezTo>
                  <a:cubicBezTo>
                    <a:pt x="258" y="885"/>
                    <a:pt x="263" y="894"/>
                    <a:pt x="266" y="905"/>
                  </a:cubicBezTo>
                  <a:lnTo>
                    <a:pt x="266" y="905"/>
                  </a:lnTo>
                  <a:lnTo>
                    <a:pt x="267" y="912"/>
                  </a:lnTo>
                  <a:cubicBezTo>
                    <a:pt x="250" y="915"/>
                    <a:pt x="200" y="884"/>
                    <a:pt x="187" y="870"/>
                  </a:cubicBezTo>
                  <a:cubicBezTo>
                    <a:pt x="175" y="879"/>
                    <a:pt x="187" y="887"/>
                    <a:pt x="167" y="891"/>
                  </a:cubicBezTo>
                  <a:lnTo>
                    <a:pt x="161" y="892"/>
                  </a:lnTo>
                  <a:cubicBezTo>
                    <a:pt x="148" y="892"/>
                    <a:pt x="145" y="883"/>
                    <a:pt x="141" y="876"/>
                  </a:cubicBezTo>
                  <a:cubicBezTo>
                    <a:pt x="135" y="866"/>
                    <a:pt x="156" y="843"/>
                    <a:pt x="150" y="834"/>
                  </a:cubicBezTo>
                  <a:cubicBezTo>
                    <a:pt x="143" y="824"/>
                    <a:pt x="101" y="833"/>
                    <a:pt x="84" y="831"/>
                  </a:cubicBezTo>
                  <a:cubicBezTo>
                    <a:pt x="80" y="820"/>
                    <a:pt x="78" y="804"/>
                    <a:pt x="73" y="794"/>
                  </a:cubicBezTo>
                  <a:cubicBezTo>
                    <a:pt x="59" y="768"/>
                    <a:pt x="3" y="755"/>
                    <a:pt x="0" y="728"/>
                  </a:cubicBezTo>
                  <a:cubicBezTo>
                    <a:pt x="0" y="723"/>
                    <a:pt x="11" y="675"/>
                    <a:pt x="13" y="671"/>
                  </a:cubicBezTo>
                  <a:lnTo>
                    <a:pt x="13" y="671"/>
                  </a:lnTo>
                  <a:cubicBezTo>
                    <a:pt x="19" y="664"/>
                    <a:pt x="65" y="665"/>
                    <a:pt x="75" y="664"/>
                  </a:cubicBezTo>
                  <a:cubicBezTo>
                    <a:pt x="146" y="657"/>
                    <a:pt x="257" y="667"/>
                    <a:pt x="286" y="589"/>
                  </a:cubicBezTo>
                  <a:cubicBezTo>
                    <a:pt x="299" y="554"/>
                    <a:pt x="298" y="505"/>
                    <a:pt x="299" y="463"/>
                  </a:cubicBezTo>
                  <a:cubicBezTo>
                    <a:pt x="301" y="437"/>
                    <a:pt x="297" y="358"/>
                    <a:pt x="313" y="344"/>
                  </a:cubicBezTo>
                  <a:lnTo>
                    <a:pt x="319" y="339"/>
                  </a:lnTo>
                  <a:cubicBezTo>
                    <a:pt x="346" y="322"/>
                    <a:pt x="395" y="328"/>
                    <a:pt x="422" y="311"/>
                  </a:cubicBezTo>
                  <a:cubicBezTo>
                    <a:pt x="451" y="292"/>
                    <a:pt x="482" y="260"/>
                    <a:pt x="508" y="237"/>
                  </a:cubicBezTo>
                  <a:cubicBezTo>
                    <a:pt x="569" y="184"/>
                    <a:pt x="638" y="150"/>
                    <a:pt x="703" y="106"/>
                  </a:cubicBezTo>
                  <a:cubicBezTo>
                    <a:pt x="734" y="86"/>
                    <a:pt x="768" y="65"/>
                    <a:pt x="802" y="47"/>
                  </a:cubicBezTo>
                  <a:cubicBezTo>
                    <a:pt x="824" y="36"/>
                    <a:pt x="843" y="15"/>
                    <a:pt x="864" y="0"/>
                  </a:cubicBezTo>
                  <a:cubicBezTo>
                    <a:pt x="884" y="16"/>
                    <a:pt x="920" y="26"/>
                    <a:pt x="944" y="32"/>
                  </a:cubicBezTo>
                  <a:cubicBezTo>
                    <a:pt x="970" y="38"/>
                    <a:pt x="1000" y="50"/>
                    <a:pt x="1025" y="50"/>
                  </a:cubicBezTo>
                  <a:cubicBezTo>
                    <a:pt x="1045" y="51"/>
                    <a:pt x="1072" y="36"/>
                    <a:pt x="1093" y="25"/>
                  </a:cubicBezTo>
                  <a:cubicBezTo>
                    <a:pt x="1106" y="67"/>
                    <a:pt x="1131" y="178"/>
                    <a:pt x="1131" y="178"/>
                  </a:cubicBezTo>
                  <a:lnTo>
                    <a:pt x="1177" y="226"/>
                  </a:lnTo>
                  <a:cubicBezTo>
                    <a:pt x="1181" y="250"/>
                    <a:pt x="1151" y="348"/>
                    <a:pt x="1148" y="373"/>
                  </a:cubicBezTo>
                  <a:cubicBezTo>
                    <a:pt x="1146" y="399"/>
                    <a:pt x="1148" y="427"/>
                    <a:pt x="1146" y="453"/>
                  </a:cubicBezTo>
                  <a:cubicBezTo>
                    <a:pt x="1143" y="478"/>
                    <a:pt x="1151" y="505"/>
                    <a:pt x="1148" y="5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59">
              <a:extLst>
                <a:ext uri="{FF2B5EF4-FFF2-40B4-BE49-F238E27FC236}">
                  <a16:creationId xmlns:a16="http://schemas.microsoft.com/office/drawing/2014/main" id="{F59EFEB3-C68D-48C2-A0FA-D44A2DB2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147" y="3546917"/>
              <a:ext cx="378207" cy="353256"/>
            </a:xfrm>
            <a:custGeom>
              <a:avLst/>
              <a:gdLst>
                <a:gd name="T0" fmla="*/ 1265 w 1271"/>
                <a:gd name="T1" fmla="*/ 477 h 1186"/>
                <a:gd name="T2" fmla="*/ 1238 w 1271"/>
                <a:gd name="T3" fmla="*/ 722 h 1186"/>
                <a:gd name="T4" fmla="*/ 965 w 1271"/>
                <a:gd name="T5" fmla="*/ 804 h 1186"/>
                <a:gd name="T6" fmla="*/ 906 w 1271"/>
                <a:gd name="T7" fmla="*/ 801 h 1186"/>
                <a:gd name="T8" fmla="*/ 787 w 1271"/>
                <a:gd name="T9" fmla="*/ 850 h 1186"/>
                <a:gd name="T10" fmla="*/ 700 w 1271"/>
                <a:gd name="T11" fmla="*/ 912 h 1186"/>
                <a:gd name="T12" fmla="*/ 631 w 1271"/>
                <a:gd name="T13" fmla="*/ 929 h 1186"/>
                <a:gd name="T14" fmla="*/ 611 w 1271"/>
                <a:gd name="T15" fmla="*/ 965 h 1186"/>
                <a:gd name="T16" fmla="*/ 555 w 1271"/>
                <a:gd name="T17" fmla="*/ 1051 h 1186"/>
                <a:gd name="T18" fmla="*/ 539 w 1271"/>
                <a:gd name="T19" fmla="*/ 1101 h 1186"/>
                <a:gd name="T20" fmla="*/ 531 w 1271"/>
                <a:gd name="T21" fmla="*/ 1140 h 1186"/>
                <a:gd name="T22" fmla="*/ 479 w 1271"/>
                <a:gd name="T23" fmla="*/ 1156 h 1186"/>
                <a:gd name="T24" fmla="*/ 354 w 1271"/>
                <a:gd name="T25" fmla="*/ 1170 h 1186"/>
                <a:gd name="T26" fmla="*/ 319 w 1271"/>
                <a:gd name="T27" fmla="*/ 1154 h 1186"/>
                <a:gd name="T28" fmla="*/ 307 w 1271"/>
                <a:gd name="T29" fmla="*/ 1090 h 1186"/>
                <a:gd name="T30" fmla="*/ 259 w 1271"/>
                <a:gd name="T31" fmla="*/ 1018 h 1186"/>
                <a:gd name="T32" fmla="*/ 171 w 1271"/>
                <a:gd name="T33" fmla="*/ 1045 h 1186"/>
                <a:gd name="T34" fmla="*/ 87 w 1271"/>
                <a:gd name="T35" fmla="*/ 1032 h 1186"/>
                <a:gd name="T36" fmla="*/ 68 w 1271"/>
                <a:gd name="T37" fmla="*/ 1003 h 1186"/>
                <a:gd name="T38" fmla="*/ 63 w 1271"/>
                <a:gd name="T39" fmla="*/ 954 h 1186"/>
                <a:gd name="T40" fmla="*/ 5 w 1271"/>
                <a:gd name="T41" fmla="*/ 893 h 1186"/>
                <a:gd name="T42" fmla="*/ 0 w 1271"/>
                <a:gd name="T43" fmla="*/ 821 h 1186"/>
                <a:gd name="T44" fmla="*/ 43 w 1271"/>
                <a:gd name="T45" fmla="*/ 746 h 1186"/>
                <a:gd name="T46" fmla="*/ 113 w 1271"/>
                <a:gd name="T47" fmla="*/ 783 h 1186"/>
                <a:gd name="T48" fmla="*/ 194 w 1271"/>
                <a:gd name="T49" fmla="*/ 771 h 1186"/>
                <a:gd name="T50" fmla="*/ 294 w 1271"/>
                <a:gd name="T51" fmla="*/ 777 h 1186"/>
                <a:gd name="T52" fmla="*/ 534 w 1271"/>
                <a:gd name="T53" fmla="*/ 708 h 1186"/>
                <a:gd name="T54" fmla="*/ 452 w 1271"/>
                <a:gd name="T55" fmla="*/ 8 h 1186"/>
                <a:gd name="T56" fmla="*/ 1032 w 1271"/>
                <a:gd name="T57" fmla="*/ 325 h 1186"/>
                <a:gd name="T58" fmla="*/ 1106 w 1271"/>
                <a:gd name="T59" fmla="*/ 395 h 1186"/>
                <a:gd name="T60" fmla="*/ 1176 w 1271"/>
                <a:gd name="T61" fmla="*/ 439 h 1186"/>
                <a:gd name="T62" fmla="*/ 1271 w 1271"/>
                <a:gd name="T63" fmla="*/ 472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1" h="1186">
                  <a:moveTo>
                    <a:pt x="1271" y="472"/>
                  </a:moveTo>
                  <a:lnTo>
                    <a:pt x="1265" y="477"/>
                  </a:lnTo>
                  <a:cubicBezTo>
                    <a:pt x="1249" y="491"/>
                    <a:pt x="1253" y="570"/>
                    <a:pt x="1251" y="596"/>
                  </a:cubicBezTo>
                  <a:cubicBezTo>
                    <a:pt x="1250" y="638"/>
                    <a:pt x="1251" y="687"/>
                    <a:pt x="1238" y="722"/>
                  </a:cubicBezTo>
                  <a:cubicBezTo>
                    <a:pt x="1209" y="800"/>
                    <a:pt x="1098" y="790"/>
                    <a:pt x="1027" y="797"/>
                  </a:cubicBezTo>
                  <a:cubicBezTo>
                    <a:pt x="1017" y="798"/>
                    <a:pt x="971" y="797"/>
                    <a:pt x="965" y="804"/>
                  </a:cubicBezTo>
                  <a:lnTo>
                    <a:pt x="965" y="804"/>
                  </a:lnTo>
                  <a:cubicBezTo>
                    <a:pt x="945" y="802"/>
                    <a:pt x="927" y="799"/>
                    <a:pt x="906" y="801"/>
                  </a:cubicBezTo>
                  <a:cubicBezTo>
                    <a:pt x="876" y="804"/>
                    <a:pt x="856" y="812"/>
                    <a:pt x="830" y="824"/>
                  </a:cubicBezTo>
                  <a:cubicBezTo>
                    <a:pt x="825" y="845"/>
                    <a:pt x="801" y="842"/>
                    <a:pt x="787" y="850"/>
                  </a:cubicBezTo>
                  <a:cubicBezTo>
                    <a:pt x="771" y="860"/>
                    <a:pt x="753" y="866"/>
                    <a:pt x="737" y="876"/>
                  </a:cubicBezTo>
                  <a:cubicBezTo>
                    <a:pt x="721" y="887"/>
                    <a:pt x="716" y="903"/>
                    <a:pt x="700" y="912"/>
                  </a:cubicBezTo>
                  <a:cubicBezTo>
                    <a:pt x="682" y="922"/>
                    <a:pt x="659" y="916"/>
                    <a:pt x="639" y="921"/>
                  </a:cubicBezTo>
                  <a:cubicBezTo>
                    <a:pt x="640" y="931"/>
                    <a:pt x="634" y="925"/>
                    <a:pt x="631" y="929"/>
                  </a:cubicBezTo>
                  <a:cubicBezTo>
                    <a:pt x="627" y="933"/>
                    <a:pt x="626" y="936"/>
                    <a:pt x="624" y="941"/>
                  </a:cubicBezTo>
                  <a:cubicBezTo>
                    <a:pt x="620" y="949"/>
                    <a:pt x="616" y="957"/>
                    <a:pt x="611" y="965"/>
                  </a:cubicBezTo>
                  <a:cubicBezTo>
                    <a:pt x="602" y="979"/>
                    <a:pt x="596" y="996"/>
                    <a:pt x="586" y="1011"/>
                  </a:cubicBezTo>
                  <a:cubicBezTo>
                    <a:pt x="578" y="1025"/>
                    <a:pt x="569" y="1041"/>
                    <a:pt x="555" y="1051"/>
                  </a:cubicBezTo>
                  <a:cubicBezTo>
                    <a:pt x="545" y="1057"/>
                    <a:pt x="542" y="1058"/>
                    <a:pt x="540" y="1070"/>
                  </a:cubicBezTo>
                  <a:cubicBezTo>
                    <a:pt x="538" y="1081"/>
                    <a:pt x="544" y="1093"/>
                    <a:pt x="539" y="1101"/>
                  </a:cubicBezTo>
                  <a:cubicBezTo>
                    <a:pt x="535" y="1109"/>
                    <a:pt x="529" y="1106"/>
                    <a:pt x="528" y="1116"/>
                  </a:cubicBezTo>
                  <a:cubicBezTo>
                    <a:pt x="527" y="1119"/>
                    <a:pt x="529" y="1136"/>
                    <a:pt x="531" y="1140"/>
                  </a:cubicBezTo>
                  <a:cubicBezTo>
                    <a:pt x="532" y="1145"/>
                    <a:pt x="535" y="1148"/>
                    <a:pt x="538" y="1151"/>
                  </a:cubicBezTo>
                  <a:cubicBezTo>
                    <a:pt x="518" y="1166"/>
                    <a:pt x="486" y="1183"/>
                    <a:pt x="479" y="1156"/>
                  </a:cubicBezTo>
                  <a:cubicBezTo>
                    <a:pt x="461" y="1155"/>
                    <a:pt x="450" y="1161"/>
                    <a:pt x="434" y="1164"/>
                  </a:cubicBezTo>
                  <a:cubicBezTo>
                    <a:pt x="427" y="1186"/>
                    <a:pt x="373" y="1143"/>
                    <a:pt x="354" y="1170"/>
                  </a:cubicBezTo>
                  <a:lnTo>
                    <a:pt x="352" y="1167"/>
                  </a:lnTo>
                  <a:cubicBezTo>
                    <a:pt x="342" y="1155"/>
                    <a:pt x="330" y="1166"/>
                    <a:pt x="319" y="1154"/>
                  </a:cubicBezTo>
                  <a:cubicBezTo>
                    <a:pt x="305" y="1138"/>
                    <a:pt x="321" y="1123"/>
                    <a:pt x="290" y="1125"/>
                  </a:cubicBezTo>
                  <a:cubicBezTo>
                    <a:pt x="288" y="1112"/>
                    <a:pt x="294" y="1095"/>
                    <a:pt x="307" y="1090"/>
                  </a:cubicBezTo>
                  <a:cubicBezTo>
                    <a:pt x="298" y="1081"/>
                    <a:pt x="281" y="1078"/>
                    <a:pt x="274" y="1069"/>
                  </a:cubicBezTo>
                  <a:cubicBezTo>
                    <a:pt x="283" y="1057"/>
                    <a:pt x="272" y="1026"/>
                    <a:pt x="259" y="1018"/>
                  </a:cubicBezTo>
                  <a:cubicBezTo>
                    <a:pt x="249" y="1012"/>
                    <a:pt x="212" y="1017"/>
                    <a:pt x="202" y="1022"/>
                  </a:cubicBezTo>
                  <a:cubicBezTo>
                    <a:pt x="190" y="1027"/>
                    <a:pt x="182" y="1041"/>
                    <a:pt x="171" y="1045"/>
                  </a:cubicBezTo>
                  <a:cubicBezTo>
                    <a:pt x="154" y="1052"/>
                    <a:pt x="144" y="1044"/>
                    <a:pt x="129" y="1040"/>
                  </a:cubicBezTo>
                  <a:cubicBezTo>
                    <a:pt x="117" y="1036"/>
                    <a:pt x="99" y="1038"/>
                    <a:pt x="87" y="1032"/>
                  </a:cubicBezTo>
                  <a:lnTo>
                    <a:pt x="87" y="1031"/>
                  </a:lnTo>
                  <a:cubicBezTo>
                    <a:pt x="86" y="1020"/>
                    <a:pt x="83" y="1011"/>
                    <a:pt x="68" y="1003"/>
                  </a:cubicBezTo>
                  <a:cubicBezTo>
                    <a:pt x="71" y="993"/>
                    <a:pt x="80" y="987"/>
                    <a:pt x="77" y="974"/>
                  </a:cubicBezTo>
                  <a:cubicBezTo>
                    <a:pt x="69" y="970"/>
                    <a:pt x="64" y="963"/>
                    <a:pt x="63" y="954"/>
                  </a:cubicBezTo>
                  <a:cubicBezTo>
                    <a:pt x="54" y="942"/>
                    <a:pt x="36" y="945"/>
                    <a:pt x="26" y="933"/>
                  </a:cubicBezTo>
                  <a:cubicBezTo>
                    <a:pt x="19" y="925"/>
                    <a:pt x="7" y="904"/>
                    <a:pt x="5" y="893"/>
                  </a:cubicBezTo>
                  <a:cubicBezTo>
                    <a:pt x="2" y="878"/>
                    <a:pt x="10" y="858"/>
                    <a:pt x="6" y="841"/>
                  </a:cubicBezTo>
                  <a:cubicBezTo>
                    <a:pt x="4" y="833"/>
                    <a:pt x="2" y="827"/>
                    <a:pt x="0" y="821"/>
                  </a:cubicBezTo>
                  <a:cubicBezTo>
                    <a:pt x="8" y="809"/>
                    <a:pt x="28" y="814"/>
                    <a:pt x="37" y="799"/>
                  </a:cubicBezTo>
                  <a:cubicBezTo>
                    <a:pt x="45" y="785"/>
                    <a:pt x="43" y="762"/>
                    <a:pt x="43" y="746"/>
                  </a:cubicBezTo>
                  <a:cubicBezTo>
                    <a:pt x="60" y="745"/>
                    <a:pt x="81" y="737"/>
                    <a:pt x="91" y="746"/>
                  </a:cubicBezTo>
                  <a:cubicBezTo>
                    <a:pt x="100" y="753"/>
                    <a:pt x="103" y="773"/>
                    <a:pt x="113" y="783"/>
                  </a:cubicBezTo>
                  <a:cubicBezTo>
                    <a:pt x="129" y="749"/>
                    <a:pt x="153" y="738"/>
                    <a:pt x="189" y="742"/>
                  </a:cubicBezTo>
                  <a:cubicBezTo>
                    <a:pt x="190" y="752"/>
                    <a:pt x="188" y="762"/>
                    <a:pt x="194" y="771"/>
                  </a:cubicBezTo>
                  <a:cubicBezTo>
                    <a:pt x="208" y="769"/>
                    <a:pt x="213" y="755"/>
                    <a:pt x="231" y="762"/>
                  </a:cubicBezTo>
                  <a:cubicBezTo>
                    <a:pt x="231" y="787"/>
                    <a:pt x="276" y="777"/>
                    <a:pt x="294" y="777"/>
                  </a:cubicBezTo>
                  <a:cubicBezTo>
                    <a:pt x="318" y="777"/>
                    <a:pt x="464" y="775"/>
                    <a:pt x="513" y="771"/>
                  </a:cubicBezTo>
                  <a:cubicBezTo>
                    <a:pt x="515" y="761"/>
                    <a:pt x="535" y="714"/>
                    <a:pt x="534" y="708"/>
                  </a:cubicBezTo>
                  <a:lnTo>
                    <a:pt x="514" y="688"/>
                  </a:lnTo>
                  <a:lnTo>
                    <a:pt x="452" y="8"/>
                  </a:lnTo>
                  <a:cubicBezTo>
                    <a:pt x="452" y="8"/>
                    <a:pt x="507" y="2"/>
                    <a:pt x="542" y="0"/>
                  </a:cubicBezTo>
                  <a:cubicBezTo>
                    <a:pt x="760" y="144"/>
                    <a:pt x="1027" y="321"/>
                    <a:pt x="1032" y="325"/>
                  </a:cubicBezTo>
                  <a:cubicBezTo>
                    <a:pt x="1054" y="344"/>
                    <a:pt x="1056" y="348"/>
                    <a:pt x="1060" y="362"/>
                  </a:cubicBezTo>
                  <a:cubicBezTo>
                    <a:pt x="1071" y="396"/>
                    <a:pt x="1074" y="393"/>
                    <a:pt x="1106" y="395"/>
                  </a:cubicBezTo>
                  <a:cubicBezTo>
                    <a:pt x="1123" y="397"/>
                    <a:pt x="1131" y="401"/>
                    <a:pt x="1144" y="410"/>
                  </a:cubicBezTo>
                  <a:cubicBezTo>
                    <a:pt x="1156" y="417"/>
                    <a:pt x="1167" y="425"/>
                    <a:pt x="1176" y="439"/>
                  </a:cubicBezTo>
                  <a:cubicBezTo>
                    <a:pt x="1183" y="450"/>
                    <a:pt x="1159" y="481"/>
                    <a:pt x="1187" y="492"/>
                  </a:cubicBezTo>
                  <a:cubicBezTo>
                    <a:pt x="1213" y="494"/>
                    <a:pt x="1244" y="481"/>
                    <a:pt x="1271" y="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60">
              <a:extLst>
                <a:ext uri="{FF2B5EF4-FFF2-40B4-BE49-F238E27FC236}">
                  <a16:creationId xmlns:a16="http://schemas.microsoft.com/office/drawing/2014/main" id="{0EE165F5-A5EB-4080-B0E1-81412124D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989" y="4384751"/>
              <a:ext cx="242946" cy="390027"/>
            </a:xfrm>
            <a:custGeom>
              <a:avLst/>
              <a:gdLst>
                <a:gd name="T0" fmla="*/ 784 w 814"/>
                <a:gd name="T1" fmla="*/ 362 h 1310"/>
                <a:gd name="T2" fmla="*/ 778 w 814"/>
                <a:gd name="T3" fmla="*/ 381 h 1310"/>
                <a:gd name="T4" fmla="*/ 727 w 814"/>
                <a:gd name="T5" fmla="*/ 466 h 1310"/>
                <a:gd name="T6" fmla="*/ 679 w 814"/>
                <a:gd name="T7" fmla="*/ 495 h 1310"/>
                <a:gd name="T8" fmla="*/ 488 w 814"/>
                <a:gd name="T9" fmla="*/ 603 h 1310"/>
                <a:gd name="T10" fmla="*/ 365 w 814"/>
                <a:gd name="T11" fmla="*/ 725 h 1310"/>
                <a:gd name="T12" fmla="*/ 314 w 814"/>
                <a:gd name="T13" fmla="*/ 787 h 1310"/>
                <a:gd name="T14" fmla="*/ 341 w 814"/>
                <a:gd name="T15" fmla="*/ 901 h 1310"/>
                <a:gd name="T16" fmla="*/ 357 w 814"/>
                <a:gd name="T17" fmla="*/ 998 h 1310"/>
                <a:gd name="T18" fmla="*/ 303 w 814"/>
                <a:gd name="T19" fmla="*/ 1144 h 1310"/>
                <a:gd name="T20" fmla="*/ 146 w 814"/>
                <a:gd name="T21" fmla="*/ 1193 h 1310"/>
                <a:gd name="T22" fmla="*/ 143 w 814"/>
                <a:gd name="T23" fmla="*/ 1254 h 1310"/>
                <a:gd name="T24" fmla="*/ 111 w 814"/>
                <a:gd name="T25" fmla="*/ 1299 h 1310"/>
                <a:gd name="T26" fmla="*/ 92 w 814"/>
                <a:gd name="T27" fmla="*/ 1257 h 1310"/>
                <a:gd name="T28" fmla="*/ 79 w 814"/>
                <a:gd name="T29" fmla="*/ 1086 h 1310"/>
                <a:gd name="T30" fmla="*/ 93 w 814"/>
                <a:gd name="T31" fmla="*/ 918 h 1310"/>
                <a:gd name="T32" fmla="*/ 146 w 814"/>
                <a:gd name="T33" fmla="*/ 805 h 1310"/>
                <a:gd name="T34" fmla="*/ 162 w 814"/>
                <a:gd name="T35" fmla="*/ 775 h 1310"/>
                <a:gd name="T36" fmla="*/ 176 w 814"/>
                <a:gd name="T37" fmla="*/ 714 h 1310"/>
                <a:gd name="T38" fmla="*/ 178 w 814"/>
                <a:gd name="T39" fmla="*/ 647 h 1310"/>
                <a:gd name="T40" fmla="*/ 182 w 814"/>
                <a:gd name="T41" fmla="*/ 600 h 1310"/>
                <a:gd name="T42" fmla="*/ 170 w 814"/>
                <a:gd name="T43" fmla="*/ 496 h 1310"/>
                <a:gd name="T44" fmla="*/ 108 w 814"/>
                <a:gd name="T45" fmla="*/ 460 h 1310"/>
                <a:gd name="T46" fmla="*/ 49 w 814"/>
                <a:gd name="T47" fmla="*/ 453 h 1310"/>
                <a:gd name="T48" fmla="*/ 0 w 814"/>
                <a:gd name="T49" fmla="*/ 411 h 1310"/>
                <a:gd name="T50" fmla="*/ 125 w 814"/>
                <a:gd name="T51" fmla="*/ 325 h 1310"/>
                <a:gd name="T52" fmla="*/ 232 w 814"/>
                <a:gd name="T53" fmla="*/ 285 h 1310"/>
                <a:gd name="T54" fmla="*/ 314 w 814"/>
                <a:gd name="T55" fmla="*/ 321 h 1310"/>
                <a:gd name="T56" fmla="*/ 294 w 814"/>
                <a:gd name="T57" fmla="*/ 439 h 1310"/>
                <a:gd name="T58" fmla="*/ 357 w 814"/>
                <a:gd name="T59" fmla="*/ 516 h 1310"/>
                <a:gd name="T60" fmla="*/ 383 w 814"/>
                <a:gd name="T61" fmla="*/ 472 h 1310"/>
                <a:gd name="T62" fmla="*/ 419 w 814"/>
                <a:gd name="T63" fmla="*/ 399 h 1310"/>
                <a:gd name="T64" fmla="*/ 405 w 814"/>
                <a:gd name="T65" fmla="*/ 295 h 1310"/>
                <a:gd name="T66" fmla="*/ 351 w 814"/>
                <a:gd name="T67" fmla="*/ 234 h 1310"/>
                <a:gd name="T68" fmla="*/ 359 w 814"/>
                <a:gd name="T69" fmla="*/ 82 h 1310"/>
                <a:gd name="T70" fmla="*/ 435 w 814"/>
                <a:gd name="T71" fmla="*/ 77 h 1310"/>
                <a:gd name="T72" fmla="*/ 546 w 814"/>
                <a:gd name="T73" fmla="*/ 95 h 1310"/>
                <a:gd name="T74" fmla="*/ 683 w 814"/>
                <a:gd name="T75" fmla="*/ 57 h 1310"/>
                <a:gd name="T76" fmla="*/ 759 w 814"/>
                <a:gd name="T77" fmla="*/ 35 h 1310"/>
                <a:gd name="T78" fmla="*/ 798 w 814"/>
                <a:gd name="T79" fmla="*/ 3 h 1310"/>
                <a:gd name="T80" fmla="*/ 792 w 814"/>
                <a:gd name="T81" fmla="*/ 92 h 1310"/>
                <a:gd name="T82" fmla="*/ 784 w 814"/>
                <a:gd name="T83" fmla="*/ 287 h 1310"/>
                <a:gd name="T84" fmla="*/ 802 w 814"/>
                <a:gd name="T85" fmla="*/ 33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4" h="1310">
                  <a:moveTo>
                    <a:pt x="802" y="338"/>
                  </a:moveTo>
                  <a:cubicBezTo>
                    <a:pt x="798" y="346"/>
                    <a:pt x="794" y="346"/>
                    <a:pt x="792" y="356"/>
                  </a:cubicBezTo>
                  <a:lnTo>
                    <a:pt x="784" y="362"/>
                  </a:lnTo>
                  <a:cubicBezTo>
                    <a:pt x="783" y="366"/>
                    <a:pt x="789" y="367"/>
                    <a:pt x="786" y="370"/>
                  </a:cubicBezTo>
                  <a:cubicBezTo>
                    <a:pt x="778" y="378"/>
                    <a:pt x="762" y="372"/>
                    <a:pt x="768" y="380"/>
                  </a:cubicBezTo>
                  <a:lnTo>
                    <a:pt x="778" y="381"/>
                  </a:lnTo>
                  <a:cubicBezTo>
                    <a:pt x="787" y="397"/>
                    <a:pt x="774" y="401"/>
                    <a:pt x="750" y="413"/>
                  </a:cubicBezTo>
                  <a:cubicBezTo>
                    <a:pt x="739" y="419"/>
                    <a:pt x="752" y="433"/>
                    <a:pt x="747" y="443"/>
                  </a:cubicBezTo>
                  <a:cubicBezTo>
                    <a:pt x="743" y="453"/>
                    <a:pt x="738" y="462"/>
                    <a:pt x="727" y="466"/>
                  </a:cubicBezTo>
                  <a:lnTo>
                    <a:pt x="718" y="461"/>
                  </a:lnTo>
                  <a:cubicBezTo>
                    <a:pt x="716" y="463"/>
                    <a:pt x="723" y="468"/>
                    <a:pt x="723" y="472"/>
                  </a:cubicBezTo>
                  <a:cubicBezTo>
                    <a:pt x="724" y="488"/>
                    <a:pt x="693" y="484"/>
                    <a:pt x="679" y="495"/>
                  </a:cubicBezTo>
                  <a:cubicBezTo>
                    <a:pt x="663" y="508"/>
                    <a:pt x="657" y="515"/>
                    <a:pt x="639" y="524"/>
                  </a:cubicBezTo>
                  <a:cubicBezTo>
                    <a:pt x="615" y="536"/>
                    <a:pt x="561" y="538"/>
                    <a:pt x="557" y="573"/>
                  </a:cubicBezTo>
                  <a:cubicBezTo>
                    <a:pt x="519" y="552"/>
                    <a:pt x="523" y="606"/>
                    <a:pt x="488" y="603"/>
                  </a:cubicBezTo>
                  <a:cubicBezTo>
                    <a:pt x="482" y="618"/>
                    <a:pt x="465" y="638"/>
                    <a:pt x="455" y="650"/>
                  </a:cubicBezTo>
                  <a:cubicBezTo>
                    <a:pt x="437" y="673"/>
                    <a:pt x="422" y="665"/>
                    <a:pt x="400" y="677"/>
                  </a:cubicBezTo>
                  <a:cubicBezTo>
                    <a:pt x="382" y="687"/>
                    <a:pt x="378" y="713"/>
                    <a:pt x="365" y="725"/>
                  </a:cubicBezTo>
                  <a:cubicBezTo>
                    <a:pt x="345" y="745"/>
                    <a:pt x="332" y="727"/>
                    <a:pt x="309" y="731"/>
                  </a:cubicBezTo>
                  <a:cubicBezTo>
                    <a:pt x="308" y="742"/>
                    <a:pt x="316" y="749"/>
                    <a:pt x="317" y="757"/>
                  </a:cubicBezTo>
                  <a:cubicBezTo>
                    <a:pt x="318" y="767"/>
                    <a:pt x="314" y="776"/>
                    <a:pt x="314" y="787"/>
                  </a:cubicBezTo>
                  <a:cubicBezTo>
                    <a:pt x="314" y="800"/>
                    <a:pt x="319" y="805"/>
                    <a:pt x="322" y="817"/>
                  </a:cubicBezTo>
                  <a:cubicBezTo>
                    <a:pt x="324" y="827"/>
                    <a:pt x="322" y="839"/>
                    <a:pt x="325" y="848"/>
                  </a:cubicBezTo>
                  <a:cubicBezTo>
                    <a:pt x="331" y="869"/>
                    <a:pt x="340" y="877"/>
                    <a:pt x="341" y="901"/>
                  </a:cubicBezTo>
                  <a:cubicBezTo>
                    <a:pt x="342" y="918"/>
                    <a:pt x="336" y="949"/>
                    <a:pt x="346" y="963"/>
                  </a:cubicBezTo>
                  <a:cubicBezTo>
                    <a:pt x="350" y="954"/>
                    <a:pt x="355" y="936"/>
                    <a:pt x="360" y="930"/>
                  </a:cubicBezTo>
                  <a:cubicBezTo>
                    <a:pt x="357" y="955"/>
                    <a:pt x="361" y="976"/>
                    <a:pt x="357" y="998"/>
                  </a:cubicBezTo>
                  <a:cubicBezTo>
                    <a:pt x="352" y="1019"/>
                    <a:pt x="341" y="1043"/>
                    <a:pt x="341" y="1064"/>
                  </a:cubicBezTo>
                  <a:lnTo>
                    <a:pt x="351" y="1065"/>
                  </a:lnTo>
                  <a:cubicBezTo>
                    <a:pt x="357" y="1090"/>
                    <a:pt x="323" y="1135"/>
                    <a:pt x="303" y="1144"/>
                  </a:cubicBezTo>
                  <a:cubicBezTo>
                    <a:pt x="276" y="1156"/>
                    <a:pt x="231" y="1176"/>
                    <a:pt x="205" y="1171"/>
                  </a:cubicBezTo>
                  <a:cubicBezTo>
                    <a:pt x="199" y="1165"/>
                    <a:pt x="185" y="1171"/>
                    <a:pt x="178" y="1180"/>
                  </a:cubicBezTo>
                  <a:cubicBezTo>
                    <a:pt x="185" y="1200"/>
                    <a:pt x="159" y="1194"/>
                    <a:pt x="146" y="1193"/>
                  </a:cubicBezTo>
                  <a:cubicBezTo>
                    <a:pt x="146" y="1224"/>
                    <a:pt x="112" y="1234"/>
                    <a:pt x="122" y="1267"/>
                  </a:cubicBezTo>
                  <a:cubicBezTo>
                    <a:pt x="127" y="1268"/>
                    <a:pt x="133" y="1268"/>
                    <a:pt x="138" y="1267"/>
                  </a:cubicBezTo>
                  <a:cubicBezTo>
                    <a:pt x="139" y="1263"/>
                    <a:pt x="143" y="1256"/>
                    <a:pt x="143" y="1254"/>
                  </a:cubicBezTo>
                  <a:cubicBezTo>
                    <a:pt x="151" y="1272"/>
                    <a:pt x="143" y="1293"/>
                    <a:pt x="135" y="1310"/>
                  </a:cubicBezTo>
                  <a:lnTo>
                    <a:pt x="133" y="1308"/>
                  </a:lnTo>
                  <a:cubicBezTo>
                    <a:pt x="126" y="1302"/>
                    <a:pt x="118" y="1303"/>
                    <a:pt x="111" y="1299"/>
                  </a:cubicBezTo>
                  <a:cubicBezTo>
                    <a:pt x="107" y="1297"/>
                    <a:pt x="104" y="1296"/>
                    <a:pt x="102" y="1295"/>
                  </a:cubicBezTo>
                  <a:cubicBezTo>
                    <a:pt x="95" y="1293"/>
                    <a:pt x="99" y="1297"/>
                    <a:pt x="94" y="1280"/>
                  </a:cubicBezTo>
                  <a:cubicBezTo>
                    <a:pt x="93" y="1274"/>
                    <a:pt x="96" y="1267"/>
                    <a:pt x="92" y="1257"/>
                  </a:cubicBezTo>
                  <a:cubicBezTo>
                    <a:pt x="89" y="1250"/>
                    <a:pt x="79" y="1244"/>
                    <a:pt x="74" y="1240"/>
                  </a:cubicBezTo>
                  <a:lnTo>
                    <a:pt x="74" y="1238"/>
                  </a:lnTo>
                  <a:cubicBezTo>
                    <a:pt x="72" y="1182"/>
                    <a:pt x="95" y="1139"/>
                    <a:pt x="79" y="1086"/>
                  </a:cubicBezTo>
                  <a:cubicBezTo>
                    <a:pt x="69" y="1052"/>
                    <a:pt x="71" y="989"/>
                    <a:pt x="54" y="954"/>
                  </a:cubicBezTo>
                  <a:lnTo>
                    <a:pt x="55" y="953"/>
                  </a:lnTo>
                  <a:cubicBezTo>
                    <a:pt x="69" y="944"/>
                    <a:pt x="80" y="929"/>
                    <a:pt x="93" y="918"/>
                  </a:cubicBezTo>
                  <a:cubicBezTo>
                    <a:pt x="105" y="907"/>
                    <a:pt x="116" y="885"/>
                    <a:pt x="130" y="877"/>
                  </a:cubicBezTo>
                  <a:cubicBezTo>
                    <a:pt x="135" y="862"/>
                    <a:pt x="134" y="844"/>
                    <a:pt x="137" y="828"/>
                  </a:cubicBezTo>
                  <a:cubicBezTo>
                    <a:pt x="138" y="818"/>
                    <a:pt x="144" y="814"/>
                    <a:pt x="146" y="805"/>
                  </a:cubicBezTo>
                  <a:cubicBezTo>
                    <a:pt x="147" y="798"/>
                    <a:pt x="138" y="789"/>
                    <a:pt x="142" y="784"/>
                  </a:cubicBezTo>
                  <a:cubicBezTo>
                    <a:pt x="146" y="780"/>
                    <a:pt x="151" y="785"/>
                    <a:pt x="155" y="783"/>
                  </a:cubicBezTo>
                  <a:lnTo>
                    <a:pt x="162" y="775"/>
                  </a:lnTo>
                  <a:cubicBezTo>
                    <a:pt x="167" y="770"/>
                    <a:pt x="171" y="761"/>
                    <a:pt x="174" y="755"/>
                  </a:cubicBezTo>
                  <a:cubicBezTo>
                    <a:pt x="179" y="744"/>
                    <a:pt x="177" y="746"/>
                    <a:pt x="174" y="735"/>
                  </a:cubicBezTo>
                  <a:cubicBezTo>
                    <a:pt x="172" y="729"/>
                    <a:pt x="167" y="717"/>
                    <a:pt x="176" y="714"/>
                  </a:cubicBezTo>
                  <a:cubicBezTo>
                    <a:pt x="178" y="703"/>
                    <a:pt x="151" y="673"/>
                    <a:pt x="168" y="670"/>
                  </a:cubicBezTo>
                  <a:lnTo>
                    <a:pt x="171" y="668"/>
                  </a:lnTo>
                  <a:cubicBezTo>
                    <a:pt x="173" y="661"/>
                    <a:pt x="175" y="654"/>
                    <a:pt x="178" y="647"/>
                  </a:cubicBezTo>
                  <a:lnTo>
                    <a:pt x="189" y="631"/>
                  </a:lnTo>
                  <a:cubicBezTo>
                    <a:pt x="188" y="620"/>
                    <a:pt x="177" y="628"/>
                    <a:pt x="174" y="620"/>
                  </a:cubicBezTo>
                  <a:cubicBezTo>
                    <a:pt x="171" y="614"/>
                    <a:pt x="180" y="605"/>
                    <a:pt x="182" y="600"/>
                  </a:cubicBezTo>
                  <a:cubicBezTo>
                    <a:pt x="191" y="585"/>
                    <a:pt x="187" y="571"/>
                    <a:pt x="189" y="553"/>
                  </a:cubicBezTo>
                  <a:cubicBezTo>
                    <a:pt x="190" y="537"/>
                    <a:pt x="193" y="521"/>
                    <a:pt x="192" y="504"/>
                  </a:cubicBezTo>
                  <a:cubicBezTo>
                    <a:pt x="182" y="501"/>
                    <a:pt x="178" y="503"/>
                    <a:pt x="170" y="496"/>
                  </a:cubicBezTo>
                  <a:cubicBezTo>
                    <a:pt x="167" y="493"/>
                    <a:pt x="166" y="489"/>
                    <a:pt x="162" y="485"/>
                  </a:cubicBezTo>
                  <a:lnTo>
                    <a:pt x="151" y="480"/>
                  </a:lnTo>
                  <a:cubicBezTo>
                    <a:pt x="134" y="474"/>
                    <a:pt x="111" y="484"/>
                    <a:pt x="108" y="460"/>
                  </a:cubicBezTo>
                  <a:cubicBezTo>
                    <a:pt x="101" y="453"/>
                    <a:pt x="88" y="449"/>
                    <a:pt x="78" y="445"/>
                  </a:cubicBezTo>
                  <a:cubicBezTo>
                    <a:pt x="73" y="443"/>
                    <a:pt x="65" y="438"/>
                    <a:pt x="59" y="441"/>
                  </a:cubicBezTo>
                  <a:cubicBezTo>
                    <a:pt x="54" y="444"/>
                    <a:pt x="56" y="452"/>
                    <a:pt x="49" y="453"/>
                  </a:cubicBezTo>
                  <a:cubicBezTo>
                    <a:pt x="46" y="437"/>
                    <a:pt x="19" y="436"/>
                    <a:pt x="6" y="437"/>
                  </a:cubicBezTo>
                  <a:cubicBezTo>
                    <a:pt x="3" y="429"/>
                    <a:pt x="2" y="420"/>
                    <a:pt x="0" y="411"/>
                  </a:cubicBezTo>
                  <a:lnTo>
                    <a:pt x="0" y="411"/>
                  </a:lnTo>
                  <a:cubicBezTo>
                    <a:pt x="1" y="395"/>
                    <a:pt x="5" y="378"/>
                    <a:pt x="5" y="364"/>
                  </a:cubicBezTo>
                  <a:cubicBezTo>
                    <a:pt x="17" y="363"/>
                    <a:pt x="27" y="355"/>
                    <a:pt x="38" y="351"/>
                  </a:cubicBezTo>
                  <a:cubicBezTo>
                    <a:pt x="68" y="342"/>
                    <a:pt x="96" y="332"/>
                    <a:pt x="125" y="325"/>
                  </a:cubicBezTo>
                  <a:cubicBezTo>
                    <a:pt x="143" y="320"/>
                    <a:pt x="198" y="312"/>
                    <a:pt x="207" y="294"/>
                  </a:cubicBezTo>
                  <a:lnTo>
                    <a:pt x="209" y="288"/>
                  </a:lnTo>
                  <a:cubicBezTo>
                    <a:pt x="217" y="287"/>
                    <a:pt x="226" y="284"/>
                    <a:pt x="232" y="285"/>
                  </a:cubicBezTo>
                  <a:cubicBezTo>
                    <a:pt x="233" y="292"/>
                    <a:pt x="237" y="296"/>
                    <a:pt x="241" y="303"/>
                  </a:cubicBezTo>
                  <a:cubicBezTo>
                    <a:pt x="249" y="320"/>
                    <a:pt x="253" y="325"/>
                    <a:pt x="274" y="321"/>
                  </a:cubicBezTo>
                  <a:cubicBezTo>
                    <a:pt x="288" y="319"/>
                    <a:pt x="300" y="311"/>
                    <a:pt x="314" y="321"/>
                  </a:cubicBezTo>
                  <a:cubicBezTo>
                    <a:pt x="325" y="329"/>
                    <a:pt x="327" y="347"/>
                    <a:pt x="323" y="360"/>
                  </a:cubicBezTo>
                  <a:cubicBezTo>
                    <a:pt x="318" y="373"/>
                    <a:pt x="308" y="385"/>
                    <a:pt x="304" y="398"/>
                  </a:cubicBezTo>
                  <a:cubicBezTo>
                    <a:pt x="300" y="412"/>
                    <a:pt x="294" y="422"/>
                    <a:pt x="294" y="439"/>
                  </a:cubicBezTo>
                  <a:cubicBezTo>
                    <a:pt x="294" y="454"/>
                    <a:pt x="305" y="464"/>
                    <a:pt x="315" y="475"/>
                  </a:cubicBezTo>
                  <a:cubicBezTo>
                    <a:pt x="324" y="485"/>
                    <a:pt x="336" y="491"/>
                    <a:pt x="345" y="500"/>
                  </a:cubicBezTo>
                  <a:cubicBezTo>
                    <a:pt x="349" y="504"/>
                    <a:pt x="355" y="511"/>
                    <a:pt x="357" y="516"/>
                  </a:cubicBezTo>
                  <a:cubicBezTo>
                    <a:pt x="360" y="523"/>
                    <a:pt x="358" y="531"/>
                    <a:pt x="362" y="537"/>
                  </a:cubicBezTo>
                  <a:cubicBezTo>
                    <a:pt x="376" y="541"/>
                    <a:pt x="376" y="519"/>
                    <a:pt x="374" y="511"/>
                  </a:cubicBezTo>
                  <a:cubicBezTo>
                    <a:pt x="371" y="496"/>
                    <a:pt x="378" y="486"/>
                    <a:pt x="383" y="472"/>
                  </a:cubicBezTo>
                  <a:cubicBezTo>
                    <a:pt x="386" y="465"/>
                    <a:pt x="387" y="457"/>
                    <a:pt x="394" y="453"/>
                  </a:cubicBezTo>
                  <a:cubicBezTo>
                    <a:pt x="402" y="449"/>
                    <a:pt x="405" y="452"/>
                    <a:pt x="411" y="443"/>
                  </a:cubicBezTo>
                  <a:cubicBezTo>
                    <a:pt x="420" y="431"/>
                    <a:pt x="421" y="416"/>
                    <a:pt x="419" y="399"/>
                  </a:cubicBezTo>
                  <a:cubicBezTo>
                    <a:pt x="418" y="392"/>
                    <a:pt x="413" y="388"/>
                    <a:pt x="413" y="381"/>
                  </a:cubicBezTo>
                  <a:cubicBezTo>
                    <a:pt x="413" y="371"/>
                    <a:pt x="419" y="372"/>
                    <a:pt x="425" y="366"/>
                  </a:cubicBezTo>
                  <a:cubicBezTo>
                    <a:pt x="447" y="347"/>
                    <a:pt x="419" y="313"/>
                    <a:pt x="405" y="295"/>
                  </a:cubicBezTo>
                  <a:cubicBezTo>
                    <a:pt x="389" y="275"/>
                    <a:pt x="367" y="260"/>
                    <a:pt x="353" y="238"/>
                  </a:cubicBezTo>
                  <a:lnTo>
                    <a:pt x="351" y="234"/>
                  </a:lnTo>
                  <a:lnTo>
                    <a:pt x="351" y="234"/>
                  </a:lnTo>
                  <a:cubicBezTo>
                    <a:pt x="338" y="210"/>
                    <a:pt x="336" y="178"/>
                    <a:pt x="342" y="151"/>
                  </a:cubicBezTo>
                  <a:cubicBezTo>
                    <a:pt x="345" y="138"/>
                    <a:pt x="354" y="126"/>
                    <a:pt x="357" y="112"/>
                  </a:cubicBezTo>
                  <a:cubicBezTo>
                    <a:pt x="359" y="103"/>
                    <a:pt x="358" y="92"/>
                    <a:pt x="359" y="82"/>
                  </a:cubicBezTo>
                  <a:lnTo>
                    <a:pt x="359" y="83"/>
                  </a:lnTo>
                  <a:cubicBezTo>
                    <a:pt x="372" y="83"/>
                    <a:pt x="387" y="85"/>
                    <a:pt x="399" y="83"/>
                  </a:cubicBezTo>
                  <a:cubicBezTo>
                    <a:pt x="412" y="81"/>
                    <a:pt x="421" y="73"/>
                    <a:pt x="435" y="77"/>
                  </a:cubicBezTo>
                  <a:cubicBezTo>
                    <a:pt x="460" y="84"/>
                    <a:pt x="462" y="106"/>
                    <a:pt x="490" y="95"/>
                  </a:cubicBezTo>
                  <a:cubicBezTo>
                    <a:pt x="497" y="93"/>
                    <a:pt x="511" y="82"/>
                    <a:pt x="518" y="81"/>
                  </a:cubicBezTo>
                  <a:cubicBezTo>
                    <a:pt x="530" y="81"/>
                    <a:pt x="535" y="93"/>
                    <a:pt x="546" y="95"/>
                  </a:cubicBezTo>
                  <a:cubicBezTo>
                    <a:pt x="563" y="98"/>
                    <a:pt x="602" y="88"/>
                    <a:pt x="598" y="65"/>
                  </a:cubicBezTo>
                  <a:cubicBezTo>
                    <a:pt x="621" y="56"/>
                    <a:pt x="632" y="77"/>
                    <a:pt x="655" y="67"/>
                  </a:cubicBezTo>
                  <a:cubicBezTo>
                    <a:pt x="666" y="62"/>
                    <a:pt x="671" y="59"/>
                    <a:pt x="683" y="57"/>
                  </a:cubicBezTo>
                  <a:cubicBezTo>
                    <a:pt x="694" y="55"/>
                    <a:pt x="710" y="62"/>
                    <a:pt x="712" y="47"/>
                  </a:cubicBezTo>
                  <a:cubicBezTo>
                    <a:pt x="725" y="49"/>
                    <a:pt x="726" y="43"/>
                    <a:pt x="736" y="39"/>
                  </a:cubicBezTo>
                  <a:cubicBezTo>
                    <a:pt x="741" y="38"/>
                    <a:pt x="755" y="38"/>
                    <a:pt x="759" y="35"/>
                  </a:cubicBezTo>
                  <a:cubicBezTo>
                    <a:pt x="772" y="28"/>
                    <a:pt x="773" y="0"/>
                    <a:pt x="791" y="16"/>
                  </a:cubicBezTo>
                  <a:cubicBezTo>
                    <a:pt x="790" y="13"/>
                    <a:pt x="792" y="7"/>
                    <a:pt x="792" y="3"/>
                  </a:cubicBezTo>
                  <a:lnTo>
                    <a:pt x="798" y="3"/>
                  </a:lnTo>
                  <a:cubicBezTo>
                    <a:pt x="802" y="5"/>
                    <a:pt x="805" y="7"/>
                    <a:pt x="808" y="10"/>
                  </a:cubicBezTo>
                  <a:cubicBezTo>
                    <a:pt x="813" y="29"/>
                    <a:pt x="798" y="53"/>
                    <a:pt x="787" y="63"/>
                  </a:cubicBezTo>
                  <a:cubicBezTo>
                    <a:pt x="785" y="74"/>
                    <a:pt x="788" y="85"/>
                    <a:pt x="792" y="92"/>
                  </a:cubicBezTo>
                  <a:cubicBezTo>
                    <a:pt x="786" y="94"/>
                    <a:pt x="786" y="98"/>
                    <a:pt x="779" y="101"/>
                  </a:cubicBezTo>
                  <a:cubicBezTo>
                    <a:pt x="783" y="108"/>
                    <a:pt x="785" y="117"/>
                    <a:pt x="784" y="127"/>
                  </a:cubicBezTo>
                  <a:cubicBezTo>
                    <a:pt x="814" y="133"/>
                    <a:pt x="799" y="263"/>
                    <a:pt x="784" y="287"/>
                  </a:cubicBezTo>
                  <a:lnTo>
                    <a:pt x="774" y="288"/>
                  </a:lnTo>
                  <a:cubicBezTo>
                    <a:pt x="763" y="299"/>
                    <a:pt x="793" y="297"/>
                    <a:pt x="800" y="309"/>
                  </a:cubicBezTo>
                  <a:cubicBezTo>
                    <a:pt x="804" y="317"/>
                    <a:pt x="806" y="330"/>
                    <a:pt x="802" y="33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61">
              <a:extLst>
                <a:ext uri="{FF2B5EF4-FFF2-40B4-BE49-F238E27FC236}">
                  <a16:creationId xmlns:a16="http://schemas.microsoft.com/office/drawing/2014/main" id="{18374814-8878-4FFB-AC26-8ECDA6A9B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5331" y="4417581"/>
              <a:ext cx="175971" cy="334871"/>
            </a:xfrm>
            <a:custGeom>
              <a:avLst/>
              <a:gdLst>
                <a:gd name="T0" fmla="*/ 578 w 592"/>
                <a:gd name="T1" fmla="*/ 326 h 1121"/>
                <a:gd name="T2" fmla="*/ 533 w 592"/>
                <a:gd name="T3" fmla="*/ 295 h 1121"/>
                <a:gd name="T4" fmla="*/ 538 w 592"/>
                <a:gd name="T5" fmla="*/ 339 h 1121"/>
                <a:gd name="T6" fmla="*/ 534 w 592"/>
                <a:gd name="T7" fmla="*/ 382 h 1121"/>
                <a:gd name="T8" fmla="*/ 506 w 592"/>
                <a:gd name="T9" fmla="*/ 497 h 1121"/>
                <a:gd name="T10" fmla="*/ 482 w 592"/>
                <a:gd name="T11" fmla="*/ 576 h 1121"/>
                <a:gd name="T12" fmla="*/ 454 w 592"/>
                <a:gd name="T13" fmla="*/ 652 h 1121"/>
                <a:gd name="T14" fmla="*/ 424 w 592"/>
                <a:gd name="T15" fmla="*/ 732 h 1121"/>
                <a:gd name="T16" fmla="*/ 393 w 592"/>
                <a:gd name="T17" fmla="*/ 807 h 1121"/>
                <a:gd name="T18" fmla="*/ 352 w 592"/>
                <a:gd name="T19" fmla="*/ 916 h 1121"/>
                <a:gd name="T20" fmla="*/ 328 w 592"/>
                <a:gd name="T21" fmla="*/ 978 h 1121"/>
                <a:gd name="T22" fmla="*/ 316 w 592"/>
                <a:gd name="T23" fmla="*/ 995 h 1121"/>
                <a:gd name="T24" fmla="*/ 256 w 592"/>
                <a:gd name="T25" fmla="*/ 1074 h 1121"/>
                <a:gd name="T26" fmla="*/ 116 w 592"/>
                <a:gd name="T27" fmla="*/ 1104 h 1121"/>
                <a:gd name="T28" fmla="*/ 84 w 592"/>
                <a:gd name="T29" fmla="*/ 1080 h 1121"/>
                <a:gd name="T30" fmla="*/ 52 w 592"/>
                <a:gd name="T31" fmla="*/ 1064 h 1121"/>
                <a:gd name="T32" fmla="*/ 30 w 592"/>
                <a:gd name="T33" fmla="*/ 970 h 1121"/>
                <a:gd name="T34" fmla="*/ 37 w 592"/>
                <a:gd name="T35" fmla="*/ 938 h 1121"/>
                <a:gd name="T36" fmla="*/ 28 w 592"/>
                <a:gd name="T37" fmla="*/ 914 h 1121"/>
                <a:gd name="T38" fmla="*/ 0 w 592"/>
                <a:gd name="T39" fmla="*/ 853 h 1121"/>
                <a:gd name="T40" fmla="*/ 19 w 592"/>
                <a:gd name="T41" fmla="*/ 788 h 1121"/>
                <a:gd name="T42" fmla="*/ 54 w 592"/>
                <a:gd name="T43" fmla="*/ 744 h 1121"/>
                <a:gd name="T44" fmla="*/ 68 w 592"/>
                <a:gd name="T45" fmla="*/ 704 h 1121"/>
                <a:gd name="T46" fmla="*/ 92 w 592"/>
                <a:gd name="T47" fmla="*/ 674 h 1121"/>
                <a:gd name="T48" fmla="*/ 112 w 592"/>
                <a:gd name="T49" fmla="*/ 618 h 1121"/>
                <a:gd name="T50" fmla="*/ 112 w 592"/>
                <a:gd name="T51" fmla="*/ 598 h 1121"/>
                <a:gd name="T52" fmla="*/ 99 w 592"/>
                <a:gd name="T53" fmla="*/ 536 h 1121"/>
                <a:gd name="T54" fmla="*/ 78 w 592"/>
                <a:gd name="T55" fmla="*/ 457 h 1121"/>
                <a:gd name="T56" fmla="*/ 120 w 592"/>
                <a:gd name="T57" fmla="*/ 350 h 1121"/>
                <a:gd name="T58" fmla="*/ 188 w 592"/>
                <a:gd name="T59" fmla="*/ 322 h 1121"/>
                <a:gd name="T60" fmla="*/ 202 w 592"/>
                <a:gd name="T61" fmla="*/ 333 h 1121"/>
                <a:gd name="T62" fmla="*/ 218 w 592"/>
                <a:gd name="T63" fmla="*/ 343 h 1121"/>
                <a:gd name="T64" fmla="*/ 256 w 592"/>
                <a:gd name="T65" fmla="*/ 322 h 1121"/>
                <a:gd name="T66" fmla="*/ 284 w 592"/>
                <a:gd name="T67" fmla="*/ 333 h 1121"/>
                <a:gd name="T68" fmla="*/ 332 w 592"/>
                <a:gd name="T69" fmla="*/ 297 h 1121"/>
                <a:gd name="T70" fmla="*/ 356 w 592"/>
                <a:gd name="T71" fmla="*/ 251 h 1121"/>
                <a:gd name="T72" fmla="*/ 368 w 592"/>
                <a:gd name="T73" fmla="*/ 234 h 1121"/>
                <a:gd name="T74" fmla="*/ 385 w 592"/>
                <a:gd name="T75" fmla="*/ 244 h 1121"/>
                <a:gd name="T76" fmla="*/ 415 w 592"/>
                <a:gd name="T77" fmla="*/ 219 h 1121"/>
                <a:gd name="T78" fmla="*/ 407 w 592"/>
                <a:gd name="T79" fmla="*/ 198 h 1121"/>
                <a:gd name="T80" fmla="*/ 410 w 592"/>
                <a:gd name="T81" fmla="*/ 155 h 1121"/>
                <a:gd name="T82" fmla="*/ 471 w 592"/>
                <a:gd name="T83" fmla="*/ 132 h 1121"/>
                <a:gd name="T84" fmla="*/ 528 w 592"/>
                <a:gd name="T85" fmla="*/ 17 h 1121"/>
                <a:gd name="T86" fmla="*/ 555 w 592"/>
                <a:gd name="T87" fmla="*/ 81 h 1121"/>
                <a:gd name="T88" fmla="*/ 578 w 592"/>
                <a:gd name="T89" fmla="*/ 149 h 1121"/>
                <a:gd name="T90" fmla="*/ 580 w 592"/>
                <a:gd name="T91" fmla="*/ 225 h 1121"/>
                <a:gd name="T92" fmla="*/ 588 w 592"/>
                <a:gd name="T93" fmla="*/ 291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2" h="1121">
                  <a:moveTo>
                    <a:pt x="588" y="291"/>
                  </a:moveTo>
                  <a:cubicBezTo>
                    <a:pt x="585" y="305"/>
                    <a:pt x="578" y="308"/>
                    <a:pt x="578" y="326"/>
                  </a:cubicBezTo>
                  <a:cubicBezTo>
                    <a:pt x="579" y="329"/>
                    <a:pt x="578" y="344"/>
                    <a:pt x="564" y="328"/>
                  </a:cubicBezTo>
                  <a:cubicBezTo>
                    <a:pt x="562" y="324"/>
                    <a:pt x="548" y="278"/>
                    <a:pt x="533" y="295"/>
                  </a:cubicBezTo>
                  <a:cubicBezTo>
                    <a:pt x="529" y="299"/>
                    <a:pt x="535" y="323"/>
                    <a:pt x="536" y="328"/>
                  </a:cubicBezTo>
                  <a:lnTo>
                    <a:pt x="538" y="339"/>
                  </a:lnTo>
                  <a:cubicBezTo>
                    <a:pt x="538" y="343"/>
                    <a:pt x="533" y="352"/>
                    <a:pt x="537" y="355"/>
                  </a:cubicBezTo>
                  <a:cubicBezTo>
                    <a:pt x="554" y="371"/>
                    <a:pt x="537" y="375"/>
                    <a:pt x="534" y="382"/>
                  </a:cubicBezTo>
                  <a:cubicBezTo>
                    <a:pt x="530" y="393"/>
                    <a:pt x="528" y="402"/>
                    <a:pt x="522" y="414"/>
                  </a:cubicBezTo>
                  <a:cubicBezTo>
                    <a:pt x="509" y="441"/>
                    <a:pt x="521" y="468"/>
                    <a:pt x="506" y="497"/>
                  </a:cubicBezTo>
                  <a:cubicBezTo>
                    <a:pt x="498" y="512"/>
                    <a:pt x="497" y="521"/>
                    <a:pt x="496" y="537"/>
                  </a:cubicBezTo>
                  <a:cubicBezTo>
                    <a:pt x="494" y="552"/>
                    <a:pt x="488" y="563"/>
                    <a:pt x="482" y="576"/>
                  </a:cubicBezTo>
                  <a:cubicBezTo>
                    <a:pt x="476" y="589"/>
                    <a:pt x="471" y="600"/>
                    <a:pt x="464" y="611"/>
                  </a:cubicBezTo>
                  <a:cubicBezTo>
                    <a:pt x="455" y="626"/>
                    <a:pt x="457" y="635"/>
                    <a:pt x="454" y="652"/>
                  </a:cubicBezTo>
                  <a:cubicBezTo>
                    <a:pt x="452" y="668"/>
                    <a:pt x="442" y="676"/>
                    <a:pt x="437" y="692"/>
                  </a:cubicBezTo>
                  <a:cubicBezTo>
                    <a:pt x="432" y="706"/>
                    <a:pt x="430" y="718"/>
                    <a:pt x="424" y="732"/>
                  </a:cubicBezTo>
                  <a:cubicBezTo>
                    <a:pt x="419" y="743"/>
                    <a:pt x="412" y="754"/>
                    <a:pt x="406" y="766"/>
                  </a:cubicBezTo>
                  <a:cubicBezTo>
                    <a:pt x="399" y="780"/>
                    <a:pt x="398" y="792"/>
                    <a:pt x="393" y="807"/>
                  </a:cubicBezTo>
                  <a:cubicBezTo>
                    <a:pt x="384" y="832"/>
                    <a:pt x="364" y="854"/>
                    <a:pt x="362" y="880"/>
                  </a:cubicBezTo>
                  <a:cubicBezTo>
                    <a:pt x="361" y="897"/>
                    <a:pt x="363" y="899"/>
                    <a:pt x="352" y="916"/>
                  </a:cubicBezTo>
                  <a:cubicBezTo>
                    <a:pt x="343" y="929"/>
                    <a:pt x="341" y="939"/>
                    <a:pt x="336" y="956"/>
                  </a:cubicBezTo>
                  <a:cubicBezTo>
                    <a:pt x="335" y="962"/>
                    <a:pt x="331" y="972"/>
                    <a:pt x="328" y="978"/>
                  </a:cubicBezTo>
                  <a:cubicBezTo>
                    <a:pt x="327" y="982"/>
                    <a:pt x="330" y="987"/>
                    <a:pt x="328" y="990"/>
                  </a:cubicBezTo>
                  <a:cubicBezTo>
                    <a:pt x="326" y="994"/>
                    <a:pt x="318" y="993"/>
                    <a:pt x="316" y="995"/>
                  </a:cubicBezTo>
                  <a:cubicBezTo>
                    <a:pt x="308" y="1008"/>
                    <a:pt x="313" y="1024"/>
                    <a:pt x="304" y="1036"/>
                  </a:cubicBezTo>
                  <a:cubicBezTo>
                    <a:pt x="290" y="1055"/>
                    <a:pt x="284" y="1069"/>
                    <a:pt x="256" y="1074"/>
                  </a:cubicBezTo>
                  <a:cubicBezTo>
                    <a:pt x="234" y="1079"/>
                    <a:pt x="202" y="1065"/>
                    <a:pt x="186" y="1081"/>
                  </a:cubicBezTo>
                  <a:cubicBezTo>
                    <a:pt x="168" y="1098"/>
                    <a:pt x="138" y="1121"/>
                    <a:pt x="116" y="1104"/>
                  </a:cubicBezTo>
                  <a:cubicBezTo>
                    <a:pt x="110" y="1099"/>
                    <a:pt x="110" y="1090"/>
                    <a:pt x="104" y="1086"/>
                  </a:cubicBezTo>
                  <a:cubicBezTo>
                    <a:pt x="97" y="1080"/>
                    <a:pt x="92" y="1084"/>
                    <a:pt x="84" y="1080"/>
                  </a:cubicBezTo>
                  <a:cubicBezTo>
                    <a:pt x="76" y="1077"/>
                    <a:pt x="75" y="1074"/>
                    <a:pt x="69" y="1071"/>
                  </a:cubicBezTo>
                  <a:cubicBezTo>
                    <a:pt x="63" y="1068"/>
                    <a:pt x="61" y="1070"/>
                    <a:pt x="52" y="1064"/>
                  </a:cubicBezTo>
                  <a:cubicBezTo>
                    <a:pt x="32" y="1050"/>
                    <a:pt x="27" y="1031"/>
                    <a:pt x="26" y="1004"/>
                  </a:cubicBezTo>
                  <a:cubicBezTo>
                    <a:pt x="25" y="993"/>
                    <a:pt x="31" y="980"/>
                    <a:pt x="30" y="970"/>
                  </a:cubicBezTo>
                  <a:cubicBezTo>
                    <a:pt x="28" y="959"/>
                    <a:pt x="12" y="954"/>
                    <a:pt x="18" y="945"/>
                  </a:cubicBezTo>
                  <a:cubicBezTo>
                    <a:pt x="22" y="939"/>
                    <a:pt x="34" y="944"/>
                    <a:pt x="37" y="938"/>
                  </a:cubicBezTo>
                  <a:lnTo>
                    <a:pt x="28" y="928"/>
                  </a:lnTo>
                  <a:cubicBezTo>
                    <a:pt x="25" y="925"/>
                    <a:pt x="29" y="918"/>
                    <a:pt x="28" y="914"/>
                  </a:cubicBezTo>
                  <a:cubicBezTo>
                    <a:pt x="24" y="905"/>
                    <a:pt x="23" y="894"/>
                    <a:pt x="18" y="886"/>
                  </a:cubicBezTo>
                  <a:cubicBezTo>
                    <a:pt x="10" y="872"/>
                    <a:pt x="1" y="870"/>
                    <a:pt x="0" y="853"/>
                  </a:cubicBezTo>
                  <a:cubicBezTo>
                    <a:pt x="0" y="845"/>
                    <a:pt x="1" y="813"/>
                    <a:pt x="4" y="805"/>
                  </a:cubicBezTo>
                  <a:cubicBezTo>
                    <a:pt x="7" y="797"/>
                    <a:pt x="16" y="794"/>
                    <a:pt x="19" y="788"/>
                  </a:cubicBezTo>
                  <a:cubicBezTo>
                    <a:pt x="22" y="782"/>
                    <a:pt x="17" y="776"/>
                    <a:pt x="22" y="769"/>
                  </a:cubicBezTo>
                  <a:cubicBezTo>
                    <a:pt x="28" y="757"/>
                    <a:pt x="46" y="755"/>
                    <a:pt x="54" y="744"/>
                  </a:cubicBezTo>
                  <a:cubicBezTo>
                    <a:pt x="58" y="738"/>
                    <a:pt x="57" y="728"/>
                    <a:pt x="59" y="722"/>
                  </a:cubicBezTo>
                  <a:cubicBezTo>
                    <a:pt x="62" y="711"/>
                    <a:pt x="63" y="711"/>
                    <a:pt x="68" y="704"/>
                  </a:cubicBezTo>
                  <a:cubicBezTo>
                    <a:pt x="70" y="701"/>
                    <a:pt x="77" y="693"/>
                    <a:pt x="80" y="688"/>
                  </a:cubicBezTo>
                  <a:cubicBezTo>
                    <a:pt x="83" y="685"/>
                    <a:pt x="90" y="676"/>
                    <a:pt x="92" y="674"/>
                  </a:cubicBezTo>
                  <a:cubicBezTo>
                    <a:pt x="101" y="663"/>
                    <a:pt x="110" y="656"/>
                    <a:pt x="112" y="640"/>
                  </a:cubicBezTo>
                  <a:cubicBezTo>
                    <a:pt x="113" y="632"/>
                    <a:pt x="111" y="626"/>
                    <a:pt x="112" y="618"/>
                  </a:cubicBezTo>
                  <a:cubicBezTo>
                    <a:pt x="114" y="610"/>
                    <a:pt x="124" y="606"/>
                    <a:pt x="118" y="598"/>
                  </a:cubicBezTo>
                  <a:lnTo>
                    <a:pt x="112" y="598"/>
                  </a:lnTo>
                  <a:cubicBezTo>
                    <a:pt x="106" y="587"/>
                    <a:pt x="112" y="576"/>
                    <a:pt x="105" y="562"/>
                  </a:cubicBezTo>
                  <a:cubicBezTo>
                    <a:pt x="101" y="553"/>
                    <a:pt x="105" y="544"/>
                    <a:pt x="99" y="536"/>
                  </a:cubicBezTo>
                  <a:cubicBezTo>
                    <a:pt x="93" y="526"/>
                    <a:pt x="79" y="508"/>
                    <a:pt x="80" y="496"/>
                  </a:cubicBezTo>
                  <a:cubicBezTo>
                    <a:pt x="80" y="484"/>
                    <a:pt x="86" y="478"/>
                    <a:pt x="78" y="457"/>
                  </a:cubicBezTo>
                  <a:cubicBezTo>
                    <a:pt x="72" y="440"/>
                    <a:pt x="99" y="424"/>
                    <a:pt x="107" y="407"/>
                  </a:cubicBezTo>
                  <a:cubicBezTo>
                    <a:pt x="118" y="386"/>
                    <a:pt x="105" y="367"/>
                    <a:pt x="120" y="350"/>
                  </a:cubicBezTo>
                  <a:cubicBezTo>
                    <a:pt x="131" y="338"/>
                    <a:pt x="147" y="355"/>
                    <a:pt x="161" y="347"/>
                  </a:cubicBezTo>
                  <a:cubicBezTo>
                    <a:pt x="171" y="342"/>
                    <a:pt x="178" y="318"/>
                    <a:pt x="188" y="322"/>
                  </a:cubicBezTo>
                  <a:cubicBezTo>
                    <a:pt x="192" y="323"/>
                    <a:pt x="188" y="330"/>
                    <a:pt x="190" y="333"/>
                  </a:cubicBezTo>
                  <a:lnTo>
                    <a:pt x="202" y="333"/>
                  </a:lnTo>
                  <a:cubicBezTo>
                    <a:pt x="207" y="328"/>
                    <a:pt x="208" y="321"/>
                    <a:pt x="214" y="326"/>
                  </a:cubicBezTo>
                  <a:cubicBezTo>
                    <a:pt x="218" y="330"/>
                    <a:pt x="213" y="339"/>
                    <a:pt x="218" y="343"/>
                  </a:cubicBezTo>
                  <a:cubicBezTo>
                    <a:pt x="231" y="352"/>
                    <a:pt x="219" y="319"/>
                    <a:pt x="226" y="312"/>
                  </a:cubicBezTo>
                  <a:cubicBezTo>
                    <a:pt x="234" y="304"/>
                    <a:pt x="245" y="322"/>
                    <a:pt x="256" y="322"/>
                  </a:cubicBezTo>
                  <a:cubicBezTo>
                    <a:pt x="263" y="321"/>
                    <a:pt x="274" y="305"/>
                    <a:pt x="280" y="310"/>
                  </a:cubicBezTo>
                  <a:cubicBezTo>
                    <a:pt x="286" y="315"/>
                    <a:pt x="276" y="332"/>
                    <a:pt x="284" y="333"/>
                  </a:cubicBezTo>
                  <a:cubicBezTo>
                    <a:pt x="303" y="337"/>
                    <a:pt x="303" y="273"/>
                    <a:pt x="328" y="274"/>
                  </a:cubicBezTo>
                  <a:cubicBezTo>
                    <a:pt x="328" y="282"/>
                    <a:pt x="326" y="293"/>
                    <a:pt x="332" y="297"/>
                  </a:cubicBezTo>
                  <a:cubicBezTo>
                    <a:pt x="340" y="303"/>
                    <a:pt x="360" y="290"/>
                    <a:pt x="354" y="280"/>
                  </a:cubicBezTo>
                  <a:cubicBezTo>
                    <a:pt x="346" y="267"/>
                    <a:pt x="348" y="268"/>
                    <a:pt x="356" y="251"/>
                  </a:cubicBezTo>
                  <a:cubicBezTo>
                    <a:pt x="357" y="248"/>
                    <a:pt x="352" y="244"/>
                    <a:pt x="352" y="240"/>
                  </a:cubicBezTo>
                  <a:cubicBezTo>
                    <a:pt x="353" y="234"/>
                    <a:pt x="364" y="229"/>
                    <a:pt x="368" y="234"/>
                  </a:cubicBezTo>
                  <a:cubicBezTo>
                    <a:pt x="374" y="240"/>
                    <a:pt x="359" y="254"/>
                    <a:pt x="367" y="259"/>
                  </a:cubicBezTo>
                  <a:cubicBezTo>
                    <a:pt x="374" y="265"/>
                    <a:pt x="378" y="250"/>
                    <a:pt x="385" y="244"/>
                  </a:cubicBezTo>
                  <a:cubicBezTo>
                    <a:pt x="394" y="235"/>
                    <a:pt x="396" y="237"/>
                    <a:pt x="406" y="232"/>
                  </a:cubicBezTo>
                  <a:cubicBezTo>
                    <a:pt x="415" y="227"/>
                    <a:pt x="420" y="236"/>
                    <a:pt x="415" y="219"/>
                  </a:cubicBezTo>
                  <a:cubicBezTo>
                    <a:pt x="412" y="210"/>
                    <a:pt x="395" y="215"/>
                    <a:pt x="403" y="202"/>
                  </a:cubicBezTo>
                  <a:lnTo>
                    <a:pt x="407" y="198"/>
                  </a:lnTo>
                  <a:cubicBezTo>
                    <a:pt x="412" y="196"/>
                    <a:pt x="420" y="201"/>
                    <a:pt x="424" y="197"/>
                  </a:cubicBezTo>
                  <a:cubicBezTo>
                    <a:pt x="433" y="187"/>
                    <a:pt x="403" y="167"/>
                    <a:pt x="410" y="155"/>
                  </a:cubicBezTo>
                  <a:cubicBezTo>
                    <a:pt x="429" y="120"/>
                    <a:pt x="422" y="151"/>
                    <a:pt x="432" y="162"/>
                  </a:cubicBezTo>
                  <a:cubicBezTo>
                    <a:pt x="449" y="181"/>
                    <a:pt x="450" y="141"/>
                    <a:pt x="471" y="132"/>
                  </a:cubicBezTo>
                  <a:cubicBezTo>
                    <a:pt x="516" y="112"/>
                    <a:pt x="456" y="59"/>
                    <a:pt x="476" y="42"/>
                  </a:cubicBezTo>
                  <a:cubicBezTo>
                    <a:pt x="507" y="15"/>
                    <a:pt x="514" y="0"/>
                    <a:pt x="528" y="17"/>
                  </a:cubicBezTo>
                  <a:cubicBezTo>
                    <a:pt x="536" y="27"/>
                    <a:pt x="533" y="35"/>
                    <a:pt x="542" y="45"/>
                  </a:cubicBezTo>
                  <a:cubicBezTo>
                    <a:pt x="553" y="58"/>
                    <a:pt x="547" y="67"/>
                    <a:pt x="555" y="81"/>
                  </a:cubicBezTo>
                  <a:cubicBezTo>
                    <a:pt x="562" y="93"/>
                    <a:pt x="560" y="103"/>
                    <a:pt x="564" y="117"/>
                  </a:cubicBezTo>
                  <a:cubicBezTo>
                    <a:pt x="568" y="129"/>
                    <a:pt x="576" y="137"/>
                    <a:pt x="578" y="149"/>
                  </a:cubicBezTo>
                  <a:cubicBezTo>
                    <a:pt x="581" y="164"/>
                    <a:pt x="576" y="175"/>
                    <a:pt x="576" y="189"/>
                  </a:cubicBezTo>
                  <a:cubicBezTo>
                    <a:pt x="577" y="204"/>
                    <a:pt x="582" y="210"/>
                    <a:pt x="580" y="225"/>
                  </a:cubicBezTo>
                  <a:cubicBezTo>
                    <a:pt x="578" y="240"/>
                    <a:pt x="576" y="240"/>
                    <a:pt x="582" y="255"/>
                  </a:cubicBezTo>
                  <a:cubicBezTo>
                    <a:pt x="587" y="267"/>
                    <a:pt x="592" y="278"/>
                    <a:pt x="588" y="29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62">
              <a:extLst>
                <a:ext uri="{FF2B5EF4-FFF2-40B4-BE49-F238E27FC236}">
                  <a16:creationId xmlns:a16="http://schemas.microsoft.com/office/drawing/2014/main" id="{7CCCEDC9-4C65-4D5E-BAB9-0045AF442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9432" y="4659213"/>
              <a:ext cx="374268" cy="321739"/>
            </a:xfrm>
            <a:custGeom>
              <a:avLst/>
              <a:gdLst>
                <a:gd name="T0" fmla="*/ 958 w 1258"/>
                <a:gd name="T1" fmla="*/ 632 h 1078"/>
                <a:gd name="T2" fmla="*/ 926 w 1258"/>
                <a:gd name="T3" fmla="*/ 668 h 1078"/>
                <a:gd name="T4" fmla="*/ 888 w 1258"/>
                <a:gd name="T5" fmla="*/ 696 h 1078"/>
                <a:gd name="T6" fmla="*/ 846 w 1258"/>
                <a:gd name="T7" fmla="*/ 702 h 1078"/>
                <a:gd name="T8" fmla="*/ 831 w 1258"/>
                <a:gd name="T9" fmla="*/ 667 h 1078"/>
                <a:gd name="T10" fmla="*/ 803 w 1258"/>
                <a:gd name="T11" fmla="*/ 629 h 1078"/>
                <a:gd name="T12" fmla="*/ 836 w 1258"/>
                <a:gd name="T13" fmla="*/ 590 h 1078"/>
                <a:gd name="T14" fmla="*/ 852 w 1258"/>
                <a:gd name="T15" fmla="*/ 570 h 1078"/>
                <a:gd name="T16" fmla="*/ 929 w 1258"/>
                <a:gd name="T17" fmla="*/ 547 h 1078"/>
                <a:gd name="T18" fmla="*/ 977 w 1258"/>
                <a:gd name="T19" fmla="*/ 582 h 1078"/>
                <a:gd name="T20" fmla="*/ 1253 w 1258"/>
                <a:gd name="T21" fmla="*/ 386 h 1078"/>
                <a:gd name="T22" fmla="*/ 1219 w 1258"/>
                <a:gd name="T23" fmla="*/ 376 h 1078"/>
                <a:gd name="T24" fmla="*/ 1192 w 1258"/>
                <a:gd name="T25" fmla="*/ 416 h 1078"/>
                <a:gd name="T26" fmla="*/ 1145 w 1258"/>
                <a:gd name="T27" fmla="*/ 413 h 1078"/>
                <a:gd name="T28" fmla="*/ 1110 w 1258"/>
                <a:gd name="T29" fmla="*/ 382 h 1078"/>
                <a:gd name="T30" fmla="*/ 1124 w 1258"/>
                <a:gd name="T31" fmla="*/ 326 h 1078"/>
                <a:gd name="T32" fmla="*/ 1130 w 1258"/>
                <a:gd name="T33" fmla="*/ 304 h 1078"/>
                <a:gd name="T34" fmla="*/ 1156 w 1258"/>
                <a:gd name="T35" fmla="*/ 300 h 1078"/>
                <a:gd name="T36" fmla="*/ 1177 w 1258"/>
                <a:gd name="T37" fmla="*/ 312 h 1078"/>
                <a:gd name="T38" fmla="*/ 1199 w 1258"/>
                <a:gd name="T39" fmla="*/ 164 h 1078"/>
                <a:gd name="T40" fmla="*/ 1120 w 1258"/>
                <a:gd name="T41" fmla="*/ 25 h 1078"/>
                <a:gd name="T42" fmla="*/ 1064 w 1258"/>
                <a:gd name="T43" fmla="*/ 18 h 1078"/>
                <a:gd name="T44" fmla="*/ 1008 w 1258"/>
                <a:gd name="T45" fmla="*/ 6 h 1078"/>
                <a:gd name="T46" fmla="*/ 925 w 1258"/>
                <a:gd name="T47" fmla="*/ 57 h 1078"/>
                <a:gd name="T48" fmla="*/ 814 w 1258"/>
                <a:gd name="T49" fmla="*/ 168 h 1078"/>
                <a:gd name="T50" fmla="*/ 728 w 1258"/>
                <a:gd name="T51" fmla="*/ 252 h 1078"/>
                <a:gd name="T52" fmla="*/ 666 w 1258"/>
                <a:gd name="T53" fmla="*/ 306 h 1078"/>
                <a:gd name="T54" fmla="*/ 576 w 1258"/>
                <a:gd name="T55" fmla="*/ 285 h 1078"/>
                <a:gd name="T56" fmla="*/ 474 w 1258"/>
                <a:gd name="T57" fmla="*/ 332 h 1078"/>
                <a:gd name="T58" fmla="*/ 335 w 1258"/>
                <a:gd name="T59" fmla="*/ 358 h 1078"/>
                <a:gd name="T60" fmla="*/ 287 w 1258"/>
                <a:gd name="T61" fmla="*/ 233 h 1078"/>
                <a:gd name="T62" fmla="*/ 253 w 1258"/>
                <a:gd name="T63" fmla="*/ 525 h 1078"/>
                <a:gd name="T64" fmla="*/ 213 w 1258"/>
                <a:gd name="T65" fmla="*/ 538 h 1078"/>
                <a:gd name="T66" fmla="*/ 163 w 1258"/>
                <a:gd name="T67" fmla="*/ 556 h 1078"/>
                <a:gd name="T68" fmla="*/ 105 w 1258"/>
                <a:gd name="T69" fmla="*/ 547 h 1078"/>
                <a:gd name="T70" fmla="*/ 14 w 1258"/>
                <a:gd name="T71" fmla="*/ 527 h 1078"/>
                <a:gd name="T72" fmla="*/ 49 w 1258"/>
                <a:gd name="T73" fmla="*/ 631 h 1078"/>
                <a:gd name="T74" fmla="*/ 119 w 1258"/>
                <a:gd name="T75" fmla="*/ 825 h 1078"/>
                <a:gd name="T76" fmla="*/ 119 w 1258"/>
                <a:gd name="T77" fmla="*/ 993 h 1078"/>
                <a:gd name="T78" fmla="*/ 157 w 1258"/>
                <a:gd name="T79" fmla="*/ 1014 h 1078"/>
                <a:gd name="T80" fmla="*/ 207 w 1258"/>
                <a:gd name="T81" fmla="*/ 1061 h 1078"/>
                <a:gd name="T82" fmla="*/ 361 w 1258"/>
                <a:gd name="T83" fmla="*/ 1042 h 1078"/>
                <a:gd name="T84" fmla="*/ 484 w 1258"/>
                <a:gd name="T85" fmla="*/ 1024 h 1078"/>
                <a:gd name="T86" fmla="*/ 610 w 1258"/>
                <a:gd name="T87" fmla="*/ 1026 h 1078"/>
                <a:gd name="T88" fmla="*/ 674 w 1258"/>
                <a:gd name="T89" fmla="*/ 1019 h 1078"/>
                <a:gd name="T90" fmla="*/ 805 w 1258"/>
                <a:gd name="T91" fmla="*/ 955 h 1078"/>
                <a:gd name="T92" fmla="*/ 998 w 1258"/>
                <a:gd name="T93" fmla="*/ 795 h 1078"/>
                <a:gd name="T94" fmla="*/ 1089 w 1258"/>
                <a:gd name="T95" fmla="*/ 649 h 1078"/>
                <a:gd name="T96" fmla="*/ 1205 w 1258"/>
                <a:gd name="T97" fmla="*/ 547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58" h="1078">
                  <a:moveTo>
                    <a:pt x="980" y="610"/>
                  </a:moveTo>
                  <a:cubicBezTo>
                    <a:pt x="977" y="615"/>
                    <a:pt x="975" y="622"/>
                    <a:pt x="971" y="625"/>
                  </a:cubicBezTo>
                  <a:cubicBezTo>
                    <a:pt x="967" y="628"/>
                    <a:pt x="962" y="629"/>
                    <a:pt x="958" y="632"/>
                  </a:cubicBezTo>
                  <a:cubicBezTo>
                    <a:pt x="948" y="643"/>
                    <a:pt x="965" y="652"/>
                    <a:pt x="959" y="662"/>
                  </a:cubicBezTo>
                  <a:cubicBezTo>
                    <a:pt x="956" y="667"/>
                    <a:pt x="950" y="666"/>
                    <a:pt x="945" y="666"/>
                  </a:cubicBezTo>
                  <a:cubicBezTo>
                    <a:pt x="938" y="667"/>
                    <a:pt x="932" y="668"/>
                    <a:pt x="926" y="668"/>
                  </a:cubicBezTo>
                  <a:cubicBezTo>
                    <a:pt x="918" y="669"/>
                    <a:pt x="903" y="672"/>
                    <a:pt x="898" y="678"/>
                  </a:cubicBezTo>
                  <a:cubicBezTo>
                    <a:pt x="898" y="678"/>
                    <a:pt x="891" y="679"/>
                    <a:pt x="893" y="689"/>
                  </a:cubicBezTo>
                  <a:cubicBezTo>
                    <a:pt x="895" y="695"/>
                    <a:pt x="891" y="694"/>
                    <a:pt x="888" y="696"/>
                  </a:cubicBezTo>
                  <a:lnTo>
                    <a:pt x="884" y="707"/>
                  </a:lnTo>
                  <a:cubicBezTo>
                    <a:pt x="879" y="715"/>
                    <a:pt x="874" y="717"/>
                    <a:pt x="866" y="712"/>
                  </a:cubicBezTo>
                  <a:cubicBezTo>
                    <a:pt x="860" y="709"/>
                    <a:pt x="851" y="707"/>
                    <a:pt x="846" y="702"/>
                  </a:cubicBezTo>
                  <a:cubicBezTo>
                    <a:pt x="841" y="697"/>
                    <a:pt x="839" y="690"/>
                    <a:pt x="832" y="686"/>
                  </a:cubicBezTo>
                  <a:cubicBezTo>
                    <a:pt x="831" y="682"/>
                    <a:pt x="835" y="680"/>
                    <a:pt x="835" y="676"/>
                  </a:cubicBezTo>
                  <a:lnTo>
                    <a:pt x="831" y="667"/>
                  </a:lnTo>
                  <a:cubicBezTo>
                    <a:pt x="828" y="662"/>
                    <a:pt x="823" y="660"/>
                    <a:pt x="819" y="656"/>
                  </a:cubicBezTo>
                  <a:cubicBezTo>
                    <a:pt x="815" y="651"/>
                    <a:pt x="815" y="646"/>
                    <a:pt x="813" y="642"/>
                  </a:cubicBezTo>
                  <a:cubicBezTo>
                    <a:pt x="810" y="638"/>
                    <a:pt x="804" y="634"/>
                    <a:pt x="803" y="629"/>
                  </a:cubicBezTo>
                  <a:cubicBezTo>
                    <a:pt x="801" y="621"/>
                    <a:pt x="815" y="617"/>
                    <a:pt x="821" y="612"/>
                  </a:cubicBezTo>
                  <a:cubicBezTo>
                    <a:pt x="824" y="610"/>
                    <a:pt x="829" y="607"/>
                    <a:pt x="831" y="604"/>
                  </a:cubicBezTo>
                  <a:cubicBezTo>
                    <a:pt x="835" y="599"/>
                    <a:pt x="833" y="595"/>
                    <a:pt x="836" y="590"/>
                  </a:cubicBezTo>
                  <a:lnTo>
                    <a:pt x="840" y="586"/>
                  </a:lnTo>
                  <a:lnTo>
                    <a:pt x="842" y="579"/>
                  </a:lnTo>
                  <a:cubicBezTo>
                    <a:pt x="844" y="575"/>
                    <a:pt x="849" y="573"/>
                    <a:pt x="852" y="570"/>
                  </a:cubicBezTo>
                  <a:cubicBezTo>
                    <a:pt x="864" y="567"/>
                    <a:pt x="876" y="565"/>
                    <a:pt x="887" y="560"/>
                  </a:cubicBezTo>
                  <a:cubicBezTo>
                    <a:pt x="898" y="556"/>
                    <a:pt x="900" y="542"/>
                    <a:pt x="915" y="543"/>
                  </a:cubicBezTo>
                  <a:cubicBezTo>
                    <a:pt x="917" y="548"/>
                    <a:pt x="924" y="545"/>
                    <a:pt x="929" y="547"/>
                  </a:cubicBezTo>
                  <a:cubicBezTo>
                    <a:pt x="934" y="549"/>
                    <a:pt x="935" y="551"/>
                    <a:pt x="942" y="551"/>
                  </a:cubicBezTo>
                  <a:cubicBezTo>
                    <a:pt x="951" y="551"/>
                    <a:pt x="959" y="552"/>
                    <a:pt x="965" y="560"/>
                  </a:cubicBezTo>
                  <a:cubicBezTo>
                    <a:pt x="970" y="567"/>
                    <a:pt x="976" y="575"/>
                    <a:pt x="977" y="582"/>
                  </a:cubicBezTo>
                  <a:cubicBezTo>
                    <a:pt x="980" y="592"/>
                    <a:pt x="985" y="602"/>
                    <a:pt x="980" y="610"/>
                  </a:cubicBezTo>
                  <a:close/>
                  <a:moveTo>
                    <a:pt x="1253" y="386"/>
                  </a:moveTo>
                  <a:lnTo>
                    <a:pt x="1253" y="386"/>
                  </a:lnTo>
                  <a:cubicBezTo>
                    <a:pt x="1246" y="380"/>
                    <a:pt x="1238" y="381"/>
                    <a:pt x="1231" y="377"/>
                  </a:cubicBezTo>
                  <a:cubicBezTo>
                    <a:pt x="1227" y="375"/>
                    <a:pt x="1224" y="374"/>
                    <a:pt x="1222" y="373"/>
                  </a:cubicBezTo>
                  <a:lnTo>
                    <a:pt x="1219" y="376"/>
                  </a:lnTo>
                  <a:cubicBezTo>
                    <a:pt x="1215" y="379"/>
                    <a:pt x="1208" y="381"/>
                    <a:pt x="1204" y="385"/>
                  </a:cubicBezTo>
                  <a:cubicBezTo>
                    <a:pt x="1201" y="388"/>
                    <a:pt x="1198" y="395"/>
                    <a:pt x="1196" y="399"/>
                  </a:cubicBezTo>
                  <a:cubicBezTo>
                    <a:pt x="1194" y="404"/>
                    <a:pt x="1198" y="413"/>
                    <a:pt x="1192" y="416"/>
                  </a:cubicBezTo>
                  <a:cubicBezTo>
                    <a:pt x="1185" y="418"/>
                    <a:pt x="1175" y="417"/>
                    <a:pt x="1167" y="417"/>
                  </a:cubicBezTo>
                  <a:cubicBezTo>
                    <a:pt x="1163" y="417"/>
                    <a:pt x="1159" y="417"/>
                    <a:pt x="1155" y="417"/>
                  </a:cubicBezTo>
                  <a:cubicBezTo>
                    <a:pt x="1150" y="417"/>
                    <a:pt x="1149" y="415"/>
                    <a:pt x="1145" y="413"/>
                  </a:cubicBezTo>
                  <a:cubicBezTo>
                    <a:pt x="1141" y="410"/>
                    <a:pt x="1136" y="410"/>
                    <a:pt x="1132" y="407"/>
                  </a:cubicBezTo>
                  <a:lnTo>
                    <a:pt x="1125" y="399"/>
                  </a:lnTo>
                  <a:cubicBezTo>
                    <a:pt x="1120" y="393"/>
                    <a:pt x="1118" y="386"/>
                    <a:pt x="1110" y="382"/>
                  </a:cubicBezTo>
                  <a:cubicBezTo>
                    <a:pt x="1103" y="377"/>
                    <a:pt x="1102" y="370"/>
                    <a:pt x="1106" y="363"/>
                  </a:cubicBezTo>
                  <a:cubicBezTo>
                    <a:pt x="1110" y="357"/>
                    <a:pt x="1112" y="351"/>
                    <a:pt x="1115" y="344"/>
                  </a:cubicBezTo>
                  <a:cubicBezTo>
                    <a:pt x="1118" y="338"/>
                    <a:pt x="1121" y="332"/>
                    <a:pt x="1124" y="326"/>
                  </a:cubicBezTo>
                  <a:cubicBezTo>
                    <a:pt x="1125" y="323"/>
                    <a:pt x="1127" y="320"/>
                    <a:pt x="1127" y="316"/>
                  </a:cubicBezTo>
                  <a:cubicBezTo>
                    <a:pt x="1127" y="313"/>
                    <a:pt x="1124" y="309"/>
                    <a:pt x="1125" y="306"/>
                  </a:cubicBezTo>
                  <a:lnTo>
                    <a:pt x="1130" y="304"/>
                  </a:lnTo>
                  <a:cubicBezTo>
                    <a:pt x="1134" y="301"/>
                    <a:pt x="1138" y="292"/>
                    <a:pt x="1143" y="292"/>
                  </a:cubicBezTo>
                  <a:cubicBezTo>
                    <a:pt x="1147" y="291"/>
                    <a:pt x="1151" y="294"/>
                    <a:pt x="1153" y="296"/>
                  </a:cubicBezTo>
                  <a:lnTo>
                    <a:pt x="1156" y="300"/>
                  </a:lnTo>
                  <a:lnTo>
                    <a:pt x="1161" y="303"/>
                  </a:lnTo>
                  <a:cubicBezTo>
                    <a:pt x="1165" y="305"/>
                    <a:pt x="1168" y="307"/>
                    <a:pt x="1171" y="310"/>
                  </a:cubicBezTo>
                  <a:lnTo>
                    <a:pt x="1177" y="312"/>
                  </a:lnTo>
                  <a:lnTo>
                    <a:pt x="1179" y="316"/>
                  </a:lnTo>
                  <a:cubicBezTo>
                    <a:pt x="1184" y="320"/>
                    <a:pt x="1189" y="318"/>
                    <a:pt x="1194" y="316"/>
                  </a:cubicBezTo>
                  <a:cubicBezTo>
                    <a:pt x="1192" y="260"/>
                    <a:pt x="1215" y="217"/>
                    <a:pt x="1199" y="164"/>
                  </a:cubicBezTo>
                  <a:cubicBezTo>
                    <a:pt x="1189" y="130"/>
                    <a:pt x="1191" y="67"/>
                    <a:pt x="1174" y="32"/>
                  </a:cubicBezTo>
                  <a:cubicBezTo>
                    <a:pt x="1163" y="39"/>
                    <a:pt x="1163" y="35"/>
                    <a:pt x="1154" y="30"/>
                  </a:cubicBezTo>
                  <a:cubicBezTo>
                    <a:pt x="1143" y="25"/>
                    <a:pt x="1133" y="25"/>
                    <a:pt x="1120" y="25"/>
                  </a:cubicBezTo>
                  <a:cubicBezTo>
                    <a:pt x="1111" y="25"/>
                    <a:pt x="1097" y="29"/>
                    <a:pt x="1090" y="28"/>
                  </a:cubicBezTo>
                  <a:cubicBezTo>
                    <a:pt x="1085" y="27"/>
                    <a:pt x="1084" y="21"/>
                    <a:pt x="1080" y="20"/>
                  </a:cubicBezTo>
                  <a:cubicBezTo>
                    <a:pt x="1075" y="18"/>
                    <a:pt x="1068" y="20"/>
                    <a:pt x="1064" y="18"/>
                  </a:cubicBezTo>
                  <a:lnTo>
                    <a:pt x="1059" y="18"/>
                  </a:lnTo>
                  <a:cubicBezTo>
                    <a:pt x="1063" y="0"/>
                    <a:pt x="1033" y="7"/>
                    <a:pt x="1023" y="8"/>
                  </a:cubicBezTo>
                  <a:cubicBezTo>
                    <a:pt x="1015" y="8"/>
                    <a:pt x="1011" y="8"/>
                    <a:pt x="1008" y="6"/>
                  </a:cubicBezTo>
                  <a:cubicBezTo>
                    <a:pt x="1002" y="14"/>
                    <a:pt x="993" y="17"/>
                    <a:pt x="978" y="16"/>
                  </a:cubicBezTo>
                  <a:cubicBezTo>
                    <a:pt x="976" y="27"/>
                    <a:pt x="977" y="44"/>
                    <a:pt x="963" y="45"/>
                  </a:cubicBezTo>
                  <a:cubicBezTo>
                    <a:pt x="959" y="64"/>
                    <a:pt x="938" y="53"/>
                    <a:pt x="925" y="57"/>
                  </a:cubicBezTo>
                  <a:cubicBezTo>
                    <a:pt x="913" y="60"/>
                    <a:pt x="898" y="71"/>
                    <a:pt x="888" y="78"/>
                  </a:cubicBezTo>
                  <a:cubicBezTo>
                    <a:pt x="866" y="93"/>
                    <a:pt x="842" y="105"/>
                    <a:pt x="828" y="129"/>
                  </a:cubicBezTo>
                  <a:cubicBezTo>
                    <a:pt x="821" y="141"/>
                    <a:pt x="820" y="155"/>
                    <a:pt x="814" y="168"/>
                  </a:cubicBezTo>
                  <a:cubicBezTo>
                    <a:pt x="807" y="183"/>
                    <a:pt x="795" y="184"/>
                    <a:pt x="783" y="194"/>
                  </a:cubicBezTo>
                  <a:cubicBezTo>
                    <a:pt x="772" y="203"/>
                    <a:pt x="764" y="213"/>
                    <a:pt x="752" y="221"/>
                  </a:cubicBezTo>
                  <a:cubicBezTo>
                    <a:pt x="736" y="232"/>
                    <a:pt x="735" y="232"/>
                    <a:pt x="728" y="252"/>
                  </a:cubicBezTo>
                  <a:cubicBezTo>
                    <a:pt x="726" y="259"/>
                    <a:pt x="728" y="261"/>
                    <a:pt x="720" y="263"/>
                  </a:cubicBezTo>
                  <a:cubicBezTo>
                    <a:pt x="724" y="283"/>
                    <a:pt x="720" y="309"/>
                    <a:pt x="694" y="310"/>
                  </a:cubicBezTo>
                  <a:cubicBezTo>
                    <a:pt x="689" y="300"/>
                    <a:pt x="676" y="306"/>
                    <a:pt x="666" y="306"/>
                  </a:cubicBezTo>
                  <a:cubicBezTo>
                    <a:pt x="660" y="283"/>
                    <a:pt x="595" y="324"/>
                    <a:pt x="599" y="289"/>
                  </a:cubicBezTo>
                  <a:cubicBezTo>
                    <a:pt x="597" y="287"/>
                    <a:pt x="597" y="288"/>
                    <a:pt x="595" y="285"/>
                  </a:cubicBezTo>
                  <a:cubicBezTo>
                    <a:pt x="590" y="285"/>
                    <a:pt x="581" y="286"/>
                    <a:pt x="576" y="285"/>
                  </a:cubicBezTo>
                  <a:cubicBezTo>
                    <a:pt x="568" y="282"/>
                    <a:pt x="567" y="276"/>
                    <a:pt x="562" y="274"/>
                  </a:cubicBezTo>
                  <a:cubicBezTo>
                    <a:pt x="549" y="271"/>
                    <a:pt x="531" y="276"/>
                    <a:pt x="522" y="282"/>
                  </a:cubicBezTo>
                  <a:cubicBezTo>
                    <a:pt x="504" y="295"/>
                    <a:pt x="491" y="317"/>
                    <a:pt x="474" y="332"/>
                  </a:cubicBezTo>
                  <a:cubicBezTo>
                    <a:pt x="455" y="348"/>
                    <a:pt x="440" y="362"/>
                    <a:pt x="417" y="372"/>
                  </a:cubicBezTo>
                  <a:cubicBezTo>
                    <a:pt x="397" y="381"/>
                    <a:pt x="360" y="387"/>
                    <a:pt x="338" y="384"/>
                  </a:cubicBezTo>
                  <a:cubicBezTo>
                    <a:pt x="338" y="376"/>
                    <a:pt x="334" y="366"/>
                    <a:pt x="335" y="358"/>
                  </a:cubicBezTo>
                  <a:cubicBezTo>
                    <a:pt x="337" y="351"/>
                    <a:pt x="343" y="347"/>
                    <a:pt x="343" y="339"/>
                  </a:cubicBezTo>
                  <a:cubicBezTo>
                    <a:pt x="344" y="324"/>
                    <a:pt x="332" y="301"/>
                    <a:pt x="328" y="288"/>
                  </a:cubicBezTo>
                  <a:cubicBezTo>
                    <a:pt x="322" y="270"/>
                    <a:pt x="306" y="247"/>
                    <a:pt x="287" y="233"/>
                  </a:cubicBezTo>
                  <a:cubicBezTo>
                    <a:pt x="283" y="288"/>
                    <a:pt x="285" y="345"/>
                    <a:pt x="285" y="401"/>
                  </a:cubicBezTo>
                  <a:cubicBezTo>
                    <a:pt x="285" y="433"/>
                    <a:pt x="287" y="468"/>
                    <a:pt x="283" y="501"/>
                  </a:cubicBezTo>
                  <a:cubicBezTo>
                    <a:pt x="281" y="522"/>
                    <a:pt x="275" y="527"/>
                    <a:pt x="253" y="525"/>
                  </a:cubicBezTo>
                  <a:cubicBezTo>
                    <a:pt x="246" y="524"/>
                    <a:pt x="238" y="519"/>
                    <a:pt x="231" y="521"/>
                  </a:cubicBezTo>
                  <a:cubicBezTo>
                    <a:pt x="225" y="522"/>
                    <a:pt x="220" y="530"/>
                    <a:pt x="214" y="533"/>
                  </a:cubicBezTo>
                  <a:lnTo>
                    <a:pt x="213" y="538"/>
                  </a:lnTo>
                  <a:cubicBezTo>
                    <a:pt x="208" y="539"/>
                    <a:pt x="205" y="543"/>
                    <a:pt x="199" y="543"/>
                  </a:cubicBezTo>
                  <a:cubicBezTo>
                    <a:pt x="201" y="556"/>
                    <a:pt x="198" y="567"/>
                    <a:pt x="186" y="569"/>
                  </a:cubicBezTo>
                  <a:cubicBezTo>
                    <a:pt x="183" y="551"/>
                    <a:pt x="174" y="556"/>
                    <a:pt x="163" y="556"/>
                  </a:cubicBezTo>
                  <a:cubicBezTo>
                    <a:pt x="157" y="556"/>
                    <a:pt x="138" y="556"/>
                    <a:pt x="132" y="561"/>
                  </a:cubicBezTo>
                  <a:lnTo>
                    <a:pt x="127" y="557"/>
                  </a:lnTo>
                  <a:cubicBezTo>
                    <a:pt x="113" y="570"/>
                    <a:pt x="113" y="551"/>
                    <a:pt x="105" y="547"/>
                  </a:cubicBezTo>
                  <a:cubicBezTo>
                    <a:pt x="90" y="541"/>
                    <a:pt x="87" y="550"/>
                    <a:pt x="79" y="531"/>
                  </a:cubicBezTo>
                  <a:cubicBezTo>
                    <a:pt x="71" y="515"/>
                    <a:pt x="70" y="485"/>
                    <a:pt x="41" y="487"/>
                  </a:cubicBezTo>
                  <a:cubicBezTo>
                    <a:pt x="40" y="494"/>
                    <a:pt x="21" y="523"/>
                    <a:pt x="14" y="527"/>
                  </a:cubicBezTo>
                  <a:cubicBezTo>
                    <a:pt x="8" y="530"/>
                    <a:pt x="4" y="531"/>
                    <a:pt x="0" y="531"/>
                  </a:cubicBezTo>
                  <a:cubicBezTo>
                    <a:pt x="1" y="556"/>
                    <a:pt x="22" y="569"/>
                    <a:pt x="31" y="593"/>
                  </a:cubicBezTo>
                  <a:cubicBezTo>
                    <a:pt x="36" y="606"/>
                    <a:pt x="45" y="617"/>
                    <a:pt x="49" y="631"/>
                  </a:cubicBezTo>
                  <a:cubicBezTo>
                    <a:pt x="54" y="646"/>
                    <a:pt x="53" y="660"/>
                    <a:pt x="59" y="675"/>
                  </a:cubicBezTo>
                  <a:cubicBezTo>
                    <a:pt x="68" y="701"/>
                    <a:pt x="71" y="730"/>
                    <a:pt x="86" y="755"/>
                  </a:cubicBezTo>
                  <a:cubicBezTo>
                    <a:pt x="99" y="776"/>
                    <a:pt x="108" y="800"/>
                    <a:pt x="119" y="825"/>
                  </a:cubicBezTo>
                  <a:cubicBezTo>
                    <a:pt x="124" y="840"/>
                    <a:pt x="134" y="860"/>
                    <a:pt x="123" y="875"/>
                  </a:cubicBezTo>
                  <a:cubicBezTo>
                    <a:pt x="111" y="893"/>
                    <a:pt x="91" y="873"/>
                    <a:pt x="91" y="903"/>
                  </a:cubicBezTo>
                  <a:cubicBezTo>
                    <a:pt x="91" y="937"/>
                    <a:pt x="154" y="958"/>
                    <a:pt x="119" y="993"/>
                  </a:cubicBezTo>
                  <a:cubicBezTo>
                    <a:pt x="128" y="1003"/>
                    <a:pt x="117" y="1004"/>
                    <a:pt x="117" y="1013"/>
                  </a:cubicBezTo>
                  <a:cubicBezTo>
                    <a:pt x="117" y="1024"/>
                    <a:pt x="121" y="1030"/>
                    <a:pt x="124" y="1039"/>
                  </a:cubicBezTo>
                  <a:cubicBezTo>
                    <a:pt x="134" y="1026"/>
                    <a:pt x="134" y="1014"/>
                    <a:pt x="157" y="1014"/>
                  </a:cubicBezTo>
                  <a:cubicBezTo>
                    <a:pt x="158" y="1021"/>
                    <a:pt x="156" y="1028"/>
                    <a:pt x="155" y="1035"/>
                  </a:cubicBezTo>
                  <a:cubicBezTo>
                    <a:pt x="171" y="1032"/>
                    <a:pt x="176" y="1038"/>
                    <a:pt x="189" y="1042"/>
                  </a:cubicBezTo>
                  <a:cubicBezTo>
                    <a:pt x="186" y="1063"/>
                    <a:pt x="193" y="1057"/>
                    <a:pt x="207" y="1061"/>
                  </a:cubicBezTo>
                  <a:cubicBezTo>
                    <a:pt x="216" y="1065"/>
                    <a:pt x="227" y="1075"/>
                    <a:pt x="237" y="1076"/>
                  </a:cubicBezTo>
                  <a:cubicBezTo>
                    <a:pt x="260" y="1078"/>
                    <a:pt x="273" y="1050"/>
                    <a:pt x="291" y="1044"/>
                  </a:cubicBezTo>
                  <a:cubicBezTo>
                    <a:pt x="315" y="1034"/>
                    <a:pt x="336" y="1043"/>
                    <a:pt x="361" y="1042"/>
                  </a:cubicBezTo>
                  <a:cubicBezTo>
                    <a:pt x="381" y="1040"/>
                    <a:pt x="412" y="1034"/>
                    <a:pt x="418" y="1014"/>
                  </a:cubicBezTo>
                  <a:cubicBezTo>
                    <a:pt x="429" y="1011"/>
                    <a:pt x="444" y="1008"/>
                    <a:pt x="456" y="1009"/>
                  </a:cubicBezTo>
                  <a:cubicBezTo>
                    <a:pt x="472" y="1011"/>
                    <a:pt x="469" y="1022"/>
                    <a:pt x="484" y="1024"/>
                  </a:cubicBezTo>
                  <a:cubicBezTo>
                    <a:pt x="492" y="1024"/>
                    <a:pt x="506" y="1012"/>
                    <a:pt x="514" y="1010"/>
                  </a:cubicBezTo>
                  <a:cubicBezTo>
                    <a:pt x="525" y="1007"/>
                    <a:pt x="539" y="1006"/>
                    <a:pt x="552" y="1007"/>
                  </a:cubicBezTo>
                  <a:cubicBezTo>
                    <a:pt x="577" y="1010"/>
                    <a:pt x="594" y="1036"/>
                    <a:pt x="610" y="1026"/>
                  </a:cubicBezTo>
                  <a:cubicBezTo>
                    <a:pt x="613" y="1023"/>
                    <a:pt x="613" y="1016"/>
                    <a:pt x="620" y="1012"/>
                  </a:cubicBezTo>
                  <a:cubicBezTo>
                    <a:pt x="626" y="1009"/>
                    <a:pt x="631" y="1009"/>
                    <a:pt x="638" y="1010"/>
                  </a:cubicBezTo>
                  <a:cubicBezTo>
                    <a:pt x="652" y="1012"/>
                    <a:pt x="659" y="1020"/>
                    <a:pt x="674" y="1019"/>
                  </a:cubicBezTo>
                  <a:cubicBezTo>
                    <a:pt x="673" y="1006"/>
                    <a:pt x="661" y="992"/>
                    <a:pt x="676" y="982"/>
                  </a:cubicBezTo>
                  <a:cubicBezTo>
                    <a:pt x="686" y="976"/>
                    <a:pt x="714" y="982"/>
                    <a:pt x="726" y="981"/>
                  </a:cubicBezTo>
                  <a:cubicBezTo>
                    <a:pt x="751" y="980"/>
                    <a:pt x="785" y="967"/>
                    <a:pt x="805" y="955"/>
                  </a:cubicBezTo>
                  <a:cubicBezTo>
                    <a:pt x="828" y="942"/>
                    <a:pt x="849" y="923"/>
                    <a:pt x="870" y="907"/>
                  </a:cubicBezTo>
                  <a:cubicBezTo>
                    <a:pt x="890" y="891"/>
                    <a:pt x="915" y="874"/>
                    <a:pt x="934" y="855"/>
                  </a:cubicBezTo>
                  <a:cubicBezTo>
                    <a:pt x="955" y="833"/>
                    <a:pt x="975" y="814"/>
                    <a:pt x="998" y="795"/>
                  </a:cubicBezTo>
                  <a:cubicBezTo>
                    <a:pt x="1014" y="780"/>
                    <a:pt x="1008" y="779"/>
                    <a:pt x="1016" y="761"/>
                  </a:cubicBezTo>
                  <a:cubicBezTo>
                    <a:pt x="1021" y="749"/>
                    <a:pt x="1036" y="738"/>
                    <a:pt x="1046" y="731"/>
                  </a:cubicBezTo>
                  <a:cubicBezTo>
                    <a:pt x="1056" y="702"/>
                    <a:pt x="1078" y="678"/>
                    <a:pt x="1089" y="649"/>
                  </a:cubicBezTo>
                  <a:cubicBezTo>
                    <a:pt x="1116" y="652"/>
                    <a:pt x="1105" y="639"/>
                    <a:pt x="1112" y="623"/>
                  </a:cubicBezTo>
                  <a:cubicBezTo>
                    <a:pt x="1116" y="614"/>
                    <a:pt x="1133" y="598"/>
                    <a:pt x="1140" y="592"/>
                  </a:cubicBezTo>
                  <a:cubicBezTo>
                    <a:pt x="1161" y="574"/>
                    <a:pt x="1192" y="574"/>
                    <a:pt x="1205" y="547"/>
                  </a:cubicBezTo>
                  <a:cubicBezTo>
                    <a:pt x="1217" y="521"/>
                    <a:pt x="1227" y="499"/>
                    <a:pt x="1236" y="473"/>
                  </a:cubicBezTo>
                  <a:cubicBezTo>
                    <a:pt x="1246" y="448"/>
                    <a:pt x="1258" y="413"/>
                    <a:pt x="1253" y="38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63">
              <a:extLst>
                <a:ext uri="{FF2B5EF4-FFF2-40B4-BE49-F238E27FC236}">
                  <a16:creationId xmlns:a16="http://schemas.microsoft.com/office/drawing/2014/main" id="{E0EA38F7-8D51-4115-943C-D376C7CBB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737" y="4745886"/>
              <a:ext cx="35457" cy="38084"/>
            </a:xfrm>
            <a:custGeom>
              <a:avLst/>
              <a:gdLst>
                <a:gd name="T0" fmla="*/ 120 w 120"/>
                <a:gd name="T1" fmla="*/ 82 h 127"/>
                <a:gd name="T2" fmla="*/ 117 w 120"/>
                <a:gd name="T3" fmla="*/ 85 h 127"/>
                <a:gd name="T4" fmla="*/ 102 w 120"/>
                <a:gd name="T5" fmla="*/ 94 h 127"/>
                <a:gd name="T6" fmla="*/ 94 w 120"/>
                <a:gd name="T7" fmla="*/ 108 h 127"/>
                <a:gd name="T8" fmla="*/ 90 w 120"/>
                <a:gd name="T9" fmla="*/ 125 h 127"/>
                <a:gd name="T10" fmla="*/ 65 w 120"/>
                <a:gd name="T11" fmla="*/ 126 h 127"/>
                <a:gd name="T12" fmla="*/ 53 w 120"/>
                <a:gd name="T13" fmla="*/ 126 h 127"/>
                <a:gd name="T14" fmla="*/ 43 w 120"/>
                <a:gd name="T15" fmla="*/ 122 h 127"/>
                <a:gd name="T16" fmla="*/ 30 w 120"/>
                <a:gd name="T17" fmla="*/ 116 h 127"/>
                <a:gd name="T18" fmla="*/ 23 w 120"/>
                <a:gd name="T19" fmla="*/ 108 h 127"/>
                <a:gd name="T20" fmla="*/ 8 w 120"/>
                <a:gd name="T21" fmla="*/ 91 h 127"/>
                <a:gd name="T22" fmla="*/ 4 w 120"/>
                <a:gd name="T23" fmla="*/ 72 h 127"/>
                <a:gd name="T24" fmla="*/ 13 w 120"/>
                <a:gd name="T25" fmla="*/ 53 h 127"/>
                <a:gd name="T26" fmla="*/ 22 w 120"/>
                <a:gd name="T27" fmla="*/ 35 h 127"/>
                <a:gd name="T28" fmla="*/ 25 w 120"/>
                <a:gd name="T29" fmla="*/ 25 h 127"/>
                <a:gd name="T30" fmla="*/ 23 w 120"/>
                <a:gd name="T31" fmla="*/ 15 h 127"/>
                <a:gd name="T32" fmla="*/ 28 w 120"/>
                <a:gd name="T33" fmla="*/ 13 h 127"/>
                <a:gd name="T34" fmla="*/ 41 w 120"/>
                <a:gd name="T35" fmla="*/ 1 h 127"/>
                <a:gd name="T36" fmla="*/ 51 w 120"/>
                <a:gd name="T37" fmla="*/ 5 h 127"/>
                <a:gd name="T38" fmla="*/ 54 w 120"/>
                <a:gd name="T39" fmla="*/ 9 h 127"/>
                <a:gd name="T40" fmla="*/ 59 w 120"/>
                <a:gd name="T41" fmla="*/ 12 h 127"/>
                <a:gd name="T42" fmla="*/ 69 w 120"/>
                <a:gd name="T43" fmla="*/ 19 h 127"/>
                <a:gd name="T44" fmla="*/ 75 w 120"/>
                <a:gd name="T45" fmla="*/ 21 h 127"/>
                <a:gd name="T46" fmla="*/ 77 w 120"/>
                <a:gd name="T47" fmla="*/ 25 h 127"/>
                <a:gd name="T48" fmla="*/ 92 w 120"/>
                <a:gd name="T49" fmla="*/ 25 h 127"/>
                <a:gd name="T50" fmla="*/ 92 w 120"/>
                <a:gd name="T51" fmla="*/ 27 h 127"/>
                <a:gd name="T52" fmla="*/ 110 w 120"/>
                <a:gd name="T53" fmla="*/ 44 h 127"/>
                <a:gd name="T54" fmla="*/ 112 w 120"/>
                <a:gd name="T55" fmla="*/ 67 h 127"/>
                <a:gd name="T56" fmla="*/ 120 w 120"/>
                <a:gd name="T57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127">
                  <a:moveTo>
                    <a:pt x="120" y="82"/>
                  </a:moveTo>
                  <a:lnTo>
                    <a:pt x="117" y="85"/>
                  </a:lnTo>
                  <a:cubicBezTo>
                    <a:pt x="113" y="88"/>
                    <a:pt x="106" y="90"/>
                    <a:pt x="102" y="94"/>
                  </a:cubicBezTo>
                  <a:cubicBezTo>
                    <a:pt x="99" y="97"/>
                    <a:pt x="96" y="104"/>
                    <a:pt x="94" y="108"/>
                  </a:cubicBezTo>
                  <a:cubicBezTo>
                    <a:pt x="92" y="113"/>
                    <a:pt x="96" y="122"/>
                    <a:pt x="90" y="125"/>
                  </a:cubicBezTo>
                  <a:cubicBezTo>
                    <a:pt x="83" y="127"/>
                    <a:pt x="73" y="126"/>
                    <a:pt x="65" y="126"/>
                  </a:cubicBezTo>
                  <a:cubicBezTo>
                    <a:pt x="61" y="126"/>
                    <a:pt x="57" y="126"/>
                    <a:pt x="53" y="126"/>
                  </a:cubicBezTo>
                  <a:cubicBezTo>
                    <a:pt x="48" y="126"/>
                    <a:pt x="47" y="124"/>
                    <a:pt x="43" y="122"/>
                  </a:cubicBezTo>
                  <a:cubicBezTo>
                    <a:pt x="39" y="119"/>
                    <a:pt x="34" y="119"/>
                    <a:pt x="30" y="116"/>
                  </a:cubicBezTo>
                  <a:lnTo>
                    <a:pt x="23" y="108"/>
                  </a:lnTo>
                  <a:cubicBezTo>
                    <a:pt x="18" y="102"/>
                    <a:pt x="16" y="95"/>
                    <a:pt x="8" y="91"/>
                  </a:cubicBezTo>
                  <a:cubicBezTo>
                    <a:pt x="1" y="86"/>
                    <a:pt x="0" y="79"/>
                    <a:pt x="4" y="72"/>
                  </a:cubicBezTo>
                  <a:cubicBezTo>
                    <a:pt x="8" y="66"/>
                    <a:pt x="10" y="60"/>
                    <a:pt x="13" y="53"/>
                  </a:cubicBezTo>
                  <a:cubicBezTo>
                    <a:pt x="16" y="47"/>
                    <a:pt x="19" y="41"/>
                    <a:pt x="22" y="35"/>
                  </a:cubicBezTo>
                  <a:cubicBezTo>
                    <a:pt x="23" y="32"/>
                    <a:pt x="25" y="29"/>
                    <a:pt x="25" y="25"/>
                  </a:cubicBezTo>
                  <a:cubicBezTo>
                    <a:pt x="25" y="22"/>
                    <a:pt x="22" y="18"/>
                    <a:pt x="23" y="15"/>
                  </a:cubicBezTo>
                  <a:lnTo>
                    <a:pt x="28" y="13"/>
                  </a:lnTo>
                  <a:cubicBezTo>
                    <a:pt x="32" y="10"/>
                    <a:pt x="36" y="1"/>
                    <a:pt x="41" y="1"/>
                  </a:cubicBezTo>
                  <a:cubicBezTo>
                    <a:pt x="45" y="0"/>
                    <a:pt x="49" y="3"/>
                    <a:pt x="51" y="5"/>
                  </a:cubicBezTo>
                  <a:lnTo>
                    <a:pt x="54" y="9"/>
                  </a:lnTo>
                  <a:lnTo>
                    <a:pt x="59" y="12"/>
                  </a:lnTo>
                  <a:cubicBezTo>
                    <a:pt x="63" y="14"/>
                    <a:pt x="66" y="16"/>
                    <a:pt x="69" y="19"/>
                  </a:cubicBezTo>
                  <a:lnTo>
                    <a:pt x="75" y="21"/>
                  </a:lnTo>
                  <a:lnTo>
                    <a:pt x="77" y="25"/>
                  </a:lnTo>
                  <a:cubicBezTo>
                    <a:pt x="82" y="29"/>
                    <a:pt x="87" y="27"/>
                    <a:pt x="92" y="25"/>
                  </a:cubicBezTo>
                  <a:lnTo>
                    <a:pt x="92" y="27"/>
                  </a:lnTo>
                  <a:cubicBezTo>
                    <a:pt x="97" y="31"/>
                    <a:pt x="107" y="37"/>
                    <a:pt x="110" y="44"/>
                  </a:cubicBezTo>
                  <a:cubicBezTo>
                    <a:pt x="114" y="54"/>
                    <a:pt x="111" y="61"/>
                    <a:pt x="112" y="67"/>
                  </a:cubicBezTo>
                  <a:cubicBezTo>
                    <a:pt x="117" y="84"/>
                    <a:pt x="113" y="80"/>
                    <a:pt x="120" y="8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4">
              <a:extLst>
                <a:ext uri="{FF2B5EF4-FFF2-40B4-BE49-F238E27FC236}">
                  <a16:creationId xmlns:a16="http://schemas.microsoft.com/office/drawing/2014/main" id="{F60849A4-95A1-4B17-AAC3-0C7AE2326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47" y="4506880"/>
              <a:ext cx="181224" cy="164153"/>
            </a:xfrm>
            <a:custGeom>
              <a:avLst/>
              <a:gdLst>
                <a:gd name="T0" fmla="*/ 592 w 607"/>
                <a:gd name="T1" fmla="*/ 237 h 551"/>
                <a:gd name="T2" fmla="*/ 582 w 607"/>
                <a:gd name="T3" fmla="*/ 260 h 551"/>
                <a:gd name="T4" fmla="*/ 588 w 607"/>
                <a:gd name="T5" fmla="*/ 325 h 551"/>
                <a:gd name="T6" fmla="*/ 576 w 607"/>
                <a:gd name="T7" fmla="*/ 365 h 551"/>
                <a:gd name="T8" fmla="*/ 556 w 607"/>
                <a:gd name="T9" fmla="*/ 374 h 551"/>
                <a:gd name="T10" fmla="*/ 551 w 607"/>
                <a:gd name="T11" fmla="*/ 418 h 551"/>
                <a:gd name="T12" fmla="*/ 507 w 607"/>
                <a:gd name="T13" fmla="*/ 508 h 551"/>
                <a:gd name="T14" fmla="*/ 468 w 607"/>
                <a:gd name="T15" fmla="*/ 544 h 551"/>
                <a:gd name="T16" fmla="*/ 414 w 607"/>
                <a:gd name="T17" fmla="*/ 537 h 551"/>
                <a:gd name="T18" fmla="*/ 374 w 607"/>
                <a:gd name="T19" fmla="*/ 532 h 551"/>
                <a:gd name="T20" fmla="*/ 353 w 607"/>
                <a:gd name="T21" fmla="*/ 530 h 551"/>
                <a:gd name="T22" fmla="*/ 302 w 607"/>
                <a:gd name="T23" fmla="*/ 518 h 551"/>
                <a:gd name="T24" fmla="*/ 256 w 607"/>
                <a:gd name="T25" fmla="*/ 477 h 551"/>
                <a:gd name="T26" fmla="*/ 194 w 607"/>
                <a:gd name="T27" fmla="*/ 456 h 551"/>
                <a:gd name="T28" fmla="*/ 175 w 607"/>
                <a:gd name="T29" fmla="*/ 414 h 551"/>
                <a:gd name="T30" fmla="*/ 174 w 607"/>
                <a:gd name="T31" fmla="*/ 391 h 551"/>
                <a:gd name="T32" fmla="*/ 142 w 607"/>
                <a:gd name="T33" fmla="*/ 360 h 551"/>
                <a:gd name="T34" fmla="*/ 44 w 607"/>
                <a:gd name="T35" fmla="*/ 244 h 551"/>
                <a:gd name="T36" fmla="*/ 11 w 607"/>
                <a:gd name="T37" fmla="*/ 203 h 551"/>
                <a:gd name="T38" fmla="*/ 0 w 607"/>
                <a:gd name="T39" fmla="*/ 162 h 551"/>
                <a:gd name="T40" fmla="*/ 88 w 607"/>
                <a:gd name="T41" fmla="*/ 180 h 551"/>
                <a:gd name="T42" fmla="*/ 110 w 607"/>
                <a:gd name="T43" fmla="*/ 190 h 551"/>
                <a:gd name="T44" fmla="*/ 176 w 607"/>
                <a:gd name="T45" fmla="*/ 165 h 551"/>
                <a:gd name="T46" fmla="*/ 196 w 607"/>
                <a:gd name="T47" fmla="*/ 134 h 551"/>
                <a:gd name="T48" fmla="*/ 229 w 607"/>
                <a:gd name="T49" fmla="*/ 105 h 551"/>
                <a:gd name="T50" fmla="*/ 266 w 607"/>
                <a:gd name="T51" fmla="*/ 86 h 551"/>
                <a:gd name="T52" fmla="*/ 293 w 607"/>
                <a:gd name="T53" fmla="*/ 75 h 551"/>
                <a:gd name="T54" fmla="*/ 288 w 607"/>
                <a:gd name="T55" fmla="*/ 62 h 551"/>
                <a:gd name="T56" fmla="*/ 332 w 607"/>
                <a:gd name="T57" fmla="*/ 7 h 551"/>
                <a:gd name="T58" fmla="*/ 414 w 607"/>
                <a:gd name="T59" fmla="*/ 1 h 551"/>
                <a:gd name="T60" fmla="*/ 463 w 607"/>
                <a:gd name="T61" fmla="*/ 43 h 551"/>
                <a:gd name="T62" fmla="*/ 492 w 607"/>
                <a:gd name="T63" fmla="*/ 35 h 551"/>
                <a:gd name="T64" fmla="*/ 565 w 607"/>
                <a:gd name="T65" fmla="*/ 70 h 551"/>
                <a:gd name="T66" fmla="*/ 584 w 607"/>
                <a:gd name="T67" fmla="*/ 86 h 551"/>
                <a:gd name="T68" fmla="*/ 603 w 607"/>
                <a:gd name="T69" fmla="*/ 143 h 551"/>
                <a:gd name="T70" fmla="*/ 588 w 607"/>
                <a:gd name="T71" fmla="*/ 21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7" h="551">
                  <a:moveTo>
                    <a:pt x="603" y="221"/>
                  </a:moveTo>
                  <a:lnTo>
                    <a:pt x="592" y="237"/>
                  </a:lnTo>
                  <a:cubicBezTo>
                    <a:pt x="589" y="244"/>
                    <a:pt x="587" y="251"/>
                    <a:pt x="585" y="258"/>
                  </a:cubicBezTo>
                  <a:lnTo>
                    <a:pt x="582" y="260"/>
                  </a:lnTo>
                  <a:cubicBezTo>
                    <a:pt x="565" y="263"/>
                    <a:pt x="592" y="293"/>
                    <a:pt x="590" y="304"/>
                  </a:cubicBezTo>
                  <a:cubicBezTo>
                    <a:pt x="581" y="307"/>
                    <a:pt x="586" y="319"/>
                    <a:pt x="588" y="325"/>
                  </a:cubicBezTo>
                  <a:cubicBezTo>
                    <a:pt x="591" y="336"/>
                    <a:pt x="593" y="334"/>
                    <a:pt x="588" y="345"/>
                  </a:cubicBezTo>
                  <a:cubicBezTo>
                    <a:pt x="585" y="351"/>
                    <a:pt x="581" y="360"/>
                    <a:pt x="576" y="365"/>
                  </a:cubicBezTo>
                  <a:lnTo>
                    <a:pt x="569" y="373"/>
                  </a:lnTo>
                  <a:cubicBezTo>
                    <a:pt x="565" y="375"/>
                    <a:pt x="560" y="370"/>
                    <a:pt x="556" y="374"/>
                  </a:cubicBezTo>
                  <a:cubicBezTo>
                    <a:pt x="552" y="379"/>
                    <a:pt x="561" y="388"/>
                    <a:pt x="560" y="395"/>
                  </a:cubicBezTo>
                  <a:cubicBezTo>
                    <a:pt x="558" y="404"/>
                    <a:pt x="552" y="408"/>
                    <a:pt x="551" y="418"/>
                  </a:cubicBezTo>
                  <a:cubicBezTo>
                    <a:pt x="548" y="434"/>
                    <a:pt x="549" y="452"/>
                    <a:pt x="544" y="467"/>
                  </a:cubicBezTo>
                  <a:cubicBezTo>
                    <a:pt x="530" y="475"/>
                    <a:pt x="519" y="497"/>
                    <a:pt x="507" y="508"/>
                  </a:cubicBezTo>
                  <a:cubicBezTo>
                    <a:pt x="494" y="519"/>
                    <a:pt x="483" y="534"/>
                    <a:pt x="469" y="543"/>
                  </a:cubicBezTo>
                  <a:lnTo>
                    <a:pt x="468" y="544"/>
                  </a:lnTo>
                  <a:cubicBezTo>
                    <a:pt x="457" y="551"/>
                    <a:pt x="457" y="547"/>
                    <a:pt x="448" y="542"/>
                  </a:cubicBezTo>
                  <a:cubicBezTo>
                    <a:pt x="437" y="537"/>
                    <a:pt x="427" y="537"/>
                    <a:pt x="414" y="537"/>
                  </a:cubicBezTo>
                  <a:cubicBezTo>
                    <a:pt x="405" y="537"/>
                    <a:pt x="391" y="541"/>
                    <a:pt x="384" y="540"/>
                  </a:cubicBezTo>
                  <a:cubicBezTo>
                    <a:pt x="379" y="539"/>
                    <a:pt x="378" y="533"/>
                    <a:pt x="374" y="532"/>
                  </a:cubicBezTo>
                  <a:cubicBezTo>
                    <a:pt x="369" y="530"/>
                    <a:pt x="362" y="532"/>
                    <a:pt x="358" y="530"/>
                  </a:cubicBezTo>
                  <a:lnTo>
                    <a:pt x="353" y="530"/>
                  </a:lnTo>
                  <a:cubicBezTo>
                    <a:pt x="357" y="512"/>
                    <a:pt x="327" y="519"/>
                    <a:pt x="317" y="520"/>
                  </a:cubicBezTo>
                  <a:cubicBezTo>
                    <a:pt x="309" y="520"/>
                    <a:pt x="305" y="520"/>
                    <a:pt x="302" y="518"/>
                  </a:cubicBezTo>
                  <a:cubicBezTo>
                    <a:pt x="297" y="514"/>
                    <a:pt x="300" y="505"/>
                    <a:pt x="295" y="493"/>
                  </a:cubicBezTo>
                  <a:cubicBezTo>
                    <a:pt x="281" y="495"/>
                    <a:pt x="270" y="480"/>
                    <a:pt x="256" y="477"/>
                  </a:cubicBezTo>
                  <a:cubicBezTo>
                    <a:pt x="243" y="474"/>
                    <a:pt x="220" y="483"/>
                    <a:pt x="209" y="475"/>
                  </a:cubicBezTo>
                  <a:cubicBezTo>
                    <a:pt x="205" y="473"/>
                    <a:pt x="198" y="461"/>
                    <a:pt x="194" y="456"/>
                  </a:cubicBezTo>
                  <a:cubicBezTo>
                    <a:pt x="189" y="450"/>
                    <a:pt x="185" y="445"/>
                    <a:pt x="182" y="439"/>
                  </a:cubicBezTo>
                  <a:cubicBezTo>
                    <a:pt x="178" y="432"/>
                    <a:pt x="175" y="424"/>
                    <a:pt x="175" y="414"/>
                  </a:cubicBezTo>
                  <a:cubicBezTo>
                    <a:pt x="176" y="406"/>
                    <a:pt x="181" y="400"/>
                    <a:pt x="179" y="392"/>
                  </a:cubicBezTo>
                  <a:lnTo>
                    <a:pt x="174" y="391"/>
                  </a:lnTo>
                  <a:cubicBezTo>
                    <a:pt x="170" y="383"/>
                    <a:pt x="159" y="390"/>
                    <a:pt x="152" y="381"/>
                  </a:cubicBezTo>
                  <a:cubicBezTo>
                    <a:pt x="147" y="373"/>
                    <a:pt x="149" y="366"/>
                    <a:pt x="142" y="360"/>
                  </a:cubicBezTo>
                  <a:cubicBezTo>
                    <a:pt x="129" y="349"/>
                    <a:pt x="118" y="336"/>
                    <a:pt x="102" y="332"/>
                  </a:cubicBezTo>
                  <a:cubicBezTo>
                    <a:pt x="86" y="303"/>
                    <a:pt x="57" y="275"/>
                    <a:pt x="44" y="244"/>
                  </a:cubicBezTo>
                  <a:cubicBezTo>
                    <a:pt x="39" y="233"/>
                    <a:pt x="39" y="229"/>
                    <a:pt x="30" y="220"/>
                  </a:cubicBezTo>
                  <a:cubicBezTo>
                    <a:pt x="24" y="214"/>
                    <a:pt x="17" y="209"/>
                    <a:pt x="11" y="203"/>
                  </a:cubicBezTo>
                  <a:cubicBezTo>
                    <a:pt x="3" y="196"/>
                    <a:pt x="1" y="186"/>
                    <a:pt x="0" y="175"/>
                  </a:cubicBezTo>
                  <a:cubicBezTo>
                    <a:pt x="0" y="171"/>
                    <a:pt x="0" y="167"/>
                    <a:pt x="0" y="162"/>
                  </a:cubicBezTo>
                  <a:lnTo>
                    <a:pt x="6" y="167"/>
                  </a:lnTo>
                  <a:cubicBezTo>
                    <a:pt x="31" y="185"/>
                    <a:pt x="59" y="179"/>
                    <a:pt x="88" y="180"/>
                  </a:cubicBezTo>
                  <a:cubicBezTo>
                    <a:pt x="94" y="180"/>
                    <a:pt x="101" y="181"/>
                    <a:pt x="106" y="181"/>
                  </a:cubicBezTo>
                  <a:cubicBezTo>
                    <a:pt x="108" y="184"/>
                    <a:pt x="110" y="187"/>
                    <a:pt x="110" y="190"/>
                  </a:cubicBezTo>
                  <a:cubicBezTo>
                    <a:pt x="123" y="202"/>
                    <a:pt x="140" y="198"/>
                    <a:pt x="154" y="191"/>
                  </a:cubicBezTo>
                  <a:cubicBezTo>
                    <a:pt x="161" y="183"/>
                    <a:pt x="168" y="174"/>
                    <a:pt x="176" y="165"/>
                  </a:cubicBezTo>
                  <a:cubicBezTo>
                    <a:pt x="179" y="161"/>
                    <a:pt x="183" y="156"/>
                    <a:pt x="187" y="151"/>
                  </a:cubicBezTo>
                  <a:cubicBezTo>
                    <a:pt x="191" y="146"/>
                    <a:pt x="192" y="139"/>
                    <a:pt x="196" y="134"/>
                  </a:cubicBezTo>
                  <a:cubicBezTo>
                    <a:pt x="202" y="127"/>
                    <a:pt x="212" y="120"/>
                    <a:pt x="220" y="113"/>
                  </a:cubicBezTo>
                  <a:cubicBezTo>
                    <a:pt x="223" y="110"/>
                    <a:pt x="225" y="107"/>
                    <a:pt x="229" y="105"/>
                  </a:cubicBezTo>
                  <a:cubicBezTo>
                    <a:pt x="233" y="103"/>
                    <a:pt x="237" y="101"/>
                    <a:pt x="241" y="99"/>
                  </a:cubicBezTo>
                  <a:cubicBezTo>
                    <a:pt x="248" y="95"/>
                    <a:pt x="258" y="88"/>
                    <a:pt x="266" y="86"/>
                  </a:cubicBezTo>
                  <a:cubicBezTo>
                    <a:pt x="271" y="84"/>
                    <a:pt x="276" y="86"/>
                    <a:pt x="280" y="83"/>
                  </a:cubicBezTo>
                  <a:cubicBezTo>
                    <a:pt x="285" y="80"/>
                    <a:pt x="287" y="77"/>
                    <a:pt x="293" y="75"/>
                  </a:cubicBezTo>
                  <a:cubicBezTo>
                    <a:pt x="293" y="71"/>
                    <a:pt x="292" y="66"/>
                    <a:pt x="288" y="63"/>
                  </a:cubicBezTo>
                  <a:lnTo>
                    <a:pt x="288" y="62"/>
                  </a:lnTo>
                  <a:cubicBezTo>
                    <a:pt x="290" y="43"/>
                    <a:pt x="292" y="29"/>
                    <a:pt x="307" y="18"/>
                  </a:cubicBezTo>
                  <a:cubicBezTo>
                    <a:pt x="316" y="16"/>
                    <a:pt x="324" y="11"/>
                    <a:pt x="332" y="7"/>
                  </a:cubicBezTo>
                  <a:cubicBezTo>
                    <a:pt x="343" y="2"/>
                    <a:pt x="342" y="2"/>
                    <a:pt x="354" y="2"/>
                  </a:cubicBezTo>
                  <a:cubicBezTo>
                    <a:pt x="373" y="2"/>
                    <a:pt x="395" y="0"/>
                    <a:pt x="414" y="1"/>
                  </a:cubicBezTo>
                  <a:cubicBezTo>
                    <a:pt x="416" y="10"/>
                    <a:pt x="417" y="19"/>
                    <a:pt x="420" y="27"/>
                  </a:cubicBezTo>
                  <a:cubicBezTo>
                    <a:pt x="433" y="26"/>
                    <a:pt x="460" y="27"/>
                    <a:pt x="463" y="43"/>
                  </a:cubicBezTo>
                  <a:cubicBezTo>
                    <a:pt x="470" y="42"/>
                    <a:pt x="468" y="34"/>
                    <a:pt x="473" y="31"/>
                  </a:cubicBezTo>
                  <a:cubicBezTo>
                    <a:pt x="479" y="28"/>
                    <a:pt x="487" y="33"/>
                    <a:pt x="492" y="35"/>
                  </a:cubicBezTo>
                  <a:cubicBezTo>
                    <a:pt x="502" y="39"/>
                    <a:pt x="515" y="43"/>
                    <a:pt x="522" y="50"/>
                  </a:cubicBezTo>
                  <a:cubicBezTo>
                    <a:pt x="525" y="74"/>
                    <a:pt x="548" y="64"/>
                    <a:pt x="565" y="70"/>
                  </a:cubicBezTo>
                  <a:lnTo>
                    <a:pt x="576" y="75"/>
                  </a:lnTo>
                  <a:cubicBezTo>
                    <a:pt x="580" y="79"/>
                    <a:pt x="581" y="83"/>
                    <a:pt x="584" y="86"/>
                  </a:cubicBezTo>
                  <a:cubicBezTo>
                    <a:pt x="592" y="93"/>
                    <a:pt x="596" y="91"/>
                    <a:pt x="606" y="94"/>
                  </a:cubicBezTo>
                  <a:cubicBezTo>
                    <a:pt x="607" y="111"/>
                    <a:pt x="604" y="127"/>
                    <a:pt x="603" y="143"/>
                  </a:cubicBezTo>
                  <a:cubicBezTo>
                    <a:pt x="601" y="161"/>
                    <a:pt x="605" y="175"/>
                    <a:pt x="596" y="190"/>
                  </a:cubicBezTo>
                  <a:cubicBezTo>
                    <a:pt x="594" y="195"/>
                    <a:pt x="585" y="204"/>
                    <a:pt x="588" y="210"/>
                  </a:cubicBezTo>
                  <a:cubicBezTo>
                    <a:pt x="591" y="218"/>
                    <a:pt x="602" y="210"/>
                    <a:pt x="603" y="2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5">
              <a:extLst>
                <a:ext uri="{FF2B5EF4-FFF2-40B4-BE49-F238E27FC236}">
                  <a16:creationId xmlns:a16="http://schemas.microsoft.com/office/drawing/2014/main" id="{D58849D2-1112-4084-9FAD-095490234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4791" y="4558096"/>
              <a:ext cx="215368" cy="216682"/>
            </a:xfrm>
            <a:custGeom>
              <a:avLst/>
              <a:gdLst>
                <a:gd name="T0" fmla="*/ 721 w 721"/>
                <a:gd name="T1" fmla="*/ 345 h 726"/>
                <a:gd name="T2" fmla="*/ 691 w 721"/>
                <a:gd name="T3" fmla="*/ 355 h 726"/>
                <a:gd name="T4" fmla="*/ 676 w 721"/>
                <a:gd name="T5" fmla="*/ 384 h 726"/>
                <a:gd name="T6" fmla="*/ 638 w 721"/>
                <a:gd name="T7" fmla="*/ 396 h 726"/>
                <a:gd name="T8" fmla="*/ 601 w 721"/>
                <a:gd name="T9" fmla="*/ 417 h 726"/>
                <a:gd name="T10" fmla="*/ 541 w 721"/>
                <a:gd name="T11" fmla="*/ 468 h 726"/>
                <a:gd name="T12" fmla="*/ 527 w 721"/>
                <a:gd name="T13" fmla="*/ 507 h 726"/>
                <a:gd name="T14" fmla="*/ 496 w 721"/>
                <a:gd name="T15" fmla="*/ 533 h 726"/>
                <a:gd name="T16" fmla="*/ 465 w 721"/>
                <a:gd name="T17" fmla="*/ 560 h 726"/>
                <a:gd name="T18" fmla="*/ 441 w 721"/>
                <a:gd name="T19" fmla="*/ 591 h 726"/>
                <a:gd name="T20" fmla="*/ 433 w 721"/>
                <a:gd name="T21" fmla="*/ 602 h 726"/>
                <a:gd name="T22" fmla="*/ 407 w 721"/>
                <a:gd name="T23" fmla="*/ 649 h 726"/>
                <a:gd name="T24" fmla="*/ 379 w 721"/>
                <a:gd name="T25" fmla="*/ 645 h 726"/>
                <a:gd name="T26" fmla="*/ 312 w 721"/>
                <a:gd name="T27" fmla="*/ 628 h 726"/>
                <a:gd name="T28" fmla="*/ 308 w 721"/>
                <a:gd name="T29" fmla="*/ 624 h 726"/>
                <a:gd name="T30" fmla="*/ 289 w 721"/>
                <a:gd name="T31" fmla="*/ 624 h 726"/>
                <a:gd name="T32" fmla="*/ 275 w 721"/>
                <a:gd name="T33" fmla="*/ 613 h 726"/>
                <a:gd name="T34" fmla="*/ 235 w 721"/>
                <a:gd name="T35" fmla="*/ 621 h 726"/>
                <a:gd name="T36" fmla="*/ 187 w 721"/>
                <a:gd name="T37" fmla="*/ 671 h 726"/>
                <a:gd name="T38" fmla="*/ 130 w 721"/>
                <a:gd name="T39" fmla="*/ 711 h 726"/>
                <a:gd name="T40" fmla="*/ 51 w 721"/>
                <a:gd name="T41" fmla="*/ 723 h 726"/>
                <a:gd name="T42" fmla="*/ 48 w 721"/>
                <a:gd name="T43" fmla="*/ 697 h 726"/>
                <a:gd name="T44" fmla="*/ 56 w 721"/>
                <a:gd name="T45" fmla="*/ 678 h 726"/>
                <a:gd name="T46" fmla="*/ 41 w 721"/>
                <a:gd name="T47" fmla="*/ 627 h 726"/>
                <a:gd name="T48" fmla="*/ 0 w 721"/>
                <a:gd name="T49" fmla="*/ 572 h 726"/>
                <a:gd name="T50" fmla="*/ 4 w 721"/>
                <a:gd name="T51" fmla="*/ 537 h 726"/>
                <a:gd name="T52" fmla="*/ 19 w 721"/>
                <a:gd name="T53" fmla="*/ 335 h 726"/>
                <a:gd name="T54" fmla="*/ 82 w 721"/>
                <a:gd name="T55" fmla="*/ 327 h 726"/>
                <a:gd name="T56" fmla="*/ 88 w 721"/>
                <a:gd name="T57" fmla="*/ 183 h 726"/>
                <a:gd name="T58" fmla="*/ 98 w 721"/>
                <a:gd name="T59" fmla="*/ 115 h 726"/>
                <a:gd name="T60" fmla="*/ 97 w 721"/>
                <a:gd name="T61" fmla="*/ 43 h 726"/>
                <a:gd name="T62" fmla="*/ 149 w 721"/>
                <a:gd name="T63" fmla="*/ 51 h 726"/>
                <a:gd name="T64" fmla="*/ 203 w 721"/>
                <a:gd name="T65" fmla="*/ 41 h 726"/>
                <a:gd name="T66" fmla="*/ 255 w 721"/>
                <a:gd name="T67" fmla="*/ 29 h 726"/>
                <a:gd name="T68" fmla="*/ 283 w 721"/>
                <a:gd name="T69" fmla="*/ 59 h 726"/>
                <a:gd name="T70" fmla="*/ 350 w 721"/>
                <a:gd name="T71" fmla="*/ 9 h 726"/>
                <a:gd name="T72" fmla="*/ 373 w 721"/>
                <a:gd name="T73" fmla="*/ 13 h 726"/>
                <a:gd name="T74" fmla="*/ 393 w 721"/>
                <a:gd name="T75" fmla="*/ 7 h 726"/>
                <a:gd name="T76" fmla="*/ 419 w 721"/>
                <a:gd name="T77" fmla="*/ 2 h 726"/>
                <a:gd name="T78" fmla="*/ 430 w 721"/>
                <a:gd name="T79" fmla="*/ 30 h 726"/>
                <a:gd name="T80" fmla="*/ 449 w 721"/>
                <a:gd name="T81" fmla="*/ 47 h 726"/>
                <a:gd name="T82" fmla="*/ 463 w 721"/>
                <a:gd name="T83" fmla="*/ 71 h 726"/>
                <a:gd name="T84" fmla="*/ 521 w 721"/>
                <a:gd name="T85" fmla="*/ 159 h 726"/>
                <a:gd name="T86" fmla="*/ 561 w 721"/>
                <a:gd name="T87" fmla="*/ 187 h 726"/>
                <a:gd name="T88" fmla="*/ 571 w 721"/>
                <a:gd name="T89" fmla="*/ 208 h 726"/>
                <a:gd name="T90" fmla="*/ 593 w 721"/>
                <a:gd name="T91" fmla="*/ 218 h 726"/>
                <a:gd name="T92" fmla="*/ 598 w 721"/>
                <a:gd name="T93" fmla="*/ 219 h 726"/>
                <a:gd name="T94" fmla="*/ 594 w 721"/>
                <a:gd name="T95" fmla="*/ 241 h 726"/>
                <a:gd name="T96" fmla="*/ 601 w 721"/>
                <a:gd name="T97" fmla="*/ 266 h 726"/>
                <a:gd name="T98" fmla="*/ 613 w 721"/>
                <a:gd name="T99" fmla="*/ 283 h 726"/>
                <a:gd name="T100" fmla="*/ 628 w 721"/>
                <a:gd name="T101" fmla="*/ 302 h 726"/>
                <a:gd name="T102" fmla="*/ 675 w 721"/>
                <a:gd name="T103" fmla="*/ 304 h 726"/>
                <a:gd name="T104" fmla="*/ 714 w 721"/>
                <a:gd name="T105" fmla="*/ 320 h 726"/>
                <a:gd name="T106" fmla="*/ 721 w 721"/>
                <a:gd name="T107" fmla="*/ 345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1" h="726">
                  <a:moveTo>
                    <a:pt x="721" y="345"/>
                  </a:moveTo>
                  <a:cubicBezTo>
                    <a:pt x="715" y="353"/>
                    <a:pt x="706" y="356"/>
                    <a:pt x="691" y="355"/>
                  </a:cubicBezTo>
                  <a:cubicBezTo>
                    <a:pt x="689" y="366"/>
                    <a:pt x="690" y="383"/>
                    <a:pt x="676" y="384"/>
                  </a:cubicBezTo>
                  <a:cubicBezTo>
                    <a:pt x="672" y="403"/>
                    <a:pt x="651" y="392"/>
                    <a:pt x="638" y="396"/>
                  </a:cubicBezTo>
                  <a:cubicBezTo>
                    <a:pt x="626" y="399"/>
                    <a:pt x="611" y="410"/>
                    <a:pt x="601" y="417"/>
                  </a:cubicBezTo>
                  <a:cubicBezTo>
                    <a:pt x="579" y="432"/>
                    <a:pt x="555" y="444"/>
                    <a:pt x="541" y="468"/>
                  </a:cubicBezTo>
                  <a:cubicBezTo>
                    <a:pt x="534" y="480"/>
                    <a:pt x="533" y="494"/>
                    <a:pt x="527" y="507"/>
                  </a:cubicBezTo>
                  <a:cubicBezTo>
                    <a:pt x="520" y="522"/>
                    <a:pt x="508" y="523"/>
                    <a:pt x="496" y="533"/>
                  </a:cubicBezTo>
                  <a:cubicBezTo>
                    <a:pt x="485" y="542"/>
                    <a:pt x="477" y="552"/>
                    <a:pt x="465" y="560"/>
                  </a:cubicBezTo>
                  <a:cubicBezTo>
                    <a:pt x="449" y="571"/>
                    <a:pt x="448" y="571"/>
                    <a:pt x="441" y="591"/>
                  </a:cubicBezTo>
                  <a:cubicBezTo>
                    <a:pt x="439" y="598"/>
                    <a:pt x="441" y="600"/>
                    <a:pt x="433" y="602"/>
                  </a:cubicBezTo>
                  <a:cubicBezTo>
                    <a:pt x="437" y="622"/>
                    <a:pt x="433" y="648"/>
                    <a:pt x="407" y="649"/>
                  </a:cubicBezTo>
                  <a:cubicBezTo>
                    <a:pt x="402" y="639"/>
                    <a:pt x="389" y="645"/>
                    <a:pt x="379" y="645"/>
                  </a:cubicBezTo>
                  <a:cubicBezTo>
                    <a:pt x="373" y="622"/>
                    <a:pt x="308" y="663"/>
                    <a:pt x="312" y="628"/>
                  </a:cubicBezTo>
                  <a:cubicBezTo>
                    <a:pt x="310" y="626"/>
                    <a:pt x="310" y="627"/>
                    <a:pt x="308" y="624"/>
                  </a:cubicBezTo>
                  <a:cubicBezTo>
                    <a:pt x="303" y="624"/>
                    <a:pt x="294" y="625"/>
                    <a:pt x="289" y="624"/>
                  </a:cubicBezTo>
                  <a:cubicBezTo>
                    <a:pt x="281" y="621"/>
                    <a:pt x="280" y="615"/>
                    <a:pt x="275" y="613"/>
                  </a:cubicBezTo>
                  <a:cubicBezTo>
                    <a:pt x="262" y="610"/>
                    <a:pt x="244" y="615"/>
                    <a:pt x="235" y="621"/>
                  </a:cubicBezTo>
                  <a:cubicBezTo>
                    <a:pt x="217" y="634"/>
                    <a:pt x="204" y="656"/>
                    <a:pt x="187" y="671"/>
                  </a:cubicBezTo>
                  <a:cubicBezTo>
                    <a:pt x="168" y="687"/>
                    <a:pt x="153" y="701"/>
                    <a:pt x="130" y="711"/>
                  </a:cubicBezTo>
                  <a:cubicBezTo>
                    <a:pt x="110" y="720"/>
                    <a:pt x="73" y="726"/>
                    <a:pt x="51" y="723"/>
                  </a:cubicBezTo>
                  <a:cubicBezTo>
                    <a:pt x="51" y="715"/>
                    <a:pt x="47" y="705"/>
                    <a:pt x="48" y="697"/>
                  </a:cubicBezTo>
                  <a:cubicBezTo>
                    <a:pt x="50" y="690"/>
                    <a:pt x="56" y="686"/>
                    <a:pt x="56" y="678"/>
                  </a:cubicBezTo>
                  <a:cubicBezTo>
                    <a:pt x="57" y="663"/>
                    <a:pt x="45" y="640"/>
                    <a:pt x="41" y="627"/>
                  </a:cubicBezTo>
                  <a:cubicBezTo>
                    <a:pt x="35" y="609"/>
                    <a:pt x="19" y="586"/>
                    <a:pt x="0" y="572"/>
                  </a:cubicBezTo>
                  <a:cubicBezTo>
                    <a:pt x="1" y="560"/>
                    <a:pt x="2" y="549"/>
                    <a:pt x="4" y="537"/>
                  </a:cubicBezTo>
                  <a:cubicBezTo>
                    <a:pt x="14" y="471"/>
                    <a:pt x="15" y="403"/>
                    <a:pt x="19" y="335"/>
                  </a:cubicBezTo>
                  <a:cubicBezTo>
                    <a:pt x="41" y="334"/>
                    <a:pt x="61" y="325"/>
                    <a:pt x="82" y="327"/>
                  </a:cubicBezTo>
                  <a:cubicBezTo>
                    <a:pt x="94" y="283"/>
                    <a:pt x="84" y="229"/>
                    <a:pt x="88" y="183"/>
                  </a:cubicBezTo>
                  <a:cubicBezTo>
                    <a:pt x="91" y="159"/>
                    <a:pt x="97" y="139"/>
                    <a:pt x="98" y="115"/>
                  </a:cubicBezTo>
                  <a:cubicBezTo>
                    <a:pt x="100" y="91"/>
                    <a:pt x="96" y="66"/>
                    <a:pt x="97" y="43"/>
                  </a:cubicBezTo>
                  <a:cubicBezTo>
                    <a:pt x="114" y="42"/>
                    <a:pt x="129" y="53"/>
                    <a:pt x="149" y="51"/>
                  </a:cubicBezTo>
                  <a:cubicBezTo>
                    <a:pt x="166" y="49"/>
                    <a:pt x="184" y="43"/>
                    <a:pt x="203" y="41"/>
                  </a:cubicBezTo>
                  <a:cubicBezTo>
                    <a:pt x="219" y="38"/>
                    <a:pt x="239" y="30"/>
                    <a:pt x="255" y="29"/>
                  </a:cubicBezTo>
                  <a:cubicBezTo>
                    <a:pt x="280" y="26"/>
                    <a:pt x="274" y="45"/>
                    <a:pt x="283" y="59"/>
                  </a:cubicBezTo>
                  <a:cubicBezTo>
                    <a:pt x="301" y="46"/>
                    <a:pt x="331" y="11"/>
                    <a:pt x="350" y="9"/>
                  </a:cubicBezTo>
                  <a:cubicBezTo>
                    <a:pt x="355" y="9"/>
                    <a:pt x="366" y="13"/>
                    <a:pt x="373" y="13"/>
                  </a:cubicBezTo>
                  <a:cubicBezTo>
                    <a:pt x="380" y="12"/>
                    <a:pt x="387" y="9"/>
                    <a:pt x="393" y="7"/>
                  </a:cubicBezTo>
                  <a:cubicBezTo>
                    <a:pt x="406" y="2"/>
                    <a:pt x="411" y="0"/>
                    <a:pt x="419" y="2"/>
                  </a:cubicBezTo>
                  <a:cubicBezTo>
                    <a:pt x="420" y="13"/>
                    <a:pt x="422" y="23"/>
                    <a:pt x="430" y="30"/>
                  </a:cubicBezTo>
                  <a:cubicBezTo>
                    <a:pt x="436" y="36"/>
                    <a:pt x="443" y="41"/>
                    <a:pt x="449" y="47"/>
                  </a:cubicBezTo>
                  <a:cubicBezTo>
                    <a:pt x="458" y="56"/>
                    <a:pt x="458" y="60"/>
                    <a:pt x="463" y="71"/>
                  </a:cubicBezTo>
                  <a:cubicBezTo>
                    <a:pt x="476" y="102"/>
                    <a:pt x="505" y="130"/>
                    <a:pt x="521" y="159"/>
                  </a:cubicBezTo>
                  <a:cubicBezTo>
                    <a:pt x="537" y="163"/>
                    <a:pt x="548" y="176"/>
                    <a:pt x="561" y="187"/>
                  </a:cubicBezTo>
                  <a:cubicBezTo>
                    <a:pt x="568" y="193"/>
                    <a:pt x="566" y="200"/>
                    <a:pt x="571" y="208"/>
                  </a:cubicBezTo>
                  <a:cubicBezTo>
                    <a:pt x="578" y="217"/>
                    <a:pt x="589" y="210"/>
                    <a:pt x="593" y="218"/>
                  </a:cubicBezTo>
                  <a:lnTo>
                    <a:pt x="598" y="219"/>
                  </a:lnTo>
                  <a:cubicBezTo>
                    <a:pt x="600" y="227"/>
                    <a:pt x="595" y="233"/>
                    <a:pt x="594" y="241"/>
                  </a:cubicBezTo>
                  <a:cubicBezTo>
                    <a:pt x="594" y="251"/>
                    <a:pt x="597" y="259"/>
                    <a:pt x="601" y="266"/>
                  </a:cubicBezTo>
                  <a:cubicBezTo>
                    <a:pt x="604" y="272"/>
                    <a:pt x="608" y="277"/>
                    <a:pt x="613" y="283"/>
                  </a:cubicBezTo>
                  <a:cubicBezTo>
                    <a:pt x="617" y="288"/>
                    <a:pt x="624" y="300"/>
                    <a:pt x="628" y="302"/>
                  </a:cubicBezTo>
                  <a:cubicBezTo>
                    <a:pt x="639" y="310"/>
                    <a:pt x="662" y="301"/>
                    <a:pt x="675" y="304"/>
                  </a:cubicBezTo>
                  <a:cubicBezTo>
                    <a:pt x="689" y="307"/>
                    <a:pt x="700" y="322"/>
                    <a:pt x="714" y="320"/>
                  </a:cubicBezTo>
                  <a:cubicBezTo>
                    <a:pt x="719" y="332"/>
                    <a:pt x="716" y="341"/>
                    <a:pt x="721" y="3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66">
              <a:extLst>
                <a:ext uri="{FF2B5EF4-FFF2-40B4-BE49-F238E27FC236}">
                  <a16:creationId xmlns:a16="http://schemas.microsoft.com/office/drawing/2014/main" id="{69D2B216-C8C0-4DE1-9CDE-16AC061F3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8314" y="4537084"/>
              <a:ext cx="311233" cy="292848"/>
            </a:xfrm>
            <a:custGeom>
              <a:avLst/>
              <a:gdLst>
                <a:gd name="T0" fmla="*/ 1018 w 1044"/>
                <a:gd name="T1" fmla="*/ 79 h 981"/>
                <a:gd name="T2" fmla="*/ 975 w 1044"/>
                <a:gd name="T3" fmla="*/ 81 h 981"/>
                <a:gd name="T4" fmla="*/ 880 w 1044"/>
                <a:gd name="T5" fmla="*/ 101 h 981"/>
                <a:gd name="T6" fmla="*/ 774 w 1044"/>
                <a:gd name="T7" fmla="*/ 123 h 981"/>
                <a:gd name="T8" fmla="*/ 723 w 1044"/>
                <a:gd name="T9" fmla="*/ 187 h 981"/>
                <a:gd name="T10" fmla="*/ 707 w 1044"/>
                <a:gd name="T11" fmla="*/ 399 h 981"/>
                <a:gd name="T12" fmla="*/ 629 w 1044"/>
                <a:gd name="T13" fmla="*/ 609 h 981"/>
                <a:gd name="T14" fmla="*/ 623 w 1044"/>
                <a:gd name="T15" fmla="*/ 812 h 981"/>
                <a:gd name="T16" fmla="*/ 591 w 1044"/>
                <a:gd name="T17" fmla="*/ 936 h 981"/>
                <a:gd name="T18" fmla="*/ 552 w 1044"/>
                <a:gd name="T19" fmla="*/ 944 h 981"/>
                <a:gd name="T20" fmla="*/ 537 w 1044"/>
                <a:gd name="T21" fmla="*/ 954 h 981"/>
                <a:gd name="T22" fmla="*/ 501 w 1044"/>
                <a:gd name="T23" fmla="*/ 967 h 981"/>
                <a:gd name="T24" fmla="*/ 465 w 1044"/>
                <a:gd name="T25" fmla="*/ 968 h 981"/>
                <a:gd name="T26" fmla="*/ 417 w 1044"/>
                <a:gd name="T27" fmla="*/ 942 h 981"/>
                <a:gd name="T28" fmla="*/ 352 w 1044"/>
                <a:gd name="T29" fmla="*/ 938 h 981"/>
                <a:gd name="T30" fmla="*/ 313 w 1044"/>
                <a:gd name="T31" fmla="*/ 908 h 981"/>
                <a:gd name="T32" fmla="*/ 279 w 1044"/>
                <a:gd name="T33" fmla="*/ 870 h 981"/>
                <a:gd name="T34" fmla="*/ 255 w 1044"/>
                <a:gd name="T35" fmla="*/ 813 h 981"/>
                <a:gd name="T36" fmla="*/ 251 w 1044"/>
                <a:gd name="T37" fmla="*/ 774 h 981"/>
                <a:gd name="T38" fmla="*/ 231 w 1044"/>
                <a:gd name="T39" fmla="*/ 713 h 981"/>
                <a:gd name="T40" fmla="*/ 231 w 1044"/>
                <a:gd name="T41" fmla="*/ 693 h 981"/>
                <a:gd name="T42" fmla="*/ 213 w 1044"/>
                <a:gd name="T43" fmla="*/ 603 h 981"/>
                <a:gd name="T44" fmla="*/ 193 w 1044"/>
                <a:gd name="T45" fmla="*/ 477 h 981"/>
                <a:gd name="T46" fmla="*/ 200 w 1044"/>
                <a:gd name="T47" fmla="*/ 442 h 981"/>
                <a:gd name="T48" fmla="*/ 157 w 1044"/>
                <a:gd name="T49" fmla="*/ 354 h 981"/>
                <a:gd name="T50" fmla="*/ 120 w 1044"/>
                <a:gd name="T51" fmla="*/ 306 h 981"/>
                <a:gd name="T52" fmla="*/ 89 w 1044"/>
                <a:gd name="T53" fmla="*/ 221 h 981"/>
                <a:gd name="T54" fmla="*/ 8 w 1044"/>
                <a:gd name="T55" fmla="*/ 103 h 981"/>
                <a:gd name="T56" fmla="*/ 5 w 1044"/>
                <a:gd name="T57" fmla="*/ 33 h 981"/>
                <a:gd name="T58" fmla="*/ 77 w 1044"/>
                <a:gd name="T59" fmla="*/ 19 h 981"/>
                <a:gd name="T60" fmla="*/ 121 w 1044"/>
                <a:gd name="T61" fmla="*/ 9 h 981"/>
                <a:gd name="T62" fmla="*/ 161 w 1044"/>
                <a:gd name="T63" fmla="*/ 34 h 981"/>
                <a:gd name="T64" fmla="*/ 295 w 1044"/>
                <a:gd name="T65" fmla="*/ 37 h 981"/>
                <a:gd name="T66" fmla="*/ 540 w 1044"/>
                <a:gd name="T67" fmla="*/ 60 h 981"/>
                <a:gd name="T68" fmla="*/ 654 w 1044"/>
                <a:gd name="T69" fmla="*/ 69 h 981"/>
                <a:gd name="T70" fmla="*/ 750 w 1044"/>
                <a:gd name="T71" fmla="*/ 85 h 981"/>
                <a:gd name="T72" fmla="*/ 857 w 1044"/>
                <a:gd name="T73" fmla="*/ 76 h 981"/>
                <a:gd name="T74" fmla="*/ 902 w 1044"/>
                <a:gd name="T75" fmla="*/ 59 h 981"/>
                <a:gd name="T76" fmla="*/ 1024 w 1044"/>
                <a:gd name="T77" fmla="*/ 47 h 981"/>
                <a:gd name="T78" fmla="*/ 1044 w 1044"/>
                <a:gd name="T79" fmla="*/ 74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4" h="981">
                  <a:moveTo>
                    <a:pt x="1044" y="74"/>
                  </a:moveTo>
                  <a:cubicBezTo>
                    <a:pt x="1036" y="72"/>
                    <a:pt x="1031" y="74"/>
                    <a:pt x="1018" y="79"/>
                  </a:cubicBezTo>
                  <a:cubicBezTo>
                    <a:pt x="1012" y="81"/>
                    <a:pt x="1005" y="84"/>
                    <a:pt x="998" y="85"/>
                  </a:cubicBezTo>
                  <a:cubicBezTo>
                    <a:pt x="991" y="85"/>
                    <a:pt x="980" y="81"/>
                    <a:pt x="975" y="81"/>
                  </a:cubicBezTo>
                  <a:cubicBezTo>
                    <a:pt x="956" y="83"/>
                    <a:pt x="926" y="118"/>
                    <a:pt x="908" y="131"/>
                  </a:cubicBezTo>
                  <a:cubicBezTo>
                    <a:pt x="899" y="117"/>
                    <a:pt x="905" y="98"/>
                    <a:pt x="880" y="101"/>
                  </a:cubicBezTo>
                  <a:cubicBezTo>
                    <a:pt x="864" y="102"/>
                    <a:pt x="844" y="110"/>
                    <a:pt x="828" y="113"/>
                  </a:cubicBezTo>
                  <a:cubicBezTo>
                    <a:pt x="809" y="115"/>
                    <a:pt x="791" y="121"/>
                    <a:pt x="774" y="123"/>
                  </a:cubicBezTo>
                  <a:cubicBezTo>
                    <a:pt x="754" y="125"/>
                    <a:pt x="739" y="114"/>
                    <a:pt x="722" y="115"/>
                  </a:cubicBezTo>
                  <a:cubicBezTo>
                    <a:pt x="721" y="138"/>
                    <a:pt x="725" y="163"/>
                    <a:pt x="723" y="187"/>
                  </a:cubicBezTo>
                  <a:cubicBezTo>
                    <a:pt x="722" y="211"/>
                    <a:pt x="716" y="231"/>
                    <a:pt x="713" y="255"/>
                  </a:cubicBezTo>
                  <a:cubicBezTo>
                    <a:pt x="709" y="301"/>
                    <a:pt x="719" y="355"/>
                    <a:pt x="707" y="399"/>
                  </a:cubicBezTo>
                  <a:cubicBezTo>
                    <a:pt x="686" y="397"/>
                    <a:pt x="666" y="406"/>
                    <a:pt x="644" y="407"/>
                  </a:cubicBezTo>
                  <a:cubicBezTo>
                    <a:pt x="640" y="475"/>
                    <a:pt x="639" y="543"/>
                    <a:pt x="629" y="609"/>
                  </a:cubicBezTo>
                  <a:cubicBezTo>
                    <a:pt x="627" y="621"/>
                    <a:pt x="626" y="632"/>
                    <a:pt x="625" y="644"/>
                  </a:cubicBezTo>
                  <a:cubicBezTo>
                    <a:pt x="621" y="699"/>
                    <a:pt x="623" y="756"/>
                    <a:pt x="623" y="812"/>
                  </a:cubicBezTo>
                  <a:cubicBezTo>
                    <a:pt x="623" y="844"/>
                    <a:pt x="625" y="879"/>
                    <a:pt x="621" y="912"/>
                  </a:cubicBezTo>
                  <a:cubicBezTo>
                    <a:pt x="619" y="933"/>
                    <a:pt x="613" y="938"/>
                    <a:pt x="591" y="936"/>
                  </a:cubicBezTo>
                  <a:cubicBezTo>
                    <a:pt x="584" y="935"/>
                    <a:pt x="576" y="930"/>
                    <a:pt x="569" y="932"/>
                  </a:cubicBezTo>
                  <a:cubicBezTo>
                    <a:pt x="563" y="933"/>
                    <a:pt x="558" y="941"/>
                    <a:pt x="552" y="944"/>
                  </a:cubicBezTo>
                  <a:lnTo>
                    <a:pt x="551" y="949"/>
                  </a:lnTo>
                  <a:cubicBezTo>
                    <a:pt x="546" y="950"/>
                    <a:pt x="543" y="954"/>
                    <a:pt x="537" y="954"/>
                  </a:cubicBezTo>
                  <a:cubicBezTo>
                    <a:pt x="539" y="967"/>
                    <a:pt x="536" y="978"/>
                    <a:pt x="524" y="980"/>
                  </a:cubicBezTo>
                  <a:cubicBezTo>
                    <a:pt x="521" y="962"/>
                    <a:pt x="512" y="967"/>
                    <a:pt x="501" y="967"/>
                  </a:cubicBezTo>
                  <a:cubicBezTo>
                    <a:pt x="495" y="967"/>
                    <a:pt x="476" y="967"/>
                    <a:pt x="470" y="972"/>
                  </a:cubicBezTo>
                  <a:lnTo>
                    <a:pt x="465" y="968"/>
                  </a:lnTo>
                  <a:cubicBezTo>
                    <a:pt x="451" y="981"/>
                    <a:pt x="451" y="962"/>
                    <a:pt x="443" y="958"/>
                  </a:cubicBezTo>
                  <a:cubicBezTo>
                    <a:pt x="428" y="952"/>
                    <a:pt x="425" y="961"/>
                    <a:pt x="417" y="942"/>
                  </a:cubicBezTo>
                  <a:cubicBezTo>
                    <a:pt x="409" y="926"/>
                    <a:pt x="408" y="896"/>
                    <a:pt x="379" y="898"/>
                  </a:cubicBezTo>
                  <a:cubicBezTo>
                    <a:pt x="378" y="905"/>
                    <a:pt x="359" y="934"/>
                    <a:pt x="352" y="938"/>
                  </a:cubicBezTo>
                  <a:cubicBezTo>
                    <a:pt x="346" y="941"/>
                    <a:pt x="342" y="942"/>
                    <a:pt x="338" y="942"/>
                  </a:cubicBezTo>
                  <a:cubicBezTo>
                    <a:pt x="324" y="940"/>
                    <a:pt x="319" y="918"/>
                    <a:pt x="313" y="908"/>
                  </a:cubicBezTo>
                  <a:cubicBezTo>
                    <a:pt x="310" y="904"/>
                    <a:pt x="299" y="896"/>
                    <a:pt x="295" y="892"/>
                  </a:cubicBezTo>
                  <a:cubicBezTo>
                    <a:pt x="288" y="884"/>
                    <a:pt x="284" y="878"/>
                    <a:pt x="279" y="870"/>
                  </a:cubicBezTo>
                  <a:cubicBezTo>
                    <a:pt x="267" y="851"/>
                    <a:pt x="264" y="834"/>
                    <a:pt x="259" y="814"/>
                  </a:cubicBezTo>
                  <a:lnTo>
                    <a:pt x="255" y="813"/>
                  </a:lnTo>
                  <a:cubicBezTo>
                    <a:pt x="253" y="808"/>
                    <a:pt x="248" y="802"/>
                    <a:pt x="247" y="796"/>
                  </a:cubicBezTo>
                  <a:cubicBezTo>
                    <a:pt x="246" y="787"/>
                    <a:pt x="252" y="781"/>
                    <a:pt x="251" y="774"/>
                  </a:cubicBezTo>
                  <a:cubicBezTo>
                    <a:pt x="248" y="759"/>
                    <a:pt x="235" y="751"/>
                    <a:pt x="233" y="736"/>
                  </a:cubicBezTo>
                  <a:cubicBezTo>
                    <a:pt x="232" y="729"/>
                    <a:pt x="232" y="719"/>
                    <a:pt x="231" y="713"/>
                  </a:cubicBezTo>
                  <a:cubicBezTo>
                    <a:pt x="231" y="710"/>
                    <a:pt x="225" y="710"/>
                    <a:pt x="225" y="706"/>
                  </a:cubicBezTo>
                  <a:cubicBezTo>
                    <a:pt x="224" y="701"/>
                    <a:pt x="231" y="699"/>
                    <a:pt x="231" y="693"/>
                  </a:cubicBezTo>
                  <a:cubicBezTo>
                    <a:pt x="230" y="679"/>
                    <a:pt x="231" y="664"/>
                    <a:pt x="231" y="647"/>
                  </a:cubicBezTo>
                  <a:cubicBezTo>
                    <a:pt x="230" y="629"/>
                    <a:pt x="221" y="619"/>
                    <a:pt x="213" y="603"/>
                  </a:cubicBezTo>
                  <a:cubicBezTo>
                    <a:pt x="205" y="588"/>
                    <a:pt x="206" y="578"/>
                    <a:pt x="205" y="561"/>
                  </a:cubicBezTo>
                  <a:cubicBezTo>
                    <a:pt x="202" y="536"/>
                    <a:pt x="187" y="499"/>
                    <a:pt x="193" y="477"/>
                  </a:cubicBezTo>
                  <a:lnTo>
                    <a:pt x="200" y="477"/>
                  </a:lnTo>
                  <a:cubicBezTo>
                    <a:pt x="201" y="465"/>
                    <a:pt x="201" y="453"/>
                    <a:pt x="200" y="442"/>
                  </a:cubicBezTo>
                  <a:cubicBezTo>
                    <a:pt x="179" y="435"/>
                    <a:pt x="158" y="395"/>
                    <a:pt x="157" y="375"/>
                  </a:cubicBezTo>
                  <a:cubicBezTo>
                    <a:pt x="156" y="368"/>
                    <a:pt x="161" y="362"/>
                    <a:pt x="157" y="354"/>
                  </a:cubicBezTo>
                  <a:cubicBezTo>
                    <a:pt x="155" y="350"/>
                    <a:pt x="143" y="346"/>
                    <a:pt x="139" y="341"/>
                  </a:cubicBezTo>
                  <a:cubicBezTo>
                    <a:pt x="133" y="332"/>
                    <a:pt x="124" y="315"/>
                    <a:pt x="120" y="306"/>
                  </a:cubicBezTo>
                  <a:cubicBezTo>
                    <a:pt x="113" y="291"/>
                    <a:pt x="113" y="275"/>
                    <a:pt x="107" y="261"/>
                  </a:cubicBezTo>
                  <a:cubicBezTo>
                    <a:pt x="101" y="247"/>
                    <a:pt x="95" y="235"/>
                    <a:pt x="89" y="221"/>
                  </a:cubicBezTo>
                  <a:cubicBezTo>
                    <a:pt x="76" y="196"/>
                    <a:pt x="65" y="171"/>
                    <a:pt x="48" y="149"/>
                  </a:cubicBezTo>
                  <a:cubicBezTo>
                    <a:pt x="36" y="133"/>
                    <a:pt x="18" y="119"/>
                    <a:pt x="8" y="103"/>
                  </a:cubicBezTo>
                  <a:cubicBezTo>
                    <a:pt x="0" y="89"/>
                    <a:pt x="2" y="69"/>
                    <a:pt x="3" y="50"/>
                  </a:cubicBezTo>
                  <a:cubicBezTo>
                    <a:pt x="4" y="44"/>
                    <a:pt x="5" y="38"/>
                    <a:pt x="5" y="33"/>
                  </a:cubicBezTo>
                  <a:cubicBezTo>
                    <a:pt x="15" y="39"/>
                    <a:pt x="27" y="30"/>
                    <a:pt x="41" y="29"/>
                  </a:cubicBezTo>
                  <a:cubicBezTo>
                    <a:pt x="60" y="27"/>
                    <a:pt x="64" y="29"/>
                    <a:pt x="77" y="19"/>
                  </a:cubicBezTo>
                  <a:cubicBezTo>
                    <a:pt x="84" y="13"/>
                    <a:pt x="91" y="0"/>
                    <a:pt x="105" y="1"/>
                  </a:cubicBezTo>
                  <a:cubicBezTo>
                    <a:pt x="111" y="1"/>
                    <a:pt x="112" y="8"/>
                    <a:pt x="121" y="9"/>
                  </a:cubicBezTo>
                  <a:cubicBezTo>
                    <a:pt x="124" y="9"/>
                    <a:pt x="135" y="4"/>
                    <a:pt x="138" y="3"/>
                  </a:cubicBezTo>
                  <a:cubicBezTo>
                    <a:pt x="141" y="13"/>
                    <a:pt x="152" y="26"/>
                    <a:pt x="161" y="34"/>
                  </a:cubicBezTo>
                  <a:cubicBezTo>
                    <a:pt x="176" y="46"/>
                    <a:pt x="187" y="46"/>
                    <a:pt x="201" y="43"/>
                  </a:cubicBezTo>
                  <a:cubicBezTo>
                    <a:pt x="229" y="36"/>
                    <a:pt x="263" y="37"/>
                    <a:pt x="295" y="37"/>
                  </a:cubicBezTo>
                  <a:cubicBezTo>
                    <a:pt x="362" y="37"/>
                    <a:pt x="429" y="42"/>
                    <a:pt x="495" y="39"/>
                  </a:cubicBezTo>
                  <a:cubicBezTo>
                    <a:pt x="521" y="37"/>
                    <a:pt x="521" y="49"/>
                    <a:pt x="540" y="60"/>
                  </a:cubicBezTo>
                  <a:cubicBezTo>
                    <a:pt x="556" y="70"/>
                    <a:pt x="569" y="70"/>
                    <a:pt x="589" y="71"/>
                  </a:cubicBezTo>
                  <a:cubicBezTo>
                    <a:pt x="594" y="86"/>
                    <a:pt x="652" y="78"/>
                    <a:pt x="654" y="69"/>
                  </a:cubicBezTo>
                  <a:cubicBezTo>
                    <a:pt x="672" y="65"/>
                    <a:pt x="696" y="90"/>
                    <a:pt x="715" y="91"/>
                  </a:cubicBezTo>
                  <a:cubicBezTo>
                    <a:pt x="727" y="91"/>
                    <a:pt x="737" y="85"/>
                    <a:pt x="750" y="85"/>
                  </a:cubicBezTo>
                  <a:cubicBezTo>
                    <a:pt x="762" y="84"/>
                    <a:pt x="774" y="90"/>
                    <a:pt x="785" y="91"/>
                  </a:cubicBezTo>
                  <a:cubicBezTo>
                    <a:pt x="813" y="93"/>
                    <a:pt x="834" y="85"/>
                    <a:pt x="857" y="76"/>
                  </a:cubicBezTo>
                  <a:cubicBezTo>
                    <a:pt x="870" y="72"/>
                    <a:pt x="886" y="63"/>
                    <a:pt x="901" y="58"/>
                  </a:cubicBezTo>
                  <a:lnTo>
                    <a:pt x="902" y="59"/>
                  </a:lnTo>
                  <a:cubicBezTo>
                    <a:pt x="928" y="71"/>
                    <a:pt x="957" y="51"/>
                    <a:pt x="980" y="47"/>
                  </a:cubicBezTo>
                  <a:cubicBezTo>
                    <a:pt x="990" y="45"/>
                    <a:pt x="1013" y="44"/>
                    <a:pt x="1024" y="47"/>
                  </a:cubicBezTo>
                  <a:cubicBezTo>
                    <a:pt x="1035" y="50"/>
                    <a:pt x="1038" y="55"/>
                    <a:pt x="1044" y="61"/>
                  </a:cubicBezTo>
                  <a:cubicBezTo>
                    <a:pt x="1044" y="66"/>
                    <a:pt x="1044" y="70"/>
                    <a:pt x="1044" y="7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67">
              <a:extLst>
                <a:ext uri="{FF2B5EF4-FFF2-40B4-BE49-F238E27FC236}">
                  <a16:creationId xmlns:a16="http://schemas.microsoft.com/office/drawing/2014/main" id="{A07C2439-A059-499F-AD2C-279F9A3A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771" y="4359799"/>
              <a:ext cx="74854" cy="186477"/>
            </a:xfrm>
            <a:custGeom>
              <a:avLst/>
              <a:gdLst>
                <a:gd name="T0" fmla="*/ 231 w 253"/>
                <a:gd name="T1" fmla="*/ 451 h 626"/>
                <a:gd name="T2" fmla="*/ 219 w 253"/>
                <a:gd name="T3" fmla="*/ 466 h 626"/>
                <a:gd name="T4" fmla="*/ 225 w 253"/>
                <a:gd name="T5" fmla="*/ 484 h 626"/>
                <a:gd name="T6" fmla="*/ 217 w 253"/>
                <a:gd name="T7" fmla="*/ 528 h 626"/>
                <a:gd name="T8" fmla="*/ 200 w 253"/>
                <a:gd name="T9" fmla="*/ 538 h 626"/>
                <a:gd name="T10" fmla="*/ 189 w 253"/>
                <a:gd name="T11" fmla="*/ 557 h 626"/>
                <a:gd name="T12" fmla="*/ 180 w 253"/>
                <a:gd name="T13" fmla="*/ 596 h 626"/>
                <a:gd name="T14" fmla="*/ 168 w 253"/>
                <a:gd name="T15" fmla="*/ 622 h 626"/>
                <a:gd name="T16" fmla="*/ 163 w 253"/>
                <a:gd name="T17" fmla="*/ 601 h 626"/>
                <a:gd name="T18" fmla="*/ 151 w 253"/>
                <a:gd name="T19" fmla="*/ 585 h 626"/>
                <a:gd name="T20" fmla="*/ 121 w 253"/>
                <a:gd name="T21" fmla="*/ 560 h 626"/>
                <a:gd name="T22" fmla="*/ 100 w 253"/>
                <a:gd name="T23" fmla="*/ 524 h 626"/>
                <a:gd name="T24" fmla="*/ 110 w 253"/>
                <a:gd name="T25" fmla="*/ 483 h 626"/>
                <a:gd name="T26" fmla="*/ 129 w 253"/>
                <a:gd name="T27" fmla="*/ 445 h 626"/>
                <a:gd name="T28" fmla="*/ 120 w 253"/>
                <a:gd name="T29" fmla="*/ 406 h 626"/>
                <a:gd name="T30" fmla="*/ 80 w 253"/>
                <a:gd name="T31" fmla="*/ 406 h 626"/>
                <a:gd name="T32" fmla="*/ 47 w 253"/>
                <a:gd name="T33" fmla="*/ 388 h 626"/>
                <a:gd name="T34" fmla="*/ 38 w 253"/>
                <a:gd name="T35" fmla="*/ 370 h 626"/>
                <a:gd name="T36" fmla="*/ 15 w 253"/>
                <a:gd name="T37" fmla="*/ 373 h 626"/>
                <a:gd name="T38" fmla="*/ 2 w 253"/>
                <a:gd name="T39" fmla="*/ 347 h 626"/>
                <a:gd name="T40" fmla="*/ 17 w 253"/>
                <a:gd name="T41" fmla="*/ 312 h 626"/>
                <a:gd name="T42" fmla="*/ 27 w 253"/>
                <a:gd name="T43" fmla="*/ 271 h 626"/>
                <a:gd name="T44" fmla="*/ 57 w 253"/>
                <a:gd name="T45" fmla="*/ 242 h 626"/>
                <a:gd name="T46" fmla="*/ 51 w 253"/>
                <a:gd name="T47" fmla="*/ 186 h 626"/>
                <a:gd name="T48" fmla="*/ 51 w 253"/>
                <a:gd name="T49" fmla="*/ 131 h 626"/>
                <a:gd name="T50" fmla="*/ 57 w 253"/>
                <a:gd name="T51" fmla="*/ 81 h 626"/>
                <a:gd name="T52" fmla="*/ 47 w 253"/>
                <a:gd name="T53" fmla="*/ 60 h 626"/>
                <a:gd name="T54" fmla="*/ 54 w 253"/>
                <a:gd name="T55" fmla="*/ 34 h 626"/>
                <a:gd name="T56" fmla="*/ 24 w 253"/>
                <a:gd name="T57" fmla="*/ 0 h 626"/>
                <a:gd name="T58" fmla="*/ 34 w 253"/>
                <a:gd name="T59" fmla="*/ 4 h 626"/>
                <a:gd name="T60" fmla="*/ 80 w 253"/>
                <a:gd name="T61" fmla="*/ 27 h 626"/>
                <a:gd name="T62" fmla="*/ 85 w 253"/>
                <a:gd name="T63" fmla="*/ 50 h 626"/>
                <a:gd name="T64" fmla="*/ 98 w 253"/>
                <a:gd name="T65" fmla="*/ 69 h 626"/>
                <a:gd name="T66" fmla="*/ 100 w 253"/>
                <a:gd name="T67" fmla="*/ 121 h 626"/>
                <a:gd name="T68" fmla="*/ 97 w 253"/>
                <a:gd name="T69" fmla="*/ 123 h 626"/>
                <a:gd name="T70" fmla="*/ 101 w 253"/>
                <a:gd name="T71" fmla="*/ 186 h 626"/>
                <a:gd name="T72" fmla="*/ 88 w 253"/>
                <a:gd name="T73" fmla="*/ 240 h 626"/>
                <a:gd name="T74" fmla="*/ 96 w 253"/>
                <a:gd name="T75" fmla="*/ 259 h 626"/>
                <a:gd name="T76" fmla="*/ 100 w 253"/>
                <a:gd name="T77" fmla="*/ 280 h 626"/>
                <a:gd name="T78" fmla="*/ 106 w 253"/>
                <a:gd name="T79" fmla="*/ 303 h 626"/>
                <a:gd name="T80" fmla="*/ 116 w 253"/>
                <a:gd name="T81" fmla="*/ 322 h 626"/>
                <a:gd name="T82" fmla="*/ 119 w 253"/>
                <a:gd name="T83" fmla="*/ 344 h 626"/>
                <a:gd name="T84" fmla="*/ 126 w 253"/>
                <a:gd name="T85" fmla="*/ 366 h 626"/>
                <a:gd name="T86" fmla="*/ 135 w 253"/>
                <a:gd name="T87" fmla="*/ 385 h 626"/>
                <a:gd name="T88" fmla="*/ 152 w 253"/>
                <a:gd name="T89" fmla="*/ 375 h 626"/>
                <a:gd name="T90" fmla="*/ 180 w 253"/>
                <a:gd name="T91" fmla="*/ 395 h 626"/>
                <a:gd name="T92" fmla="*/ 165 w 253"/>
                <a:gd name="T93" fmla="*/ 349 h 626"/>
                <a:gd name="T94" fmla="*/ 153 w 253"/>
                <a:gd name="T95" fmla="*/ 331 h 626"/>
                <a:gd name="T96" fmla="*/ 157 w 253"/>
                <a:gd name="T97" fmla="*/ 319 h 626"/>
                <a:gd name="T98" fmla="*/ 159 w 253"/>
                <a:gd name="T99" fmla="*/ 323 h 626"/>
                <a:gd name="T100" fmla="*/ 211 w 253"/>
                <a:gd name="T101" fmla="*/ 380 h 626"/>
                <a:gd name="T102" fmla="*/ 231 w 253"/>
                <a:gd name="T103" fmla="*/ 451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3" h="626">
                  <a:moveTo>
                    <a:pt x="231" y="451"/>
                  </a:moveTo>
                  <a:cubicBezTo>
                    <a:pt x="225" y="457"/>
                    <a:pt x="219" y="456"/>
                    <a:pt x="219" y="466"/>
                  </a:cubicBezTo>
                  <a:cubicBezTo>
                    <a:pt x="219" y="473"/>
                    <a:pt x="224" y="477"/>
                    <a:pt x="225" y="484"/>
                  </a:cubicBezTo>
                  <a:cubicBezTo>
                    <a:pt x="227" y="501"/>
                    <a:pt x="226" y="516"/>
                    <a:pt x="217" y="528"/>
                  </a:cubicBezTo>
                  <a:cubicBezTo>
                    <a:pt x="211" y="537"/>
                    <a:pt x="208" y="534"/>
                    <a:pt x="200" y="538"/>
                  </a:cubicBezTo>
                  <a:cubicBezTo>
                    <a:pt x="193" y="542"/>
                    <a:pt x="192" y="550"/>
                    <a:pt x="189" y="557"/>
                  </a:cubicBezTo>
                  <a:cubicBezTo>
                    <a:pt x="184" y="571"/>
                    <a:pt x="177" y="581"/>
                    <a:pt x="180" y="596"/>
                  </a:cubicBezTo>
                  <a:cubicBezTo>
                    <a:pt x="182" y="604"/>
                    <a:pt x="182" y="626"/>
                    <a:pt x="168" y="622"/>
                  </a:cubicBezTo>
                  <a:cubicBezTo>
                    <a:pt x="164" y="616"/>
                    <a:pt x="166" y="608"/>
                    <a:pt x="163" y="601"/>
                  </a:cubicBezTo>
                  <a:cubicBezTo>
                    <a:pt x="161" y="596"/>
                    <a:pt x="155" y="589"/>
                    <a:pt x="151" y="585"/>
                  </a:cubicBezTo>
                  <a:cubicBezTo>
                    <a:pt x="142" y="576"/>
                    <a:pt x="130" y="570"/>
                    <a:pt x="121" y="560"/>
                  </a:cubicBezTo>
                  <a:cubicBezTo>
                    <a:pt x="111" y="549"/>
                    <a:pt x="100" y="539"/>
                    <a:pt x="100" y="524"/>
                  </a:cubicBezTo>
                  <a:cubicBezTo>
                    <a:pt x="100" y="507"/>
                    <a:pt x="106" y="497"/>
                    <a:pt x="110" y="483"/>
                  </a:cubicBezTo>
                  <a:cubicBezTo>
                    <a:pt x="114" y="470"/>
                    <a:pt x="124" y="458"/>
                    <a:pt x="129" y="445"/>
                  </a:cubicBezTo>
                  <a:cubicBezTo>
                    <a:pt x="133" y="432"/>
                    <a:pt x="131" y="414"/>
                    <a:pt x="120" y="406"/>
                  </a:cubicBezTo>
                  <a:cubicBezTo>
                    <a:pt x="106" y="396"/>
                    <a:pt x="94" y="404"/>
                    <a:pt x="80" y="406"/>
                  </a:cubicBezTo>
                  <a:cubicBezTo>
                    <a:pt x="59" y="410"/>
                    <a:pt x="55" y="405"/>
                    <a:pt x="47" y="388"/>
                  </a:cubicBezTo>
                  <a:cubicBezTo>
                    <a:pt x="43" y="381"/>
                    <a:pt x="39" y="377"/>
                    <a:pt x="38" y="370"/>
                  </a:cubicBezTo>
                  <a:cubicBezTo>
                    <a:pt x="32" y="369"/>
                    <a:pt x="23" y="372"/>
                    <a:pt x="15" y="373"/>
                  </a:cubicBezTo>
                  <a:cubicBezTo>
                    <a:pt x="16" y="364"/>
                    <a:pt x="4" y="359"/>
                    <a:pt x="2" y="347"/>
                  </a:cubicBezTo>
                  <a:cubicBezTo>
                    <a:pt x="0" y="330"/>
                    <a:pt x="11" y="329"/>
                    <a:pt x="17" y="312"/>
                  </a:cubicBezTo>
                  <a:cubicBezTo>
                    <a:pt x="22" y="296"/>
                    <a:pt x="17" y="285"/>
                    <a:pt x="27" y="271"/>
                  </a:cubicBezTo>
                  <a:cubicBezTo>
                    <a:pt x="35" y="259"/>
                    <a:pt x="48" y="252"/>
                    <a:pt x="57" y="242"/>
                  </a:cubicBezTo>
                  <a:cubicBezTo>
                    <a:pt x="40" y="229"/>
                    <a:pt x="51" y="204"/>
                    <a:pt x="51" y="186"/>
                  </a:cubicBezTo>
                  <a:cubicBezTo>
                    <a:pt x="51" y="163"/>
                    <a:pt x="42" y="151"/>
                    <a:pt x="51" y="131"/>
                  </a:cubicBezTo>
                  <a:cubicBezTo>
                    <a:pt x="60" y="112"/>
                    <a:pt x="67" y="102"/>
                    <a:pt x="57" y="81"/>
                  </a:cubicBezTo>
                  <a:cubicBezTo>
                    <a:pt x="53" y="71"/>
                    <a:pt x="47" y="73"/>
                    <a:pt x="47" y="60"/>
                  </a:cubicBezTo>
                  <a:cubicBezTo>
                    <a:pt x="47" y="52"/>
                    <a:pt x="57" y="47"/>
                    <a:pt x="54" y="34"/>
                  </a:cubicBezTo>
                  <a:cubicBezTo>
                    <a:pt x="35" y="36"/>
                    <a:pt x="25" y="18"/>
                    <a:pt x="24" y="0"/>
                  </a:cubicBezTo>
                  <a:cubicBezTo>
                    <a:pt x="27" y="2"/>
                    <a:pt x="30" y="3"/>
                    <a:pt x="34" y="4"/>
                  </a:cubicBezTo>
                  <a:cubicBezTo>
                    <a:pt x="48" y="9"/>
                    <a:pt x="65" y="24"/>
                    <a:pt x="80" y="27"/>
                  </a:cubicBezTo>
                  <a:cubicBezTo>
                    <a:pt x="81" y="35"/>
                    <a:pt x="82" y="43"/>
                    <a:pt x="85" y="50"/>
                  </a:cubicBezTo>
                  <a:cubicBezTo>
                    <a:pt x="88" y="57"/>
                    <a:pt x="93" y="66"/>
                    <a:pt x="98" y="69"/>
                  </a:cubicBezTo>
                  <a:cubicBezTo>
                    <a:pt x="110" y="81"/>
                    <a:pt x="102" y="105"/>
                    <a:pt x="100" y="121"/>
                  </a:cubicBezTo>
                  <a:lnTo>
                    <a:pt x="97" y="123"/>
                  </a:lnTo>
                  <a:cubicBezTo>
                    <a:pt x="105" y="139"/>
                    <a:pt x="106" y="168"/>
                    <a:pt x="101" y="186"/>
                  </a:cubicBezTo>
                  <a:cubicBezTo>
                    <a:pt x="96" y="201"/>
                    <a:pt x="80" y="224"/>
                    <a:pt x="88" y="240"/>
                  </a:cubicBezTo>
                  <a:cubicBezTo>
                    <a:pt x="91" y="248"/>
                    <a:pt x="95" y="251"/>
                    <a:pt x="96" y="259"/>
                  </a:cubicBezTo>
                  <a:cubicBezTo>
                    <a:pt x="97" y="268"/>
                    <a:pt x="96" y="273"/>
                    <a:pt x="100" y="280"/>
                  </a:cubicBezTo>
                  <a:cubicBezTo>
                    <a:pt x="105" y="288"/>
                    <a:pt x="105" y="293"/>
                    <a:pt x="106" y="303"/>
                  </a:cubicBezTo>
                  <a:cubicBezTo>
                    <a:pt x="106" y="314"/>
                    <a:pt x="111" y="313"/>
                    <a:pt x="116" y="322"/>
                  </a:cubicBezTo>
                  <a:cubicBezTo>
                    <a:pt x="120" y="329"/>
                    <a:pt x="118" y="336"/>
                    <a:pt x="119" y="344"/>
                  </a:cubicBezTo>
                  <a:cubicBezTo>
                    <a:pt x="119" y="352"/>
                    <a:pt x="124" y="358"/>
                    <a:pt x="126" y="366"/>
                  </a:cubicBezTo>
                  <a:cubicBezTo>
                    <a:pt x="127" y="373"/>
                    <a:pt x="127" y="384"/>
                    <a:pt x="135" y="385"/>
                  </a:cubicBezTo>
                  <a:cubicBezTo>
                    <a:pt x="140" y="386"/>
                    <a:pt x="150" y="380"/>
                    <a:pt x="152" y="375"/>
                  </a:cubicBezTo>
                  <a:cubicBezTo>
                    <a:pt x="162" y="373"/>
                    <a:pt x="173" y="392"/>
                    <a:pt x="180" y="395"/>
                  </a:cubicBezTo>
                  <a:cubicBezTo>
                    <a:pt x="178" y="383"/>
                    <a:pt x="175" y="358"/>
                    <a:pt x="165" y="349"/>
                  </a:cubicBezTo>
                  <a:cubicBezTo>
                    <a:pt x="158" y="342"/>
                    <a:pt x="152" y="345"/>
                    <a:pt x="153" y="331"/>
                  </a:cubicBezTo>
                  <a:cubicBezTo>
                    <a:pt x="153" y="327"/>
                    <a:pt x="155" y="323"/>
                    <a:pt x="157" y="319"/>
                  </a:cubicBezTo>
                  <a:lnTo>
                    <a:pt x="159" y="323"/>
                  </a:lnTo>
                  <a:cubicBezTo>
                    <a:pt x="173" y="345"/>
                    <a:pt x="195" y="360"/>
                    <a:pt x="211" y="380"/>
                  </a:cubicBezTo>
                  <a:cubicBezTo>
                    <a:pt x="225" y="398"/>
                    <a:pt x="253" y="432"/>
                    <a:pt x="231" y="4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68">
              <a:extLst>
                <a:ext uri="{FF2B5EF4-FFF2-40B4-BE49-F238E27FC236}">
                  <a16:creationId xmlns:a16="http://schemas.microsoft.com/office/drawing/2014/main" id="{D3A4E403-73B8-4088-B7BE-C332B54F3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007" y="4330908"/>
              <a:ext cx="274463" cy="231127"/>
            </a:xfrm>
            <a:custGeom>
              <a:avLst/>
              <a:gdLst>
                <a:gd name="T0" fmla="*/ 880 w 920"/>
                <a:gd name="T1" fmla="*/ 364 h 774"/>
                <a:gd name="T2" fmla="*/ 855 w 920"/>
                <a:gd name="T3" fmla="*/ 440 h 774"/>
                <a:gd name="T4" fmla="*/ 866 w 920"/>
                <a:gd name="T5" fmla="*/ 472 h 774"/>
                <a:gd name="T6" fmla="*/ 697 w 920"/>
                <a:gd name="T7" fmla="*/ 529 h 774"/>
                <a:gd name="T8" fmla="*/ 659 w 920"/>
                <a:gd name="T9" fmla="*/ 589 h 774"/>
                <a:gd name="T10" fmla="*/ 599 w 920"/>
                <a:gd name="T11" fmla="*/ 590 h 774"/>
                <a:gd name="T12" fmla="*/ 552 w 920"/>
                <a:gd name="T13" fmla="*/ 606 h 774"/>
                <a:gd name="T14" fmla="*/ 533 w 920"/>
                <a:gd name="T15" fmla="*/ 651 h 774"/>
                <a:gd name="T16" fmla="*/ 460 w 920"/>
                <a:gd name="T17" fmla="*/ 682 h 774"/>
                <a:gd name="T18" fmla="*/ 351 w 920"/>
                <a:gd name="T19" fmla="*/ 769 h 774"/>
                <a:gd name="T20" fmla="*/ 251 w 920"/>
                <a:gd name="T21" fmla="*/ 755 h 774"/>
                <a:gd name="T22" fmla="*/ 225 w 920"/>
                <a:gd name="T23" fmla="*/ 736 h 774"/>
                <a:gd name="T24" fmla="*/ 103 w 920"/>
                <a:gd name="T25" fmla="*/ 748 h 774"/>
                <a:gd name="T26" fmla="*/ 3 w 920"/>
                <a:gd name="T27" fmla="*/ 649 h 774"/>
                <a:gd name="T28" fmla="*/ 170 w 920"/>
                <a:gd name="T29" fmla="*/ 381 h 774"/>
                <a:gd name="T30" fmla="*/ 167 w 920"/>
                <a:gd name="T31" fmla="*/ 275 h 774"/>
                <a:gd name="T32" fmla="*/ 198 w 920"/>
                <a:gd name="T33" fmla="*/ 244 h 774"/>
                <a:gd name="T34" fmla="*/ 262 w 920"/>
                <a:gd name="T35" fmla="*/ 236 h 774"/>
                <a:gd name="T36" fmla="*/ 386 w 920"/>
                <a:gd name="T37" fmla="*/ 295 h 774"/>
                <a:gd name="T38" fmla="*/ 481 w 920"/>
                <a:gd name="T39" fmla="*/ 332 h 774"/>
                <a:gd name="T40" fmla="*/ 615 w 920"/>
                <a:gd name="T41" fmla="*/ 418 h 774"/>
                <a:gd name="T42" fmla="*/ 597 w 920"/>
                <a:gd name="T43" fmla="*/ 315 h 774"/>
                <a:gd name="T44" fmla="*/ 562 w 920"/>
                <a:gd name="T45" fmla="*/ 340 h 774"/>
                <a:gd name="T46" fmla="*/ 524 w 920"/>
                <a:gd name="T47" fmla="*/ 212 h 774"/>
                <a:gd name="T48" fmla="*/ 520 w 920"/>
                <a:gd name="T49" fmla="*/ 97 h 774"/>
                <a:gd name="T50" fmla="*/ 550 w 920"/>
                <a:gd name="T51" fmla="*/ 73 h 774"/>
                <a:gd name="T52" fmla="*/ 563 w 920"/>
                <a:gd name="T53" fmla="*/ 31 h 774"/>
                <a:gd name="T54" fmla="*/ 673 w 920"/>
                <a:gd name="T55" fmla="*/ 0 h 774"/>
                <a:gd name="T56" fmla="*/ 683 w 920"/>
                <a:gd name="T57" fmla="*/ 28 h 774"/>
                <a:gd name="T58" fmla="*/ 720 w 920"/>
                <a:gd name="T59" fmla="*/ 49 h 774"/>
                <a:gd name="T60" fmla="*/ 726 w 920"/>
                <a:gd name="T61" fmla="*/ 20 h 774"/>
                <a:gd name="T62" fmla="*/ 841 w 920"/>
                <a:gd name="T63" fmla="*/ 65 h 774"/>
                <a:gd name="T64" fmla="*/ 907 w 920"/>
                <a:gd name="T65" fmla="*/ 127 h 774"/>
                <a:gd name="T66" fmla="*/ 910 w 920"/>
                <a:gd name="T67" fmla="*/ 174 h 774"/>
                <a:gd name="T68" fmla="*/ 904 w 920"/>
                <a:gd name="T69" fmla="*/ 279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0" h="774">
                  <a:moveTo>
                    <a:pt x="910" y="335"/>
                  </a:moveTo>
                  <a:cubicBezTo>
                    <a:pt x="901" y="345"/>
                    <a:pt x="888" y="352"/>
                    <a:pt x="880" y="364"/>
                  </a:cubicBezTo>
                  <a:cubicBezTo>
                    <a:pt x="870" y="378"/>
                    <a:pt x="875" y="389"/>
                    <a:pt x="870" y="405"/>
                  </a:cubicBezTo>
                  <a:cubicBezTo>
                    <a:pt x="864" y="422"/>
                    <a:pt x="853" y="423"/>
                    <a:pt x="855" y="440"/>
                  </a:cubicBezTo>
                  <a:cubicBezTo>
                    <a:pt x="857" y="452"/>
                    <a:pt x="869" y="457"/>
                    <a:pt x="868" y="466"/>
                  </a:cubicBezTo>
                  <a:lnTo>
                    <a:pt x="866" y="472"/>
                  </a:lnTo>
                  <a:cubicBezTo>
                    <a:pt x="857" y="490"/>
                    <a:pt x="802" y="498"/>
                    <a:pt x="784" y="503"/>
                  </a:cubicBezTo>
                  <a:cubicBezTo>
                    <a:pt x="755" y="510"/>
                    <a:pt x="727" y="520"/>
                    <a:pt x="697" y="529"/>
                  </a:cubicBezTo>
                  <a:cubicBezTo>
                    <a:pt x="686" y="533"/>
                    <a:pt x="676" y="541"/>
                    <a:pt x="664" y="542"/>
                  </a:cubicBezTo>
                  <a:cubicBezTo>
                    <a:pt x="664" y="556"/>
                    <a:pt x="660" y="573"/>
                    <a:pt x="659" y="589"/>
                  </a:cubicBezTo>
                  <a:lnTo>
                    <a:pt x="659" y="589"/>
                  </a:lnTo>
                  <a:cubicBezTo>
                    <a:pt x="640" y="588"/>
                    <a:pt x="618" y="590"/>
                    <a:pt x="599" y="590"/>
                  </a:cubicBezTo>
                  <a:cubicBezTo>
                    <a:pt x="587" y="590"/>
                    <a:pt x="588" y="590"/>
                    <a:pt x="577" y="595"/>
                  </a:cubicBezTo>
                  <a:cubicBezTo>
                    <a:pt x="569" y="599"/>
                    <a:pt x="561" y="604"/>
                    <a:pt x="552" y="606"/>
                  </a:cubicBezTo>
                  <a:cubicBezTo>
                    <a:pt x="537" y="617"/>
                    <a:pt x="535" y="631"/>
                    <a:pt x="533" y="650"/>
                  </a:cubicBezTo>
                  <a:lnTo>
                    <a:pt x="533" y="651"/>
                  </a:lnTo>
                  <a:cubicBezTo>
                    <a:pt x="519" y="652"/>
                    <a:pt x="498" y="648"/>
                    <a:pt x="486" y="656"/>
                  </a:cubicBezTo>
                  <a:cubicBezTo>
                    <a:pt x="476" y="662"/>
                    <a:pt x="469" y="675"/>
                    <a:pt x="460" y="682"/>
                  </a:cubicBezTo>
                  <a:cubicBezTo>
                    <a:pt x="438" y="700"/>
                    <a:pt x="420" y="725"/>
                    <a:pt x="407" y="748"/>
                  </a:cubicBezTo>
                  <a:cubicBezTo>
                    <a:pt x="393" y="774"/>
                    <a:pt x="375" y="772"/>
                    <a:pt x="351" y="769"/>
                  </a:cubicBezTo>
                  <a:cubicBezTo>
                    <a:pt x="346" y="769"/>
                    <a:pt x="339" y="768"/>
                    <a:pt x="333" y="768"/>
                  </a:cubicBezTo>
                  <a:cubicBezTo>
                    <a:pt x="304" y="767"/>
                    <a:pt x="276" y="773"/>
                    <a:pt x="251" y="755"/>
                  </a:cubicBezTo>
                  <a:lnTo>
                    <a:pt x="245" y="750"/>
                  </a:lnTo>
                  <a:cubicBezTo>
                    <a:pt x="239" y="744"/>
                    <a:pt x="236" y="739"/>
                    <a:pt x="225" y="736"/>
                  </a:cubicBezTo>
                  <a:cubicBezTo>
                    <a:pt x="214" y="733"/>
                    <a:pt x="191" y="734"/>
                    <a:pt x="181" y="736"/>
                  </a:cubicBezTo>
                  <a:cubicBezTo>
                    <a:pt x="158" y="740"/>
                    <a:pt x="129" y="760"/>
                    <a:pt x="103" y="748"/>
                  </a:cubicBezTo>
                  <a:lnTo>
                    <a:pt x="102" y="747"/>
                  </a:lnTo>
                  <a:cubicBezTo>
                    <a:pt x="90" y="741"/>
                    <a:pt x="39" y="680"/>
                    <a:pt x="3" y="649"/>
                  </a:cubicBezTo>
                  <a:cubicBezTo>
                    <a:pt x="3" y="649"/>
                    <a:pt x="0" y="428"/>
                    <a:pt x="3" y="382"/>
                  </a:cubicBezTo>
                  <a:cubicBezTo>
                    <a:pt x="31" y="376"/>
                    <a:pt x="170" y="381"/>
                    <a:pt x="170" y="381"/>
                  </a:cubicBezTo>
                  <a:cubicBezTo>
                    <a:pt x="173" y="364"/>
                    <a:pt x="171" y="346"/>
                    <a:pt x="181" y="332"/>
                  </a:cubicBezTo>
                  <a:cubicBezTo>
                    <a:pt x="166" y="323"/>
                    <a:pt x="168" y="291"/>
                    <a:pt x="167" y="275"/>
                  </a:cubicBezTo>
                  <a:cubicBezTo>
                    <a:pt x="165" y="262"/>
                    <a:pt x="165" y="248"/>
                    <a:pt x="165" y="234"/>
                  </a:cubicBezTo>
                  <a:cubicBezTo>
                    <a:pt x="175" y="237"/>
                    <a:pt x="184" y="241"/>
                    <a:pt x="198" y="244"/>
                  </a:cubicBezTo>
                  <a:cubicBezTo>
                    <a:pt x="197" y="249"/>
                    <a:pt x="200" y="255"/>
                    <a:pt x="199" y="259"/>
                  </a:cubicBezTo>
                  <a:cubicBezTo>
                    <a:pt x="224" y="261"/>
                    <a:pt x="239" y="236"/>
                    <a:pt x="262" y="236"/>
                  </a:cubicBezTo>
                  <a:cubicBezTo>
                    <a:pt x="263" y="276"/>
                    <a:pt x="299" y="293"/>
                    <a:pt x="332" y="300"/>
                  </a:cubicBezTo>
                  <a:cubicBezTo>
                    <a:pt x="350" y="303"/>
                    <a:pt x="370" y="307"/>
                    <a:pt x="386" y="295"/>
                  </a:cubicBezTo>
                  <a:cubicBezTo>
                    <a:pt x="401" y="284"/>
                    <a:pt x="399" y="263"/>
                    <a:pt x="423" y="265"/>
                  </a:cubicBezTo>
                  <a:cubicBezTo>
                    <a:pt x="421" y="304"/>
                    <a:pt x="442" y="329"/>
                    <a:pt x="481" y="332"/>
                  </a:cubicBezTo>
                  <a:cubicBezTo>
                    <a:pt x="501" y="364"/>
                    <a:pt x="545" y="381"/>
                    <a:pt x="565" y="414"/>
                  </a:cubicBezTo>
                  <a:cubicBezTo>
                    <a:pt x="586" y="415"/>
                    <a:pt x="600" y="399"/>
                    <a:pt x="615" y="418"/>
                  </a:cubicBezTo>
                  <a:cubicBezTo>
                    <a:pt x="631" y="406"/>
                    <a:pt x="616" y="381"/>
                    <a:pt x="615" y="364"/>
                  </a:cubicBezTo>
                  <a:cubicBezTo>
                    <a:pt x="614" y="341"/>
                    <a:pt x="616" y="331"/>
                    <a:pt x="597" y="315"/>
                  </a:cubicBezTo>
                  <a:cubicBezTo>
                    <a:pt x="588" y="325"/>
                    <a:pt x="595" y="336"/>
                    <a:pt x="596" y="347"/>
                  </a:cubicBezTo>
                  <a:cubicBezTo>
                    <a:pt x="584" y="349"/>
                    <a:pt x="573" y="343"/>
                    <a:pt x="562" y="340"/>
                  </a:cubicBezTo>
                  <a:cubicBezTo>
                    <a:pt x="565" y="315"/>
                    <a:pt x="533" y="306"/>
                    <a:pt x="524" y="287"/>
                  </a:cubicBezTo>
                  <a:cubicBezTo>
                    <a:pt x="515" y="265"/>
                    <a:pt x="515" y="233"/>
                    <a:pt x="524" y="212"/>
                  </a:cubicBezTo>
                  <a:cubicBezTo>
                    <a:pt x="537" y="185"/>
                    <a:pt x="545" y="175"/>
                    <a:pt x="543" y="140"/>
                  </a:cubicBezTo>
                  <a:cubicBezTo>
                    <a:pt x="542" y="113"/>
                    <a:pt x="532" y="108"/>
                    <a:pt x="520" y="97"/>
                  </a:cubicBezTo>
                  <a:cubicBezTo>
                    <a:pt x="524" y="96"/>
                    <a:pt x="528" y="94"/>
                    <a:pt x="531" y="93"/>
                  </a:cubicBezTo>
                  <a:cubicBezTo>
                    <a:pt x="540" y="89"/>
                    <a:pt x="545" y="80"/>
                    <a:pt x="550" y="73"/>
                  </a:cubicBezTo>
                  <a:cubicBezTo>
                    <a:pt x="555" y="65"/>
                    <a:pt x="561" y="58"/>
                    <a:pt x="565" y="49"/>
                  </a:cubicBezTo>
                  <a:cubicBezTo>
                    <a:pt x="567" y="41"/>
                    <a:pt x="565" y="36"/>
                    <a:pt x="563" y="31"/>
                  </a:cubicBezTo>
                  <a:cubicBezTo>
                    <a:pt x="568" y="30"/>
                    <a:pt x="574" y="29"/>
                    <a:pt x="581" y="27"/>
                  </a:cubicBezTo>
                  <a:cubicBezTo>
                    <a:pt x="613" y="20"/>
                    <a:pt x="639" y="3"/>
                    <a:pt x="673" y="0"/>
                  </a:cubicBezTo>
                  <a:cubicBezTo>
                    <a:pt x="673" y="3"/>
                    <a:pt x="673" y="6"/>
                    <a:pt x="674" y="11"/>
                  </a:cubicBezTo>
                  <a:cubicBezTo>
                    <a:pt x="674" y="19"/>
                    <a:pt x="675" y="25"/>
                    <a:pt x="683" y="28"/>
                  </a:cubicBezTo>
                  <a:cubicBezTo>
                    <a:pt x="690" y="32"/>
                    <a:pt x="700" y="28"/>
                    <a:pt x="706" y="32"/>
                  </a:cubicBezTo>
                  <a:cubicBezTo>
                    <a:pt x="712" y="37"/>
                    <a:pt x="714" y="45"/>
                    <a:pt x="720" y="49"/>
                  </a:cubicBezTo>
                  <a:cubicBezTo>
                    <a:pt x="730" y="39"/>
                    <a:pt x="727" y="30"/>
                    <a:pt x="725" y="20"/>
                  </a:cubicBezTo>
                  <a:lnTo>
                    <a:pt x="726" y="20"/>
                  </a:lnTo>
                  <a:cubicBezTo>
                    <a:pt x="749" y="22"/>
                    <a:pt x="763" y="37"/>
                    <a:pt x="783" y="45"/>
                  </a:cubicBezTo>
                  <a:cubicBezTo>
                    <a:pt x="802" y="53"/>
                    <a:pt x="823" y="55"/>
                    <a:pt x="841" y="65"/>
                  </a:cubicBezTo>
                  <a:cubicBezTo>
                    <a:pt x="856" y="74"/>
                    <a:pt x="863" y="86"/>
                    <a:pt x="877" y="93"/>
                  </a:cubicBezTo>
                  <a:cubicBezTo>
                    <a:pt x="878" y="111"/>
                    <a:pt x="888" y="129"/>
                    <a:pt x="907" y="127"/>
                  </a:cubicBezTo>
                  <a:cubicBezTo>
                    <a:pt x="910" y="140"/>
                    <a:pt x="900" y="145"/>
                    <a:pt x="900" y="153"/>
                  </a:cubicBezTo>
                  <a:cubicBezTo>
                    <a:pt x="900" y="166"/>
                    <a:pt x="906" y="164"/>
                    <a:pt x="910" y="174"/>
                  </a:cubicBezTo>
                  <a:cubicBezTo>
                    <a:pt x="920" y="195"/>
                    <a:pt x="913" y="205"/>
                    <a:pt x="904" y="224"/>
                  </a:cubicBezTo>
                  <a:cubicBezTo>
                    <a:pt x="895" y="244"/>
                    <a:pt x="904" y="256"/>
                    <a:pt x="904" y="279"/>
                  </a:cubicBezTo>
                  <a:cubicBezTo>
                    <a:pt x="904" y="297"/>
                    <a:pt x="893" y="322"/>
                    <a:pt x="910" y="33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269">
              <a:extLst>
                <a:ext uri="{FF2B5EF4-FFF2-40B4-BE49-F238E27FC236}">
                  <a16:creationId xmlns:a16="http://schemas.microsoft.com/office/drawing/2014/main" id="{E06432BD-09C5-40D6-B2FD-9B324611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001" y="4278379"/>
              <a:ext cx="292848" cy="286282"/>
            </a:xfrm>
            <a:custGeom>
              <a:avLst/>
              <a:gdLst>
                <a:gd name="T0" fmla="*/ 806 w 984"/>
                <a:gd name="T1" fmla="*/ 827 h 960"/>
                <a:gd name="T2" fmla="*/ 861 w 984"/>
                <a:gd name="T3" fmla="*/ 943 h 960"/>
                <a:gd name="T4" fmla="*/ 754 w 984"/>
                <a:gd name="T5" fmla="*/ 952 h 960"/>
                <a:gd name="T6" fmla="*/ 658 w 984"/>
                <a:gd name="T7" fmla="*/ 936 h 960"/>
                <a:gd name="T8" fmla="*/ 544 w 984"/>
                <a:gd name="T9" fmla="*/ 927 h 960"/>
                <a:gd name="T10" fmla="*/ 299 w 984"/>
                <a:gd name="T11" fmla="*/ 904 h 960"/>
                <a:gd name="T12" fmla="*/ 165 w 984"/>
                <a:gd name="T13" fmla="*/ 901 h 960"/>
                <a:gd name="T14" fmla="*/ 125 w 984"/>
                <a:gd name="T15" fmla="*/ 876 h 960"/>
                <a:gd name="T16" fmla="*/ 81 w 984"/>
                <a:gd name="T17" fmla="*/ 886 h 960"/>
                <a:gd name="T18" fmla="*/ 9 w 984"/>
                <a:gd name="T19" fmla="*/ 900 h 960"/>
                <a:gd name="T20" fmla="*/ 9 w 984"/>
                <a:gd name="T21" fmla="*/ 830 h 960"/>
                <a:gd name="T22" fmla="*/ 38 w 984"/>
                <a:gd name="T23" fmla="*/ 717 h 960"/>
                <a:gd name="T24" fmla="*/ 62 w 984"/>
                <a:gd name="T25" fmla="*/ 633 h 960"/>
                <a:gd name="T26" fmla="*/ 98 w 984"/>
                <a:gd name="T27" fmla="*/ 577 h 960"/>
                <a:gd name="T28" fmla="*/ 143 w 984"/>
                <a:gd name="T29" fmla="*/ 527 h 960"/>
                <a:gd name="T30" fmla="*/ 185 w 984"/>
                <a:gd name="T31" fmla="*/ 411 h 960"/>
                <a:gd name="T32" fmla="*/ 138 w 984"/>
                <a:gd name="T33" fmla="*/ 297 h 960"/>
                <a:gd name="T34" fmla="*/ 131 w 984"/>
                <a:gd name="T35" fmla="*/ 263 h 960"/>
                <a:gd name="T36" fmla="*/ 144 w 984"/>
                <a:gd name="T37" fmla="*/ 183 h 960"/>
                <a:gd name="T38" fmla="*/ 91 w 984"/>
                <a:gd name="T39" fmla="*/ 66 h 960"/>
                <a:gd name="T40" fmla="*/ 92 w 984"/>
                <a:gd name="T41" fmla="*/ 16 h 960"/>
                <a:gd name="T42" fmla="*/ 93 w 984"/>
                <a:gd name="T43" fmla="*/ 10 h 960"/>
                <a:gd name="T44" fmla="*/ 419 w 984"/>
                <a:gd name="T45" fmla="*/ 30 h 960"/>
                <a:gd name="T46" fmla="*/ 454 w 984"/>
                <a:gd name="T47" fmla="*/ 136 h 960"/>
                <a:gd name="T48" fmla="*/ 506 w 984"/>
                <a:gd name="T49" fmla="*/ 167 h 960"/>
                <a:gd name="T50" fmla="*/ 569 w 984"/>
                <a:gd name="T51" fmla="*/ 168 h 960"/>
                <a:gd name="T52" fmla="*/ 620 w 984"/>
                <a:gd name="T53" fmla="*/ 125 h 960"/>
                <a:gd name="T54" fmla="*/ 694 w 984"/>
                <a:gd name="T55" fmla="*/ 87 h 960"/>
                <a:gd name="T56" fmla="*/ 780 w 984"/>
                <a:gd name="T57" fmla="*/ 120 h 960"/>
                <a:gd name="T58" fmla="*/ 800 w 984"/>
                <a:gd name="T59" fmla="*/ 170 h 960"/>
                <a:gd name="T60" fmla="*/ 797 w 984"/>
                <a:gd name="T61" fmla="*/ 264 h 960"/>
                <a:gd name="T62" fmla="*/ 838 w 984"/>
                <a:gd name="T63" fmla="*/ 392 h 960"/>
                <a:gd name="T64" fmla="*/ 876 w 984"/>
                <a:gd name="T65" fmla="*/ 414 h 960"/>
                <a:gd name="T66" fmla="*/ 968 w 984"/>
                <a:gd name="T67" fmla="*/ 412 h 960"/>
                <a:gd name="T68" fmla="*/ 984 w 984"/>
                <a:gd name="T69" fmla="*/ 510 h 960"/>
                <a:gd name="T70" fmla="*/ 806 w 984"/>
                <a:gd name="T71" fmla="*/ 5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4" h="960">
                  <a:moveTo>
                    <a:pt x="806" y="560"/>
                  </a:moveTo>
                  <a:cubicBezTo>
                    <a:pt x="803" y="606"/>
                    <a:pt x="806" y="827"/>
                    <a:pt x="806" y="827"/>
                  </a:cubicBezTo>
                  <a:cubicBezTo>
                    <a:pt x="842" y="858"/>
                    <a:pt x="893" y="919"/>
                    <a:pt x="905" y="925"/>
                  </a:cubicBezTo>
                  <a:cubicBezTo>
                    <a:pt x="890" y="930"/>
                    <a:pt x="874" y="939"/>
                    <a:pt x="861" y="943"/>
                  </a:cubicBezTo>
                  <a:cubicBezTo>
                    <a:pt x="838" y="952"/>
                    <a:pt x="817" y="960"/>
                    <a:pt x="789" y="958"/>
                  </a:cubicBezTo>
                  <a:cubicBezTo>
                    <a:pt x="778" y="957"/>
                    <a:pt x="766" y="951"/>
                    <a:pt x="754" y="952"/>
                  </a:cubicBezTo>
                  <a:cubicBezTo>
                    <a:pt x="741" y="952"/>
                    <a:pt x="731" y="958"/>
                    <a:pt x="719" y="958"/>
                  </a:cubicBezTo>
                  <a:cubicBezTo>
                    <a:pt x="700" y="957"/>
                    <a:pt x="676" y="932"/>
                    <a:pt x="658" y="936"/>
                  </a:cubicBezTo>
                  <a:cubicBezTo>
                    <a:pt x="656" y="945"/>
                    <a:pt x="598" y="953"/>
                    <a:pt x="593" y="938"/>
                  </a:cubicBezTo>
                  <a:cubicBezTo>
                    <a:pt x="573" y="937"/>
                    <a:pt x="560" y="937"/>
                    <a:pt x="544" y="927"/>
                  </a:cubicBezTo>
                  <a:cubicBezTo>
                    <a:pt x="525" y="916"/>
                    <a:pt x="525" y="904"/>
                    <a:pt x="499" y="906"/>
                  </a:cubicBezTo>
                  <a:cubicBezTo>
                    <a:pt x="433" y="909"/>
                    <a:pt x="366" y="904"/>
                    <a:pt x="299" y="904"/>
                  </a:cubicBezTo>
                  <a:cubicBezTo>
                    <a:pt x="267" y="904"/>
                    <a:pt x="233" y="903"/>
                    <a:pt x="205" y="910"/>
                  </a:cubicBezTo>
                  <a:cubicBezTo>
                    <a:pt x="191" y="913"/>
                    <a:pt x="180" y="913"/>
                    <a:pt x="165" y="901"/>
                  </a:cubicBezTo>
                  <a:cubicBezTo>
                    <a:pt x="156" y="893"/>
                    <a:pt x="145" y="880"/>
                    <a:pt x="142" y="870"/>
                  </a:cubicBezTo>
                  <a:cubicBezTo>
                    <a:pt x="139" y="871"/>
                    <a:pt x="128" y="876"/>
                    <a:pt x="125" y="876"/>
                  </a:cubicBezTo>
                  <a:cubicBezTo>
                    <a:pt x="116" y="875"/>
                    <a:pt x="115" y="868"/>
                    <a:pt x="109" y="868"/>
                  </a:cubicBezTo>
                  <a:cubicBezTo>
                    <a:pt x="95" y="867"/>
                    <a:pt x="88" y="880"/>
                    <a:pt x="81" y="886"/>
                  </a:cubicBezTo>
                  <a:cubicBezTo>
                    <a:pt x="68" y="896"/>
                    <a:pt x="64" y="894"/>
                    <a:pt x="45" y="896"/>
                  </a:cubicBezTo>
                  <a:cubicBezTo>
                    <a:pt x="31" y="897"/>
                    <a:pt x="19" y="906"/>
                    <a:pt x="9" y="900"/>
                  </a:cubicBezTo>
                  <a:cubicBezTo>
                    <a:pt x="9" y="905"/>
                    <a:pt x="8" y="911"/>
                    <a:pt x="7" y="917"/>
                  </a:cubicBezTo>
                  <a:cubicBezTo>
                    <a:pt x="0" y="895"/>
                    <a:pt x="8" y="846"/>
                    <a:pt x="9" y="830"/>
                  </a:cubicBezTo>
                  <a:cubicBezTo>
                    <a:pt x="10" y="797"/>
                    <a:pt x="10" y="770"/>
                    <a:pt x="32" y="747"/>
                  </a:cubicBezTo>
                  <a:cubicBezTo>
                    <a:pt x="33" y="735"/>
                    <a:pt x="33" y="728"/>
                    <a:pt x="38" y="717"/>
                  </a:cubicBezTo>
                  <a:cubicBezTo>
                    <a:pt x="42" y="708"/>
                    <a:pt x="50" y="704"/>
                    <a:pt x="53" y="693"/>
                  </a:cubicBezTo>
                  <a:cubicBezTo>
                    <a:pt x="56" y="678"/>
                    <a:pt x="38" y="637"/>
                    <a:pt x="62" y="633"/>
                  </a:cubicBezTo>
                  <a:cubicBezTo>
                    <a:pt x="64" y="612"/>
                    <a:pt x="61" y="601"/>
                    <a:pt x="79" y="588"/>
                  </a:cubicBezTo>
                  <a:cubicBezTo>
                    <a:pt x="83" y="584"/>
                    <a:pt x="96" y="580"/>
                    <a:pt x="98" y="577"/>
                  </a:cubicBezTo>
                  <a:cubicBezTo>
                    <a:pt x="106" y="567"/>
                    <a:pt x="100" y="561"/>
                    <a:pt x="105" y="552"/>
                  </a:cubicBezTo>
                  <a:cubicBezTo>
                    <a:pt x="111" y="540"/>
                    <a:pt x="132" y="533"/>
                    <a:pt x="143" y="527"/>
                  </a:cubicBezTo>
                  <a:cubicBezTo>
                    <a:pt x="157" y="519"/>
                    <a:pt x="160" y="511"/>
                    <a:pt x="169" y="497"/>
                  </a:cubicBezTo>
                  <a:cubicBezTo>
                    <a:pt x="186" y="470"/>
                    <a:pt x="191" y="444"/>
                    <a:pt x="185" y="411"/>
                  </a:cubicBezTo>
                  <a:cubicBezTo>
                    <a:pt x="179" y="382"/>
                    <a:pt x="158" y="366"/>
                    <a:pt x="149" y="339"/>
                  </a:cubicBezTo>
                  <a:cubicBezTo>
                    <a:pt x="145" y="325"/>
                    <a:pt x="143" y="311"/>
                    <a:pt x="138" y="297"/>
                  </a:cubicBezTo>
                  <a:cubicBezTo>
                    <a:pt x="135" y="289"/>
                    <a:pt x="133" y="282"/>
                    <a:pt x="131" y="275"/>
                  </a:cubicBezTo>
                  <a:cubicBezTo>
                    <a:pt x="129" y="271"/>
                    <a:pt x="132" y="266"/>
                    <a:pt x="131" y="263"/>
                  </a:cubicBezTo>
                  <a:cubicBezTo>
                    <a:pt x="130" y="259"/>
                    <a:pt x="123" y="260"/>
                    <a:pt x="123" y="257"/>
                  </a:cubicBezTo>
                  <a:cubicBezTo>
                    <a:pt x="115" y="224"/>
                    <a:pt x="157" y="220"/>
                    <a:pt x="144" y="183"/>
                  </a:cubicBezTo>
                  <a:cubicBezTo>
                    <a:pt x="116" y="168"/>
                    <a:pt x="131" y="119"/>
                    <a:pt x="121" y="92"/>
                  </a:cubicBezTo>
                  <a:cubicBezTo>
                    <a:pt x="116" y="80"/>
                    <a:pt x="100" y="75"/>
                    <a:pt x="91" y="66"/>
                  </a:cubicBezTo>
                  <a:cubicBezTo>
                    <a:pt x="85" y="59"/>
                    <a:pt x="71" y="32"/>
                    <a:pt x="73" y="23"/>
                  </a:cubicBezTo>
                  <a:cubicBezTo>
                    <a:pt x="80" y="23"/>
                    <a:pt x="87" y="21"/>
                    <a:pt x="92" y="16"/>
                  </a:cubicBezTo>
                  <a:lnTo>
                    <a:pt x="89" y="10"/>
                  </a:lnTo>
                  <a:lnTo>
                    <a:pt x="93" y="10"/>
                  </a:lnTo>
                  <a:cubicBezTo>
                    <a:pt x="198" y="8"/>
                    <a:pt x="305" y="0"/>
                    <a:pt x="411" y="6"/>
                  </a:cubicBezTo>
                  <a:cubicBezTo>
                    <a:pt x="409" y="16"/>
                    <a:pt x="412" y="24"/>
                    <a:pt x="419" y="30"/>
                  </a:cubicBezTo>
                  <a:cubicBezTo>
                    <a:pt x="414" y="44"/>
                    <a:pt x="422" y="99"/>
                    <a:pt x="431" y="111"/>
                  </a:cubicBezTo>
                  <a:cubicBezTo>
                    <a:pt x="441" y="125"/>
                    <a:pt x="448" y="118"/>
                    <a:pt x="454" y="136"/>
                  </a:cubicBezTo>
                  <a:cubicBezTo>
                    <a:pt x="460" y="151"/>
                    <a:pt x="451" y="163"/>
                    <a:pt x="468" y="171"/>
                  </a:cubicBezTo>
                  <a:cubicBezTo>
                    <a:pt x="480" y="176"/>
                    <a:pt x="495" y="165"/>
                    <a:pt x="506" y="167"/>
                  </a:cubicBezTo>
                  <a:cubicBezTo>
                    <a:pt x="519" y="171"/>
                    <a:pt x="518" y="179"/>
                    <a:pt x="534" y="178"/>
                  </a:cubicBezTo>
                  <a:cubicBezTo>
                    <a:pt x="545" y="177"/>
                    <a:pt x="557" y="170"/>
                    <a:pt x="569" y="168"/>
                  </a:cubicBezTo>
                  <a:cubicBezTo>
                    <a:pt x="582" y="166"/>
                    <a:pt x="597" y="167"/>
                    <a:pt x="609" y="162"/>
                  </a:cubicBezTo>
                  <a:cubicBezTo>
                    <a:pt x="608" y="144"/>
                    <a:pt x="615" y="139"/>
                    <a:pt x="620" y="125"/>
                  </a:cubicBezTo>
                  <a:cubicBezTo>
                    <a:pt x="626" y="108"/>
                    <a:pt x="625" y="101"/>
                    <a:pt x="626" y="83"/>
                  </a:cubicBezTo>
                  <a:cubicBezTo>
                    <a:pt x="649" y="82"/>
                    <a:pt x="672" y="90"/>
                    <a:pt x="694" y="87"/>
                  </a:cubicBezTo>
                  <a:cubicBezTo>
                    <a:pt x="698" y="78"/>
                    <a:pt x="705" y="75"/>
                    <a:pt x="716" y="78"/>
                  </a:cubicBezTo>
                  <a:cubicBezTo>
                    <a:pt x="714" y="118"/>
                    <a:pt x="745" y="122"/>
                    <a:pt x="780" y="120"/>
                  </a:cubicBezTo>
                  <a:cubicBezTo>
                    <a:pt x="798" y="119"/>
                    <a:pt x="806" y="108"/>
                    <a:pt x="807" y="130"/>
                  </a:cubicBezTo>
                  <a:cubicBezTo>
                    <a:pt x="807" y="144"/>
                    <a:pt x="798" y="155"/>
                    <a:pt x="800" y="170"/>
                  </a:cubicBezTo>
                  <a:cubicBezTo>
                    <a:pt x="801" y="185"/>
                    <a:pt x="805" y="201"/>
                    <a:pt x="804" y="219"/>
                  </a:cubicBezTo>
                  <a:cubicBezTo>
                    <a:pt x="804" y="235"/>
                    <a:pt x="796" y="250"/>
                    <a:pt x="797" y="264"/>
                  </a:cubicBezTo>
                  <a:cubicBezTo>
                    <a:pt x="800" y="297"/>
                    <a:pt x="837" y="301"/>
                    <a:pt x="826" y="336"/>
                  </a:cubicBezTo>
                  <a:cubicBezTo>
                    <a:pt x="842" y="339"/>
                    <a:pt x="836" y="377"/>
                    <a:pt x="838" y="392"/>
                  </a:cubicBezTo>
                  <a:cubicBezTo>
                    <a:pt x="841" y="406"/>
                    <a:pt x="830" y="409"/>
                    <a:pt x="847" y="416"/>
                  </a:cubicBezTo>
                  <a:cubicBezTo>
                    <a:pt x="849" y="417"/>
                    <a:pt x="873" y="414"/>
                    <a:pt x="876" y="414"/>
                  </a:cubicBezTo>
                  <a:cubicBezTo>
                    <a:pt x="897" y="412"/>
                    <a:pt x="921" y="409"/>
                    <a:pt x="943" y="408"/>
                  </a:cubicBezTo>
                  <a:cubicBezTo>
                    <a:pt x="953" y="408"/>
                    <a:pt x="961" y="409"/>
                    <a:pt x="968" y="412"/>
                  </a:cubicBezTo>
                  <a:cubicBezTo>
                    <a:pt x="968" y="426"/>
                    <a:pt x="968" y="440"/>
                    <a:pt x="970" y="453"/>
                  </a:cubicBezTo>
                  <a:cubicBezTo>
                    <a:pt x="971" y="469"/>
                    <a:pt x="969" y="501"/>
                    <a:pt x="984" y="510"/>
                  </a:cubicBezTo>
                  <a:cubicBezTo>
                    <a:pt x="974" y="524"/>
                    <a:pt x="976" y="542"/>
                    <a:pt x="973" y="559"/>
                  </a:cubicBezTo>
                  <a:cubicBezTo>
                    <a:pt x="973" y="559"/>
                    <a:pt x="834" y="554"/>
                    <a:pt x="806" y="56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270">
              <a:extLst>
                <a:ext uri="{FF2B5EF4-FFF2-40B4-BE49-F238E27FC236}">
                  <a16:creationId xmlns:a16="http://schemas.microsoft.com/office/drawing/2014/main" id="{E2120EC8-069D-4324-847C-75239BDA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4820739"/>
              <a:ext cx="53842" cy="52529"/>
            </a:xfrm>
            <a:custGeom>
              <a:avLst/>
              <a:gdLst>
                <a:gd name="T0" fmla="*/ 179 w 184"/>
                <a:gd name="T1" fmla="*/ 68 h 175"/>
                <a:gd name="T2" fmla="*/ 170 w 184"/>
                <a:gd name="T3" fmla="*/ 83 h 175"/>
                <a:gd name="T4" fmla="*/ 157 w 184"/>
                <a:gd name="T5" fmla="*/ 90 h 175"/>
                <a:gd name="T6" fmla="*/ 158 w 184"/>
                <a:gd name="T7" fmla="*/ 120 h 175"/>
                <a:gd name="T8" fmla="*/ 144 w 184"/>
                <a:gd name="T9" fmla="*/ 124 h 175"/>
                <a:gd name="T10" fmla="*/ 125 w 184"/>
                <a:gd name="T11" fmla="*/ 126 h 175"/>
                <a:gd name="T12" fmla="*/ 97 w 184"/>
                <a:gd name="T13" fmla="*/ 136 h 175"/>
                <a:gd name="T14" fmla="*/ 92 w 184"/>
                <a:gd name="T15" fmla="*/ 147 h 175"/>
                <a:gd name="T16" fmla="*/ 87 w 184"/>
                <a:gd name="T17" fmla="*/ 154 h 175"/>
                <a:gd name="T18" fmla="*/ 83 w 184"/>
                <a:gd name="T19" fmla="*/ 165 h 175"/>
                <a:gd name="T20" fmla="*/ 65 w 184"/>
                <a:gd name="T21" fmla="*/ 170 h 175"/>
                <a:gd name="T22" fmla="*/ 45 w 184"/>
                <a:gd name="T23" fmla="*/ 160 h 175"/>
                <a:gd name="T24" fmla="*/ 31 w 184"/>
                <a:gd name="T25" fmla="*/ 144 h 175"/>
                <a:gd name="T26" fmla="*/ 34 w 184"/>
                <a:gd name="T27" fmla="*/ 134 h 175"/>
                <a:gd name="T28" fmla="*/ 30 w 184"/>
                <a:gd name="T29" fmla="*/ 125 h 175"/>
                <a:gd name="T30" fmla="*/ 18 w 184"/>
                <a:gd name="T31" fmla="*/ 114 h 175"/>
                <a:gd name="T32" fmla="*/ 12 w 184"/>
                <a:gd name="T33" fmla="*/ 100 h 175"/>
                <a:gd name="T34" fmla="*/ 2 w 184"/>
                <a:gd name="T35" fmla="*/ 87 h 175"/>
                <a:gd name="T36" fmla="*/ 20 w 184"/>
                <a:gd name="T37" fmla="*/ 70 h 175"/>
                <a:gd name="T38" fmla="*/ 30 w 184"/>
                <a:gd name="T39" fmla="*/ 62 h 175"/>
                <a:gd name="T40" fmla="*/ 35 w 184"/>
                <a:gd name="T41" fmla="*/ 48 h 175"/>
                <a:gd name="T42" fmla="*/ 39 w 184"/>
                <a:gd name="T43" fmla="*/ 44 h 175"/>
                <a:gd name="T44" fmla="*/ 41 w 184"/>
                <a:gd name="T45" fmla="*/ 37 h 175"/>
                <a:gd name="T46" fmla="*/ 51 w 184"/>
                <a:gd name="T47" fmla="*/ 28 h 175"/>
                <a:gd name="T48" fmla="*/ 86 w 184"/>
                <a:gd name="T49" fmla="*/ 18 h 175"/>
                <a:gd name="T50" fmla="*/ 114 w 184"/>
                <a:gd name="T51" fmla="*/ 1 h 175"/>
                <a:gd name="T52" fmla="*/ 128 w 184"/>
                <a:gd name="T53" fmla="*/ 5 h 175"/>
                <a:gd name="T54" fmla="*/ 141 w 184"/>
                <a:gd name="T55" fmla="*/ 9 h 175"/>
                <a:gd name="T56" fmla="*/ 164 w 184"/>
                <a:gd name="T57" fmla="*/ 18 h 175"/>
                <a:gd name="T58" fmla="*/ 176 w 184"/>
                <a:gd name="T59" fmla="*/ 40 h 175"/>
                <a:gd name="T60" fmla="*/ 179 w 184"/>
                <a:gd name="T61" fmla="*/ 6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" h="175">
                  <a:moveTo>
                    <a:pt x="179" y="68"/>
                  </a:moveTo>
                  <a:cubicBezTo>
                    <a:pt x="176" y="73"/>
                    <a:pt x="174" y="80"/>
                    <a:pt x="170" y="83"/>
                  </a:cubicBezTo>
                  <a:cubicBezTo>
                    <a:pt x="166" y="86"/>
                    <a:pt x="161" y="87"/>
                    <a:pt x="157" y="90"/>
                  </a:cubicBezTo>
                  <a:cubicBezTo>
                    <a:pt x="147" y="101"/>
                    <a:pt x="164" y="110"/>
                    <a:pt x="158" y="120"/>
                  </a:cubicBezTo>
                  <a:cubicBezTo>
                    <a:pt x="155" y="125"/>
                    <a:pt x="149" y="124"/>
                    <a:pt x="144" y="124"/>
                  </a:cubicBezTo>
                  <a:cubicBezTo>
                    <a:pt x="137" y="125"/>
                    <a:pt x="131" y="126"/>
                    <a:pt x="125" y="126"/>
                  </a:cubicBezTo>
                  <a:cubicBezTo>
                    <a:pt x="117" y="127"/>
                    <a:pt x="102" y="130"/>
                    <a:pt x="97" y="136"/>
                  </a:cubicBezTo>
                  <a:cubicBezTo>
                    <a:pt x="97" y="136"/>
                    <a:pt x="90" y="137"/>
                    <a:pt x="92" y="147"/>
                  </a:cubicBezTo>
                  <a:cubicBezTo>
                    <a:pt x="94" y="153"/>
                    <a:pt x="90" y="152"/>
                    <a:pt x="87" y="154"/>
                  </a:cubicBezTo>
                  <a:lnTo>
                    <a:pt x="83" y="165"/>
                  </a:lnTo>
                  <a:cubicBezTo>
                    <a:pt x="78" y="173"/>
                    <a:pt x="73" y="175"/>
                    <a:pt x="65" y="170"/>
                  </a:cubicBezTo>
                  <a:cubicBezTo>
                    <a:pt x="59" y="167"/>
                    <a:pt x="50" y="165"/>
                    <a:pt x="45" y="160"/>
                  </a:cubicBezTo>
                  <a:cubicBezTo>
                    <a:pt x="40" y="155"/>
                    <a:pt x="38" y="148"/>
                    <a:pt x="31" y="144"/>
                  </a:cubicBezTo>
                  <a:cubicBezTo>
                    <a:pt x="30" y="140"/>
                    <a:pt x="34" y="138"/>
                    <a:pt x="34" y="134"/>
                  </a:cubicBezTo>
                  <a:lnTo>
                    <a:pt x="30" y="125"/>
                  </a:lnTo>
                  <a:cubicBezTo>
                    <a:pt x="27" y="120"/>
                    <a:pt x="22" y="118"/>
                    <a:pt x="18" y="114"/>
                  </a:cubicBezTo>
                  <a:cubicBezTo>
                    <a:pt x="14" y="109"/>
                    <a:pt x="14" y="104"/>
                    <a:pt x="12" y="100"/>
                  </a:cubicBezTo>
                  <a:cubicBezTo>
                    <a:pt x="9" y="96"/>
                    <a:pt x="3" y="92"/>
                    <a:pt x="2" y="87"/>
                  </a:cubicBezTo>
                  <a:cubicBezTo>
                    <a:pt x="0" y="79"/>
                    <a:pt x="14" y="75"/>
                    <a:pt x="20" y="70"/>
                  </a:cubicBezTo>
                  <a:cubicBezTo>
                    <a:pt x="23" y="68"/>
                    <a:pt x="28" y="65"/>
                    <a:pt x="30" y="62"/>
                  </a:cubicBezTo>
                  <a:cubicBezTo>
                    <a:pt x="34" y="57"/>
                    <a:pt x="32" y="53"/>
                    <a:pt x="35" y="48"/>
                  </a:cubicBezTo>
                  <a:lnTo>
                    <a:pt x="39" y="44"/>
                  </a:lnTo>
                  <a:lnTo>
                    <a:pt x="41" y="37"/>
                  </a:lnTo>
                  <a:cubicBezTo>
                    <a:pt x="43" y="33"/>
                    <a:pt x="48" y="31"/>
                    <a:pt x="51" y="28"/>
                  </a:cubicBezTo>
                  <a:cubicBezTo>
                    <a:pt x="63" y="25"/>
                    <a:pt x="75" y="23"/>
                    <a:pt x="86" y="18"/>
                  </a:cubicBezTo>
                  <a:cubicBezTo>
                    <a:pt x="97" y="14"/>
                    <a:pt x="99" y="0"/>
                    <a:pt x="114" y="1"/>
                  </a:cubicBezTo>
                  <a:cubicBezTo>
                    <a:pt x="116" y="6"/>
                    <a:pt x="123" y="3"/>
                    <a:pt x="128" y="5"/>
                  </a:cubicBezTo>
                  <a:cubicBezTo>
                    <a:pt x="133" y="7"/>
                    <a:pt x="134" y="9"/>
                    <a:pt x="141" y="9"/>
                  </a:cubicBezTo>
                  <a:cubicBezTo>
                    <a:pt x="150" y="9"/>
                    <a:pt x="158" y="10"/>
                    <a:pt x="164" y="18"/>
                  </a:cubicBezTo>
                  <a:cubicBezTo>
                    <a:pt x="169" y="25"/>
                    <a:pt x="175" y="33"/>
                    <a:pt x="176" y="40"/>
                  </a:cubicBezTo>
                  <a:cubicBezTo>
                    <a:pt x="179" y="50"/>
                    <a:pt x="184" y="60"/>
                    <a:pt x="179" y="6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271">
              <a:extLst>
                <a:ext uri="{FF2B5EF4-FFF2-40B4-BE49-F238E27FC236}">
                  <a16:creationId xmlns:a16="http://schemas.microsoft.com/office/drawing/2014/main" id="{6007DB82-D943-4688-BDEC-4B6C42AF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369" y="3919871"/>
              <a:ext cx="51216" cy="85360"/>
            </a:xfrm>
            <a:custGeom>
              <a:avLst/>
              <a:gdLst>
                <a:gd name="T0" fmla="*/ 171 w 173"/>
                <a:gd name="T1" fmla="*/ 174 h 289"/>
                <a:gd name="T2" fmla="*/ 165 w 173"/>
                <a:gd name="T3" fmla="*/ 161 h 289"/>
                <a:gd name="T4" fmla="*/ 166 w 173"/>
                <a:gd name="T5" fmla="*/ 144 h 289"/>
                <a:gd name="T6" fmla="*/ 149 w 173"/>
                <a:gd name="T7" fmla="*/ 128 h 289"/>
                <a:gd name="T8" fmla="*/ 134 w 173"/>
                <a:gd name="T9" fmla="*/ 84 h 289"/>
                <a:gd name="T10" fmla="*/ 113 w 173"/>
                <a:gd name="T11" fmla="*/ 77 h 289"/>
                <a:gd name="T12" fmla="*/ 120 w 173"/>
                <a:gd name="T13" fmla="*/ 64 h 289"/>
                <a:gd name="T14" fmla="*/ 105 w 173"/>
                <a:gd name="T15" fmla="*/ 45 h 289"/>
                <a:gd name="T16" fmla="*/ 93 w 173"/>
                <a:gd name="T17" fmla="*/ 39 h 289"/>
                <a:gd name="T18" fmla="*/ 86 w 173"/>
                <a:gd name="T19" fmla="*/ 15 h 289"/>
                <a:gd name="T20" fmla="*/ 66 w 173"/>
                <a:gd name="T21" fmla="*/ 9 h 289"/>
                <a:gd name="T22" fmla="*/ 53 w 173"/>
                <a:gd name="T23" fmla="*/ 9 h 289"/>
                <a:gd name="T24" fmla="*/ 39 w 173"/>
                <a:gd name="T25" fmla="*/ 0 h 289"/>
                <a:gd name="T26" fmla="*/ 34 w 173"/>
                <a:gd name="T27" fmla="*/ 10 h 289"/>
                <a:gd name="T28" fmla="*/ 27 w 173"/>
                <a:gd name="T29" fmla="*/ 26 h 289"/>
                <a:gd name="T30" fmla="*/ 22 w 173"/>
                <a:gd name="T31" fmla="*/ 41 h 289"/>
                <a:gd name="T32" fmla="*/ 1 w 173"/>
                <a:gd name="T33" fmla="*/ 34 h 289"/>
                <a:gd name="T34" fmla="*/ 17 w 173"/>
                <a:gd name="T35" fmla="*/ 64 h 289"/>
                <a:gd name="T36" fmla="*/ 11 w 173"/>
                <a:gd name="T37" fmla="*/ 92 h 289"/>
                <a:gd name="T38" fmla="*/ 3 w 173"/>
                <a:gd name="T39" fmla="*/ 114 h 289"/>
                <a:gd name="T40" fmla="*/ 22 w 173"/>
                <a:gd name="T41" fmla="*/ 225 h 289"/>
                <a:gd name="T42" fmla="*/ 57 w 173"/>
                <a:gd name="T43" fmla="*/ 285 h 289"/>
                <a:gd name="T44" fmla="*/ 113 w 173"/>
                <a:gd name="T45" fmla="*/ 279 h 289"/>
                <a:gd name="T46" fmla="*/ 151 w 173"/>
                <a:gd name="T47" fmla="*/ 249 h 289"/>
                <a:gd name="T48" fmla="*/ 171 w 173"/>
                <a:gd name="T49" fmla="*/ 203 h 289"/>
                <a:gd name="T50" fmla="*/ 171 w 173"/>
                <a:gd name="T51" fmla="*/ 17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3" h="289">
                  <a:moveTo>
                    <a:pt x="171" y="174"/>
                  </a:moveTo>
                  <a:cubicBezTo>
                    <a:pt x="169" y="168"/>
                    <a:pt x="165" y="166"/>
                    <a:pt x="165" y="161"/>
                  </a:cubicBezTo>
                  <a:cubicBezTo>
                    <a:pt x="165" y="156"/>
                    <a:pt x="170" y="145"/>
                    <a:pt x="166" y="144"/>
                  </a:cubicBezTo>
                  <a:cubicBezTo>
                    <a:pt x="162" y="143"/>
                    <a:pt x="151" y="138"/>
                    <a:pt x="149" y="128"/>
                  </a:cubicBezTo>
                  <a:cubicBezTo>
                    <a:pt x="147" y="118"/>
                    <a:pt x="137" y="85"/>
                    <a:pt x="134" y="84"/>
                  </a:cubicBezTo>
                  <a:lnTo>
                    <a:pt x="113" y="77"/>
                  </a:lnTo>
                  <a:lnTo>
                    <a:pt x="120" y="64"/>
                  </a:lnTo>
                  <a:cubicBezTo>
                    <a:pt x="118" y="61"/>
                    <a:pt x="112" y="46"/>
                    <a:pt x="105" y="45"/>
                  </a:cubicBezTo>
                  <a:cubicBezTo>
                    <a:pt x="98" y="44"/>
                    <a:pt x="95" y="47"/>
                    <a:pt x="93" y="39"/>
                  </a:cubicBezTo>
                  <a:cubicBezTo>
                    <a:pt x="91" y="31"/>
                    <a:pt x="90" y="15"/>
                    <a:pt x="86" y="15"/>
                  </a:cubicBezTo>
                  <a:cubicBezTo>
                    <a:pt x="82" y="15"/>
                    <a:pt x="69" y="9"/>
                    <a:pt x="66" y="9"/>
                  </a:cubicBezTo>
                  <a:cubicBezTo>
                    <a:pt x="62" y="9"/>
                    <a:pt x="57" y="15"/>
                    <a:pt x="53" y="9"/>
                  </a:cubicBezTo>
                  <a:cubicBezTo>
                    <a:pt x="49" y="3"/>
                    <a:pt x="41" y="0"/>
                    <a:pt x="39" y="0"/>
                  </a:cubicBezTo>
                  <a:cubicBezTo>
                    <a:pt x="37" y="0"/>
                    <a:pt x="38" y="8"/>
                    <a:pt x="34" y="10"/>
                  </a:cubicBezTo>
                  <a:cubicBezTo>
                    <a:pt x="30" y="12"/>
                    <a:pt x="28" y="18"/>
                    <a:pt x="27" y="26"/>
                  </a:cubicBezTo>
                  <a:cubicBezTo>
                    <a:pt x="27" y="33"/>
                    <a:pt x="27" y="44"/>
                    <a:pt x="22" y="41"/>
                  </a:cubicBezTo>
                  <a:cubicBezTo>
                    <a:pt x="17" y="38"/>
                    <a:pt x="1" y="32"/>
                    <a:pt x="1" y="34"/>
                  </a:cubicBezTo>
                  <a:cubicBezTo>
                    <a:pt x="0" y="36"/>
                    <a:pt x="19" y="50"/>
                    <a:pt x="17" y="64"/>
                  </a:cubicBezTo>
                  <a:cubicBezTo>
                    <a:pt x="16" y="78"/>
                    <a:pt x="16" y="87"/>
                    <a:pt x="11" y="92"/>
                  </a:cubicBezTo>
                  <a:cubicBezTo>
                    <a:pt x="6" y="96"/>
                    <a:pt x="3" y="103"/>
                    <a:pt x="3" y="114"/>
                  </a:cubicBezTo>
                  <a:cubicBezTo>
                    <a:pt x="3" y="124"/>
                    <a:pt x="11" y="190"/>
                    <a:pt x="22" y="225"/>
                  </a:cubicBezTo>
                  <a:cubicBezTo>
                    <a:pt x="33" y="261"/>
                    <a:pt x="27" y="274"/>
                    <a:pt x="57" y="285"/>
                  </a:cubicBezTo>
                  <a:cubicBezTo>
                    <a:pt x="66" y="288"/>
                    <a:pt x="91" y="289"/>
                    <a:pt x="113" y="279"/>
                  </a:cubicBezTo>
                  <a:cubicBezTo>
                    <a:pt x="113" y="279"/>
                    <a:pt x="140" y="270"/>
                    <a:pt x="151" y="249"/>
                  </a:cubicBezTo>
                  <a:cubicBezTo>
                    <a:pt x="162" y="228"/>
                    <a:pt x="169" y="217"/>
                    <a:pt x="171" y="203"/>
                  </a:cubicBezTo>
                  <a:cubicBezTo>
                    <a:pt x="173" y="189"/>
                    <a:pt x="173" y="180"/>
                    <a:pt x="171" y="17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CBC14CA1-32B8-4836-83E9-2DB3337E4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5188" y="3911992"/>
              <a:ext cx="13132" cy="10506"/>
            </a:xfrm>
            <a:custGeom>
              <a:avLst/>
              <a:gdLst>
                <a:gd name="T0" fmla="*/ 21 w 43"/>
                <a:gd name="T1" fmla="*/ 26 h 35"/>
                <a:gd name="T2" fmla="*/ 43 w 43"/>
                <a:gd name="T3" fmla="*/ 32 h 35"/>
                <a:gd name="T4" fmla="*/ 24 w 43"/>
                <a:gd name="T5" fmla="*/ 15 h 35"/>
                <a:gd name="T6" fmla="*/ 15 w 43"/>
                <a:gd name="T7" fmla="*/ 1 h 35"/>
                <a:gd name="T8" fmla="*/ 5 w 43"/>
                <a:gd name="T9" fmla="*/ 18 h 35"/>
                <a:gd name="T10" fmla="*/ 21 w 43"/>
                <a:gd name="T11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5">
                  <a:moveTo>
                    <a:pt x="21" y="26"/>
                  </a:moveTo>
                  <a:cubicBezTo>
                    <a:pt x="26" y="29"/>
                    <a:pt x="43" y="35"/>
                    <a:pt x="43" y="32"/>
                  </a:cubicBezTo>
                  <a:cubicBezTo>
                    <a:pt x="42" y="29"/>
                    <a:pt x="26" y="22"/>
                    <a:pt x="24" y="15"/>
                  </a:cubicBezTo>
                  <a:cubicBezTo>
                    <a:pt x="22" y="8"/>
                    <a:pt x="20" y="1"/>
                    <a:pt x="15" y="1"/>
                  </a:cubicBezTo>
                  <a:cubicBezTo>
                    <a:pt x="10" y="0"/>
                    <a:pt x="0" y="9"/>
                    <a:pt x="5" y="18"/>
                  </a:cubicBezTo>
                  <a:cubicBezTo>
                    <a:pt x="5" y="18"/>
                    <a:pt x="15" y="22"/>
                    <a:pt x="21" y="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913FEE99-7E0C-459F-9930-94CCF4B86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996" y="3910678"/>
              <a:ext cx="9193" cy="6567"/>
            </a:xfrm>
            <a:custGeom>
              <a:avLst/>
              <a:gdLst>
                <a:gd name="T0" fmla="*/ 10 w 31"/>
                <a:gd name="T1" fmla="*/ 17 h 26"/>
                <a:gd name="T2" fmla="*/ 24 w 31"/>
                <a:gd name="T3" fmla="*/ 22 h 26"/>
                <a:gd name="T4" fmla="*/ 30 w 31"/>
                <a:gd name="T5" fmla="*/ 7 h 26"/>
                <a:gd name="T6" fmla="*/ 26 w 31"/>
                <a:gd name="T7" fmla="*/ 0 h 26"/>
                <a:gd name="T8" fmla="*/ 0 w 31"/>
                <a:gd name="T9" fmla="*/ 4 h 26"/>
                <a:gd name="T10" fmla="*/ 10 w 31"/>
                <a:gd name="T11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6">
                  <a:moveTo>
                    <a:pt x="10" y="17"/>
                  </a:moveTo>
                  <a:cubicBezTo>
                    <a:pt x="15" y="21"/>
                    <a:pt x="22" y="26"/>
                    <a:pt x="24" y="22"/>
                  </a:cubicBezTo>
                  <a:cubicBezTo>
                    <a:pt x="27" y="17"/>
                    <a:pt x="30" y="14"/>
                    <a:pt x="30" y="7"/>
                  </a:cubicBezTo>
                  <a:cubicBezTo>
                    <a:pt x="30" y="7"/>
                    <a:pt x="31" y="1"/>
                    <a:pt x="26" y="0"/>
                  </a:cubicBezTo>
                  <a:cubicBezTo>
                    <a:pt x="21" y="0"/>
                    <a:pt x="0" y="0"/>
                    <a:pt x="0" y="4"/>
                  </a:cubicBezTo>
                  <a:cubicBezTo>
                    <a:pt x="0" y="8"/>
                    <a:pt x="5" y="14"/>
                    <a:pt x="10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274">
              <a:extLst>
                <a:ext uri="{FF2B5EF4-FFF2-40B4-BE49-F238E27FC236}">
                  <a16:creationId xmlns:a16="http://schemas.microsoft.com/office/drawing/2014/main" id="{D185A15E-2061-4CCB-8130-A6E2DF4C5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273" y="2609278"/>
              <a:ext cx="147081" cy="80107"/>
            </a:xfrm>
            <a:custGeom>
              <a:avLst/>
              <a:gdLst>
                <a:gd name="T0" fmla="*/ 485 w 494"/>
                <a:gd name="T1" fmla="*/ 210 h 266"/>
                <a:gd name="T2" fmla="*/ 460 w 494"/>
                <a:gd name="T3" fmla="*/ 243 h 266"/>
                <a:gd name="T4" fmla="*/ 448 w 494"/>
                <a:gd name="T5" fmla="*/ 258 h 266"/>
                <a:gd name="T6" fmla="*/ 400 w 494"/>
                <a:gd name="T7" fmla="*/ 266 h 266"/>
                <a:gd name="T8" fmla="*/ 372 w 494"/>
                <a:gd name="T9" fmla="*/ 262 h 266"/>
                <a:gd name="T10" fmla="*/ 342 w 494"/>
                <a:gd name="T11" fmla="*/ 237 h 266"/>
                <a:gd name="T12" fmla="*/ 311 w 494"/>
                <a:gd name="T13" fmla="*/ 213 h 266"/>
                <a:gd name="T14" fmla="*/ 273 w 494"/>
                <a:gd name="T15" fmla="*/ 199 h 266"/>
                <a:gd name="T16" fmla="*/ 211 w 494"/>
                <a:gd name="T17" fmla="*/ 209 h 266"/>
                <a:gd name="T18" fmla="*/ 195 w 494"/>
                <a:gd name="T19" fmla="*/ 197 h 266"/>
                <a:gd name="T20" fmla="*/ 179 w 494"/>
                <a:gd name="T21" fmla="*/ 186 h 266"/>
                <a:gd name="T22" fmla="*/ 141 w 494"/>
                <a:gd name="T23" fmla="*/ 194 h 266"/>
                <a:gd name="T24" fmla="*/ 96 w 494"/>
                <a:gd name="T25" fmla="*/ 189 h 266"/>
                <a:gd name="T26" fmla="*/ 47 w 494"/>
                <a:gd name="T27" fmla="*/ 206 h 266"/>
                <a:gd name="T28" fmla="*/ 30 w 494"/>
                <a:gd name="T29" fmla="*/ 233 h 266"/>
                <a:gd name="T30" fmla="*/ 15 w 494"/>
                <a:gd name="T31" fmla="*/ 231 h 266"/>
                <a:gd name="T32" fmla="*/ 5 w 494"/>
                <a:gd name="T33" fmla="*/ 213 h 266"/>
                <a:gd name="T34" fmla="*/ 1 w 494"/>
                <a:gd name="T35" fmla="*/ 195 h 266"/>
                <a:gd name="T36" fmla="*/ 12 w 494"/>
                <a:gd name="T37" fmla="*/ 156 h 266"/>
                <a:gd name="T38" fmla="*/ 36 w 494"/>
                <a:gd name="T39" fmla="*/ 95 h 266"/>
                <a:gd name="T40" fmla="*/ 58 w 494"/>
                <a:gd name="T41" fmla="*/ 67 h 266"/>
                <a:gd name="T42" fmla="*/ 97 w 494"/>
                <a:gd name="T43" fmla="*/ 53 h 266"/>
                <a:gd name="T44" fmla="*/ 128 w 494"/>
                <a:gd name="T45" fmla="*/ 81 h 266"/>
                <a:gd name="T46" fmla="*/ 154 w 494"/>
                <a:gd name="T47" fmla="*/ 116 h 266"/>
                <a:gd name="T48" fmla="*/ 208 w 494"/>
                <a:gd name="T49" fmla="*/ 109 h 266"/>
                <a:gd name="T50" fmla="*/ 216 w 494"/>
                <a:gd name="T51" fmla="*/ 52 h 266"/>
                <a:gd name="T52" fmla="*/ 255 w 494"/>
                <a:gd name="T53" fmla="*/ 8 h 266"/>
                <a:gd name="T54" fmla="*/ 290 w 494"/>
                <a:gd name="T55" fmla="*/ 15 h 266"/>
                <a:gd name="T56" fmla="*/ 317 w 494"/>
                <a:gd name="T57" fmla="*/ 24 h 266"/>
                <a:gd name="T58" fmla="*/ 352 w 494"/>
                <a:gd name="T59" fmla="*/ 42 h 266"/>
                <a:gd name="T60" fmla="*/ 388 w 494"/>
                <a:gd name="T61" fmla="*/ 78 h 266"/>
                <a:gd name="T62" fmla="*/ 436 w 494"/>
                <a:gd name="T63" fmla="*/ 71 h 266"/>
                <a:gd name="T64" fmla="*/ 453 w 494"/>
                <a:gd name="T65" fmla="*/ 76 h 266"/>
                <a:gd name="T66" fmla="*/ 450 w 494"/>
                <a:gd name="T67" fmla="*/ 95 h 266"/>
                <a:gd name="T68" fmla="*/ 464 w 494"/>
                <a:gd name="T69" fmla="*/ 135 h 266"/>
                <a:gd name="T70" fmla="*/ 494 w 494"/>
                <a:gd name="T71" fmla="*/ 18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4" h="266">
                  <a:moveTo>
                    <a:pt x="494" y="204"/>
                  </a:moveTo>
                  <a:cubicBezTo>
                    <a:pt x="490" y="206"/>
                    <a:pt x="487" y="208"/>
                    <a:pt x="485" y="210"/>
                  </a:cubicBezTo>
                  <a:cubicBezTo>
                    <a:pt x="480" y="214"/>
                    <a:pt x="480" y="221"/>
                    <a:pt x="477" y="227"/>
                  </a:cubicBezTo>
                  <a:cubicBezTo>
                    <a:pt x="469" y="230"/>
                    <a:pt x="461" y="235"/>
                    <a:pt x="460" y="243"/>
                  </a:cubicBezTo>
                  <a:cubicBezTo>
                    <a:pt x="459" y="247"/>
                    <a:pt x="464" y="254"/>
                    <a:pt x="462" y="257"/>
                  </a:cubicBezTo>
                  <a:lnTo>
                    <a:pt x="448" y="258"/>
                  </a:lnTo>
                  <a:cubicBezTo>
                    <a:pt x="438" y="257"/>
                    <a:pt x="433" y="260"/>
                    <a:pt x="424" y="263"/>
                  </a:cubicBezTo>
                  <a:cubicBezTo>
                    <a:pt x="416" y="266"/>
                    <a:pt x="409" y="265"/>
                    <a:pt x="400" y="266"/>
                  </a:cubicBezTo>
                  <a:lnTo>
                    <a:pt x="400" y="266"/>
                  </a:lnTo>
                  <a:cubicBezTo>
                    <a:pt x="392" y="263"/>
                    <a:pt x="380" y="264"/>
                    <a:pt x="372" y="262"/>
                  </a:cubicBezTo>
                  <a:cubicBezTo>
                    <a:pt x="370" y="257"/>
                    <a:pt x="363" y="250"/>
                    <a:pt x="359" y="246"/>
                  </a:cubicBezTo>
                  <a:cubicBezTo>
                    <a:pt x="353" y="239"/>
                    <a:pt x="350" y="241"/>
                    <a:pt x="342" y="237"/>
                  </a:cubicBezTo>
                  <a:cubicBezTo>
                    <a:pt x="335" y="234"/>
                    <a:pt x="331" y="230"/>
                    <a:pt x="327" y="224"/>
                  </a:cubicBezTo>
                  <a:cubicBezTo>
                    <a:pt x="321" y="215"/>
                    <a:pt x="322" y="215"/>
                    <a:pt x="311" y="213"/>
                  </a:cubicBezTo>
                  <a:cubicBezTo>
                    <a:pt x="301" y="212"/>
                    <a:pt x="297" y="211"/>
                    <a:pt x="290" y="208"/>
                  </a:cubicBezTo>
                  <a:cubicBezTo>
                    <a:pt x="284" y="205"/>
                    <a:pt x="278" y="201"/>
                    <a:pt x="273" y="199"/>
                  </a:cubicBezTo>
                  <a:cubicBezTo>
                    <a:pt x="260" y="196"/>
                    <a:pt x="245" y="212"/>
                    <a:pt x="232" y="213"/>
                  </a:cubicBezTo>
                  <a:cubicBezTo>
                    <a:pt x="223" y="215"/>
                    <a:pt x="219" y="212"/>
                    <a:pt x="211" y="209"/>
                  </a:cubicBezTo>
                  <a:cubicBezTo>
                    <a:pt x="208" y="207"/>
                    <a:pt x="204" y="208"/>
                    <a:pt x="201" y="205"/>
                  </a:cubicBezTo>
                  <a:cubicBezTo>
                    <a:pt x="197" y="203"/>
                    <a:pt x="198" y="199"/>
                    <a:pt x="195" y="197"/>
                  </a:cubicBezTo>
                  <a:lnTo>
                    <a:pt x="185" y="194"/>
                  </a:lnTo>
                  <a:cubicBezTo>
                    <a:pt x="183" y="192"/>
                    <a:pt x="183" y="187"/>
                    <a:pt x="179" y="186"/>
                  </a:cubicBezTo>
                  <a:cubicBezTo>
                    <a:pt x="172" y="183"/>
                    <a:pt x="166" y="189"/>
                    <a:pt x="160" y="192"/>
                  </a:cubicBezTo>
                  <a:cubicBezTo>
                    <a:pt x="153" y="196"/>
                    <a:pt x="149" y="196"/>
                    <a:pt x="141" y="194"/>
                  </a:cubicBezTo>
                  <a:cubicBezTo>
                    <a:pt x="131" y="192"/>
                    <a:pt x="128" y="194"/>
                    <a:pt x="118" y="194"/>
                  </a:cubicBezTo>
                  <a:cubicBezTo>
                    <a:pt x="110" y="195"/>
                    <a:pt x="104" y="189"/>
                    <a:pt x="96" y="189"/>
                  </a:cubicBezTo>
                  <a:cubicBezTo>
                    <a:pt x="90" y="188"/>
                    <a:pt x="83" y="191"/>
                    <a:pt x="75" y="192"/>
                  </a:cubicBezTo>
                  <a:cubicBezTo>
                    <a:pt x="64" y="194"/>
                    <a:pt x="54" y="198"/>
                    <a:pt x="47" y="206"/>
                  </a:cubicBezTo>
                  <a:cubicBezTo>
                    <a:pt x="44" y="211"/>
                    <a:pt x="39" y="214"/>
                    <a:pt x="36" y="218"/>
                  </a:cubicBezTo>
                  <a:cubicBezTo>
                    <a:pt x="33" y="223"/>
                    <a:pt x="34" y="229"/>
                    <a:pt x="30" y="233"/>
                  </a:cubicBezTo>
                  <a:cubicBezTo>
                    <a:pt x="26" y="235"/>
                    <a:pt x="21" y="235"/>
                    <a:pt x="17" y="236"/>
                  </a:cubicBezTo>
                  <a:lnTo>
                    <a:pt x="15" y="231"/>
                  </a:lnTo>
                  <a:lnTo>
                    <a:pt x="8" y="224"/>
                  </a:lnTo>
                  <a:cubicBezTo>
                    <a:pt x="6" y="220"/>
                    <a:pt x="5" y="217"/>
                    <a:pt x="5" y="213"/>
                  </a:cubicBezTo>
                  <a:cubicBezTo>
                    <a:pt x="5" y="210"/>
                    <a:pt x="7" y="204"/>
                    <a:pt x="6" y="201"/>
                  </a:cubicBezTo>
                  <a:lnTo>
                    <a:pt x="1" y="195"/>
                  </a:lnTo>
                  <a:cubicBezTo>
                    <a:pt x="0" y="186"/>
                    <a:pt x="7" y="187"/>
                    <a:pt x="11" y="180"/>
                  </a:cubicBezTo>
                  <a:cubicBezTo>
                    <a:pt x="15" y="174"/>
                    <a:pt x="11" y="163"/>
                    <a:pt x="12" y="156"/>
                  </a:cubicBezTo>
                  <a:cubicBezTo>
                    <a:pt x="13" y="149"/>
                    <a:pt x="16" y="144"/>
                    <a:pt x="18" y="137"/>
                  </a:cubicBezTo>
                  <a:cubicBezTo>
                    <a:pt x="43" y="137"/>
                    <a:pt x="20" y="98"/>
                    <a:pt x="36" y="95"/>
                  </a:cubicBezTo>
                  <a:cubicBezTo>
                    <a:pt x="36" y="88"/>
                    <a:pt x="34" y="77"/>
                    <a:pt x="43" y="75"/>
                  </a:cubicBezTo>
                  <a:cubicBezTo>
                    <a:pt x="41" y="62"/>
                    <a:pt x="51" y="68"/>
                    <a:pt x="58" y="67"/>
                  </a:cubicBezTo>
                  <a:cubicBezTo>
                    <a:pt x="65" y="66"/>
                    <a:pt x="68" y="59"/>
                    <a:pt x="74" y="56"/>
                  </a:cubicBezTo>
                  <a:cubicBezTo>
                    <a:pt x="82" y="54"/>
                    <a:pt x="91" y="59"/>
                    <a:pt x="97" y="53"/>
                  </a:cubicBezTo>
                  <a:cubicBezTo>
                    <a:pt x="102" y="49"/>
                    <a:pt x="102" y="38"/>
                    <a:pt x="111" y="39"/>
                  </a:cubicBezTo>
                  <a:cubicBezTo>
                    <a:pt x="114" y="56"/>
                    <a:pt x="117" y="68"/>
                    <a:pt x="128" y="81"/>
                  </a:cubicBezTo>
                  <a:cubicBezTo>
                    <a:pt x="133" y="86"/>
                    <a:pt x="138" y="90"/>
                    <a:pt x="143" y="94"/>
                  </a:cubicBezTo>
                  <a:cubicBezTo>
                    <a:pt x="151" y="101"/>
                    <a:pt x="150" y="109"/>
                    <a:pt x="154" y="116"/>
                  </a:cubicBezTo>
                  <a:cubicBezTo>
                    <a:pt x="162" y="129"/>
                    <a:pt x="182" y="134"/>
                    <a:pt x="195" y="127"/>
                  </a:cubicBezTo>
                  <a:cubicBezTo>
                    <a:pt x="200" y="123"/>
                    <a:pt x="203" y="115"/>
                    <a:pt x="208" y="109"/>
                  </a:cubicBezTo>
                  <a:cubicBezTo>
                    <a:pt x="212" y="104"/>
                    <a:pt x="215" y="102"/>
                    <a:pt x="218" y="94"/>
                  </a:cubicBezTo>
                  <a:cubicBezTo>
                    <a:pt x="224" y="78"/>
                    <a:pt x="220" y="68"/>
                    <a:pt x="216" y="52"/>
                  </a:cubicBezTo>
                  <a:cubicBezTo>
                    <a:pt x="214" y="44"/>
                    <a:pt x="213" y="33"/>
                    <a:pt x="216" y="24"/>
                  </a:cubicBezTo>
                  <a:cubicBezTo>
                    <a:pt x="227" y="26"/>
                    <a:pt x="244" y="12"/>
                    <a:pt x="255" y="8"/>
                  </a:cubicBezTo>
                  <a:cubicBezTo>
                    <a:pt x="260" y="6"/>
                    <a:pt x="270" y="3"/>
                    <a:pt x="276" y="6"/>
                  </a:cubicBezTo>
                  <a:cubicBezTo>
                    <a:pt x="282" y="9"/>
                    <a:pt x="282" y="18"/>
                    <a:pt x="290" y="15"/>
                  </a:cubicBezTo>
                  <a:cubicBezTo>
                    <a:pt x="296" y="13"/>
                    <a:pt x="298" y="0"/>
                    <a:pt x="308" y="6"/>
                  </a:cubicBezTo>
                  <a:cubicBezTo>
                    <a:pt x="312" y="9"/>
                    <a:pt x="311" y="19"/>
                    <a:pt x="317" y="24"/>
                  </a:cubicBezTo>
                  <a:cubicBezTo>
                    <a:pt x="323" y="27"/>
                    <a:pt x="332" y="26"/>
                    <a:pt x="338" y="30"/>
                  </a:cubicBezTo>
                  <a:cubicBezTo>
                    <a:pt x="344" y="33"/>
                    <a:pt x="348" y="37"/>
                    <a:pt x="352" y="42"/>
                  </a:cubicBezTo>
                  <a:cubicBezTo>
                    <a:pt x="358" y="50"/>
                    <a:pt x="361" y="54"/>
                    <a:pt x="370" y="60"/>
                  </a:cubicBezTo>
                  <a:cubicBezTo>
                    <a:pt x="375" y="63"/>
                    <a:pt x="387" y="73"/>
                    <a:pt x="388" y="78"/>
                  </a:cubicBezTo>
                  <a:cubicBezTo>
                    <a:pt x="399" y="83"/>
                    <a:pt x="409" y="75"/>
                    <a:pt x="420" y="73"/>
                  </a:cubicBezTo>
                  <a:cubicBezTo>
                    <a:pt x="425" y="72"/>
                    <a:pt x="430" y="71"/>
                    <a:pt x="436" y="71"/>
                  </a:cubicBezTo>
                  <a:lnTo>
                    <a:pt x="437" y="72"/>
                  </a:lnTo>
                  <a:cubicBezTo>
                    <a:pt x="442" y="74"/>
                    <a:pt x="451" y="71"/>
                    <a:pt x="453" y="76"/>
                  </a:cubicBezTo>
                  <a:cubicBezTo>
                    <a:pt x="456" y="81"/>
                    <a:pt x="459" y="84"/>
                    <a:pt x="456" y="86"/>
                  </a:cubicBezTo>
                  <a:lnTo>
                    <a:pt x="450" y="95"/>
                  </a:lnTo>
                  <a:cubicBezTo>
                    <a:pt x="451" y="98"/>
                    <a:pt x="459" y="99"/>
                    <a:pt x="460" y="108"/>
                  </a:cubicBezTo>
                  <a:cubicBezTo>
                    <a:pt x="461" y="117"/>
                    <a:pt x="459" y="129"/>
                    <a:pt x="464" y="135"/>
                  </a:cubicBezTo>
                  <a:cubicBezTo>
                    <a:pt x="470" y="142"/>
                    <a:pt x="469" y="152"/>
                    <a:pt x="475" y="161"/>
                  </a:cubicBezTo>
                  <a:cubicBezTo>
                    <a:pt x="481" y="169"/>
                    <a:pt x="494" y="181"/>
                    <a:pt x="494" y="188"/>
                  </a:cubicBezTo>
                  <a:cubicBezTo>
                    <a:pt x="494" y="193"/>
                    <a:pt x="493" y="200"/>
                    <a:pt x="494" y="20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F3D5C2EB-D879-41C4-B536-20C75FF1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213" y="2664433"/>
              <a:ext cx="115563" cy="84046"/>
            </a:xfrm>
            <a:custGeom>
              <a:avLst/>
              <a:gdLst>
                <a:gd name="T0" fmla="*/ 383 w 386"/>
                <a:gd name="T1" fmla="*/ 121 h 283"/>
                <a:gd name="T2" fmla="*/ 377 w 386"/>
                <a:gd name="T3" fmla="*/ 136 h 283"/>
                <a:gd name="T4" fmla="*/ 349 w 386"/>
                <a:gd name="T5" fmla="*/ 150 h 283"/>
                <a:gd name="T6" fmla="*/ 328 w 386"/>
                <a:gd name="T7" fmla="*/ 172 h 283"/>
                <a:gd name="T8" fmla="*/ 331 w 386"/>
                <a:gd name="T9" fmla="*/ 202 h 283"/>
                <a:gd name="T10" fmla="*/ 341 w 386"/>
                <a:gd name="T11" fmla="*/ 209 h 283"/>
                <a:gd name="T12" fmla="*/ 343 w 386"/>
                <a:gd name="T13" fmla="*/ 224 h 283"/>
                <a:gd name="T14" fmla="*/ 323 w 386"/>
                <a:gd name="T15" fmla="*/ 219 h 283"/>
                <a:gd name="T16" fmla="*/ 311 w 386"/>
                <a:gd name="T17" fmla="*/ 221 h 283"/>
                <a:gd name="T18" fmla="*/ 282 w 386"/>
                <a:gd name="T19" fmla="*/ 240 h 283"/>
                <a:gd name="T20" fmla="*/ 282 w 386"/>
                <a:gd name="T21" fmla="*/ 251 h 283"/>
                <a:gd name="T22" fmla="*/ 286 w 386"/>
                <a:gd name="T23" fmla="*/ 259 h 283"/>
                <a:gd name="T24" fmla="*/ 249 w 386"/>
                <a:gd name="T25" fmla="*/ 271 h 283"/>
                <a:gd name="T26" fmla="*/ 230 w 386"/>
                <a:gd name="T27" fmla="*/ 263 h 283"/>
                <a:gd name="T28" fmla="*/ 209 w 386"/>
                <a:gd name="T29" fmla="*/ 267 h 283"/>
                <a:gd name="T30" fmla="*/ 195 w 386"/>
                <a:gd name="T31" fmla="*/ 281 h 283"/>
                <a:gd name="T32" fmla="*/ 187 w 386"/>
                <a:gd name="T33" fmla="*/ 278 h 283"/>
                <a:gd name="T34" fmla="*/ 184 w 386"/>
                <a:gd name="T35" fmla="*/ 269 h 283"/>
                <a:gd name="T36" fmla="*/ 175 w 386"/>
                <a:gd name="T37" fmla="*/ 224 h 283"/>
                <a:gd name="T38" fmla="*/ 149 w 386"/>
                <a:gd name="T39" fmla="*/ 217 h 283"/>
                <a:gd name="T40" fmla="*/ 139 w 386"/>
                <a:gd name="T41" fmla="*/ 205 h 283"/>
                <a:gd name="T42" fmla="*/ 127 w 386"/>
                <a:gd name="T43" fmla="*/ 210 h 283"/>
                <a:gd name="T44" fmla="*/ 127 w 386"/>
                <a:gd name="T45" fmla="*/ 202 h 283"/>
                <a:gd name="T46" fmla="*/ 127 w 386"/>
                <a:gd name="T47" fmla="*/ 184 h 283"/>
                <a:gd name="T48" fmla="*/ 133 w 386"/>
                <a:gd name="T49" fmla="*/ 163 h 283"/>
                <a:gd name="T50" fmla="*/ 117 w 386"/>
                <a:gd name="T51" fmla="*/ 156 h 283"/>
                <a:gd name="T52" fmla="*/ 112 w 386"/>
                <a:gd name="T53" fmla="*/ 139 h 283"/>
                <a:gd name="T54" fmla="*/ 66 w 386"/>
                <a:gd name="T55" fmla="*/ 141 h 283"/>
                <a:gd name="T56" fmla="*/ 39 w 386"/>
                <a:gd name="T57" fmla="*/ 115 h 283"/>
                <a:gd name="T58" fmla="*/ 16 w 386"/>
                <a:gd name="T59" fmla="*/ 109 h 283"/>
                <a:gd name="T60" fmla="*/ 3 w 386"/>
                <a:gd name="T61" fmla="*/ 71 h 283"/>
                <a:gd name="T62" fmla="*/ 3 w 386"/>
                <a:gd name="T63" fmla="*/ 53 h 283"/>
                <a:gd name="T64" fmla="*/ 16 w 386"/>
                <a:gd name="T65" fmla="*/ 50 h 283"/>
                <a:gd name="T66" fmla="*/ 22 w 386"/>
                <a:gd name="T67" fmla="*/ 35 h 283"/>
                <a:gd name="T68" fmla="*/ 33 w 386"/>
                <a:gd name="T69" fmla="*/ 23 h 283"/>
                <a:gd name="T70" fmla="*/ 61 w 386"/>
                <a:gd name="T71" fmla="*/ 9 h 283"/>
                <a:gd name="T72" fmla="*/ 82 w 386"/>
                <a:gd name="T73" fmla="*/ 6 h 283"/>
                <a:gd name="T74" fmla="*/ 104 w 386"/>
                <a:gd name="T75" fmla="*/ 11 h 283"/>
                <a:gd name="T76" fmla="*/ 127 w 386"/>
                <a:gd name="T77" fmla="*/ 11 h 283"/>
                <a:gd name="T78" fmla="*/ 146 w 386"/>
                <a:gd name="T79" fmla="*/ 9 h 283"/>
                <a:gd name="T80" fmla="*/ 165 w 386"/>
                <a:gd name="T81" fmla="*/ 3 h 283"/>
                <a:gd name="T82" fmla="*/ 171 w 386"/>
                <a:gd name="T83" fmla="*/ 11 h 283"/>
                <a:gd name="T84" fmla="*/ 181 w 386"/>
                <a:gd name="T85" fmla="*/ 14 h 283"/>
                <a:gd name="T86" fmla="*/ 187 w 386"/>
                <a:gd name="T87" fmla="*/ 22 h 283"/>
                <a:gd name="T88" fmla="*/ 197 w 386"/>
                <a:gd name="T89" fmla="*/ 26 h 283"/>
                <a:gd name="T90" fmla="*/ 218 w 386"/>
                <a:gd name="T91" fmla="*/ 30 h 283"/>
                <a:gd name="T92" fmla="*/ 259 w 386"/>
                <a:gd name="T93" fmla="*/ 16 h 283"/>
                <a:gd name="T94" fmla="*/ 276 w 386"/>
                <a:gd name="T95" fmla="*/ 25 h 283"/>
                <a:gd name="T96" fmla="*/ 297 w 386"/>
                <a:gd name="T97" fmla="*/ 30 h 283"/>
                <a:gd name="T98" fmla="*/ 313 w 386"/>
                <a:gd name="T99" fmla="*/ 41 h 283"/>
                <a:gd name="T100" fmla="*/ 328 w 386"/>
                <a:gd name="T101" fmla="*/ 54 h 283"/>
                <a:gd name="T102" fmla="*/ 345 w 386"/>
                <a:gd name="T103" fmla="*/ 63 h 283"/>
                <a:gd name="T104" fmla="*/ 358 w 386"/>
                <a:gd name="T105" fmla="*/ 79 h 283"/>
                <a:gd name="T106" fmla="*/ 386 w 386"/>
                <a:gd name="T107" fmla="*/ 83 h 283"/>
                <a:gd name="T108" fmla="*/ 381 w 386"/>
                <a:gd name="T109" fmla="*/ 99 h 283"/>
                <a:gd name="T110" fmla="*/ 372 w 386"/>
                <a:gd name="T111" fmla="*/ 112 h 283"/>
                <a:gd name="T112" fmla="*/ 383 w 386"/>
                <a:gd name="T113" fmla="*/ 121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" h="283">
                  <a:moveTo>
                    <a:pt x="383" y="121"/>
                  </a:moveTo>
                  <a:cubicBezTo>
                    <a:pt x="385" y="126"/>
                    <a:pt x="380" y="133"/>
                    <a:pt x="377" y="136"/>
                  </a:cubicBezTo>
                  <a:cubicBezTo>
                    <a:pt x="368" y="143"/>
                    <a:pt x="357" y="138"/>
                    <a:pt x="349" y="150"/>
                  </a:cubicBezTo>
                  <a:cubicBezTo>
                    <a:pt x="342" y="159"/>
                    <a:pt x="341" y="170"/>
                    <a:pt x="328" y="172"/>
                  </a:cubicBezTo>
                  <a:cubicBezTo>
                    <a:pt x="327" y="180"/>
                    <a:pt x="325" y="195"/>
                    <a:pt x="331" y="202"/>
                  </a:cubicBezTo>
                  <a:cubicBezTo>
                    <a:pt x="333" y="206"/>
                    <a:pt x="339" y="206"/>
                    <a:pt x="341" y="209"/>
                  </a:cubicBezTo>
                  <a:cubicBezTo>
                    <a:pt x="343" y="214"/>
                    <a:pt x="343" y="218"/>
                    <a:pt x="343" y="224"/>
                  </a:cubicBezTo>
                  <a:cubicBezTo>
                    <a:pt x="333" y="224"/>
                    <a:pt x="330" y="222"/>
                    <a:pt x="323" y="219"/>
                  </a:cubicBezTo>
                  <a:cubicBezTo>
                    <a:pt x="315" y="215"/>
                    <a:pt x="317" y="214"/>
                    <a:pt x="311" y="221"/>
                  </a:cubicBezTo>
                  <a:cubicBezTo>
                    <a:pt x="300" y="231"/>
                    <a:pt x="300" y="242"/>
                    <a:pt x="282" y="240"/>
                  </a:cubicBezTo>
                  <a:cubicBezTo>
                    <a:pt x="282" y="243"/>
                    <a:pt x="281" y="248"/>
                    <a:pt x="282" y="251"/>
                  </a:cubicBezTo>
                  <a:lnTo>
                    <a:pt x="286" y="259"/>
                  </a:lnTo>
                  <a:cubicBezTo>
                    <a:pt x="284" y="268"/>
                    <a:pt x="255" y="273"/>
                    <a:pt x="249" y="271"/>
                  </a:cubicBezTo>
                  <a:cubicBezTo>
                    <a:pt x="241" y="267"/>
                    <a:pt x="240" y="263"/>
                    <a:pt x="230" y="263"/>
                  </a:cubicBezTo>
                  <a:cubicBezTo>
                    <a:pt x="223" y="263"/>
                    <a:pt x="214" y="264"/>
                    <a:pt x="209" y="267"/>
                  </a:cubicBezTo>
                  <a:cubicBezTo>
                    <a:pt x="203" y="270"/>
                    <a:pt x="200" y="278"/>
                    <a:pt x="195" y="281"/>
                  </a:cubicBezTo>
                  <a:cubicBezTo>
                    <a:pt x="191" y="283"/>
                    <a:pt x="188" y="281"/>
                    <a:pt x="187" y="278"/>
                  </a:cubicBezTo>
                  <a:lnTo>
                    <a:pt x="184" y="269"/>
                  </a:lnTo>
                  <a:cubicBezTo>
                    <a:pt x="179" y="254"/>
                    <a:pt x="180" y="238"/>
                    <a:pt x="175" y="224"/>
                  </a:cubicBezTo>
                  <a:cubicBezTo>
                    <a:pt x="166" y="218"/>
                    <a:pt x="158" y="225"/>
                    <a:pt x="149" y="217"/>
                  </a:cubicBezTo>
                  <a:cubicBezTo>
                    <a:pt x="146" y="213"/>
                    <a:pt x="145" y="206"/>
                    <a:pt x="139" y="205"/>
                  </a:cubicBezTo>
                  <a:cubicBezTo>
                    <a:pt x="135" y="204"/>
                    <a:pt x="131" y="208"/>
                    <a:pt x="127" y="210"/>
                  </a:cubicBezTo>
                  <a:lnTo>
                    <a:pt x="127" y="202"/>
                  </a:lnTo>
                  <a:cubicBezTo>
                    <a:pt x="127" y="196"/>
                    <a:pt x="127" y="189"/>
                    <a:pt x="127" y="184"/>
                  </a:cubicBezTo>
                  <a:cubicBezTo>
                    <a:pt x="128" y="176"/>
                    <a:pt x="133" y="170"/>
                    <a:pt x="133" y="163"/>
                  </a:cubicBezTo>
                  <a:cubicBezTo>
                    <a:pt x="129" y="160"/>
                    <a:pt x="121" y="159"/>
                    <a:pt x="117" y="156"/>
                  </a:cubicBezTo>
                  <a:cubicBezTo>
                    <a:pt x="112" y="151"/>
                    <a:pt x="115" y="145"/>
                    <a:pt x="112" y="139"/>
                  </a:cubicBezTo>
                  <a:cubicBezTo>
                    <a:pt x="97" y="139"/>
                    <a:pt x="81" y="147"/>
                    <a:pt x="66" y="141"/>
                  </a:cubicBezTo>
                  <a:cubicBezTo>
                    <a:pt x="56" y="136"/>
                    <a:pt x="49" y="121"/>
                    <a:pt x="39" y="115"/>
                  </a:cubicBezTo>
                  <a:cubicBezTo>
                    <a:pt x="37" y="100"/>
                    <a:pt x="26" y="111"/>
                    <a:pt x="16" y="109"/>
                  </a:cubicBezTo>
                  <a:cubicBezTo>
                    <a:pt x="0" y="105"/>
                    <a:pt x="5" y="85"/>
                    <a:pt x="3" y="71"/>
                  </a:cubicBezTo>
                  <a:cubicBezTo>
                    <a:pt x="3" y="67"/>
                    <a:pt x="3" y="59"/>
                    <a:pt x="3" y="53"/>
                  </a:cubicBezTo>
                  <a:cubicBezTo>
                    <a:pt x="7" y="52"/>
                    <a:pt x="12" y="52"/>
                    <a:pt x="16" y="50"/>
                  </a:cubicBezTo>
                  <a:cubicBezTo>
                    <a:pt x="20" y="46"/>
                    <a:pt x="19" y="40"/>
                    <a:pt x="22" y="35"/>
                  </a:cubicBezTo>
                  <a:cubicBezTo>
                    <a:pt x="25" y="31"/>
                    <a:pt x="30" y="28"/>
                    <a:pt x="33" y="23"/>
                  </a:cubicBezTo>
                  <a:cubicBezTo>
                    <a:pt x="40" y="15"/>
                    <a:pt x="50" y="11"/>
                    <a:pt x="61" y="9"/>
                  </a:cubicBezTo>
                  <a:cubicBezTo>
                    <a:pt x="69" y="8"/>
                    <a:pt x="76" y="5"/>
                    <a:pt x="82" y="6"/>
                  </a:cubicBezTo>
                  <a:cubicBezTo>
                    <a:pt x="90" y="6"/>
                    <a:pt x="96" y="12"/>
                    <a:pt x="104" y="11"/>
                  </a:cubicBezTo>
                  <a:cubicBezTo>
                    <a:pt x="114" y="11"/>
                    <a:pt x="117" y="9"/>
                    <a:pt x="127" y="11"/>
                  </a:cubicBezTo>
                  <a:cubicBezTo>
                    <a:pt x="135" y="13"/>
                    <a:pt x="139" y="13"/>
                    <a:pt x="146" y="9"/>
                  </a:cubicBezTo>
                  <a:cubicBezTo>
                    <a:pt x="152" y="6"/>
                    <a:pt x="158" y="0"/>
                    <a:pt x="165" y="3"/>
                  </a:cubicBezTo>
                  <a:cubicBezTo>
                    <a:pt x="169" y="4"/>
                    <a:pt x="169" y="9"/>
                    <a:pt x="171" y="11"/>
                  </a:cubicBezTo>
                  <a:lnTo>
                    <a:pt x="181" y="14"/>
                  </a:lnTo>
                  <a:cubicBezTo>
                    <a:pt x="184" y="16"/>
                    <a:pt x="183" y="20"/>
                    <a:pt x="187" y="22"/>
                  </a:cubicBezTo>
                  <a:cubicBezTo>
                    <a:pt x="190" y="25"/>
                    <a:pt x="194" y="24"/>
                    <a:pt x="197" y="26"/>
                  </a:cubicBezTo>
                  <a:cubicBezTo>
                    <a:pt x="205" y="29"/>
                    <a:pt x="209" y="32"/>
                    <a:pt x="218" y="30"/>
                  </a:cubicBezTo>
                  <a:cubicBezTo>
                    <a:pt x="231" y="29"/>
                    <a:pt x="246" y="13"/>
                    <a:pt x="259" y="16"/>
                  </a:cubicBezTo>
                  <a:cubicBezTo>
                    <a:pt x="264" y="18"/>
                    <a:pt x="270" y="22"/>
                    <a:pt x="276" y="25"/>
                  </a:cubicBezTo>
                  <a:cubicBezTo>
                    <a:pt x="283" y="28"/>
                    <a:pt x="287" y="29"/>
                    <a:pt x="297" y="30"/>
                  </a:cubicBezTo>
                  <a:cubicBezTo>
                    <a:pt x="308" y="32"/>
                    <a:pt x="307" y="32"/>
                    <a:pt x="313" y="41"/>
                  </a:cubicBezTo>
                  <a:cubicBezTo>
                    <a:pt x="317" y="47"/>
                    <a:pt x="321" y="51"/>
                    <a:pt x="328" y="54"/>
                  </a:cubicBezTo>
                  <a:cubicBezTo>
                    <a:pt x="336" y="58"/>
                    <a:pt x="339" y="56"/>
                    <a:pt x="345" y="63"/>
                  </a:cubicBezTo>
                  <a:cubicBezTo>
                    <a:pt x="349" y="67"/>
                    <a:pt x="356" y="74"/>
                    <a:pt x="358" y="79"/>
                  </a:cubicBezTo>
                  <a:cubicBezTo>
                    <a:pt x="366" y="81"/>
                    <a:pt x="378" y="80"/>
                    <a:pt x="386" y="83"/>
                  </a:cubicBezTo>
                  <a:cubicBezTo>
                    <a:pt x="386" y="90"/>
                    <a:pt x="386" y="94"/>
                    <a:pt x="381" y="99"/>
                  </a:cubicBezTo>
                  <a:cubicBezTo>
                    <a:pt x="378" y="103"/>
                    <a:pt x="370" y="104"/>
                    <a:pt x="372" y="112"/>
                  </a:cubicBezTo>
                  <a:cubicBezTo>
                    <a:pt x="373" y="118"/>
                    <a:pt x="380" y="114"/>
                    <a:pt x="383" y="1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76">
              <a:extLst>
                <a:ext uri="{FF2B5EF4-FFF2-40B4-BE49-F238E27FC236}">
                  <a16:creationId xmlns:a16="http://schemas.microsoft.com/office/drawing/2014/main" id="{2EC68B69-6B00-46D5-BD57-3E78DF685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681" y="2670999"/>
              <a:ext cx="194356" cy="149707"/>
            </a:xfrm>
            <a:custGeom>
              <a:avLst/>
              <a:gdLst>
                <a:gd name="T0" fmla="*/ 640 w 653"/>
                <a:gd name="T1" fmla="*/ 299 h 503"/>
                <a:gd name="T2" fmla="*/ 600 w 653"/>
                <a:gd name="T3" fmla="*/ 325 h 503"/>
                <a:gd name="T4" fmla="*/ 568 w 653"/>
                <a:gd name="T5" fmla="*/ 312 h 503"/>
                <a:gd name="T6" fmla="*/ 564 w 653"/>
                <a:gd name="T7" fmla="*/ 342 h 503"/>
                <a:gd name="T8" fmla="*/ 580 w 653"/>
                <a:gd name="T9" fmla="*/ 395 h 503"/>
                <a:gd name="T10" fmla="*/ 594 w 653"/>
                <a:gd name="T11" fmla="*/ 429 h 503"/>
                <a:gd name="T12" fmla="*/ 534 w 653"/>
                <a:gd name="T13" fmla="*/ 450 h 503"/>
                <a:gd name="T14" fmla="*/ 525 w 653"/>
                <a:gd name="T15" fmla="*/ 491 h 503"/>
                <a:gd name="T16" fmla="*/ 473 w 653"/>
                <a:gd name="T17" fmla="*/ 490 h 503"/>
                <a:gd name="T18" fmla="*/ 429 w 653"/>
                <a:gd name="T19" fmla="*/ 501 h 503"/>
                <a:gd name="T20" fmla="*/ 352 w 653"/>
                <a:gd name="T21" fmla="*/ 492 h 503"/>
                <a:gd name="T22" fmla="*/ 290 w 653"/>
                <a:gd name="T23" fmla="*/ 489 h 503"/>
                <a:gd name="T24" fmla="*/ 245 w 653"/>
                <a:gd name="T25" fmla="*/ 472 h 503"/>
                <a:gd name="T26" fmla="*/ 190 w 653"/>
                <a:gd name="T27" fmla="*/ 459 h 503"/>
                <a:gd name="T28" fmla="*/ 126 w 653"/>
                <a:gd name="T29" fmla="*/ 476 h 503"/>
                <a:gd name="T30" fmla="*/ 56 w 653"/>
                <a:gd name="T31" fmla="*/ 480 h 503"/>
                <a:gd name="T32" fmla="*/ 38 w 653"/>
                <a:gd name="T33" fmla="*/ 475 h 503"/>
                <a:gd name="T34" fmla="*/ 23 w 653"/>
                <a:gd name="T35" fmla="*/ 404 h 503"/>
                <a:gd name="T36" fmla="*/ 42 w 653"/>
                <a:gd name="T37" fmla="*/ 359 h 503"/>
                <a:gd name="T38" fmla="*/ 23 w 653"/>
                <a:gd name="T39" fmla="*/ 312 h 503"/>
                <a:gd name="T40" fmla="*/ 0 w 653"/>
                <a:gd name="T41" fmla="*/ 257 h 503"/>
                <a:gd name="T42" fmla="*/ 22 w 653"/>
                <a:gd name="T43" fmla="*/ 246 h 503"/>
                <a:gd name="T44" fmla="*/ 62 w 653"/>
                <a:gd name="T45" fmla="*/ 250 h 503"/>
                <a:gd name="T46" fmla="*/ 95 w 653"/>
                <a:gd name="T47" fmla="*/ 230 h 503"/>
                <a:gd name="T48" fmla="*/ 124 w 653"/>
                <a:gd name="T49" fmla="*/ 200 h 503"/>
                <a:gd name="T50" fmla="*/ 156 w 653"/>
                <a:gd name="T51" fmla="*/ 203 h 503"/>
                <a:gd name="T52" fmla="*/ 144 w 653"/>
                <a:gd name="T53" fmla="*/ 181 h 503"/>
                <a:gd name="T54" fmla="*/ 162 w 653"/>
                <a:gd name="T55" fmla="*/ 129 h 503"/>
                <a:gd name="T56" fmla="*/ 196 w 653"/>
                <a:gd name="T57" fmla="*/ 100 h 503"/>
                <a:gd name="T58" fmla="*/ 194 w 653"/>
                <a:gd name="T59" fmla="*/ 78 h 503"/>
                <a:gd name="T60" fmla="*/ 199 w 653"/>
                <a:gd name="T61" fmla="*/ 62 h 503"/>
                <a:gd name="T62" fmla="*/ 247 w 653"/>
                <a:gd name="T63" fmla="*/ 54 h 503"/>
                <a:gd name="T64" fmla="*/ 259 w 653"/>
                <a:gd name="T65" fmla="*/ 39 h 503"/>
                <a:gd name="T66" fmla="*/ 284 w 653"/>
                <a:gd name="T67" fmla="*/ 6 h 503"/>
                <a:gd name="T68" fmla="*/ 294 w 653"/>
                <a:gd name="T69" fmla="*/ 3 h 503"/>
                <a:gd name="T70" fmla="*/ 321 w 653"/>
                <a:gd name="T71" fmla="*/ 7 h 503"/>
                <a:gd name="T72" fmla="*/ 345 w 653"/>
                <a:gd name="T73" fmla="*/ 26 h 503"/>
                <a:gd name="T74" fmla="*/ 387 w 653"/>
                <a:gd name="T75" fmla="*/ 26 h 503"/>
                <a:gd name="T76" fmla="*/ 419 w 653"/>
                <a:gd name="T77" fmla="*/ 27 h 503"/>
                <a:gd name="T78" fmla="*/ 449 w 653"/>
                <a:gd name="T79" fmla="*/ 35 h 503"/>
                <a:gd name="T80" fmla="*/ 496 w 653"/>
                <a:gd name="T81" fmla="*/ 50 h 503"/>
                <a:gd name="T82" fmla="*/ 500 w 653"/>
                <a:gd name="T83" fmla="*/ 69 h 503"/>
                <a:gd name="T84" fmla="*/ 502 w 653"/>
                <a:gd name="T85" fmla="*/ 95 h 503"/>
                <a:gd name="T86" fmla="*/ 529 w 653"/>
                <a:gd name="T87" fmla="*/ 150 h 503"/>
                <a:gd name="T88" fmla="*/ 550 w 653"/>
                <a:gd name="T89" fmla="*/ 191 h 503"/>
                <a:gd name="T90" fmla="*/ 576 w 653"/>
                <a:gd name="T91" fmla="*/ 231 h 503"/>
                <a:gd name="T92" fmla="*/ 630 w 653"/>
                <a:gd name="T93" fmla="*/ 262 h 503"/>
                <a:gd name="T94" fmla="*/ 652 w 653"/>
                <a:gd name="T95" fmla="*/ 289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3" h="503">
                  <a:moveTo>
                    <a:pt x="652" y="289"/>
                  </a:moveTo>
                  <a:cubicBezTo>
                    <a:pt x="650" y="294"/>
                    <a:pt x="642" y="295"/>
                    <a:pt x="640" y="299"/>
                  </a:cubicBezTo>
                  <a:cubicBezTo>
                    <a:pt x="639" y="303"/>
                    <a:pt x="630" y="328"/>
                    <a:pt x="625" y="328"/>
                  </a:cubicBezTo>
                  <a:cubicBezTo>
                    <a:pt x="621" y="328"/>
                    <a:pt x="604" y="324"/>
                    <a:pt x="600" y="325"/>
                  </a:cubicBezTo>
                  <a:cubicBezTo>
                    <a:pt x="597" y="327"/>
                    <a:pt x="588" y="334"/>
                    <a:pt x="585" y="332"/>
                  </a:cubicBezTo>
                  <a:cubicBezTo>
                    <a:pt x="581" y="330"/>
                    <a:pt x="571" y="312"/>
                    <a:pt x="568" y="312"/>
                  </a:cubicBezTo>
                  <a:lnTo>
                    <a:pt x="564" y="325"/>
                  </a:lnTo>
                  <a:cubicBezTo>
                    <a:pt x="562" y="328"/>
                    <a:pt x="561" y="338"/>
                    <a:pt x="564" y="342"/>
                  </a:cubicBezTo>
                  <a:cubicBezTo>
                    <a:pt x="567" y="345"/>
                    <a:pt x="580" y="360"/>
                    <a:pt x="579" y="366"/>
                  </a:cubicBezTo>
                  <a:cubicBezTo>
                    <a:pt x="579" y="372"/>
                    <a:pt x="571" y="390"/>
                    <a:pt x="580" y="395"/>
                  </a:cubicBezTo>
                  <a:cubicBezTo>
                    <a:pt x="589" y="400"/>
                    <a:pt x="597" y="406"/>
                    <a:pt x="597" y="409"/>
                  </a:cubicBezTo>
                  <a:cubicBezTo>
                    <a:pt x="597" y="413"/>
                    <a:pt x="594" y="424"/>
                    <a:pt x="594" y="429"/>
                  </a:cubicBezTo>
                  <a:cubicBezTo>
                    <a:pt x="588" y="433"/>
                    <a:pt x="581" y="434"/>
                    <a:pt x="572" y="436"/>
                  </a:cubicBezTo>
                  <a:cubicBezTo>
                    <a:pt x="557" y="438"/>
                    <a:pt x="542" y="438"/>
                    <a:pt x="534" y="450"/>
                  </a:cubicBezTo>
                  <a:cubicBezTo>
                    <a:pt x="532" y="454"/>
                    <a:pt x="526" y="464"/>
                    <a:pt x="525" y="468"/>
                  </a:cubicBezTo>
                  <a:cubicBezTo>
                    <a:pt x="523" y="476"/>
                    <a:pt x="529" y="483"/>
                    <a:pt x="525" y="491"/>
                  </a:cubicBezTo>
                  <a:cubicBezTo>
                    <a:pt x="519" y="502"/>
                    <a:pt x="495" y="499"/>
                    <a:pt x="490" y="487"/>
                  </a:cubicBezTo>
                  <a:cubicBezTo>
                    <a:pt x="483" y="486"/>
                    <a:pt x="479" y="490"/>
                    <a:pt x="473" y="490"/>
                  </a:cubicBezTo>
                  <a:cubicBezTo>
                    <a:pt x="466" y="491"/>
                    <a:pt x="465" y="488"/>
                    <a:pt x="458" y="487"/>
                  </a:cubicBezTo>
                  <a:cubicBezTo>
                    <a:pt x="448" y="485"/>
                    <a:pt x="434" y="491"/>
                    <a:pt x="429" y="501"/>
                  </a:cubicBezTo>
                  <a:cubicBezTo>
                    <a:pt x="418" y="503"/>
                    <a:pt x="409" y="497"/>
                    <a:pt x="406" y="487"/>
                  </a:cubicBezTo>
                  <a:cubicBezTo>
                    <a:pt x="384" y="480"/>
                    <a:pt x="373" y="495"/>
                    <a:pt x="352" y="492"/>
                  </a:cubicBezTo>
                  <a:cubicBezTo>
                    <a:pt x="340" y="490"/>
                    <a:pt x="334" y="494"/>
                    <a:pt x="322" y="495"/>
                  </a:cubicBezTo>
                  <a:cubicBezTo>
                    <a:pt x="310" y="496"/>
                    <a:pt x="302" y="488"/>
                    <a:pt x="290" y="489"/>
                  </a:cubicBezTo>
                  <a:cubicBezTo>
                    <a:pt x="279" y="490"/>
                    <a:pt x="278" y="494"/>
                    <a:pt x="267" y="487"/>
                  </a:cubicBezTo>
                  <a:cubicBezTo>
                    <a:pt x="261" y="483"/>
                    <a:pt x="252" y="474"/>
                    <a:pt x="245" y="472"/>
                  </a:cubicBezTo>
                  <a:cubicBezTo>
                    <a:pt x="234" y="469"/>
                    <a:pt x="222" y="475"/>
                    <a:pt x="211" y="471"/>
                  </a:cubicBezTo>
                  <a:cubicBezTo>
                    <a:pt x="204" y="468"/>
                    <a:pt x="198" y="461"/>
                    <a:pt x="190" y="459"/>
                  </a:cubicBezTo>
                  <a:cubicBezTo>
                    <a:pt x="186" y="458"/>
                    <a:pt x="182" y="457"/>
                    <a:pt x="177" y="458"/>
                  </a:cubicBezTo>
                  <a:cubicBezTo>
                    <a:pt x="166" y="469"/>
                    <a:pt x="144" y="476"/>
                    <a:pt x="126" y="476"/>
                  </a:cubicBezTo>
                  <a:cubicBezTo>
                    <a:pt x="105" y="476"/>
                    <a:pt x="87" y="489"/>
                    <a:pt x="67" y="485"/>
                  </a:cubicBezTo>
                  <a:cubicBezTo>
                    <a:pt x="62" y="485"/>
                    <a:pt x="61" y="482"/>
                    <a:pt x="56" y="480"/>
                  </a:cubicBezTo>
                  <a:cubicBezTo>
                    <a:pt x="52" y="479"/>
                    <a:pt x="45" y="478"/>
                    <a:pt x="41" y="476"/>
                  </a:cubicBezTo>
                  <a:lnTo>
                    <a:pt x="38" y="475"/>
                  </a:lnTo>
                  <a:cubicBezTo>
                    <a:pt x="31" y="471"/>
                    <a:pt x="30" y="464"/>
                    <a:pt x="26" y="455"/>
                  </a:cubicBezTo>
                  <a:cubicBezTo>
                    <a:pt x="18" y="439"/>
                    <a:pt x="8" y="421"/>
                    <a:pt x="23" y="404"/>
                  </a:cubicBezTo>
                  <a:cubicBezTo>
                    <a:pt x="28" y="399"/>
                    <a:pt x="39" y="396"/>
                    <a:pt x="42" y="389"/>
                  </a:cubicBezTo>
                  <a:cubicBezTo>
                    <a:pt x="44" y="384"/>
                    <a:pt x="43" y="365"/>
                    <a:pt x="42" y="359"/>
                  </a:cubicBezTo>
                  <a:cubicBezTo>
                    <a:pt x="39" y="343"/>
                    <a:pt x="30" y="327"/>
                    <a:pt x="26" y="312"/>
                  </a:cubicBezTo>
                  <a:lnTo>
                    <a:pt x="23" y="312"/>
                  </a:lnTo>
                  <a:cubicBezTo>
                    <a:pt x="20" y="300"/>
                    <a:pt x="12" y="290"/>
                    <a:pt x="6" y="278"/>
                  </a:cubicBezTo>
                  <a:cubicBezTo>
                    <a:pt x="4" y="273"/>
                    <a:pt x="1" y="265"/>
                    <a:pt x="0" y="257"/>
                  </a:cubicBezTo>
                  <a:cubicBezTo>
                    <a:pt x="1" y="260"/>
                    <a:pt x="4" y="262"/>
                    <a:pt x="8" y="260"/>
                  </a:cubicBezTo>
                  <a:cubicBezTo>
                    <a:pt x="13" y="257"/>
                    <a:pt x="16" y="249"/>
                    <a:pt x="22" y="246"/>
                  </a:cubicBezTo>
                  <a:cubicBezTo>
                    <a:pt x="27" y="243"/>
                    <a:pt x="36" y="242"/>
                    <a:pt x="43" y="242"/>
                  </a:cubicBezTo>
                  <a:cubicBezTo>
                    <a:pt x="53" y="242"/>
                    <a:pt x="54" y="246"/>
                    <a:pt x="62" y="250"/>
                  </a:cubicBezTo>
                  <a:cubicBezTo>
                    <a:pt x="68" y="252"/>
                    <a:pt x="97" y="247"/>
                    <a:pt x="99" y="238"/>
                  </a:cubicBezTo>
                  <a:lnTo>
                    <a:pt x="95" y="230"/>
                  </a:lnTo>
                  <a:cubicBezTo>
                    <a:pt x="94" y="227"/>
                    <a:pt x="95" y="222"/>
                    <a:pt x="95" y="219"/>
                  </a:cubicBezTo>
                  <a:cubicBezTo>
                    <a:pt x="113" y="221"/>
                    <a:pt x="113" y="210"/>
                    <a:pt x="124" y="200"/>
                  </a:cubicBezTo>
                  <a:cubicBezTo>
                    <a:pt x="130" y="193"/>
                    <a:pt x="128" y="194"/>
                    <a:pt x="136" y="198"/>
                  </a:cubicBezTo>
                  <a:cubicBezTo>
                    <a:pt x="143" y="201"/>
                    <a:pt x="146" y="203"/>
                    <a:pt x="156" y="203"/>
                  </a:cubicBezTo>
                  <a:cubicBezTo>
                    <a:pt x="156" y="197"/>
                    <a:pt x="156" y="193"/>
                    <a:pt x="154" y="188"/>
                  </a:cubicBezTo>
                  <a:cubicBezTo>
                    <a:pt x="152" y="185"/>
                    <a:pt x="146" y="185"/>
                    <a:pt x="144" y="181"/>
                  </a:cubicBezTo>
                  <a:cubicBezTo>
                    <a:pt x="138" y="174"/>
                    <a:pt x="140" y="159"/>
                    <a:pt x="141" y="151"/>
                  </a:cubicBezTo>
                  <a:cubicBezTo>
                    <a:pt x="154" y="149"/>
                    <a:pt x="155" y="138"/>
                    <a:pt x="162" y="129"/>
                  </a:cubicBezTo>
                  <a:cubicBezTo>
                    <a:pt x="170" y="117"/>
                    <a:pt x="181" y="122"/>
                    <a:pt x="190" y="115"/>
                  </a:cubicBezTo>
                  <a:cubicBezTo>
                    <a:pt x="193" y="112"/>
                    <a:pt x="198" y="105"/>
                    <a:pt x="196" y="100"/>
                  </a:cubicBezTo>
                  <a:cubicBezTo>
                    <a:pt x="193" y="93"/>
                    <a:pt x="186" y="97"/>
                    <a:pt x="185" y="91"/>
                  </a:cubicBezTo>
                  <a:cubicBezTo>
                    <a:pt x="183" y="83"/>
                    <a:pt x="191" y="82"/>
                    <a:pt x="194" y="78"/>
                  </a:cubicBezTo>
                  <a:cubicBezTo>
                    <a:pt x="199" y="73"/>
                    <a:pt x="199" y="69"/>
                    <a:pt x="199" y="62"/>
                  </a:cubicBezTo>
                  <a:lnTo>
                    <a:pt x="199" y="62"/>
                  </a:lnTo>
                  <a:cubicBezTo>
                    <a:pt x="208" y="61"/>
                    <a:pt x="215" y="62"/>
                    <a:pt x="223" y="59"/>
                  </a:cubicBezTo>
                  <a:cubicBezTo>
                    <a:pt x="232" y="56"/>
                    <a:pt x="237" y="53"/>
                    <a:pt x="247" y="54"/>
                  </a:cubicBezTo>
                  <a:lnTo>
                    <a:pt x="261" y="53"/>
                  </a:lnTo>
                  <a:cubicBezTo>
                    <a:pt x="263" y="50"/>
                    <a:pt x="258" y="43"/>
                    <a:pt x="259" y="39"/>
                  </a:cubicBezTo>
                  <a:cubicBezTo>
                    <a:pt x="260" y="31"/>
                    <a:pt x="268" y="26"/>
                    <a:pt x="276" y="23"/>
                  </a:cubicBezTo>
                  <a:cubicBezTo>
                    <a:pt x="279" y="17"/>
                    <a:pt x="279" y="10"/>
                    <a:pt x="284" y="6"/>
                  </a:cubicBezTo>
                  <a:cubicBezTo>
                    <a:pt x="286" y="4"/>
                    <a:pt x="289" y="2"/>
                    <a:pt x="293" y="0"/>
                  </a:cubicBezTo>
                  <a:lnTo>
                    <a:pt x="294" y="3"/>
                  </a:lnTo>
                  <a:cubicBezTo>
                    <a:pt x="297" y="4"/>
                    <a:pt x="304" y="9"/>
                    <a:pt x="308" y="10"/>
                  </a:cubicBezTo>
                  <a:cubicBezTo>
                    <a:pt x="311" y="10"/>
                    <a:pt x="318" y="9"/>
                    <a:pt x="321" y="7"/>
                  </a:cubicBezTo>
                  <a:cubicBezTo>
                    <a:pt x="323" y="5"/>
                    <a:pt x="332" y="1"/>
                    <a:pt x="334" y="6"/>
                  </a:cubicBezTo>
                  <a:cubicBezTo>
                    <a:pt x="337" y="12"/>
                    <a:pt x="341" y="25"/>
                    <a:pt x="345" y="26"/>
                  </a:cubicBezTo>
                  <a:cubicBezTo>
                    <a:pt x="349" y="26"/>
                    <a:pt x="362" y="18"/>
                    <a:pt x="367" y="18"/>
                  </a:cubicBezTo>
                  <a:cubicBezTo>
                    <a:pt x="373" y="18"/>
                    <a:pt x="385" y="19"/>
                    <a:pt x="387" y="26"/>
                  </a:cubicBezTo>
                  <a:cubicBezTo>
                    <a:pt x="389" y="33"/>
                    <a:pt x="393" y="53"/>
                    <a:pt x="396" y="49"/>
                  </a:cubicBezTo>
                  <a:cubicBezTo>
                    <a:pt x="399" y="46"/>
                    <a:pt x="411" y="29"/>
                    <a:pt x="419" y="27"/>
                  </a:cubicBezTo>
                  <a:cubicBezTo>
                    <a:pt x="426" y="25"/>
                    <a:pt x="437" y="22"/>
                    <a:pt x="441" y="27"/>
                  </a:cubicBezTo>
                  <a:cubicBezTo>
                    <a:pt x="444" y="32"/>
                    <a:pt x="445" y="35"/>
                    <a:pt x="449" y="35"/>
                  </a:cubicBezTo>
                  <a:cubicBezTo>
                    <a:pt x="453" y="35"/>
                    <a:pt x="464" y="36"/>
                    <a:pt x="471" y="39"/>
                  </a:cubicBezTo>
                  <a:cubicBezTo>
                    <a:pt x="478" y="42"/>
                    <a:pt x="496" y="46"/>
                    <a:pt x="496" y="50"/>
                  </a:cubicBezTo>
                  <a:cubicBezTo>
                    <a:pt x="496" y="54"/>
                    <a:pt x="494" y="62"/>
                    <a:pt x="496" y="62"/>
                  </a:cubicBezTo>
                  <a:lnTo>
                    <a:pt x="500" y="69"/>
                  </a:lnTo>
                  <a:lnTo>
                    <a:pt x="492" y="79"/>
                  </a:lnTo>
                  <a:cubicBezTo>
                    <a:pt x="491" y="82"/>
                    <a:pt x="498" y="90"/>
                    <a:pt x="502" y="95"/>
                  </a:cubicBezTo>
                  <a:cubicBezTo>
                    <a:pt x="506" y="101"/>
                    <a:pt x="500" y="124"/>
                    <a:pt x="507" y="129"/>
                  </a:cubicBezTo>
                  <a:cubicBezTo>
                    <a:pt x="514" y="133"/>
                    <a:pt x="526" y="142"/>
                    <a:pt x="529" y="150"/>
                  </a:cubicBezTo>
                  <a:cubicBezTo>
                    <a:pt x="532" y="157"/>
                    <a:pt x="527" y="161"/>
                    <a:pt x="533" y="167"/>
                  </a:cubicBezTo>
                  <a:cubicBezTo>
                    <a:pt x="538" y="174"/>
                    <a:pt x="542" y="185"/>
                    <a:pt x="550" y="191"/>
                  </a:cubicBezTo>
                  <a:cubicBezTo>
                    <a:pt x="558" y="196"/>
                    <a:pt x="572" y="206"/>
                    <a:pt x="572" y="210"/>
                  </a:cubicBezTo>
                  <a:cubicBezTo>
                    <a:pt x="573" y="215"/>
                    <a:pt x="572" y="230"/>
                    <a:pt x="576" y="231"/>
                  </a:cubicBezTo>
                  <a:cubicBezTo>
                    <a:pt x="581" y="232"/>
                    <a:pt x="599" y="233"/>
                    <a:pt x="605" y="239"/>
                  </a:cubicBezTo>
                  <a:cubicBezTo>
                    <a:pt x="610" y="244"/>
                    <a:pt x="630" y="256"/>
                    <a:pt x="630" y="262"/>
                  </a:cubicBezTo>
                  <a:cubicBezTo>
                    <a:pt x="630" y="267"/>
                    <a:pt x="624" y="274"/>
                    <a:pt x="629" y="276"/>
                  </a:cubicBezTo>
                  <a:cubicBezTo>
                    <a:pt x="634" y="278"/>
                    <a:pt x="653" y="285"/>
                    <a:pt x="652" y="28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7">
              <a:extLst>
                <a:ext uri="{FF2B5EF4-FFF2-40B4-BE49-F238E27FC236}">
                  <a16:creationId xmlns:a16="http://schemas.microsoft.com/office/drawing/2014/main" id="{2A534BA8-DD32-4026-8431-2E0C56B8F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236" y="2789189"/>
              <a:ext cx="382147" cy="240320"/>
            </a:xfrm>
            <a:custGeom>
              <a:avLst/>
              <a:gdLst>
                <a:gd name="T0" fmla="*/ 1258 w 1280"/>
                <a:gd name="T1" fmla="*/ 320 h 803"/>
                <a:gd name="T2" fmla="*/ 1267 w 1280"/>
                <a:gd name="T3" fmla="*/ 380 h 803"/>
                <a:gd name="T4" fmla="*/ 1248 w 1280"/>
                <a:gd name="T5" fmla="*/ 443 h 803"/>
                <a:gd name="T6" fmla="*/ 1196 w 1280"/>
                <a:gd name="T7" fmla="*/ 473 h 803"/>
                <a:gd name="T8" fmla="*/ 1179 w 1280"/>
                <a:gd name="T9" fmla="*/ 518 h 803"/>
                <a:gd name="T10" fmla="*/ 1094 w 1280"/>
                <a:gd name="T11" fmla="*/ 544 h 803"/>
                <a:gd name="T12" fmla="*/ 1037 w 1280"/>
                <a:gd name="T13" fmla="*/ 577 h 803"/>
                <a:gd name="T14" fmla="*/ 993 w 1280"/>
                <a:gd name="T15" fmla="*/ 583 h 803"/>
                <a:gd name="T16" fmla="*/ 970 w 1280"/>
                <a:gd name="T17" fmla="*/ 591 h 803"/>
                <a:gd name="T18" fmla="*/ 909 w 1280"/>
                <a:gd name="T19" fmla="*/ 635 h 803"/>
                <a:gd name="T20" fmla="*/ 916 w 1280"/>
                <a:gd name="T21" fmla="*/ 663 h 803"/>
                <a:gd name="T22" fmla="*/ 927 w 1280"/>
                <a:gd name="T23" fmla="*/ 687 h 803"/>
                <a:gd name="T24" fmla="*/ 929 w 1280"/>
                <a:gd name="T25" fmla="*/ 664 h 803"/>
                <a:gd name="T26" fmla="*/ 966 w 1280"/>
                <a:gd name="T27" fmla="*/ 693 h 803"/>
                <a:gd name="T28" fmla="*/ 1027 w 1280"/>
                <a:gd name="T29" fmla="*/ 693 h 803"/>
                <a:gd name="T30" fmla="*/ 1062 w 1280"/>
                <a:gd name="T31" fmla="*/ 733 h 803"/>
                <a:gd name="T32" fmla="*/ 985 w 1280"/>
                <a:gd name="T33" fmla="*/ 751 h 803"/>
                <a:gd name="T34" fmla="*/ 847 w 1280"/>
                <a:gd name="T35" fmla="*/ 797 h 803"/>
                <a:gd name="T36" fmla="*/ 792 w 1280"/>
                <a:gd name="T37" fmla="*/ 721 h 803"/>
                <a:gd name="T38" fmla="*/ 848 w 1280"/>
                <a:gd name="T39" fmla="*/ 661 h 803"/>
                <a:gd name="T40" fmla="*/ 797 w 1280"/>
                <a:gd name="T41" fmla="*/ 631 h 803"/>
                <a:gd name="T42" fmla="*/ 685 w 1280"/>
                <a:gd name="T43" fmla="*/ 601 h 803"/>
                <a:gd name="T44" fmla="*/ 736 w 1280"/>
                <a:gd name="T45" fmla="*/ 581 h 803"/>
                <a:gd name="T46" fmla="*/ 675 w 1280"/>
                <a:gd name="T47" fmla="*/ 575 h 803"/>
                <a:gd name="T48" fmla="*/ 610 w 1280"/>
                <a:gd name="T49" fmla="*/ 645 h 803"/>
                <a:gd name="T50" fmla="*/ 570 w 1280"/>
                <a:gd name="T51" fmla="*/ 730 h 803"/>
                <a:gd name="T52" fmla="*/ 460 w 1280"/>
                <a:gd name="T53" fmla="*/ 691 h 803"/>
                <a:gd name="T54" fmla="*/ 508 w 1280"/>
                <a:gd name="T55" fmla="*/ 607 h 803"/>
                <a:gd name="T56" fmla="*/ 575 w 1280"/>
                <a:gd name="T57" fmla="*/ 567 h 803"/>
                <a:gd name="T58" fmla="*/ 510 w 1280"/>
                <a:gd name="T59" fmla="*/ 467 h 803"/>
                <a:gd name="T60" fmla="*/ 456 w 1280"/>
                <a:gd name="T61" fmla="*/ 438 h 803"/>
                <a:gd name="T62" fmla="*/ 338 w 1280"/>
                <a:gd name="T63" fmla="*/ 410 h 803"/>
                <a:gd name="T64" fmla="*/ 305 w 1280"/>
                <a:gd name="T65" fmla="*/ 458 h 803"/>
                <a:gd name="T66" fmla="*/ 154 w 1280"/>
                <a:gd name="T67" fmla="*/ 484 h 803"/>
                <a:gd name="T68" fmla="*/ 88 w 1280"/>
                <a:gd name="T69" fmla="*/ 454 h 803"/>
                <a:gd name="T70" fmla="*/ 2 w 1280"/>
                <a:gd name="T71" fmla="*/ 421 h 803"/>
                <a:gd name="T72" fmla="*/ 22 w 1280"/>
                <a:gd name="T73" fmla="*/ 360 h 803"/>
                <a:gd name="T74" fmla="*/ 68 w 1280"/>
                <a:gd name="T75" fmla="*/ 277 h 803"/>
                <a:gd name="T76" fmla="*/ 119 w 1280"/>
                <a:gd name="T77" fmla="*/ 216 h 803"/>
                <a:gd name="T78" fmla="*/ 83 w 1280"/>
                <a:gd name="T79" fmla="*/ 75 h 803"/>
                <a:gd name="T80" fmla="*/ 112 w 1280"/>
                <a:gd name="T81" fmla="*/ 85 h 803"/>
                <a:gd name="T82" fmla="*/ 235 w 1280"/>
                <a:gd name="T83" fmla="*/ 59 h 803"/>
                <a:gd name="T84" fmla="*/ 312 w 1280"/>
                <a:gd name="T85" fmla="*/ 87 h 803"/>
                <a:gd name="T86" fmla="*/ 397 w 1280"/>
                <a:gd name="T87" fmla="*/ 92 h 803"/>
                <a:gd name="T88" fmla="*/ 503 w 1280"/>
                <a:gd name="T89" fmla="*/ 87 h 803"/>
                <a:gd name="T90" fmla="*/ 570 w 1280"/>
                <a:gd name="T91" fmla="*/ 91 h 803"/>
                <a:gd name="T92" fmla="*/ 617 w 1280"/>
                <a:gd name="T93" fmla="*/ 36 h 803"/>
                <a:gd name="T94" fmla="*/ 658 w 1280"/>
                <a:gd name="T95" fmla="*/ 32 h 803"/>
                <a:gd name="T96" fmla="*/ 683 w 1280"/>
                <a:gd name="T97" fmla="*/ 2 h 803"/>
                <a:gd name="T98" fmla="*/ 795 w 1280"/>
                <a:gd name="T99" fmla="*/ 6 h 803"/>
                <a:gd name="T100" fmla="*/ 817 w 1280"/>
                <a:gd name="T101" fmla="*/ 77 h 803"/>
                <a:gd name="T102" fmla="*/ 896 w 1280"/>
                <a:gd name="T103" fmla="*/ 111 h 803"/>
                <a:gd name="T104" fmla="*/ 909 w 1280"/>
                <a:gd name="T105" fmla="*/ 149 h 803"/>
                <a:gd name="T106" fmla="*/ 953 w 1280"/>
                <a:gd name="T107" fmla="*/ 206 h 803"/>
                <a:gd name="T108" fmla="*/ 1006 w 1280"/>
                <a:gd name="T109" fmla="*/ 194 h 803"/>
                <a:gd name="T110" fmla="*/ 1076 w 1280"/>
                <a:gd name="T111" fmla="*/ 206 h 803"/>
                <a:gd name="T112" fmla="*/ 1114 w 1280"/>
                <a:gd name="T113" fmla="*/ 245 h 803"/>
                <a:gd name="T114" fmla="*/ 1168 w 1280"/>
                <a:gd name="T115" fmla="*/ 241 h 803"/>
                <a:gd name="T116" fmla="*/ 1224 w 1280"/>
                <a:gd name="T117" fmla="*/ 262 h 803"/>
                <a:gd name="T118" fmla="*/ 1263 w 1280"/>
                <a:gd name="T119" fmla="*/ 27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0" h="803">
                  <a:moveTo>
                    <a:pt x="1275" y="300"/>
                  </a:moveTo>
                  <a:cubicBezTo>
                    <a:pt x="1270" y="302"/>
                    <a:pt x="1268" y="304"/>
                    <a:pt x="1266" y="309"/>
                  </a:cubicBezTo>
                  <a:cubicBezTo>
                    <a:pt x="1265" y="313"/>
                    <a:pt x="1262" y="319"/>
                    <a:pt x="1258" y="320"/>
                  </a:cubicBezTo>
                  <a:cubicBezTo>
                    <a:pt x="1253" y="320"/>
                    <a:pt x="1248" y="316"/>
                    <a:pt x="1245" y="320"/>
                  </a:cubicBezTo>
                  <a:cubicBezTo>
                    <a:pt x="1242" y="323"/>
                    <a:pt x="1241" y="351"/>
                    <a:pt x="1245" y="355"/>
                  </a:cubicBezTo>
                  <a:cubicBezTo>
                    <a:pt x="1248" y="358"/>
                    <a:pt x="1266" y="372"/>
                    <a:pt x="1267" y="380"/>
                  </a:cubicBezTo>
                  <a:cubicBezTo>
                    <a:pt x="1268" y="388"/>
                    <a:pt x="1257" y="405"/>
                    <a:pt x="1257" y="411"/>
                  </a:cubicBezTo>
                  <a:cubicBezTo>
                    <a:pt x="1257" y="417"/>
                    <a:pt x="1263" y="434"/>
                    <a:pt x="1259" y="437"/>
                  </a:cubicBezTo>
                  <a:cubicBezTo>
                    <a:pt x="1255" y="440"/>
                    <a:pt x="1249" y="440"/>
                    <a:pt x="1248" y="443"/>
                  </a:cubicBezTo>
                  <a:cubicBezTo>
                    <a:pt x="1247" y="447"/>
                    <a:pt x="1245" y="450"/>
                    <a:pt x="1240" y="451"/>
                  </a:cubicBezTo>
                  <a:cubicBezTo>
                    <a:pt x="1234" y="451"/>
                    <a:pt x="1208" y="448"/>
                    <a:pt x="1206" y="452"/>
                  </a:cubicBezTo>
                  <a:cubicBezTo>
                    <a:pt x="1205" y="456"/>
                    <a:pt x="1203" y="465"/>
                    <a:pt x="1196" y="473"/>
                  </a:cubicBezTo>
                  <a:cubicBezTo>
                    <a:pt x="1190" y="480"/>
                    <a:pt x="1181" y="482"/>
                    <a:pt x="1180" y="487"/>
                  </a:cubicBezTo>
                  <a:cubicBezTo>
                    <a:pt x="1179" y="492"/>
                    <a:pt x="1176" y="504"/>
                    <a:pt x="1177" y="508"/>
                  </a:cubicBezTo>
                  <a:cubicBezTo>
                    <a:pt x="1178" y="512"/>
                    <a:pt x="1177" y="518"/>
                    <a:pt x="1179" y="518"/>
                  </a:cubicBezTo>
                  <a:lnTo>
                    <a:pt x="1184" y="518"/>
                  </a:lnTo>
                  <a:cubicBezTo>
                    <a:pt x="1172" y="524"/>
                    <a:pt x="1161" y="517"/>
                    <a:pt x="1143" y="519"/>
                  </a:cubicBezTo>
                  <a:cubicBezTo>
                    <a:pt x="1117" y="521"/>
                    <a:pt x="1104" y="518"/>
                    <a:pt x="1094" y="544"/>
                  </a:cubicBezTo>
                  <a:cubicBezTo>
                    <a:pt x="1088" y="546"/>
                    <a:pt x="1082" y="548"/>
                    <a:pt x="1077" y="553"/>
                  </a:cubicBezTo>
                  <a:cubicBezTo>
                    <a:pt x="1075" y="563"/>
                    <a:pt x="1064" y="571"/>
                    <a:pt x="1056" y="574"/>
                  </a:cubicBezTo>
                  <a:cubicBezTo>
                    <a:pt x="1051" y="576"/>
                    <a:pt x="1042" y="575"/>
                    <a:pt x="1037" y="577"/>
                  </a:cubicBezTo>
                  <a:cubicBezTo>
                    <a:pt x="1033" y="577"/>
                    <a:pt x="1030" y="584"/>
                    <a:pt x="1025" y="585"/>
                  </a:cubicBezTo>
                  <a:cubicBezTo>
                    <a:pt x="1019" y="586"/>
                    <a:pt x="1015" y="578"/>
                    <a:pt x="1009" y="579"/>
                  </a:cubicBezTo>
                  <a:cubicBezTo>
                    <a:pt x="1003" y="579"/>
                    <a:pt x="999" y="582"/>
                    <a:pt x="993" y="583"/>
                  </a:cubicBezTo>
                  <a:cubicBezTo>
                    <a:pt x="982" y="585"/>
                    <a:pt x="971" y="591"/>
                    <a:pt x="967" y="574"/>
                  </a:cubicBezTo>
                  <a:lnTo>
                    <a:pt x="960" y="568"/>
                  </a:lnTo>
                  <a:cubicBezTo>
                    <a:pt x="958" y="575"/>
                    <a:pt x="964" y="587"/>
                    <a:pt x="970" y="591"/>
                  </a:cubicBezTo>
                  <a:cubicBezTo>
                    <a:pt x="978" y="604"/>
                    <a:pt x="958" y="630"/>
                    <a:pt x="939" y="625"/>
                  </a:cubicBezTo>
                  <a:cubicBezTo>
                    <a:pt x="940" y="614"/>
                    <a:pt x="974" y="582"/>
                    <a:pt x="944" y="596"/>
                  </a:cubicBezTo>
                  <a:cubicBezTo>
                    <a:pt x="932" y="602"/>
                    <a:pt x="922" y="629"/>
                    <a:pt x="909" y="635"/>
                  </a:cubicBezTo>
                  <a:cubicBezTo>
                    <a:pt x="895" y="642"/>
                    <a:pt x="873" y="617"/>
                    <a:pt x="856" y="631"/>
                  </a:cubicBezTo>
                  <a:cubicBezTo>
                    <a:pt x="837" y="646"/>
                    <a:pt x="886" y="647"/>
                    <a:pt x="894" y="651"/>
                  </a:cubicBezTo>
                  <a:cubicBezTo>
                    <a:pt x="894" y="665"/>
                    <a:pt x="907" y="662"/>
                    <a:pt x="916" y="663"/>
                  </a:cubicBezTo>
                  <a:cubicBezTo>
                    <a:pt x="914" y="667"/>
                    <a:pt x="913" y="675"/>
                    <a:pt x="911" y="678"/>
                  </a:cubicBezTo>
                  <a:cubicBezTo>
                    <a:pt x="915" y="678"/>
                    <a:pt x="920" y="680"/>
                    <a:pt x="924" y="679"/>
                  </a:cubicBezTo>
                  <a:lnTo>
                    <a:pt x="927" y="687"/>
                  </a:lnTo>
                  <a:cubicBezTo>
                    <a:pt x="947" y="678"/>
                    <a:pt x="941" y="723"/>
                    <a:pt x="968" y="717"/>
                  </a:cubicBezTo>
                  <a:cubicBezTo>
                    <a:pt x="965" y="701"/>
                    <a:pt x="946" y="689"/>
                    <a:pt x="940" y="673"/>
                  </a:cubicBezTo>
                  <a:cubicBezTo>
                    <a:pt x="935" y="671"/>
                    <a:pt x="934" y="667"/>
                    <a:pt x="929" y="664"/>
                  </a:cubicBezTo>
                  <a:cubicBezTo>
                    <a:pt x="928" y="654"/>
                    <a:pt x="919" y="650"/>
                    <a:pt x="921" y="639"/>
                  </a:cubicBezTo>
                  <a:lnTo>
                    <a:pt x="930" y="639"/>
                  </a:lnTo>
                  <a:cubicBezTo>
                    <a:pt x="942" y="660"/>
                    <a:pt x="949" y="676"/>
                    <a:pt x="966" y="693"/>
                  </a:cubicBezTo>
                  <a:cubicBezTo>
                    <a:pt x="973" y="701"/>
                    <a:pt x="981" y="711"/>
                    <a:pt x="992" y="710"/>
                  </a:cubicBezTo>
                  <a:cubicBezTo>
                    <a:pt x="1003" y="710"/>
                    <a:pt x="1009" y="691"/>
                    <a:pt x="1019" y="709"/>
                  </a:cubicBezTo>
                  <a:cubicBezTo>
                    <a:pt x="1021" y="704"/>
                    <a:pt x="1025" y="699"/>
                    <a:pt x="1027" y="693"/>
                  </a:cubicBezTo>
                  <a:cubicBezTo>
                    <a:pt x="1040" y="693"/>
                    <a:pt x="1067" y="682"/>
                    <a:pt x="1075" y="691"/>
                  </a:cubicBezTo>
                  <a:cubicBezTo>
                    <a:pt x="1070" y="698"/>
                    <a:pt x="1069" y="705"/>
                    <a:pt x="1061" y="709"/>
                  </a:cubicBezTo>
                  <a:cubicBezTo>
                    <a:pt x="1061" y="717"/>
                    <a:pt x="1063" y="724"/>
                    <a:pt x="1062" y="733"/>
                  </a:cubicBezTo>
                  <a:cubicBezTo>
                    <a:pt x="1047" y="733"/>
                    <a:pt x="1033" y="734"/>
                    <a:pt x="1019" y="735"/>
                  </a:cubicBezTo>
                  <a:cubicBezTo>
                    <a:pt x="1011" y="735"/>
                    <a:pt x="1002" y="733"/>
                    <a:pt x="995" y="737"/>
                  </a:cubicBezTo>
                  <a:cubicBezTo>
                    <a:pt x="991" y="739"/>
                    <a:pt x="990" y="748"/>
                    <a:pt x="985" y="751"/>
                  </a:cubicBezTo>
                  <a:cubicBezTo>
                    <a:pt x="969" y="762"/>
                    <a:pt x="933" y="747"/>
                    <a:pt x="926" y="781"/>
                  </a:cubicBezTo>
                  <a:cubicBezTo>
                    <a:pt x="916" y="789"/>
                    <a:pt x="900" y="789"/>
                    <a:pt x="887" y="792"/>
                  </a:cubicBezTo>
                  <a:cubicBezTo>
                    <a:pt x="873" y="796"/>
                    <a:pt x="862" y="803"/>
                    <a:pt x="847" y="797"/>
                  </a:cubicBezTo>
                  <a:cubicBezTo>
                    <a:pt x="848" y="789"/>
                    <a:pt x="845" y="781"/>
                    <a:pt x="841" y="775"/>
                  </a:cubicBezTo>
                  <a:cubicBezTo>
                    <a:pt x="870" y="731"/>
                    <a:pt x="822" y="730"/>
                    <a:pt x="797" y="709"/>
                  </a:cubicBezTo>
                  <a:cubicBezTo>
                    <a:pt x="796" y="713"/>
                    <a:pt x="793" y="716"/>
                    <a:pt x="792" y="721"/>
                  </a:cubicBezTo>
                  <a:lnTo>
                    <a:pt x="783" y="721"/>
                  </a:lnTo>
                  <a:cubicBezTo>
                    <a:pt x="778" y="702"/>
                    <a:pt x="798" y="691"/>
                    <a:pt x="811" y="683"/>
                  </a:cubicBezTo>
                  <a:cubicBezTo>
                    <a:pt x="822" y="675"/>
                    <a:pt x="853" y="677"/>
                    <a:pt x="848" y="661"/>
                  </a:cubicBezTo>
                  <a:cubicBezTo>
                    <a:pt x="844" y="660"/>
                    <a:pt x="843" y="657"/>
                    <a:pt x="839" y="656"/>
                  </a:cubicBezTo>
                  <a:cubicBezTo>
                    <a:pt x="839" y="650"/>
                    <a:pt x="838" y="643"/>
                    <a:pt x="838" y="637"/>
                  </a:cubicBezTo>
                  <a:cubicBezTo>
                    <a:pt x="819" y="646"/>
                    <a:pt x="807" y="629"/>
                    <a:pt x="797" y="631"/>
                  </a:cubicBezTo>
                  <a:cubicBezTo>
                    <a:pt x="767" y="639"/>
                    <a:pt x="750" y="638"/>
                    <a:pt x="746" y="629"/>
                  </a:cubicBezTo>
                  <a:cubicBezTo>
                    <a:pt x="740" y="628"/>
                    <a:pt x="736" y="625"/>
                    <a:pt x="731" y="624"/>
                  </a:cubicBezTo>
                  <a:cubicBezTo>
                    <a:pt x="741" y="600"/>
                    <a:pt x="698" y="611"/>
                    <a:pt x="685" y="601"/>
                  </a:cubicBezTo>
                  <a:cubicBezTo>
                    <a:pt x="675" y="593"/>
                    <a:pt x="711" y="596"/>
                    <a:pt x="724" y="593"/>
                  </a:cubicBezTo>
                  <a:cubicBezTo>
                    <a:pt x="735" y="590"/>
                    <a:pt x="751" y="589"/>
                    <a:pt x="760" y="583"/>
                  </a:cubicBezTo>
                  <a:cubicBezTo>
                    <a:pt x="762" y="581"/>
                    <a:pt x="743" y="584"/>
                    <a:pt x="736" y="581"/>
                  </a:cubicBezTo>
                  <a:cubicBezTo>
                    <a:pt x="727" y="578"/>
                    <a:pt x="732" y="571"/>
                    <a:pt x="720" y="571"/>
                  </a:cubicBezTo>
                  <a:cubicBezTo>
                    <a:pt x="707" y="570"/>
                    <a:pt x="699" y="585"/>
                    <a:pt x="687" y="588"/>
                  </a:cubicBezTo>
                  <a:cubicBezTo>
                    <a:pt x="685" y="581"/>
                    <a:pt x="681" y="576"/>
                    <a:pt x="675" y="575"/>
                  </a:cubicBezTo>
                  <a:cubicBezTo>
                    <a:pt x="670" y="583"/>
                    <a:pt x="666" y="590"/>
                    <a:pt x="658" y="595"/>
                  </a:cubicBezTo>
                  <a:cubicBezTo>
                    <a:pt x="646" y="602"/>
                    <a:pt x="642" y="590"/>
                    <a:pt x="636" y="607"/>
                  </a:cubicBezTo>
                  <a:cubicBezTo>
                    <a:pt x="630" y="624"/>
                    <a:pt x="643" y="649"/>
                    <a:pt x="610" y="645"/>
                  </a:cubicBezTo>
                  <a:cubicBezTo>
                    <a:pt x="614" y="661"/>
                    <a:pt x="591" y="703"/>
                    <a:pt x="571" y="687"/>
                  </a:cubicBezTo>
                  <a:cubicBezTo>
                    <a:pt x="568" y="702"/>
                    <a:pt x="582" y="717"/>
                    <a:pt x="571" y="729"/>
                  </a:cubicBezTo>
                  <a:lnTo>
                    <a:pt x="570" y="730"/>
                  </a:lnTo>
                  <a:cubicBezTo>
                    <a:pt x="567" y="702"/>
                    <a:pt x="531" y="718"/>
                    <a:pt x="508" y="719"/>
                  </a:cubicBezTo>
                  <a:cubicBezTo>
                    <a:pt x="483" y="720"/>
                    <a:pt x="466" y="719"/>
                    <a:pt x="461" y="693"/>
                  </a:cubicBezTo>
                  <a:lnTo>
                    <a:pt x="460" y="691"/>
                  </a:lnTo>
                  <a:cubicBezTo>
                    <a:pt x="488" y="694"/>
                    <a:pt x="483" y="671"/>
                    <a:pt x="495" y="654"/>
                  </a:cubicBezTo>
                  <a:cubicBezTo>
                    <a:pt x="503" y="644"/>
                    <a:pt x="511" y="647"/>
                    <a:pt x="512" y="631"/>
                  </a:cubicBezTo>
                  <a:cubicBezTo>
                    <a:pt x="512" y="622"/>
                    <a:pt x="502" y="618"/>
                    <a:pt x="508" y="607"/>
                  </a:cubicBezTo>
                  <a:cubicBezTo>
                    <a:pt x="519" y="607"/>
                    <a:pt x="533" y="602"/>
                    <a:pt x="538" y="595"/>
                  </a:cubicBezTo>
                  <a:cubicBezTo>
                    <a:pt x="552" y="592"/>
                    <a:pt x="562" y="605"/>
                    <a:pt x="578" y="602"/>
                  </a:cubicBezTo>
                  <a:cubicBezTo>
                    <a:pt x="579" y="593"/>
                    <a:pt x="578" y="575"/>
                    <a:pt x="575" y="567"/>
                  </a:cubicBezTo>
                  <a:cubicBezTo>
                    <a:pt x="571" y="556"/>
                    <a:pt x="568" y="554"/>
                    <a:pt x="555" y="548"/>
                  </a:cubicBezTo>
                  <a:cubicBezTo>
                    <a:pt x="552" y="535"/>
                    <a:pt x="531" y="525"/>
                    <a:pt x="522" y="515"/>
                  </a:cubicBezTo>
                  <a:cubicBezTo>
                    <a:pt x="506" y="497"/>
                    <a:pt x="512" y="491"/>
                    <a:pt x="510" y="467"/>
                  </a:cubicBezTo>
                  <a:cubicBezTo>
                    <a:pt x="501" y="461"/>
                    <a:pt x="490" y="456"/>
                    <a:pt x="483" y="450"/>
                  </a:cubicBezTo>
                  <a:cubicBezTo>
                    <a:pt x="474" y="443"/>
                    <a:pt x="471" y="429"/>
                    <a:pt x="456" y="433"/>
                  </a:cubicBezTo>
                  <a:lnTo>
                    <a:pt x="456" y="438"/>
                  </a:lnTo>
                  <a:cubicBezTo>
                    <a:pt x="430" y="435"/>
                    <a:pt x="415" y="424"/>
                    <a:pt x="393" y="413"/>
                  </a:cubicBezTo>
                  <a:cubicBezTo>
                    <a:pt x="384" y="408"/>
                    <a:pt x="376" y="399"/>
                    <a:pt x="366" y="399"/>
                  </a:cubicBezTo>
                  <a:cubicBezTo>
                    <a:pt x="359" y="399"/>
                    <a:pt x="348" y="410"/>
                    <a:pt x="338" y="410"/>
                  </a:cubicBezTo>
                  <a:cubicBezTo>
                    <a:pt x="337" y="403"/>
                    <a:pt x="332" y="398"/>
                    <a:pt x="324" y="399"/>
                  </a:cubicBezTo>
                  <a:cubicBezTo>
                    <a:pt x="318" y="416"/>
                    <a:pt x="323" y="435"/>
                    <a:pt x="315" y="449"/>
                  </a:cubicBezTo>
                  <a:cubicBezTo>
                    <a:pt x="313" y="452"/>
                    <a:pt x="310" y="456"/>
                    <a:pt x="305" y="458"/>
                  </a:cubicBezTo>
                  <a:cubicBezTo>
                    <a:pt x="287" y="468"/>
                    <a:pt x="260" y="466"/>
                    <a:pt x="241" y="474"/>
                  </a:cubicBezTo>
                  <a:cubicBezTo>
                    <a:pt x="226" y="481"/>
                    <a:pt x="201" y="497"/>
                    <a:pt x="182" y="497"/>
                  </a:cubicBezTo>
                  <a:cubicBezTo>
                    <a:pt x="171" y="497"/>
                    <a:pt x="162" y="490"/>
                    <a:pt x="154" y="484"/>
                  </a:cubicBezTo>
                  <a:cubicBezTo>
                    <a:pt x="149" y="481"/>
                    <a:pt x="132" y="471"/>
                    <a:pt x="129" y="467"/>
                  </a:cubicBezTo>
                  <a:cubicBezTo>
                    <a:pt x="120" y="467"/>
                    <a:pt x="111" y="470"/>
                    <a:pt x="103" y="467"/>
                  </a:cubicBezTo>
                  <a:cubicBezTo>
                    <a:pt x="96" y="465"/>
                    <a:pt x="96" y="457"/>
                    <a:pt x="88" y="454"/>
                  </a:cubicBezTo>
                  <a:cubicBezTo>
                    <a:pt x="71" y="450"/>
                    <a:pt x="61" y="467"/>
                    <a:pt x="45" y="463"/>
                  </a:cubicBezTo>
                  <a:lnTo>
                    <a:pt x="44" y="462"/>
                  </a:lnTo>
                  <a:cubicBezTo>
                    <a:pt x="40" y="437"/>
                    <a:pt x="8" y="436"/>
                    <a:pt x="2" y="421"/>
                  </a:cubicBezTo>
                  <a:lnTo>
                    <a:pt x="1" y="418"/>
                  </a:lnTo>
                  <a:cubicBezTo>
                    <a:pt x="0" y="413"/>
                    <a:pt x="11" y="391"/>
                    <a:pt x="13" y="384"/>
                  </a:cubicBezTo>
                  <a:cubicBezTo>
                    <a:pt x="15" y="376"/>
                    <a:pt x="16" y="366"/>
                    <a:pt x="22" y="360"/>
                  </a:cubicBezTo>
                  <a:cubicBezTo>
                    <a:pt x="25" y="358"/>
                    <a:pt x="28" y="357"/>
                    <a:pt x="33" y="358"/>
                  </a:cubicBezTo>
                  <a:cubicBezTo>
                    <a:pt x="40" y="329"/>
                    <a:pt x="37" y="312"/>
                    <a:pt x="58" y="290"/>
                  </a:cubicBezTo>
                  <a:cubicBezTo>
                    <a:pt x="61" y="287"/>
                    <a:pt x="63" y="281"/>
                    <a:pt x="68" y="277"/>
                  </a:cubicBezTo>
                  <a:cubicBezTo>
                    <a:pt x="71" y="273"/>
                    <a:pt x="78" y="272"/>
                    <a:pt x="82" y="268"/>
                  </a:cubicBezTo>
                  <a:cubicBezTo>
                    <a:pt x="91" y="258"/>
                    <a:pt x="91" y="247"/>
                    <a:pt x="92" y="233"/>
                  </a:cubicBezTo>
                  <a:cubicBezTo>
                    <a:pt x="103" y="231"/>
                    <a:pt x="108" y="220"/>
                    <a:pt x="119" y="216"/>
                  </a:cubicBezTo>
                  <a:cubicBezTo>
                    <a:pt x="120" y="203"/>
                    <a:pt x="105" y="178"/>
                    <a:pt x="119" y="176"/>
                  </a:cubicBezTo>
                  <a:lnTo>
                    <a:pt x="119" y="171"/>
                  </a:lnTo>
                  <a:cubicBezTo>
                    <a:pt x="83" y="152"/>
                    <a:pt x="74" y="112"/>
                    <a:pt x="83" y="75"/>
                  </a:cubicBezTo>
                  <a:lnTo>
                    <a:pt x="86" y="76"/>
                  </a:lnTo>
                  <a:cubicBezTo>
                    <a:pt x="90" y="78"/>
                    <a:pt x="97" y="79"/>
                    <a:pt x="101" y="80"/>
                  </a:cubicBezTo>
                  <a:cubicBezTo>
                    <a:pt x="106" y="82"/>
                    <a:pt x="107" y="85"/>
                    <a:pt x="112" y="85"/>
                  </a:cubicBezTo>
                  <a:cubicBezTo>
                    <a:pt x="132" y="89"/>
                    <a:pt x="150" y="76"/>
                    <a:pt x="171" y="76"/>
                  </a:cubicBezTo>
                  <a:cubicBezTo>
                    <a:pt x="189" y="76"/>
                    <a:pt x="211" y="69"/>
                    <a:pt x="222" y="58"/>
                  </a:cubicBezTo>
                  <a:cubicBezTo>
                    <a:pt x="227" y="57"/>
                    <a:pt x="231" y="58"/>
                    <a:pt x="235" y="59"/>
                  </a:cubicBezTo>
                  <a:cubicBezTo>
                    <a:pt x="243" y="61"/>
                    <a:pt x="249" y="68"/>
                    <a:pt x="256" y="71"/>
                  </a:cubicBezTo>
                  <a:cubicBezTo>
                    <a:pt x="267" y="75"/>
                    <a:pt x="279" y="69"/>
                    <a:pt x="290" y="72"/>
                  </a:cubicBezTo>
                  <a:cubicBezTo>
                    <a:pt x="297" y="74"/>
                    <a:pt x="306" y="83"/>
                    <a:pt x="312" y="87"/>
                  </a:cubicBezTo>
                  <a:cubicBezTo>
                    <a:pt x="323" y="94"/>
                    <a:pt x="324" y="90"/>
                    <a:pt x="335" y="89"/>
                  </a:cubicBezTo>
                  <a:cubicBezTo>
                    <a:pt x="347" y="88"/>
                    <a:pt x="355" y="96"/>
                    <a:pt x="367" y="95"/>
                  </a:cubicBezTo>
                  <a:cubicBezTo>
                    <a:pt x="379" y="94"/>
                    <a:pt x="385" y="90"/>
                    <a:pt x="397" y="92"/>
                  </a:cubicBezTo>
                  <a:cubicBezTo>
                    <a:pt x="418" y="95"/>
                    <a:pt x="429" y="80"/>
                    <a:pt x="451" y="87"/>
                  </a:cubicBezTo>
                  <a:cubicBezTo>
                    <a:pt x="454" y="97"/>
                    <a:pt x="463" y="103"/>
                    <a:pt x="474" y="101"/>
                  </a:cubicBezTo>
                  <a:cubicBezTo>
                    <a:pt x="479" y="91"/>
                    <a:pt x="493" y="85"/>
                    <a:pt x="503" y="87"/>
                  </a:cubicBezTo>
                  <a:cubicBezTo>
                    <a:pt x="510" y="88"/>
                    <a:pt x="511" y="91"/>
                    <a:pt x="518" y="90"/>
                  </a:cubicBezTo>
                  <a:cubicBezTo>
                    <a:pt x="524" y="90"/>
                    <a:pt x="528" y="86"/>
                    <a:pt x="535" y="87"/>
                  </a:cubicBezTo>
                  <a:cubicBezTo>
                    <a:pt x="540" y="99"/>
                    <a:pt x="564" y="102"/>
                    <a:pt x="570" y="91"/>
                  </a:cubicBezTo>
                  <a:cubicBezTo>
                    <a:pt x="574" y="83"/>
                    <a:pt x="568" y="76"/>
                    <a:pt x="570" y="68"/>
                  </a:cubicBezTo>
                  <a:cubicBezTo>
                    <a:pt x="571" y="64"/>
                    <a:pt x="577" y="54"/>
                    <a:pt x="579" y="50"/>
                  </a:cubicBezTo>
                  <a:cubicBezTo>
                    <a:pt x="587" y="38"/>
                    <a:pt x="602" y="38"/>
                    <a:pt x="617" y="36"/>
                  </a:cubicBezTo>
                  <a:cubicBezTo>
                    <a:pt x="626" y="34"/>
                    <a:pt x="633" y="33"/>
                    <a:pt x="639" y="29"/>
                  </a:cubicBezTo>
                  <a:lnTo>
                    <a:pt x="639" y="32"/>
                  </a:lnTo>
                  <a:cubicBezTo>
                    <a:pt x="641" y="32"/>
                    <a:pt x="653" y="29"/>
                    <a:pt x="658" y="32"/>
                  </a:cubicBezTo>
                  <a:cubicBezTo>
                    <a:pt x="663" y="34"/>
                    <a:pt x="671" y="34"/>
                    <a:pt x="671" y="32"/>
                  </a:cubicBezTo>
                  <a:cubicBezTo>
                    <a:pt x="671" y="29"/>
                    <a:pt x="668" y="13"/>
                    <a:pt x="670" y="10"/>
                  </a:cubicBezTo>
                  <a:cubicBezTo>
                    <a:pt x="673" y="6"/>
                    <a:pt x="676" y="0"/>
                    <a:pt x="683" y="2"/>
                  </a:cubicBezTo>
                  <a:cubicBezTo>
                    <a:pt x="689" y="3"/>
                    <a:pt x="713" y="16"/>
                    <a:pt x="721" y="15"/>
                  </a:cubicBezTo>
                  <a:cubicBezTo>
                    <a:pt x="730" y="15"/>
                    <a:pt x="755" y="17"/>
                    <a:pt x="764" y="12"/>
                  </a:cubicBezTo>
                  <a:cubicBezTo>
                    <a:pt x="773" y="6"/>
                    <a:pt x="794" y="0"/>
                    <a:pt x="795" y="6"/>
                  </a:cubicBezTo>
                  <a:cubicBezTo>
                    <a:pt x="796" y="12"/>
                    <a:pt x="801" y="35"/>
                    <a:pt x="807" y="40"/>
                  </a:cubicBezTo>
                  <a:cubicBezTo>
                    <a:pt x="814" y="45"/>
                    <a:pt x="826" y="50"/>
                    <a:pt x="823" y="55"/>
                  </a:cubicBezTo>
                  <a:cubicBezTo>
                    <a:pt x="821" y="62"/>
                    <a:pt x="812" y="71"/>
                    <a:pt x="817" y="77"/>
                  </a:cubicBezTo>
                  <a:cubicBezTo>
                    <a:pt x="822" y="82"/>
                    <a:pt x="833" y="104"/>
                    <a:pt x="842" y="102"/>
                  </a:cubicBezTo>
                  <a:cubicBezTo>
                    <a:pt x="852" y="99"/>
                    <a:pt x="878" y="94"/>
                    <a:pt x="884" y="98"/>
                  </a:cubicBezTo>
                  <a:cubicBezTo>
                    <a:pt x="889" y="102"/>
                    <a:pt x="897" y="105"/>
                    <a:pt x="896" y="111"/>
                  </a:cubicBezTo>
                  <a:cubicBezTo>
                    <a:pt x="896" y="117"/>
                    <a:pt x="893" y="126"/>
                    <a:pt x="897" y="127"/>
                  </a:cubicBezTo>
                  <a:cubicBezTo>
                    <a:pt x="902" y="127"/>
                    <a:pt x="910" y="123"/>
                    <a:pt x="911" y="127"/>
                  </a:cubicBezTo>
                  <a:cubicBezTo>
                    <a:pt x="911" y="131"/>
                    <a:pt x="906" y="146"/>
                    <a:pt x="909" y="149"/>
                  </a:cubicBezTo>
                  <a:cubicBezTo>
                    <a:pt x="912" y="153"/>
                    <a:pt x="922" y="166"/>
                    <a:pt x="923" y="171"/>
                  </a:cubicBezTo>
                  <a:cubicBezTo>
                    <a:pt x="924" y="176"/>
                    <a:pt x="938" y="193"/>
                    <a:pt x="943" y="196"/>
                  </a:cubicBezTo>
                  <a:cubicBezTo>
                    <a:pt x="948" y="198"/>
                    <a:pt x="951" y="206"/>
                    <a:pt x="953" y="206"/>
                  </a:cubicBezTo>
                  <a:cubicBezTo>
                    <a:pt x="956" y="205"/>
                    <a:pt x="964" y="188"/>
                    <a:pt x="971" y="191"/>
                  </a:cubicBezTo>
                  <a:cubicBezTo>
                    <a:pt x="978" y="194"/>
                    <a:pt x="988" y="203"/>
                    <a:pt x="992" y="203"/>
                  </a:cubicBezTo>
                  <a:cubicBezTo>
                    <a:pt x="996" y="202"/>
                    <a:pt x="1001" y="193"/>
                    <a:pt x="1006" y="194"/>
                  </a:cubicBezTo>
                  <a:cubicBezTo>
                    <a:pt x="1011" y="196"/>
                    <a:pt x="1014" y="201"/>
                    <a:pt x="1021" y="200"/>
                  </a:cubicBezTo>
                  <a:cubicBezTo>
                    <a:pt x="1028" y="199"/>
                    <a:pt x="1055" y="177"/>
                    <a:pt x="1061" y="181"/>
                  </a:cubicBezTo>
                  <a:cubicBezTo>
                    <a:pt x="1067" y="185"/>
                    <a:pt x="1076" y="200"/>
                    <a:pt x="1076" y="206"/>
                  </a:cubicBezTo>
                  <a:cubicBezTo>
                    <a:pt x="1076" y="211"/>
                    <a:pt x="1075" y="216"/>
                    <a:pt x="1081" y="219"/>
                  </a:cubicBezTo>
                  <a:cubicBezTo>
                    <a:pt x="1087" y="222"/>
                    <a:pt x="1097" y="225"/>
                    <a:pt x="1101" y="230"/>
                  </a:cubicBezTo>
                  <a:cubicBezTo>
                    <a:pt x="1105" y="235"/>
                    <a:pt x="1111" y="247"/>
                    <a:pt x="1114" y="245"/>
                  </a:cubicBezTo>
                  <a:cubicBezTo>
                    <a:pt x="1118" y="243"/>
                    <a:pt x="1119" y="237"/>
                    <a:pt x="1123" y="237"/>
                  </a:cubicBezTo>
                  <a:cubicBezTo>
                    <a:pt x="1128" y="237"/>
                    <a:pt x="1137" y="243"/>
                    <a:pt x="1142" y="243"/>
                  </a:cubicBezTo>
                  <a:cubicBezTo>
                    <a:pt x="1147" y="243"/>
                    <a:pt x="1162" y="238"/>
                    <a:pt x="1168" y="241"/>
                  </a:cubicBezTo>
                  <a:cubicBezTo>
                    <a:pt x="1173" y="245"/>
                    <a:pt x="1180" y="253"/>
                    <a:pt x="1184" y="253"/>
                  </a:cubicBezTo>
                  <a:cubicBezTo>
                    <a:pt x="1188" y="253"/>
                    <a:pt x="1201" y="247"/>
                    <a:pt x="1205" y="250"/>
                  </a:cubicBezTo>
                  <a:cubicBezTo>
                    <a:pt x="1210" y="253"/>
                    <a:pt x="1219" y="262"/>
                    <a:pt x="1224" y="262"/>
                  </a:cubicBezTo>
                  <a:cubicBezTo>
                    <a:pt x="1229" y="262"/>
                    <a:pt x="1235" y="268"/>
                    <a:pt x="1241" y="267"/>
                  </a:cubicBezTo>
                  <a:cubicBezTo>
                    <a:pt x="1247" y="267"/>
                    <a:pt x="1255" y="252"/>
                    <a:pt x="1257" y="256"/>
                  </a:cubicBezTo>
                  <a:cubicBezTo>
                    <a:pt x="1259" y="261"/>
                    <a:pt x="1259" y="270"/>
                    <a:pt x="1263" y="272"/>
                  </a:cubicBezTo>
                  <a:cubicBezTo>
                    <a:pt x="1268" y="274"/>
                    <a:pt x="1275" y="276"/>
                    <a:pt x="1276" y="281"/>
                  </a:cubicBezTo>
                  <a:cubicBezTo>
                    <a:pt x="1277" y="286"/>
                    <a:pt x="1280" y="298"/>
                    <a:pt x="1275" y="30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278">
              <a:extLst>
                <a:ext uri="{FF2B5EF4-FFF2-40B4-BE49-F238E27FC236}">
                  <a16:creationId xmlns:a16="http://schemas.microsoft.com/office/drawing/2014/main" id="{9A8C3D74-E647-4EFC-A8B8-C3A71218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788" y="2908692"/>
              <a:ext cx="78793" cy="87986"/>
            </a:xfrm>
            <a:custGeom>
              <a:avLst/>
              <a:gdLst>
                <a:gd name="T0" fmla="*/ 263 w 264"/>
                <a:gd name="T1" fmla="*/ 204 h 296"/>
                <a:gd name="T2" fmla="*/ 223 w 264"/>
                <a:gd name="T3" fmla="*/ 197 h 296"/>
                <a:gd name="T4" fmla="*/ 193 w 264"/>
                <a:gd name="T5" fmla="*/ 209 h 296"/>
                <a:gd name="T6" fmla="*/ 197 w 264"/>
                <a:gd name="T7" fmla="*/ 233 h 296"/>
                <a:gd name="T8" fmla="*/ 180 w 264"/>
                <a:gd name="T9" fmla="*/ 256 h 296"/>
                <a:gd name="T10" fmla="*/ 145 w 264"/>
                <a:gd name="T11" fmla="*/ 293 h 296"/>
                <a:gd name="T12" fmla="*/ 146 w 264"/>
                <a:gd name="T13" fmla="*/ 295 h 296"/>
                <a:gd name="T14" fmla="*/ 135 w 264"/>
                <a:gd name="T15" fmla="*/ 273 h 296"/>
                <a:gd name="T16" fmla="*/ 135 w 264"/>
                <a:gd name="T17" fmla="*/ 223 h 296"/>
                <a:gd name="T18" fmla="*/ 136 w 264"/>
                <a:gd name="T19" fmla="*/ 200 h 296"/>
                <a:gd name="T20" fmla="*/ 125 w 264"/>
                <a:gd name="T21" fmla="*/ 183 h 296"/>
                <a:gd name="T22" fmla="*/ 120 w 264"/>
                <a:gd name="T23" fmla="*/ 163 h 296"/>
                <a:gd name="T24" fmla="*/ 108 w 264"/>
                <a:gd name="T25" fmla="*/ 149 h 296"/>
                <a:gd name="T26" fmla="*/ 74 w 264"/>
                <a:gd name="T27" fmla="*/ 124 h 296"/>
                <a:gd name="T28" fmla="*/ 49 w 264"/>
                <a:gd name="T29" fmla="*/ 92 h 296"/>
                <a:gd name="T30" fmla="*/ 32 w 264"/>
                <a:gd name="T31" fmla="*/ 47 h 296"/>
                <a:gd name="T32" fmla="*/ 8 w 264"/>
                <a:gd name="T33" fmla="*/ 51 h 296"/>
                <a:gd name="T34" fmla="*/ 0 w 264"/>
                <a:gd name="T35" fmla="*/ 51 h 296"/>
                <a:gd name="T36" fmla="*/ 9 w 264"/>
                <a:gd name="T37" fmla="*/ 1 h 296"/>
                <a:gd name="T38" fmla="*/ 23 w 264"/>
                <a:gd name="T39" fmla="*/ 12 h 296"/>
                <a:gd name="T40" fmla="*/ 51 w 264"/>
                <a:gd name="T41" fmla="*/ 1 h 296"/>
                <a:gd name="T42" fmla="*/ 78 w 264"/>
                <a:gd name="T43" fmla="*/ 15 h 296"/>
                <a:gd name="T44" fmla="*/ 141 w 264"/>
                <a:gd name="T45" fmla="*/ 40 h 296"/>
                <a:gd name="T46" fmla="*/ 141 w 264"/>
                <a:gd name="T47" fmla="*/ 35 h 296"/>
                <a:gd name="T48" fmla="*/ 168 w 264"/>
                <a:gd name="T49" fmla="*/ 52 h 296"/>
                <a:gd name="T50" fmla="*/ 195 w 264"/>
                <a:gd name="T51" fmla="*/ 69 h 296"/>
                <a:gd name="T52" fmla="*/ 207 w 264"/>
                <a:gd name="T53" fmla="*/ 117 h 296"/>
                <a:gd name="T54" fmla="*/ 240 w 264"/>
                <a:gd name="T55" fmla="*/ 150 h 296"/>
                <a:gd name="T56" fmla="*/ 260 w 264"/>
                <a:gd name="T57" fmla="*/ 169 h 296"/>
                <a:gd name="T58" fmla="*/ 263 w 264"/>
                <a:gd name="T59" fmla="*/ 20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4" h="296">
                  <a:moveTo>
                    <a:pt x="263" y="204"/>
                  </a:moveTo>
                  <a:cubicBezTo>
                    <a:pt x="247" y="207"/>
                    <a:pt x="237" y="194"/>
                    <a:pt x="223" y="197"/>
                  </a:cubicBezTo>
                  <a:cubicBezTo>
                    <a:pt x="218" y="204"/>
                    <a:pt x="204" y="209"/>
                    <a:pt x="193" y="209"/>
                  </a:cubicBezTo>
                  <a:cubicBezTo>
                    <a:pt x="187" y="220"/>
                    <a:pt x="197" y="224"/>
                    <a:pt x="197" y="233"/>
                  </a:cubicBezTo>
                  <a:cubicBezTo>
                    <a:pt x="196" y="249"/>
                    <a:pt x="188" y="246"/>
                    <a:pt x="180" y="256"/>
                  </a:cubicBezTo>
                  <a:cubicBezTo>
                    <a:pt x="168" y="273"/>
                    <a:pt x="173" y="296"/>
                    <a:pt x="145" y="293"/>
                  </a:cubicBezTo>
                  <a:lnTo>
                    <a:pt x="146" y="295"/>
                  </a:lnTo>
                  <a:cubicBezTo>
                    <a:pt x="140" y="290"/>
                    <a:pt x="136" y="284"/>
                    <a:pt x="135" y="273"/>
                  </a:cubicBezTo>
                  <a:cubicBezTo>
                    <a:pt x="133" y="257"/>
                    <a:pt x="134" y="239"/>
                    <a:pt x="135" y="223"/>
                  </a:cubicBezTo>
                  <a:cubicBezTo>
                    <a:pt x="135" y="215"/>
                    <a:pt x="138" y="207"/>
                    <a:pt x="136" y="200"/>
                  </a:cubicBezTo>
                  <a:cubicBezTo>
                    <a:pt x="134" y="193"/>
                    <a:pt x="129" y="189"/>
                    <a:pt x="125" y="183"/>
                  </a:cubicBezTo>
                  <a:cubicBezTo>
                    <a:pt x="121" y="176"/>
                    <a:pt x="122" y="170"/>
                    <a:pt x="120" y="163"/>
                  </a:cubicBezTo>
                  <a:cubicBezTo>
                    <a:pt x="118" y="157"/>
                    <a:pt x="112" y="153"/>
                    <a:pt x="108" y="149"/>
                  </a:cubicBezTo>
                  <a:cubicBezTo>
                    <a:pt x="97" y="140"/>
                    <a:pt x="85" y="132"/>
                    <a:pt x="74" y="124"/>
                  </a:cubicBezTo>
                  <a:cubicBezTo>
                    <a:pt x="75" y="106"/>
                    <a:pt x="59" y="104"/>
                    <a:pt x="49" y="92"/>
                  </a:cubicBezTo>
                  <a:cubicBezTo>
                    <a:pt x="38" y="78"/>
                    <a:pt x="33" y="64"/>
                    <a:pt x="32" y="47"/>
                  </a:cubicBezTo>
                  <a:cubicBezTo>
                    <a:pt x="24" y="47"/>
                    <a:pt x="15" y="49"/>
                    <a:pt x="8" y="51"/>
                  </a:cubicBezTo>
                  <a:lnTo>
                    <a:pt x="0" y="51"/>
                  </a:lnTo>
                  <a:cubicBezTo>
                    <a:pt x="8" y="37"/>
                    <a:pt x="3" y="18"/>
                    <a:pt x="9" y="1"/>
                  </a:cubicBezTo>
                  <a:cubicBezTo>
                    <a:pt x="17" y="0"/>
                    <a:pt x="22" y="5"/>
                    <a:pt x="23" y="12"/>
                  </a:cubicBezTo>
                  <a:cubicBezTo>
                    <a:pt x="33" y="12"/>
                    <a:pt x="44" y="1"/>
                    <a:pt x="51" y="1"/>
                  </a:cubicBezTo>
                  <a:cubicBezTo>
                    <a:pt x="61" y="1"/>
                    <a:pt x="69" y="10"/>
                    <a:pt x="78" y="15"/>
                  </a:cubicBezTo>
                  <a:cubicBezTo>
                    <a:pt x="100" y="26"/>
                    <a:pt x="115" y="37"/>
                    <a:pt x="141" y="40"/>
                  </a:cubicBezTo>
                  <a:lnTo>
                    <a:pt x="141" y="35"/>
                  </a:lnTo>
                  <a:cubicBezTo>
                    <a:pt x="156" y="31"/>
                    <a:pt x="159" y="45"/>
                    <a:pt x="168" y="52"/>
                  </a:cubicBezTo>
                  <a:cubicBezTo>
                    <a:pt x="175" y="58"/>
                    <a:pt x="186" y="63"/>
                    <a:pt x="195" y="69"/>
                  </a:cubicBezTo>
                  <a:cubicBezTo>
                    <a:pt x="197" y="93"/>
                    <a:pt x="191" y="99"/>
                    <a:pt x="207" y="117"/>
                  </a:cubicBezTo>
                  <a:cubicBezTo>
                    <a:pt x="216" y="127"/>
                    <a:pt x="237" y="137"/>
                    <a:pt x="240" y="150"/>
                  </a:cubicBezTo>
                  <a:cubicBezTo>
                    <a:pt x="253" y="156"/>
                    <a:pt x="256" y="158"/>
                    <a:pt x="260" y="169"/>
                  </a:cubicBezTo>
                  <a:cubicBezTo>
                    <a:pt x="263" y="177"/>
                    <a:pt x="264" y="195"/>
                    <a:pt x="263" y="20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279">
              <a:extLst>
                <a:ext uri="{FF2B5EF4-FFF2-40B4-BE49-F238E27FC236}">
                  <a16:creationId xmlns:a16="http://schemas.microsoft.com/office/drawing/2014/main" id="{6A0AE3FF-404C-4D5D-A0A9-F73948E1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719" y="2921824"/>
              <a:ext cx="203549" cy="130009"/>
            </a:xfrm>
            <a:custGeom>
              <a:avLst/>
              <a:gdLst>
                <a:gd name="T0" fmla="*/ 670 w 683"/>
                <a:gd name="T1" fmla="*/ 320 h 434"/>
                <a:gd name="T2" fmla="*/ 640 w 683"/>
                <a:gd name="T3" fmla="*/ 329 h 434"/>
                <a:gd name="T4" fmla="*/ 620 w 683"/>
                <a:gd name="T5" fmla="*/ 346 h 434"/>
                <a:gd name="T6" fmla="*/ 618 w 683"/>
                <a:gd name="T7" fmla="*/ 383 h 434"/>
                <a:gd name="T8" fmla="*/ 611 w 683"/>
                <a:gd name="T9" fmla="*/ 399 h 434"/>
                <a:gd name="T10" fmla="*/ 614 w 683"/>
                <a:gd name="T11" fmla="*/ 420 h 434"/>
                <a:gd name="T12" fmla="*/ 612 w 683"/>
                <a:gd name="T13" fmla="*/ 420 h 434"/>
                <a:gd name="T14" fmla="*/ 590 w 683"/>
                <a:gd name="T15" fmla="*/ 408 h 434"/>
                <a:gd name="T16" fmla="*/ 558 w 683"/>
                <a:gd name="T17" fmla="*/ 405 h 434"/>
                <a:gd name="T18" fmla="*/ 534 w 683"/>
                <a:gd name="T19" fmla="*/ 392 h 434"/>
                <a:gd name="T20" fmla="*/ 503 w 683"/>
                <a:gd name="T21" fmla="*/ 387 h 434"/>
                <a:gd name="T22" fmla="*/ 400 w 683"/>
                <a:gd name="T23" fmla="*/ 428 h 434"/>
                <a:gd name="T24" fmla="*/ 341 w 683"/>
                <a:gd name="T25" fmla="*/ 429 h 434"/>
                <a:gd name="T26" fmla="*/ 312 w 683"/>
                <a:gd name="T27" fmla="*/ 427 h 434"/>
                <a:gd name="T28" fmla="*/ 285 w 683"/>
                <a:gd name="T29" fmla="*/ 433 h 434"/>
                <a:gd name="T30" fmla="*/ 233 w 683"/>
                <a:gd name="T31" fmla="*/ 421 h 434"/>
                <a:gd name="T32" fmla="*/ 203 w 683"/>
                <a:gd name="T33" fmla="*/ 422 h 434"/>
                <a:gd name="T34" fmla="*/ 205 w 683"/>
                <a:gd name="T35" fmla="*/ 394 h 434"/>
                <a:gd name="T36" fmla="*/ 176 w 683"/>
                <a:gd name="T37" fmla="*/ 383 h 434"/>
                <a:gd name="T38" fmla="*/ 173 w 683"/>
                <a:gd name="T39" fmla="*/ 380 h 434"/>
                <a:gd name="T40" fmla="*/ 181 w 683"/>
                <a:gd name="T41" fmla="*/ 350 h 434"/>
                <a:gd name="T42" fmla="*/ 137 w 683"/>
                <a:gd name="T43" fmla="*/ 356 h 434"/>
                <a:gd name="T44" fmla="*/ 114 w 683"/>
                <a:gd name="T45" fmla="*/ 352 h 434"/>
                <a:gd name="T46" fmla="*/ 106 w 683"/>
                <a:gd name="T47" fmla="*/ 336 h 434"/>
                <a:gd name="T48" fmla="*/ 82 w 683"/>
                <a:gd name="T49" fmla="*/ 330 h 434"/>
                <a:gd name="T50" fmla="*/ 83 w 683"/>
                <a:gd name="T51" fmla="*/ 303 h 434"/>
                <a:gd name="T52" fmla="*/ 65 w 683"/>
                <a:gd name="T53" fmla="*/ 280 h 434"/>
                <a:gd name="T54" fmla="*/ 0 w 683"/>
                <a:gd name="T55" fmla="*/ 218 h 434"/>
                <a:gd name="T56" fmla="*/ 0 w 683"/>
                <a:gd name="T57" fmla="*/ 217 h 434"/>
                <a:gd name="T58" fmla="*/ 23 w 683"/>
                <a:gd name="T59" fmla="*/ 199 h 434"/>
                <a:gd name="T60" fmla="*/ 44 w 683"/>
                <a:gd name="T61" fmla="*/ 181 h 434"/>
                <a:gd name="T62" fmla="*/ 69 w 683"/>
                <a:gd name="T63" fmla="*/ 172 h 434"/>
                <a:gd name="T64" fmla="*/ 70 w 683"/>
                <a:gd name="T65" fmla="*/ 157 h 434"/>
                <a:gd name="T66" fmla="*/ 78 w 683"/>
                <a:gd name="T67" fmla="*/ 145 h 434"/>
                <a:gd name="T68" fmla="*/ 104 w 683"/>
                <a:gd name="T69" fmla="*/ 96 h 434"/>
                <a:gd name="T70" fmla="*/ 126 w 683"/>
                <a:gd name="T71" fmla="*/ 43 h 434"/>
                <a:gd name="T72" fmla="*/ 149 w 683"/>
                <a:gd name="T73" fmla="*/ 29 h 434"/>
                <a:gd name="T74" fmla="*/ 154 w 683"/>
                <a:gd name="T75" fmla="*/ 18 h 434"/>
                <a:gd name="T76" fmla="*/ 197 w 683"/>
                <a:gd name="T77" fmla="*/ 9 h 434"/>
                <a:gd name="T78" fmla="*/ 212 w 683"/>
                <a:gd name="T79" fmla="*/ 22 h 434"/>
                <a:gd name="T80" fmla="*/ 238 w 683"/>
                <a:gd name="T81" fmla="*/ 22 h 434"/>
                <a:gd name="T82" fmla="*/ 263 w 683"/>
                <a:gd name="T83" fmla="*/ 39 h 434"/>
                <a:gd name="T84" fmla="*/ 291 w 683"/>
                <a:gd name="T85" fmla="*/ 52 h 434"/>
                <a:gd name="T86" fmla="*/ 350 w 683"/>
                <a:gd name="T87" fmla="*/ 29 h 434"/>
                <a:gd name="T88" fmla="*/ 414 w 683"/>
                <a:gd name="T89" fmla="*/ 13 h 434"/>
                <a:gd name="T90" fmla="*/ 424 w 683"/>
                <a:gd name="T91" fmla="*/ 4 h 434"/>
                <a:gd name="T92" fmla="*/ 432 w 683"/>
                <a:gd name="T93" fmla="*/ 4 h 434"/>
                <a:gd name="T94" fmla="*/ 456 w 683"/>
                <a:gd name="T95" fmla="*/ 0 h 434"/>
                <a:gd name="T96" fmla="*/ 473 w 683"/>
                <a:gd name="T97" fmla="*/ 45 h 434"/>
                <a:gd name="T98" fmla="*/ 498 w 683"/>
                <a:gd name="T99" fmla="*/ 77 h 434"/>
                <a:gd name="T100" fmla="*/ 532 w 683"/>
                <a:gd name="T101" fmla="*/ 102 h 434"/>
                <a:gd name="T102" fmla="*/ 544 w 683"/>
                <a:gd name="T103" fmla="*/ 116 h 434"/>
                <a:gd name="T104" fmla="*/ 549 w 683"/>
                <a:gd name="T105" fmla="*/ 136 h 434"/>
                <a:gd name="T106" fmla="*/ 560 w 683"/>
                <a:gd name="T107" fmla="*/ 153 h 434"/>
                <a:gd name="T108" fmla="*/ 559 w 683"/>
                <a:gd name="T109" fmla="*/ 176 h 434"/>
                <a:gd name="T110" fmla="*/ 559 w 683"/>
                <a:gd name="T111" fmla="*/ 226 h 434"/>
                <a:gd name="T112" fmla="*/ 570 w 683"/>
                <a:gd name="T113" fmla="*/ 248 h 434"/>
                <a:gd name="T114" fmla="*/ 617 w 683"/>
                <a:gd name="T115" fmla="*/ 274 h 434"/>
                <a:gd name="T116" fmla="*/ 679 w 683"/>
                <a:gd name="T117" fmla="*/ 285 h 434"/>
                <a:gd name="T118" fmla="*/ 680 w 683"/>
                <a:gd name="T119" fmla="*/ 284 h 434"/>
                <a:gd name="T120" fmla="*/ 670 w 683"/>
                <a:gd name="T121" fmla="*/ 32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3" h="434">
                  <a:moveTo>
                    <a:pt x="670" y="320"/>
                  </a:moveTo>
                  <a:cubicBezTo>
                    <a:pt x="663" y="325"/>
                    <a:pt x="650" y="328"/>
                    <a:pt x="640" y="329"/>
                  </a:cubicBezTo>
                  <a:cubicBezTo>
                    <a:pt x="625" y="332"/>
                    <a:pt x="624" y="331"/>
                    <a:pt x="620" y="346"/>
                  </a:cubicBezTo>
                  <a:cubicBezTo>
                    <a:pt x="604" y="348"/>
                    <a:pt x="619" y="373"/>
                    <a:pt x="618" y="383"/>
                  </a:cubicBezTo>
                  <a:cubicBezTo>
                    <a:pt x="617" y="388"/>
                    <a:pt x="612" y="393"/>
                    <a:pt x="611" y="399"/>
                  </a:cubicBezTo>
                  <a:cubicBezTo>
                    <a:pt x="610" y="407"/>
                    <a:pt x="613" y="413"/>
                    <a:pt x="614" y="420"/>
                  </a:cubicBezTo>
                  <a:lnTo>
                    <a:pt x="612" y="420"/>
                  </a:lnTo>
                  <a:cubicBezTo>
                    <a:pt x="599" y="422"/>
                    <a:pt x="599" y="412"/>
                    <a:pt x="590" y="408"/>
                  </a:cubicBezTo>
                  <a:cubicBezTo>
                    <a:pt x="581" y="403"/>
                    <a:pt x="567" y="408"/>
                    <a:pt x="558" y="405"/>
                  </a:cubicBezTo>
                  <a:cubicBezTo>
                    <a:pt x="548" y="403"/>
                    <a:pt x="542" y="396"/>
                    <a:pt x="534" y="392"/>
                  </a:cubicBezTo>
                  <a:cubicBezTo>
                    <a:pt x="523" y="387"/>
                    <a:pt x="515" y="387"/>
                    <a:pt x="503" y="387"/>
                  </a:cubicBezTo>
                  <a:cubicBezTo>
                    <a:pt x="464" y="387"/>
                    <a:pt x="435" y="419"/>
                    <a:pt x="400" y="428"/>
                  </a:cubicBezTo>
                  <a:cubicBezTo>
                    <a:pt x="382" y="433"/>
                    <a:pt x="360" y="432"/>
                    <a:pt x="341" y="429"/>
                  </a:cubicBezTo>
                  <a:cubicBezTo>
                    <a:pt x="332" y="428"/>
                    <a:pt x="322" y="425"/>
                    <a:pt x="312" y="427"/>
                  </a:cubicBezTo>
                  <a:cubicBezTo>
                    <a:pt x="302" y="428"/>
                    <a:pt x="296" y="434"/>
                    <a:pt x="285" y="433"/>
                  </a:cubicBezTo>
                  <a:cubicBezTo>
                    <a:pt x="268" y="432"/>
                    <a:pt x="251" y="422"/>
                    <a:pt x="233" y="421"/>
                  </a:cubicBezTo>
                  <a:cubicBezTo>
                    <a:pt x="227" y="421"/>
                    <a:pt x="208" y="427"/>
                    <a:pt x="203" y="422"/>
                  </a:cubicBezTo>
                  <a:cubicBezTo>
                    <a:pt x="200" y="418"/>
                    <a:pt x="205" y="400"/>
                    <a:pt x="205" y="394"/>
                  </a:cubicBezTo>
                  <a:cubicBezTo>
                    <a:pt x="196" y="388"/>
                    <a:pt x="183" y="390"/>
                    <a:pt x="176" y="383"/>
                  </a:cubicBezTo>
                  <a:lnTo>
                    <a:pt x="173" y="380"/>
                  </a:lnTo>
                  <a:cubicBezTo>
                    <a:pt x="167" y="371"/>
                    <a:pt x="168" y="352"/>
                    <a:pt x="181" y="350"/>
                  </a:cubicBezTo>
                  <a:cubicBezTo>
                    <a:pt x="184" y="325"/>
                    <a:pt x="144" y="350"/>
                    <a:pt x="137" y="356"/>
                  </a:cubicBezTo>
                  <a:cubicBezTo>
                    <a:pt x="127" y="344"/>
                    <a:pt x="129" y="347"/>
                    <a:pt x="114" y="352"/>
                  </a:cubicBezTo>
                  <a:cubicBezTo>
                    <a:pt x="110" y="348"/>
                    <a:pt x="107" y="342"/>
                    <a:pt x="106" y="336"/>
                  </a:cubicBezTo>
                  <a:cubicBezTo>
                    <a:pt x="101" y="335"/>
                    <a:pt x="86" y="334"/>
                    <a:pt x="82" y="330"/>
                  </a:cubicBezTo>
                  <a:cubicBezTo>
                    <a:pt x="76" y="322"/>
                    <a:pt x="84" y="312"/>
                    <a:pt x="83" y="303"/>
                  </a:cubicBezTo>
                  <a:cubicBezTo>
                    <a:pt x="74" y="296"/>
                    <a:pt x="66" y="292"/>
                    <a:pt x="65" y="280"/>
                  </a:cubicBezTo>
                  <a:cubicBezTo>
                    <a:pt x="35" y="274"/>
                    <a:pt x="24" y="232"/>
                    <a:pt x="0" y="218"/>
                  </a:cubicBezTo>
                  <a:lnTo>
                    <a:pt x="0" y="217"/>
                  </a:lnTo>
                  <a:cubicBezTo>
                    <a:pt x="9" y="212"/>
                    <a:pt x="15" y="207"/>
                    <a:pt x="23" y="199"/>
                  </a:cubicBezTo>
                  <a:cubicBezTo>
                    <a:pt x="29" y="192"/>
                    <a:pt x="35" y="184"/>
                    <a:pt x="44" y="181"/>
                  </a:cubicBezTo>
                  <a:cubicBezTo>
                    <a:pt x="53" y="178"/>
                    <a:pt x="63" y="182"/>
                    <a:pt x="69" y="172"/>
                  </a:cubicBezTo>
                  <a:cubicBezTo>
                    <a:pt x="72" y="167"/>
                    <a:pt x="69" y="162"/>
                    <a:pt x="70" y="157"/>
                  </a:cubicBezTo>
                  <a:cubicBezTo>
                    <a:pt x="72" y="151"/>
                    <a:pt x="75" y="150"/>
                    <a:pt x="78" y="145"/>
                  </a:cubicBezTo>
                  <a:cubicBezTo>
                    <a:pt x="87" y="129"/>
                    <a:pt x="97" y="113"/>
                    <a:pt x="104" y="96"/>
                  </a:cubicBezTo>
                  <a:cubicBezTo>
                    <a:pt x="111" y="80"/>
                    <a:pt x="112" y="57"/>
                    <a:pt x="126" y="43"/>
                  </a:cubicBezTo>
                  <a:cubicBezTo>
                    <a:pt x="133" y="37"/>
                    <a:pt x="143" y="36"/>
                    <a:pt x="149" y="29"/>
                  </a:cubicBezTo>
                  <a:cubicBezTo>
                    <a:pt x="152" y="26"/>
                    <a:pt x="153" y="22"/>
                    <a:pt x="154" y="18"/>
                  </a:cubicBezTo>
                  <a:cubicBezTo>
                    <a:pt x="170" y="22"/>
                    <a:pt x="180" y="5"/>
                    <a:pt x="197" y="9"/>
                  </a:cubicBezTo>
                  <a:cubicBezTo>
                    <a:pt x="205" y="12"/>
                    <a:pt x="205" y="20"/>
                    <a:pt x="212" y="22"/>
                  </a:cubicBezTo>
                  <a:cubicBezTo>
                    <a:pt x="220" y="25"/>
                    <a:pt x="229" y="22"/>
                    <a:pt x="238" y="22"/>
                  </a:cubicBezTo>
                  <a:cubicBezTo>
                    <a:pt x="241" y="26"/>
                    <a:pt x="258" y="36"/>
                    <a:pt x="263" y="39"/>
                  </a:cubicBezTo>
                  <a:cubicBezTo>
                    <a:pt x="271" y="45"/>
                    <a:pt x="280" y="52"/>
                    <a:pt x="291" y="52"/>
                  </a:cubicBezTo>
                  <a:cubicBezTo>
                    <a:pt x="310" y="52"/>
                    <a:pt x="335" y="36"/>
                    <a:pt x="350" y="29"/>
                  </a:cubicBezTo>
                  <a:cubicBezTo>
                    <a:pt x="369" y="21"/>
                    <a:pt x="396" y="23"/>
                    <a:pt x="414" y="13"/>
                  </a:cubicBezTo>
                  <a:cubicBezTo>
                    <a:pt x="419" y="11"/>
                    <a:pt x="422" y="7"/>
                    <a:pt x="424" y="4"/>
                  </a:cubicBezTo>
                  <a:lnTo>
                    <a:pt x="432" y="4"/>
                  </a:lnTo>
                  <a:cubicBezTo>
                    <a:pt x="439" y="2"/>
                    <a:pt x="448" y="0"/>
                    <a:pt x="456" y="0"/>
                  </a:cubicBezTo>
                  <a:cubicBezTo>
                    <a:pt x="457" y="17"/>
                    <a:pt x="462" y="31"/>
                    <a:pt x="473" y="45"/>
                  </a:cubicBezTo>
                  <a:cubicBezTo>
                    <a:pt x="483" y="57"/>
                    <a:pt x="499" y="59"/>
                    <a:pt x="498" y="77"/>
                  </a:cubicBezTo>
                  <a:cubicBezTo>
                    <a:pt x="509" y="85"/>
                    <a:pt x="521" y="93"/>
                    <a:pt x="532" y="102"/>
                  </a:cubicBezTo>
                  <a:cubicBezTo>
                    <a:pt x="536" y="106"/>
                    <a:pt x="542" y="110"/>
                    <a:pt x="544" y="116"/>
                  </a:cubicBezTo>
                  <a:cubicBezTo>
                    <a:pt x="546" y="123"/>
                    <a:pt x="545" y="129"/>
                    <a:pt x="549" y="136"/>
                  </a:cubicBezTo>
                  <a:cubicBezTo>
                    <a:pt x="553" y="142"/>
                    <a:pt x="558" y="146"/>
                    <a:pt x="560" y="153"/>
                  </a:cubicBezTo>
                  <a:cubicBezTo>
                    <a:pt x="562" y="160"/>
                    <a:pt x="559" y="168"/>
                    <a:pt x="559" y="176"/>
                  </a:cubicBezTo>
                  <a:cubicBezTo>
                    <a:pt x="558" y="192"/>
                    <a:pt x="557" y="210"/>
                    <a:pt x="559" y="226"/>
                  </a:cubicBezTo>
                  <a:cubicBezTo>
                    <a:pt x="560" y="237"/>
                    <a:pt x="564" y="243"/>
                    <a:pt x="570" y="248"/>
                  </a:cubicBezTo>
                  <a:cubicBezTo>
                    <a:pt x="575" y="274"/>
                    <a:pt x="592" y="275"/>
                    <a:pt x="617" y="274"/>
                  </a:cubicBezTo>
                  <a:cubicBezTo>
                    <a:pt x="640" y="273"/>
                    <a:pt x="676" y="257"/>
                    <a:pt x="679" y="285"/>
                  </a:cubicBezTo>
                  <a:lnTo>
                    <a:pt x="680" y="284"/>
                  </a:lnTo>
                  <a:cubicBezTo>
                    <a:pt x="683" y="298"/>
                    <a:pt x="682" y="311"/>
                    <a:pt x="670" y="3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80">
              <a:extLst>
                <a:ext uri="{FF2B5EF4-FFF2-40B4-BE49-F238E27FC236}">
                  <a16:creationId xmlns:a16="http://schemas.microsoft.com/office/drawing/2014/main" id="{77A65922-25D0-4566-948F-B9E12F805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622" y="3036074"/>
              <a:ext cx="133948" cy="87986"/>
            </a:xfrm>
            <a:custGeom>
              <a:avLst/>
              <a:gdLst>
                <a:gd name="T0" fmla="*/ 446 w 448"/>
                <a:gd name="T1" fmla="*/ 69 h 291"/>
                <a:gd name="T2" fmla="*/ 409 w 448"/>
                <a:gd name="T3" fmla="*/ 90 h 291"/>
                <a:gd name="T4" fmla="*/ 402 w 448"/>
                <a:gd name="T5" fmla="*/ 135 h 291"/>
                <a:gd name="T6" fmla="*/ 382 w 448"/>
                <a:gd name="T7" fmla="*/ 172 h 291"/>
                <a:gd name="T8" fmla="*/ 422 w 448"/>
                <a:gd name="T9" fmla="*/ 218 h 291"/>
                <a:gd name="T10" fmla="*/ 420 w 448"/>
                <a:gd name="T11" fmla="*/ 217 h 291"/>
                <a:gd name="T12" fmla="*/ 399 w 448"/>
                <a:gd name="T13" fmla="*/ 214 h 291"/>
                <a:gd name="T14" fmla="*/ 375 w 448"/>
                <a:gd name="T15" fmla="*/ 209 h 291"/>
                <a:gd name="T16" fmla="*/ 324 w 448"/>
                <a:gd name="T17" fmla="*/ 218 h 291"/>
                <a:gd name="T18" fmla="*/ 310 w 448"/>
                <a:gd name="T19" fmla="*/ 226 h 291"/>
                <a:gd name="T20" fmla="*/ 287 w 448"/>
                <a:gd name="T21" fmla="*/ 252 h 291"/>
                <a:gd name="T22" fmla="*/ 280 w 448"/>
                <a:gd name="T23" fmla="*/ 278 h 291"/>
                <a:gd name="T24" fmla="*/ 249 w 448"/>
                <a:gd name="T25" fmla="*/ 281 h 291"/>
                <a:gd name="T26" fmla="*/ 227 w 448"/>
                <a:gd name="T27" fmla="*/ 285 h 291"/>
                <a:gd name="T28" fmla="*/ 204 w 448"/>
                <a:gd name="T29" fmla="*/ 280 h 291"/>
                <a:gd name="T30" fmla="*/ 181 w 448"/>
                <a:gd name="T31" fmla="*/ 287 h 291"/>
                <a:gd name="T32" fmla="*/ 174 w 448"/>
                <a:gd name="T33" fmla="*/ 280 h 291"/>
                <a:gd name="T34" fmla="*/ 161 w 448"/>
                <a:gd name="T35" fmla="*/ 277 h 291"/>
                <a:gd name="T36" fmla="*/ 68 w 448"/>
                <a:gd name="T37" fmla="*/ 285 h 291"/>
                <a:gd name="T38" fmla="*/ 68 w 448"/>
                <a:gd name="T39" fmla="*/ 284 h 291"/>
                <a:gd name="T40" fmla="*/ 52 w 448"/>
                <a:gd name="T41" fmla="*/ 231 h 291"/>
                <a:gd name="T42" fmla="*/ 39 w 448"/>
                <a:gd name="T43" fmla="*/ 206 h 291"/>
                <a:gd name="T44" fmla="*/ 18 w 448"/>
                <a:gd name="T45" fmla="*/ 187 h 291"/>
                <a:gd name="T46" fmla="*/ 17 w 448"/>
                <a:gd name="T47" fmla="*/ 187 h 291"/>
                <a:gd name="T48" fmla="*/ 21 w 448"/>
                <a:gd name="T49" fmla="*/ 173 h 291"/>
                <a:gd name="T50" fmla="*/ 13 w 448"/>
                <a:gd name="T51" fmla="*/ 160 h 291"/>
                <a:gd name="T52" fmla="*/ 18 w 448"/>
                <a:gd name="T53" fmla="*/ 137 h 291"/>
                <a:gd name="T54" fmla="*/ 36 w 448"/>
                <a:gd name="T55" fmla="*/ 116 h 291"/>
                <a:gd name="T56" fmla="*/ 33 w 448"/>
                <a:gd name="T57" fmla="*/ 93 h 291"/>
                <a:gd name="T58" fmla="*/ 4 w 448"/>
                <a:gd name="T59" fmla="*/ 45 h 291"/>
                <a:gd name="T60" fmla="*/ 8 w 448"/>
                <a:gd name="T61" fmla="*/ 14 h 291"/>
                <a:gd name="T62" fmla="*/ 8 w 448"/>
                <a:gd name="T63" fmla="*/ 0 h 291"/>
                <a:gd name="T64" fmla="*/ 37 w 448"/>
                <a:gd name="T65" fmla="*/ 11 h 291"/>
                <a:gd name="T66" fmla="*/ 35 w 448"/>
                <a:gd name="T67" fmla="*/ 39 h 291"/>
                <a:gd name="T68" fmla="*/ 65 w 448"/>
                <a:gd name="T69" fmla="*/ 38 h 291"/>
                <a:gd name="T70" fmla="*/ 117 w 448"/>
                <a:gd name="T71" fmla="*/ 50 h 291"/>
                <a:gd name="T72" fmla="*/ 144 w 448"/>
                <a:gd name="T73" fmla="*/ 44 h 291"/>
                <a:gd name="T74" fmla="*/ 173 w 448"/>
                <a:gd name="T75" fmla="*/ 46 h 291"/>
                <a:gd name="T76" fmla="*/ 232 w 448"/>
                <a:gd name="T77" fmla="*/ 45 h 291"/>
                <a:gd name="T78" fmla="*/ 335 w 448"/>
                <a:gd name="T79" fmla="*/ 4 h 291"/>
                <a:gd name="T80" fmla="*/ 366 w 448"/>
                <a:gd name="T81" fmla="*/ 9 h 291"/>
                <a:gd name="T82" fmla="*/ 390 w 448"/>
                <a:gd name="T83" fmla="*/ 22 h 291"/>
                <a:gd name="T84" fmla="*/ 422 w 448"/>
                <a:gd name="T85" fmla="*/ 25 h 291"/>
                <a:gd name="T86" fmla="*/ 444 w 448"/>
                <a:gd name="T87" fmla="*/ 37 h 291"/>
                <a:gd name="T88" fmla="*/ 446 w 448"/>
                <a:gd name="T89" fmla="*/ 41 h 291"/>
                <a:gd name="T90" fmla="*/ 446 w 448"/>
                <a:gd name="T91" fmla="*/ 6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48" h="291">
                  <a:moveTo>
                    <a:pt x="446" y="69"/>
                  </a:moveTo>
                  <a:cubicBezTo>
                    <a:pt x="441" y="82"/>
                    <a:pt x="420" y="80"/>
                    <a:pt x="409" y="90"/>
                  </a:cubicBezTo>
                  <a:cubicBezTo>
                    <a:pt x="395" y="104"/>
                    <a:pt x="407" y="119"/>
                    <a:pt x="402" y="135"/>
                  </a:cubicBezTo>
                  <a:cubicBezTo>
                    <a:pt x="397" y="148"/>
                    <a:pt x="379" y="156"/>
                    <a:pt x="382" y="172"/>
                  </a:cubicBezTo>
                  <a:cubicBezTo>
                    <a:pt x="402" y="182"/>
                    <a:pt x="418" y="194"/>
                    <a:pt x="422" y="218"/>
                  </a:cubicBezTo>
                  <a:lnTo>
                    <a:pt x="420" y="217"/>
                  </a:lnTo>
                  <a:cubicBezTo>
                    <a:pt x="409" y="210"/>
                    <a:pt x="412" y="209"/>
                    <a:pt x="399" y="214"/>
                  </a:cubicBezTo>
                  <a:cubicBezTo>
                    <a:pt x="387" y="218"/>
                    <a:pt x="386" y="215"/>
                    <a:pt x="375" y="209"/>
                  </a:cubicBezTo>
                  <a:cubicBezTo>
                    <a:pt x="354" y="199"/>
                    <a:pt x="342" y="209"/>
                    <a:pt x="324" y="218"/>
                  </a:cubicBezTo>
                  <a:cubicBezTo>
                    <a:pt x="319" y="221"/>
                    <a:pt x="314" y="223"/>
                    <a:pt x="310" y="226"/>
                  </a:cubicBezTo>
                  <a:cubicBezTo>
                    <a:pt x="300" y="232"/>
                    <a:pt x="292" y="238"/>
                    <a:pt x="287" y="252"/>
                  </a:cubicBezTo>
                  <a:cubicBezTo>
                    <a:pt x="284" y="263"/>
                    <a:pt x="291" y="272"/>
                    <a:pt x="280" y="278"/>
                  </a:cubicBezTo>
                  <a:cubicBezTo>
                    <a:pt x="273" y="282"/>
                    <a:pt x="258" y="280"/>
                    <a:pt x="249" y="281"/>
                  </a:cubicBezTo>
                  <a:cubicBezTo>
                    <a:pt x="241" y="283"/>
                    <a:pt x="235" y="286"/>
                    <a:pt x="227" y="285"/>
                  </a:cubicBezTo>
                  <a:cubicBezTo>
                    <a:pt x="219" y="285"/>
                    <a:pt x="211" y="278"/>
                    <a:pt x="204" y="280"/>
                  </a:cubicBezTo>
                  <a:cubicBezTo>
                    <a:pt x="195" y="282"/>
                    <a:pt x="192" y="291"/>
                    <a:pt x="181" y="287"/>
                  </a:cubicBezTo>
                  <a:cubicBezTo>
                    <a:pt x="177" y="286"/>
                    <a:pt x="177" y="281"/>
                    <a:pt x="174" y="280"/>
                  </a:cubicBezTo>
                  <a:cubicBezTo>
                    <a:pt x="169" y="278"/>
                    <a:pt x="166" y="278"/>
                    <a:pt x="161" y="277"/>
                  </a:cubicBezTo>
                  <a:cubicBezTo>
                    <a:pt x="131" y="271"/>
                    <a:pt x="102" y="287"/>
                    <a:pt x="68" y="285"/>
                  </a:cubicBezTo>
                  <a:lnTo>
                    <a:pt x="68" y="284"/>
                  </a:lnTo>
                  <a:cubicBezTo>
                    <a:pt x="65" y="263"/>
                    <a:pt x="62" y="248"/>
                    <a:pt x="52" y="231"/>
                  </a:cubicBezTo>
                  <a:cubicBezTo>
                    <a:pt x="48" y="223"/>
                    <a:pt x="45" y="213"/>
                    <a:pt x="39" y="206"/>
                  </a:cubicBezTo>
                  <a:cubicBezTo>
                    <a:pt x="33" y="200"/>
                    <a:pt x="20" y="198"/>
                    <a:pt x="18" y="187"/>
                  </a:cubicBezTo>
                  <a:lnTo>
                    <a:pt x="17" y="187"/>
                  </a:lnTo>
                  <a:cubicBezTo>
                    <a:pt x="16" y="180"/>
                    <a:pt x="22" y="179"/>
                    <a:pt x="21" y="173"/>
                  </a:cubicBezTo>
                  <a:cubicBezTo>
                    <a:pt x="21" y="170"/>
                    <a:pt x="14" y="164"/>
                    <a:pt x="13" y="160"/>
                  </a:cubicBezTo>
                  <a:cubicBezTo>
                    <a:pt x="8" y="149"/>
                    <a:pt x="11" y="145"/>
                    <a:pt x="18" y="137"/>
                  </a:cubicBezTo>
                  <a:cubicBezTo>
                    <a:pt x="25" y="130"/>
                    <a:pt x="32" y="125"/>
                    <a:pt x="36" y="116"/>
                  </a:cubicBezTo>
                  <a:cubicBezTo>
                    <a:pt x="40" y="104"/>
                    <a:pt x="39" y="102"/>
                    <a:pt x="33" y="93"/>
                  </a:cubicBezTo>
                  <a:cubicBezTo>
                    <a:pt x="24" y="78"/>
                    <a:pt x="9" y="62"/>
                    <a:pt x="4" y="45"/>
                  </a:cubicBezTo>
                  <a:cubicBezTo>
                    <a:pt x="0" y="33"/>
                    <a:pt x="6" y="25"/>
                    <a:pt x="8" y="14"/>
                  </a:cubicBezTo>
                  <a:cubicBezTo>
                    <a:pt x="8" y="10"/>
                    <a:pt x="8" y="5"/>
                    <a:pt x="8" y="0"/>
                  </a:cubicBezTo>
                  <a:cubicBezTo>
                    <a:pt x="15" y="7"/>
                    <a:pt x="28" y="5"/>
                    <a:pt x="37" y="11"/>
                  </a:cubicBezTo>
                  <a:cubicBezTo>
                    <a:pt x="37" y="17"/>
                    <a:pt x="32" y="35"/>
                    <a:pt x="35" y="39"/>
                  </a:cubicBezTo>
                  <a:cubicBezTo>
                    <a:pt x="40" y="44"/>
                    <a:pt x="59" y="38"/>
                    <a:pt x="65" y="38"/>
                  </a:cubicBezTo>
                  <a:cubicBezTo>
                    <a:pt x="83" y="39"/>
                    <a:pt x="100" y="49"/>
                    <a:pt x="117" y="50"/>
                  </a:cubicBezTo>
                  <a:cubicBezTo>
                    <a:pt x="128" y="51"/>
                    <a:pt x="134" y="45"/>
                    <a:pt x="144" y="44"/>
                  </a:cubicBezTo>
                  <a:cubicBezTo>
                    <a:pt x="154" y="42"/>
                    <a:pt x="164" y="45"/>
                    <a:pt x="173" y="46"/>
                  </a:cubicBezTo>
                  <a:cubicBezTo>
                    <a:pt x="192" y="49"/>
                    <a:pt x="214" y="50"/>
                    <a:pt x="232" y="45"/>
                  </a:cubicBezTo>
                  <a:cubicBezTo>
                    <a:pt x="267" y="36"/>
                    <a:pt x="296" y="4"/>
                    <a:pt x="335" y="4"/>
                  </a:cubicBezTo>
                  <a:cubicBezTo>
                    <a:pt x="347" y="4"/>
                    <a:pt x="355" y="4"/>
                    <a:pt x="366" y="9"/>
                  </a:cubicBezTo>
                  <a:cubicBezTo>
                    <a:pt x="374" y="13"/>
                    <a:pt x="380" y="20"/>
                    <a:pt x="390" y="22"/>
                  </a:cubicBezTo>
                  <a:cubicBezTo>
                    <a:pt x="399" y="25"/>
                    <a:pt x="413" y="20"/>
                    <a:pt x="422" y="25"/>
                  </a:cubicBezTo>
                  <a:cubicBezTo>
                    <a:pt x="431" y="29"/>
                    <a:pt x="431" y="39"/>
                    <a:pt x="444" y="37"/>
                  </a:cubicBezTo>
                  <a:lnTo>
                    <a:pt x="446" y="41"/>
                  </a:lnTo>
                  <a:cubicBezTo>
                    <a:pt x="447" y="47"/>
                    <a:pt x="448" y="64"/>
                    <a:pt x="446" y="6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281">
              <a:extLst>
                <a:ext uri="{FF2B5EF4-FFF2-40B4-BE49-F238E27FC236}">
                  <a16:creationId xmlns:a16="http://schemas.microsoft.com/office/drawing/2014/main" id="{60D390C3-4655-453C-8997-0ACCED969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7915" y="3005870"/>
              <a:ext cx="89299" cy="80107"/>
            </a:xfrm>
            <a:custGeom>
              <a:avLst/>
              <a:gdLst>
                <a:gd name="T0" fmla="*/ 294 w 301"/>
                <a:gd name="T1" fmla="*/ 136 h 268"/>
                <a:gd name="T2" fmla="*/ 269 w 301"/>
                <a:gd name="T3" fmla="*/ 144 h 268"/>
                <a:gd name="T4" fmla="*/ 284 w 301"/>
                <a:gd name="T5" fmla="*/ 169 h 268"/>
                <a:gd name="T6" fmla="*/ 285 w 301"/>
                <a:gd name="T7" fmla="*/ 178 h 268"/>
                <a:gd name="T8" fmla="*/ 282 w 301"/>
                <a:gd name="T9" fmla="*/ 181 h 268"/>
                <a:gd name="T10" fmla="*/ 267 w 301"/>
                <a:gd name="T11" fmla="*/ 178 h 268"/>
                <a:gd name="T12" fmla="*/ 242 w 301"/>
                <a:gd name="T13" fmla="*/ 168 h 268"/>
                <a:gd name="T14" fmla="*/ 248 w 301"/>
                <a:gd name="T15" fmla="*/ 211 h 268"/>
                <a:gd name="T16" fmla="*/ 233 w 301"/>
                <a:gd name="T17" fmla="*/ 230 h 268"/>
                <a:gd name="T18" fmla="*/ 226 w 301"/>
                <a:gd name="T19" fmla="*/ 252 h 268"/>
                <a:gd name="T20" fmla="*/ 216 w 301"/>
                <a:gd name="T21" fmla="*/ 268 h 268"/>
                <a:gd name="T22" fmla="*/ 207 w 301"/>
                <a:gd name="T23" fmla="*/ 259 h 268"/>
                <a:gd name="T24" fmla="*/ 189 w 301"/>
                <a:gd name="T25" fmla="*/ 243 h 268"/>
                <a:gd name="T26" fmla="*/ 129 w 301"/>
                <a:gd name="T27" fmla="*/ 229 h 268"/>
                <a:gd name="T28" fmla="*/ 142 w 301"/>
                <a:gd name="T29" fmla="*/ 230 h 268"/>
                <a:gd name="T30" fmla="*/ 153 w 301"/>
                <a:gd name="T31" fmla="*/ 232 h 268"/>
                <a:gd name="T32" fmla="*/ 120 w 301"/>
                <a:gd name="T33" fmla="*/ 189 h 268"/>
                <a:gd name="T34" fmla="*/ 83 w 301"/>
                <a:gd name="T35" fmla="*/ 149 h 268"/>
                <a:gd name="T36" fmla="*/ 41 w 301"/>
                <a:gd name="T37" fmla="*/ 115 h 268"/>
                <a:gd name="T38" fmla="*/ 15 w 301"/>
                <a:gd name="T39" fmla="*/ 62 h 268"/>
                <a:gd name="T40" fmla="*/ 1 w 301"/>
                <a:gd name="T41" fmla="*/ 39 h 268"/>
                <a:gd name="T42" fmla="*/ 9 w 301"/>
                <a:gd name="T43" fmla="*/ 11 h 268"/>
                <a:gd name="T44" fmla="*/ 55 w 301"/>
                <a:gd name="T45" fmla="*/ 35 h 268"/>
                <a:gd name="T46" fmla="*/ 58 w 301"/>
                <a:gd name="T47" fmla="*/ 21 h 268"/>
                <a:gd name="T48" fmla="*/ 70 w 301"/>
                <a:gd name="T49" fmla="*/ 19 h 268"/>
                <a:gd name="T50" fmla="*/ 98 w 301"/>
                <a:gd name="T51" fmla="*/ 18 h 268"/>
                <a:gd name="T52" fmla="*/ 113 w 301"/>
                <a:gd name="T53" fmla="*/ 17 h 268"/>
                <a:gd name="T54" fmla="*/ 119 w 301"/>
                <a:gd name="T55" fmla="*/ 27 h 268"/>
                <a:gd name="T56" fmla="*/ 149 w 301"/>
                <a:gd name="T57" fmla="*/ 24 h 268"/>
                <a:gd name="T58" fmla="*/ 248 w 301"/>
                <a:gd name="T59" fmla="*/ 41 h 268"/>
                <a:gd name="T60" fmla="*/ 248 w 301"/>
                <a:gd name="T61" fmla="*/ 49 h 268"/>
                <a:gd name="T62" fmla="*/ 268 w 301"/>
                <a:gd name="T63" fmla="*/ 64 h 268"/>
                <a:gd name="T64" fmla="*/ 255 w 301"/>
                <a:gd name="T65" fmla="*/ 94 h 268"/>
                <a:gd name="T66" fmla="*/ 294 w 301"/>
                <a:gd name="T67" fmla="*/ 13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268">
                  <a:moveTo>
                    <a:pt x="294" y="136"/>
                  </a:moveTo>
                  <a:cubicBezTo>
                    <a:pt x="285" y="136"/>
                    <a:pt x="274" y="137"/>
                    <a:pt x="269" y="144"/>
                  </a:cubicBezTo>
                  <a:cubicBezTo>
                    <a:pt x="273" y="152"/>
                    <a:pt x="275" y="167"/>
                    <a:pt x="284" y="169"/>
                  </a:cubicBezTo>
                  <a:lnTo>
                    <a:pt x="285" y="178"/>
                  </a:lnTo>
                  <a:lnTo>
                    <a:pt x="282" y="181"/>
                  </a:lnTo>
                  <a:cubicBezTo>
                    <a:pt x="277" y="181"/>
                    <a:pt x="272" y="179"/>
                    <a:pt x="267" y="178"/>
                  </a:cubicBezTo>
                  <a:cubicBezTo>
                    <a:pt x="261" y="175"/>
                    <a:pt x="249" y="162"/>
                    <a:pt x="242" y="168"/>
                  </a:cubicBezTo>
                  <a:cubicBezTo>
                    <a:pt x="224" y="186"/>
                    <a:pt x="276" y="194"/>
                    <a:pt x="248" y="211"/>
                  </a:cubicBezTo>
                  <a:cubicBezTo>
                    <a:pt x="237" y="218"/>
                    <a:pt x="235" y="216"/>
                    <a:pt x="233" y="230"/>
                  </a:cubicBezTo>
                  <a:cubicBezTo>
                    <a:pt x="232" y="240"/>
                    <a:pt x="232" y="243"/>
                    <a:pt x="226" y="252"/>
                  </a:cubicBezTo>
                  <a:cubicBezTo>
                    <a:pt x="223" y="257"/>
                    <a:pt x="220" y="262"/>
                    <a:pt x="216" y="268"/>
                  </a:cubicBezTo>
                  <a:cubicBezTo>
                    <a:pt x="213" y="265"/>
                    <a:pt x="210" y="263"/>
                    <a:pt x="207" y="259"/>
                  </a:cubicBezTo>
                  <a:cubicBezTo>
                    <a:pt x="201" y="252"/>
                    <a:pt x="197" y="246"/>
                    <a:pt x="189" y="243"/>
                  </a:cubicBezTo>
                  <a:cubicBezTo>
                    <a:pt x="173" y="238"/>
                    <a:pt x="133" y="252"/>
                    <a:pt x="129" y="229"/>
                  </a:cubicBezTo>
                  <a:cubicBezTo>
                    <a:pt x="133" y="228"/>
                    <a:pt x="137" y="229"/>
                    <a:pt x="142" y="230"/>
                  </a:cubicBezTo>
                  <a:cubicBezTo>
                    <a:pt x="146" y="231"/>
                    <a:pt x="149" y="232"/>
                    <a:pt x="153" y="232"/>
                  </a:cubicBezTo>
                  <a:cubicBezTo>
                    <a:pt x="154" y="223"/>
                    <a:pt x="127" y="197"/>
                    <a:pt x="120" y="189"/>
                  </a:cubicBezTo>
                  <a:cubicBezTo>
                    <a:pt x="108" y="176"/>
                    <a:pt x="96" y="161"/>
                    <a:pt x="83" y="149"/>
                  </a:cubicBezTo>
                  <a:cubicBezTo>
                    <a:pt x="69" y="137"/>
                    <a:pt x="54" y="129"/>
                    <a:pt x="41" y="115"/>
                  </a:cubicBezTo>
                  <a:cubicBezTo>
                    <a:pt x="27" y="100"/>
                    <a:pt x="30" y="75"/>
                    <a:pt x="15" y="62"/>
                  </a:cubicBezTo>
                  <a:cubicBezTo>
                    <a:pt x="5" y="52"/>
                    <a:pt x="0" y="56"/>
                    <a:pt x="1" y="39"/>
                  </a:cubicBezTo>
                  <a:cubicBezTo>
                    <a:pt x="2" y="33"/>
                    <a:pt x="4" y="15"/>
                    <a:pt x="9" y="11"/>
                  </a:cubicBezTo>
                  <a:cubicBezTo>
                    <a:pt x="24" y="0"/>
                    <a:pt x="40" y="36"/>
                    <a:pt x="55" y="35"/>
                  </a:cubicBezTo>
                  <a:cubicBezTo>
                    <a:pt x="56" y="31"/>
                    <a:pt x="56" y="23"/>
                    <a:pt x="58" y="21"/>
                  </a:cubicBezTo>
                  <a:cubicBezTo>
                    <a:pt x="63" y="16"/>
                    <a:pt x="65" y="21"/>
                    <a:pt x="70" y="19"/>
                  </a:cubicBezTo>
                  <a:cubicBezTo>
                    <a:pt x="83" y="15"/>
                    <a:pt x="85" y="17"/>
                    <a:pt x="98" y="18"/>
                  </a:cubicBezTo>
                  <a:cubicBezTo>
                    <a:pt x="103" y="18"/>
                    <a:pt x="108" y="15"/>
                    <a:pt x="113" y="17"/>
                  </a:cubicBezTo>
                  <a:cubicBezTo>
                    <a:pt x="116" y="18"/>
                    <a:pt x="115" y="25"/>
                    <a:pt x="119" y="27"/>
                  </a:cubicBezTo>
                  <a:cubicBezTo>
                    <a:pt x="126" y="29"/>
                    <a:pt x="140" y="24"/>
                    <a:pt x="149" y="24"/>
                  </a:cubicBezTo>
                  <a:cubicBezTo>
                    <a:pt x="186" y="24"/>
                    <a:pt x="214" y="38"/>
                    <a:pt x="248" y="41"/>
                  </a:cubicBezTo>
                  <a:cubicBezTo>
                    <a:pt x="248" y="43"/>
                    <a:pt x="247" y="46"/>
                    <a:pt x="248" y="49"/>
                  </a:cubicBezTo>
                  <a:cubicBezTo>
                    <a:pt x="261" y="52"/>
                    <a:pt x="272" y="42"/>
                    <a:pt x="268" y="64"/>
                  </a:cubicBezTo>
                  <a:cubicBezTo>
                    <a:pt x="266" y="76"/>
                    <a:pt x="257" y="85"/>
                    <a:pt x="255" y="94"/>
                  </a:cubicBezTo>
                  <a:cubicBezTo>
                    <a:pt x="248" y="120"/>
                    <a:pt x="301" y="114"/>
                    <a:pt x="294" y="1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282">
              <a:extLst>
                <a:ext uri="{FF2B5EF4-FFF2-40B4-BE49-F238E27FC236}">
                  <a16:creationId xmlns:a16="http://schemas.microsoft.com/office/drawing/2014/main" id="{237CD99F-BFD6-4730-922A-CE85127C0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262" y="3054459"/>
              <a:ext cx="42023" cy="51216"/>
            </a:xfrm>
            <a:custGeom>
              <a:avLst/>
              <a:gdLst>
                <a:gd name="T0" fmla="*/ 132 w 142"/>
                <a:gd name="T1" fmla="*/ 91 h 171"/>
                <a:gd name="T2" fmla="*/ 128 w 142"/>
                <a:gd name="T3" fmla="*/ 101 h 171"/>
                <a:gd name="T4" fmla="*/ 117 w 142"/>
                <a:gd name="T5" fmla="*/ 117 h 171"/>
                <a:gd name="T6" fmla="*/ 109 w 142"/>
                <a:gd name="T7" fmla="*/ 123 h 171"/>
                <a:gd name="T8" fmla="*/ 89 w 142"/>
                <a:gd name="T9" fmla="*/ 109 h 171"/>
                <a:gd name="T10" fmla="*/ 65 w 142"/>
                <a:gd name="T11" fmla="*/ 171 h 171"/>
                <a:gd name="T12" fmla="*/ 64 w 142"/>
                <a:gd name="T13" fmla="*/ 170 h 171"/>
                <a:gd name="T14" fmla="*/ 44 w 142"/>
                <a:gd name="T15" fmla="*/ 155 h 171"/>
                <a:gd name="T16" fmla="*/ 12 w 142"/>
                <a:gd name="T17" fmla="*/ 114 h 171"/>
                <a:gd name="T18" fmla="*/ 0 w 142"/>
                <a:gd name="T19" fmla="*/ 106 h 171"/>
                <a:gd name="T20" fmla="*/ 10 w 142"/>
                <a:gd name="T21" fmla="*/ 90 h 171"/>
                <a:gd name="T22" fmla="*/ 17 w 142"/>
                <a:gd name="T23" fmla="*/ 68 h 171"/>
                <a:gd name="T24" fmla="*/ 32 w 142"/>
                <a:gd name="T25" fmla="*/ 49 h 171"/>
                <a:gd name="T26" fmla="*/ 26 w 142"/>
                <a:gd name="T27" fmla="*/ 6 h 171"/>
                <a:gd name="T28" fmla="*/ 51 w 142"/>
                <a:gd name="T29" fmla="*/ 16 h 171"/>
                <a:gd name="T30" fmla="*/ 66 w 142"/>
                <a:gd name="T31" fmla="*/ 19 h 171"/>
                <a:gd name="T32" fmla="*/ 65 w 142"/>
                <a:gd name="T33" fmla="*/ 22 h 171"/>
                <a:gd name="T34" fmla="*/ 81 w 142"/>
                <a:gd name="T35" fmla="*/ 42 h 171"/>
                <a:gd name="T36" fmla="*/ 103 w 142"/>
                <a:gd name="T37" fmla="*/ 56 h 171"/>
                <a:gd name="T38" fmla="*/ 132 w 142"/>
                <a:gd name="T39" fmla="*/ 9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2" h="171">
                  <a:moveTo>
                    <a:pt x="132" y="91"/>
                  </a:moveTo>
                  <a:cubicBezTo>
                    <a:pt x="130" y="95"/>
                    <a:pt x="129" y="98"/>
                    <a:pt x="128" y="101"/>
                  </a:cubicBezTo>
                  <a:cubicBezTo>
                    <a:pt x="122" y="103"/>
                    <a:pt x="118" y="108"/>
                    <a:pt x="117" y="117"/>
                  </a:cubicBezTo>
                  <a:lnTo>
                    <a:pt x="109" y="123"/>
                  </a:lnTo>
                  <a:cubicBezTo>
                    <a:pt x="103" y="117"/>
                    <a:pt x="100" y="106"/>
                    <a:pt x="89" y="109"/>
                  </a:cubicBezTo>
                  <a:cubicBezTo>
                    <a:pt x="75" y="127"/>
                    <a:pt x="70" y="149"/>
                    <a:pt x="65" y="171"/>
                  </a:cubicBezTo>
                  <a:lnTo>
                    <a:pt x="64" y="170"/>
                  </a:lnTo>
                  <a:cubicBezTo>
                    <a:pt x="51" y="165"/>
                    <a:pt x="52" y="166"/>
                    <a:pt x="44" y="155"/>
                  </a:cubicBezTo>
                  <a:cubicBezTo>
                    <a:pt x="35" y="142"/>
                    <a:pt x="23" y="124"/>
                    <a:pt x="12" y="114"/>
                  </a:cubicBezTo>
                  <a:cubicBezTo>
                    <a:pt x="8" y="110"/>
                    <a:pt x="4" y="108"/>
                    <a:pt x="0" y="106"/>
                  </a:cubicBezTo>
                  <a:cubicBezTo>
                    <a:pt x="4" y="100"/>
                    <a:pt x="7" y="95"/>
                    <a:pt x="10" y="90"/>
                  </a:cubicBezTo>
                  <a:cubicBezTo>
                    <a:pt x="16" y="81"/>
                    <a:pt x="16" y="78"/>
                    <a:pt x="17" y="68"/>
                  </a:cubicBezTo>
                  <a:cubicBezTo>
                    <a:pt x="19" y="54"/>
                    <a:pt x="21" y="56"/>
                    <a:pt x="32" y="49"/>
                  </a:cubicBezTo>
                  <a:cubicBezTo>
                    <a:pt x="60" y="32"/>
                    <a:pt x="8" y="24"/>
                    <a:pt x="26" y="6"/>
                  </a:cubicBezTo>
                  <a:cubicBezTo>
                    <a:pt x="33" y="0"/>
                    <a:pt x="45" y="13"/>
                    <a:pt x="51" y="16"/>
                  </a:cubicBezTo>
                  <a:cubicBezTo>
                    <a:pt x="56" y="17"/>
                    <a:pt x="61" y="19"/>
                    <a:pt x="66" y="19"/>
                  </a:cubicBezTo>
                  <a:lnTo>
                    <a:pt x="65" y="22"/>
                  </a:lnTo>
                  <a:cubicBezTo>
                    <a:pt x="80" y="29"/>
                    <a:pt x="77" y="29"/>
                    <a:pt x="81" y="42"/>
                  </a:cubicBezTo>
                  <a:cubicBezTo>
                    <a:pt x="85" y="55"/>
                    <a:pt x="91" y="52"/>
                    <a:pt x="103" y="56"/>
                  </a:cubicBezTo>
                  <a:cubicBezTo>
                    <a:pt x="123" y="64"/>
                    <a:pt x="142" y="65"/>
                    <a:pt x="132" y="9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83">
              <a:extLst>
                <a:ext uri="{FF2B5EF4-FFF2-40B4-BE49-F238E27FC236}">
                  <a16:creationId xmlns:a16="http://schemas.microsoft.com/office/drawing/2014/main" id="{96984715-EF5B-44E3-831A-6C88BA3A6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0647" y="3084664"/>
              <a:ext cx="43337" cy="84046"/>
            </a:xfrm>
            <a:custGeom>
              <a:avLst/>
              <a:gdLst>
                <a:gd name="T0" fmla="*/ 144 w 144"/>
                <a:gd name="T1" fmla="*/ 185 h 284"/>
                <a:gd name="T2" fmla="*/ 131 w 144"/>
                <a:gd name="T3" fmla="*/ 218 h 284"/>
                <a:gd name="T4" fmla="*/ 94 w 144"/>
                <a:gd name="T5" fmla="*/ 250 h 284"/>
                <a:gd name="T6" fmla="*/ 84 w 144"/>
                <a:gd name="T7" fmla="*/ 275 h 284"/>
                <a:gd name="T8" fmla="*/ 74 w 144"/>
                <a:gd name="T9" fmla="*/ 281 h 284"/>
                <a:gd name="T10" fmla="*/ 69 w 144"/>
                <a:gd name="T11" fmla="*/ 271 h 284"/>
                <a:gd name="T12" fmla="*/ 35 w 144"/>
                <a:gd name="T13" fmla="*/ 234 h 284"/>
                <a:gd name="T14" fmla="*/ 15 w 144"/>
                <a:gd name="T15" fmla="*/ 223 h 284"/>
                <a:gd name="T16" fmla="*/ 17 w 144"/>
                <a:gd name="T17" fmla="*/ 198 h 284"/>
                <a:gd name="T18" fmla="*/ 15 w 144"/>
                <a:gd name="T19" fmla="*/ 135 h 284"/>
                <a:gd name="T20" fmla="*/ 14 w 144"/>
                <a:gd name="T21" fmla="*/ 107 h 284"/>
                <a:gd name="T22" fmla="*/ 21 w 144"/>
                <a:gd name="T23" fmla="*/ 82 h 284"/>
                <a:gd name="T24" fmla="*/ 0 w 144"/>
                <a:gd name="T25" fmla="*/ 70 h 284"/>
                <a:gd name="T26" fmla="*/ 24 w 144"/>
                <a:gd name="T27" fmla="*/ 8 h 284"/>
                <a:gd name="T28" fmla="*/ 44 w 144"/>
                <a:gd name="T29" fmla="*/ 22 h 284"/>
                <a:gd name="T30" fmla="*/ 52 w 144"/>
                <a:gd name="T31" fmla="*/ 16 h 284"/>
                <a:gd name="T32" fmla="*/ 63 w 144"/>
                <a:gd name="T33" fmla="*/ 0 h 284"/>
                <a:gd name="T34" fmla="*/ 67 w 144"/>
                <a:gd name="T35" fmla="*/ 15 h 284"/>
                <a:gd name="T36" fmla="*/ 88 w 144"/>
                <a:gd name="T37" fmla="*/ 30 h 284"/>
                <a:gd name="T38" fmla="*/ 106 w 144"/>
                <a:gd name="T39" fmla="*/ 82 h 284"/>
                <a:gd name="T40" fmla="*/ 106 w 144"/>
                <a:gd name="T41" fmla="*/ 88 h 284"/>
                <a:gd name="T42" fmla="*/ 106 w 144"/>
                <a:gd name="T43" fmla="*/ 88 h 284"/>
                <a:gd name="T44" fmla="*/ 102 w 144"/>
                <a:gd name="T45" fmla="*/ 103 h 284"/>
                <a:gd name="T46" fmla="*/ 111 w 144"/>
                <a:gd name="T47" fmla="*/ 143 h 284"/>
                <a:gd name="T48" fmla="*/ 129 w 144"/>
                <a:gd name="T49" fmla="*/ 173 h 284"/>
                <a:gd name="T50" fmla="*/ 144 w 144"/>
                <a:gd name="T51" fmla="*/ 185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84">
                  <a:moveTo>
                    <a:pt x="144" y="185"/>
                  </a:moveTo>
                  <a:cubicBezTo>
                    <a:pt x="139" y="195"/>
                    <a:pt x="139" y="206"/>
                    <a:pt x="131" y="218"/>
                  </a:cubicBezTo>
                  <a:cubicBezTo>
                    <a:pt x="119" y="233"/>
                    <a:pt x="103" y="234"/>
                    <a:pt x="94" y="250"/>
                  </a:cubicBezTo>
                  <a:cubicBezTo>
                    <a:pt x="89" y="258"/>
                    <a:pt x="89" y="267"/>
                    <a:pt x="84" y="275"/>
                  </a:cubicBezTo>
                  <a:cubicBezTo>
                    <a:pt x="79" y="284"/>
                    <a:pt x="77" y="284"/>
                    <a:pt x="74" y="281"/>
                  </a:cubicBezTo>
                  <a:cubicBezTo>
                    <a:pt x="73" y="278"/>
                    <a:pt x="71" y="275"/>
                    <a:pt x="69" y="271"/>
                  </a:cubicBezTo>
                  <a:cubicBezTo>
                    <a:pt x="61" y="259"/>
                    <a:pt x="51" y="237"/>
                    <a:pt x="35" y="234"/>
                  </a:cubicBezTo>
                  <a:cubicBezTo>
                    <a:pt x="24" y="232"/>
                    <a:pt x="15" y="241"/>
                    <a:pt x="15" y="223"/>
                  </a:cubicBezTo>
                  <a:cubicBezTo>
                    <a:pt x="15" y="212"/>
                    <a:pt x="19" y="210"/>
                    <a:pt x="17" y="198"/>
                  </a:cubicBezTo>
                  <a:cubicBezTo>
                    <a:pt x="12" y="178"/>
                    <a:pt x="17" y="156"/>
                    <a:pt x="15" y="135"/>
                  </a:cubicBezTo>
                  <a:cubicBezTo>
                    <a:pt x="14" y="125"/>
                    <a:pt x="11" y="116"/>
                    <a:pt x="14" y="107"/>
                  </a:cubicBezTo>
                  <a:cubicBezTo>
                    <a:pt x="17" y="98"/>
                    <a:pt x="27" y="93"/>
                    <a:pt x="21" y="82"/>
                  </a:cubicBezTo>
                  <a:cubicBezTo>
                    <a:pt x="14" y="79"/>
                    <a:pt x="8" y="73"/>
                    <a:pt x="0" y="70"/>
                  </a:cubicBezTo>
                  <a:cubicBezTo>
                    <a:pt x="5" y="48"/>
                    <a:pt x="10" y="26"/>
                    <a:pt x="24" y="8"/>
                  </a:cubicBezTo>
                  <a:cubicBezTo>
                    <a:pt x="35" y="5"/>
                    <a:pt x="38" y="16"/>
                    <a:pt x="44" y="22"/>
                  </a:cubicBezTo>
                  <a:lnTo>
                    <a:pt x="52" y="16"/>
                  </a:lnTo>
                  <a:cubicBezTo>
                    <a:pt x="53" y="7"/>
                    <a:pt x="57" y="2"/>
                    <a:pt x="63" y="0"/>
                  </a:cubicBezTo>
                  <a:cubicBezTo>
                    <a:pt x="61" y="4"/>
                    <a:pt x="62" y="7"/>
                    <a:pt x="67" y="15"/>
                  </a:cubicBezTo>
                  <a:cubicBezTo>
                    <a:pt x="74" y="24"/>
                    <a:pt x="79" y="24"/>
                    <a:pt x="88" y="30"/>
                  </a:cubicBezTo>
                  <a:cubicBezTo>
                    <a:pt x="110" y="42"/>
                    <a:pt x="100" y="62"/>
                    <a:pt x="106" y="82"/>
                  </a:cubicBezTo>
                  <a:lnTo>
                    <a:pt x="106" y="88"/>
                  </a:lnTo>
                  <a:lnTo>
                    <a:pt x="106" y="88"/>
                  </a:lnTo>
                  <a:cubicBezTo>
                    <a:pt x="104" y="93"/>
                    <a:pt x="102" y="98"/>
                    <a:pt x="102" y="103"/>
                  </a:cubicBezTo>
                  <a:cubicBezTo>
                    <a:pt x="100" y="119"/>
                    <a:pt x="104" y="130"/>
                    <a:pt x="111" y="143"/>
                  </a:cubicBezTo>
                  <a:cubicBezTo>
                    <a:pt x="117" y="152"/>
                    <a:pt x="122" y="166"/>
                    <a:pt x="129" y="173"/>
                  </a:cubicBezTo>
                  <a:cubicBezTo>
                    <a:pt x="134" y="177"/>
                    <a:pt x="139" y="181"/>
                    <a:pt x="144" y="18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84">
              <a:extLst>
                <a:ext uri="{FF2B5EF4-FFF2-40B4-BE49-F238E27FC236}">
                  <a16:creationId xmlns:a16="http://schemas.microsoft.com/office/drawing/2014/main" id="{FD237EC4-B2F8-4ACC-BB5F-F70363F4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639" y="2966474"/>
              <a:ext cx="66975" cy="45963"/>
            </a:xfrm>
            <a:custGeom>
              <a:avLst/>
              <a:gdLst>
                <a:gd name="T0" fmla="*/ 225 w 225"/>
                <a:gd name="T1" fmla="*/ 54 h 155"/>
                <a:gd name="T2" fmla="*/ 216 w 225"/>
                <a:gd name="T3" fmla="*/ 55 h 155"/>
                <a:gd name="T4" fmla="*/ 176 w 225"/>
                <a:gd name="T5" fmla="*/ 59 h 155"/>
                <a:gd name="T6" fmla="*/ 141 w 225"/>
                <a:gd name="T7" fmla="*/ 73 h 155"/>
                <a:gd name="T8" fmla="*/ 140 w 225"/>
                <a:gd name="T9" fmla="*/ 96 h 155"/>
                <a:gd name="T10" fmla="*/ 124 w 225"/>
                <a:gd name="T11" fmla="*/ 107 h 155"/>
                <a:gd name="T12" fmla="*/ 113 w 225"/>
                <a:gd name="T13" fmla="*/ 123 h 155"/>
                <a:gd name="T14" fmla="*/ 103 w 225"/>
                <a:gd name="T15" fmla="*/ 140 h 155"/>
                <a:gd name="T16" fmla="*/ 64 w 225"/>
                <a:gd name="T17" fmla="*/ 128 h 155"/>
                <a:gd name="T18" fmla="*/ 29 w 225"/>
                <a:gd name="T19" fmla="*/ 144 h 155"/>
                <a:gd name="T20" fmla="*/ 4 w 225"/>
                <a:gd name="T21" fmla="*/ 147 h 155"/>
                <a:gd name="T22" fmla="*/ 3 w 225"/>
                <a:gd name="T23" fmla="*/ 155 h 155"/>
                <a:gd name="T24" fmla="*/ 3 w 225"/>
                <a:gd name="T25" fmla="*/ 137 h 155"/>
                <a:gd name="T26" fmla="*/ 19 w 225"/>
                <a:gd name="T27" fmla="*/ 122 h 155"/>
                <a:gd name="T28" fmla="*/ 1 w 225"/>
                <a:gd name="T29" fmla="*/ 105 h 155"/>
                <a:gd name="T30" fmla="*/ 0 w 225"/>
                <a:gd name="T31" fmla="*/ 94 h 155"/>
                <a:gd name="T32" fmla="*/ 4 w 225"/>
                <a:gd name="T33" fmla="*/ 62 h 155"/>
                <a:gd name="T34" fmla="*/ 19 w 225"/>
                <a:gd name="T35" fmla="*/ 34 h 155"/>
                <a:gd name="T36" fmla="*/ 24 w 225"/>
                <a:gd name="T37" fmla="*/ 30 h 155"/>
                <a:gd name="T38" fmla="*/ 46 w 225"/>
                <a:gd name="T39" fmla="*/ 32 h 155"/>
                <a:gd name="T40" fmla="*/ 65 w 225"/>
                <a:gd name="T41" fmla="*/ 29 h 155"/>
                <a:gd name="T42" fmla="*/ 139 w 225"/>
                <a:gd name="T43" fmla="*/ 26 h 155"/>
                <a:gd name="T44" fmla="*/ 178 w 225"/>
                <a:gd name="T45" fmla="*/ 12 h 155"/>
                <a:gd name="T46" fmla="*/ 205 w 225"/>
                <a:gd name="T47" fmla="*/ 0 h 155"/>
                <a:gd name="T48" fmla="*/ 213 w 225"/>
                <a:gd name="T49" fmla="*/ 16 h 155"/>
                <a:gd name="T50" fmla="*/ 225 w 225"/>
                <a:gd name="T51" fmla="*/ 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5" h="155">
                  <a:moveTo>
                    <a:pt x="225" y="54"/>
                  </a:moveTo>
                  <a:cubicBezTo>
                    <a:pt x="222" y="54"/>
                    <a:pt x="219" y="54"/>
                    <a:pt x="216" y="55"/>
                  </a:cubicBezTo>
                  <a:cubicBezTo>
                    <a:pt x="203" y="57"/>
                    <a:pt x="189" y="54"/>
                    <a:pt x="176" y="59"/>
                  </a:cubicBezTo>
                  <a:cubicBezTo>
                    <a:pt x="164" y="64"/>
                    <a:pt x="154" y="72"/>
                    <a:pt x="141" y="73"/>
                  </a:cubicBezTo>
                  <a:cubicBezTo>
                    <a:pt x="140" y="80"/>
                    <a:pt x="144" y="89"/>
                    <a:pt x="140" y="96"/>
                  </a:cubicBezTo>
                  <a:cubicBezTo>
                    <a:pt x="136" y="102"/>
                    <a:pt x="128" y="103"/>
                    <a:pt x="124" y="107"/>
                  </a:cubicBezTo>
                  <a:cubicBezTo>
                    <a:pt x="119" y="111"/>
                    <a:pt x="115" y="116"/>
                    <a:pt x="113" y="123"/>
                  </a:cubicBezTo>
                  <a:cubicBezTo>
                    <a:pt x="110" y="132"/>
                    <a:pt x="114" y="137"/>
                    <a:pt x="103" y="140"/>
                  </a:cubicBezTo>
                  <a:cubicBezTo>
                    <a:pt x="88" y="144"/>
                    <a:pt x="77" y="130"/>
                    <a:pt x="64" y="128"/>
                  </a:cubicBezTo>
                  <a:cubicBezTo>
                    <a:pt x="53" y="126"/>
                    <a:pt x="40" y="139"/>
                    <a:pt x="29" y="144"/>
                  </a:cubicBezTo>
                  <a:cubicBezTo>
                    <a:pt x="22" y="147"/>
                    <a:pt x="12" y="147"/>
                    <a:pt x="4" y="147"/>
                  </a:cubicBezTo>
                  <a:lnTo>
                    <a:pt x="3" y="155"/>
                  </a:lnTo>
                  <a:cubicBezTo>
                    <a:pt x="1" y="149"/>
                    <a:pt x="1" y="141"/>
                    <a:pt x="3" y="137"/>
                  </a:cubicBezTo>
                  <a:cubicBezTo>
                    <a:pt x="5" y="130"/>
                    <a:pt x="14" y="127"/>
                    <a:pt x="19" y="122"/>
                  </a:cubicBezTo>
                  <a:cubicBezTo>
                    <a:pt x="9" y="116"/>
                    <a:pt x="3" y="113"/>
                    <a:pt x="1" y="105"/>
                  </a:cubicBezTo>
                  <a:cubicBezTo>
                    <a:pt x="0" y="102"/>
                    <a:pt x="0" y="98"/>
                    <a:pt x="0" y="94"/>
                  </a:cubicBezTo>
                  <a:cubicBezTo>
                    <a:pt x="0" y="85"/>
                    <a:pt x="14" y="68"/>
                    <a:pt x="4" y="62"/>
                  </a:cubicBezTo>
                  <a:cubicBezTo>
                    <a:pt x="3" y="56"/>
                    <a:pt x="13" y="41"/>
                    <a:pt x="19" y="34"/>
                  </a:cubicBezTo>
                  <a:lnTo>
                    <a:pt x="24" y="30"/>
                  </a:lnTo>
                  <a:cubicBezTo>
                    <a:pt x="31" y="27"/>
                    <a:pt x="40" y="33"/>
                    <a:pt x="46" y="32"/>
                  </a:cubicBezTo>
                  <a:cubicBezTo>
                    <a:pt x="53" y="32"/>
                    <a:pt x="58" y="28"/>
                    <a:pt x="65" y="29"/>
                  </a:cubicBezTo>
                  <a:cubicBezTo>
                    <a:pt x="83" y="54"/>
                    <a:pt x="115" y="31"/>
                    <a:pt x="139" y="26"/>
                  </a:cubicBezTo>
                  <a:cubicBezTo>
                    <a:pt x="153" y="23"/>
                    <a:pt x="165" y="19"/>
                    <a:pt x="178" y="12"/>
                  </a:cubicBezTo>
                  <a:cubicBezTo>
                    <a:pt x="186" y="8"/>
                    <a:pt x="195" y="2"/>
                    <a:pt x="205" y="0"/>
                  </a:cubicBezTo>
                  <a:cubicBezTo>
                    <a:pt x="204" y="6"/>
                    <a:pt x="208" y="10"/>
                    <a:pt x="213" y="16"/>
                  </a:cubicBezTo>
                  <a:cubicBezTo>
                    <a:pt x="222" y="29"/>
                    <a:pt x="223" y="41"/>
                    <a:pt x="225" y="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85">
              <a:extLst>
                <a:ext uri="{FF2B5EF4-FFF2-40B4-BE49-F238E27FC236}">
                  <a16:creationId xmlns:a16="http://schemas.microsoft.com/office/drawing/2014/main" id="{F8941A00-E9AF-4DD3-A129-39B0FCCF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42" y="2840405"/>
              <a:ext cx="169406" cy="73540"/>
            </a:xfrm>
            <a:custGeom>
              <a:avLst/>
              <a:gdLst>
                <a:gd name="T0" fmla="*/ 562 w 565"/>
                <a:gd name="T1" fmla="*/ 186 h 247"/>
                <a:gd name="T2" fmla="*/ 549 w 565"/>
                <a:gd name="T3" fmla="*/ 183 h 247"/>
                <a:gd name="T4" fmla="*/ 523 w 565"/>
                <a:gd name="T5" fmla="*/ 184 h 247"/>
                <a:gd name="T6" fmla="*/ 479 w 565"/>
                <a:gd name="T7" fmla="*/ 209 h 247"/>
                <a:gd name="T8" fmla="*/ 427 w 565"/>
                <a:gd name="T9" fmla="*/ 226 h 247"/>
                <a:gd name="T10" fmla="*/ 372 w 565"/>
                <a:gd name="T11" fmla="*/ 233 h 247"/>
                <a:gd name="T12" fmla="*/ 366 w 565"/>
                <a:gd name="T13" fmla="*/ 234 h 247"/>
                <a:gd name="T14" fmla="*/ 366 w 565"/>
                <a:gd name="T15" fmla="*/ 235 h 247"/>
                <a:gd name="T16" fmla="*/ 330 w 565"/>
                <a:gd name="T17" fmla="*/ 224 h 247"/>
                <a:gd name="T18" fmla="*/ 278 w 565"/>
                <a:gd name="T19" fmla="*/ 223 h 247"/>
                <a:gd name="T20" fmla="*/ 262 w 565"/>
                <a:gd name="T21" fmla="*/ 210 h 247"/>
                <a:gd name="T22" fmla="*/ 233 w 565"/>
                <a:gd name="T23" fmla="*/ 210 h 247"/>
                <a:gd name="T24" fmla="*/ 211 w 565"/>
                <a:gd name="T25" fmla="*/ 213 h 247"/>
                <a:gd name="T26" fmla="*/ 204 w 565"/>
                <a:gd name="T27" fmla="*/ 236 h 247"/>
                <a:gd name="T28" fmla="*/ 176 w 565"/>
                <a:gd name="T29" fmla="*/ 247 h 247"/>
                <a:gd name="T30" fmla="*/ 123 w 565"/>
                <a:gd name="T31" fmla="*/ 223 h 247"/>
                <a:gd name="T32" fmla="*/ 123 w 565"/>
                <a:gd name="T33" fmla="*/ 223 h 247"/>
                <a:gd name="T34" fmla="*/ 96 w 565"/>
                <a:gd name="T35" fmla="*/ 193 h 247"/>
                <a:gd name="T36" fmla="*/ 51 w 565"/>
                <a:gd name="T37" fmla="*/ 161 h 247"/>
                <a:gd name="T38" fmla="*/ 32 w 565"/>
                <a:gd name="T39" fmla="*/ 141 h 247"/>
                <a:gd name="T40" fmla="*/ 28 w 565"/>
                <a:gd name="T41" fmla="*/ 113 h 247"/>
                <a:gd name="T42" fmla="*/ 0 w 565"/>
                <a:gd name="T43" fmla="*/ 68 h 247"/>
                <a:gd name="T44" fmla="*/ 23 w 565"/>
                <a:gd name="T45" fmla="*/ 73 h 247"/>
                <a:gd name="T46" fmla="*/ 41 w 565"/>
                <a:gd name="T47" fmla="*/ 62 h 247"/>
                <a:gd name="T48" fmla="*/ 50 w 565"/>
                <a:gd name="T49" fmla="*/ 54 h 247"/>
                <a:gd name="T50" fmla="*/ 62 w 565"/>
                <a:gd name="T51" fmla="*/ 52 h 247"/>
                <a:gd name="T52" fmla="*/ 76 w 565"/>
                <a:gd name="T53" fmla="*/ 37 h 247"/>
                <a:gd name="T54" fmla="*/ 117 w 565"/>
                <a:gd name="T55" fmla="*/ 21 h 247"/>
                <a:gd name="T56" fmla="*/ 154 w 565"/>
                <a:gd name="T57" fmla="*/ 0 h 247"/>
                <a:gd name="T58" fmla="*/ 161 w 565"/>
                <a:gd name="T59" fmla="*/ 6 h 247"/>
                <a:gd name="T60" fmla="*/ 189 w 565"/>
                <a:gd name="T61" fmla="*/ 5 h 247"/>
                <a:gd name="T62" fmla="*/ 210 w 565"/>
                <a:gd name="T63" fmla="*/ 10 h 247"/>
                <a:gd name="T64" fmla="*/ 215 w 565"/>
                <a:gd name="T65" fmla="*/ 9 h 247"/>
                <a:gd name="T66" fmla="*/ 240 w 565"/>
                <a:gd name="T67" fmla="*/ 5 h 247"/>
                <a:gd name="T68" fmla="*/ 266 w 565"/>
                <a:gd name="T69" fmla="*/ 9 h 247"/>
                <a:gd name="T70" fmla="*/ 299 w 565"/>
                <a:gd name="T71" fmla="*/ 36 h 247"/>
                <a:gd name="T72" fmla="*/ 297 w 565"/>
                <a:gd name="T73" fmla="*/ 55 h 247"/>
                <a:gd name="T74" fmla="*/ 305 w 565"/>
                <a:gd name="T75" fmla="*/ 69 h 247"/>
                <a:gd name="T76" fmla="*/ 310 w 565"/>
                <a:gd name="T77" fmla="*/ 87 h 247"/>
                <a:gd name="T78" fmla="*/ 321 w 565"/>
                <a:gd name="T79" fmla="*/ 80 h 247"/>
                <a:gd name="T80" fmla="*/ 327 w 565"/>
                <a:gd name="T81" fmla="*/ 77 h 247"/>
                <a:gd name="T82" fmla="*/ 318 w 565"/>
                <a:gd name="T83" fmla="*/ 53 h 247"/>
                <a:gd name="T84" fmla="*/ 349 w 565"/>
                <a:gd name="T85" fmla="*/ 66 h 247"/>
                <a:gd name="T86" fmla="*/ 366 w 565"/>
                <a:gd name="T87" fmla="*/ 72 h 247"/>
                <a:gd name="T88" fmla="*/ 383 w 565"/>
                <a:gd name="T89" fmla="*/ 69 h 247"/>
                <a:gd name="T90" fmla="*/ 398 w 565"/>
                <a:gd name="T91" fmla="*/ 96 h 247"/>
                <a:gd name="T92" fmla="*/ 429 w 565"/>
                <a:gd name="T93" fmla="*/ 92 h 247"/>
                <a:gd name="T94" fmla="*/ 454 w 565"/>
                <a:gd name="T95" fmla="*/ 104 h 247"/>
                <a:gd name="T96" fmla="*/ 496 w 565"/>
                <a:gd name="T97" fmla="*/ 137 h 247"/>
                <a:gd name="T98" fmla="*/ 516 w 565"/>
                <a:gd name="T99" fmla="*/ 155 h 247"/>
                <a:gd name="T100" fmla="*/ 545 w 565"/>
                <a:gd name="T101" fmla="*/ 148 h 247"/>
                <a:gd name="T102" fmla="*/ 562 w 565"/>
                <a:gd name="T103" fmla="*/ 18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5" h="247">
                  <a:moveTo>
                    <a:pt x="562" y="186"/>
                  </a:moveTo>
                  <a:cubicBezTo>
                    <a:pt x="557" y="185"/>
                    <a:pt x="552" y="183"/>
                    <a:pt x="549" y="183"/>
                  </a:cubicBezTo>
                  <a:cubicBezTo>
                    <a:pt x="538" y="182"/>
                    <a:pt x="532" y="180"/>
                    <a:pt x="523" y="184"/>
                  </a:cubicBezTo>
                  <a:cubicBezTo>
                    <a:pt x="507" y="192"/>
                    <a:pt x="494" y="199"/>
                    <a:pt x="479" y="209"/>
                  </a:cubicBezTo>
                  <a:cubicBezTo>
                    <a:pt x="464" y="220"/>
                    <a:pt x="445" y="220"/>
                    <a:pt x="427" y="226"/>
                  </a:cubicBezTo>
                  <a:cubicBezTo>
                    <a:pt x="409" y="233"/>
                    <a:pt x="389" y="218"/>
                    <a:pt x="372" y="233"/>
                  </a:cubicBezTo>
                  <a:lnTo>
                    <a:pt x="366" y="234"/>
                  </a:lnTo>
                  <a:lnTo>
                    <a:pt x="366" y="235"/>
                  </a:lnTo>
                  <a:cubicBezTo>
                    <a:pt x="354" y="232"/>
                    <a:pt x="343" y="227"/>
                    <a:pt x="330" y="224"/>
                  </a:cubicBezTo>
                  <a:cubicBezTo>
                    <a:pt x="314" y="220"/>
                    <a:pt x="291" y="229"/>
                    <a:pt x="278" y="223"/>
                  </a:cubicBezTo>
                  <a:cubicBezTo>
                    <a:pt x="272" y="220"/>
                    <a:pt x="269" y="212"/>
                    <a:pt x="262" y="210"/>
                  </a:cubicBezTo>
                  <a:cubicBezTo>
                    <a:pt x="253" y="207"/>
                    <a:pt x="242" y="211"/>
                    <a:pt x="233" y="210"/>
                  </a:cubicBezTo>
                  <a:cubicBezTo>
                    <a:pt x="221" y="208"/>
                    <a:pt x="220" y="203"/>
                    <a:pt x="211" y="213"/>
                  </a:cubicBezTo>
                  <a:cubicBezTo>
                    <a:pt x="207" y="219"/>
                    <a:pt x="204" y="227"/>
                    <a:pt x="204" y="236"/>
                  </a:cubicBezTo>
                  <a:cubicBezTo>
                    <a:pt x="195" y="236"/>
                    <a:pt x="177" y="235"/>
                    <a:pt x="176" y="247"/>
                  </a:cubicBezTo>
                  <a:cubicBezTo>
                    <a:pt x="158" y="245"/>
                    <a:pt x="141" y="226"/>
                    <a:pt x="123" y="223"/>
                  </a:cubicBezTo>
                  <a:lnTo>
                    <a:pt x="123" y="223"/>
                  </a:lnTo>
                  <a:cubicBezTo>
                    <a:pt x="114" y="212"/>
                    <a:pt x="106" y="201"/>
                    <a:pt x="96" y="193"/>
                  </a:cubicBezTo>
                  <a:cubicBezTo>
                    <a:pt x="81" y="182"/>
                    <a:pt x="66" y="171"/>
                    <a:pt x="51" y="161"/>
                  </a:cubicBezTo>
                  <a:cubicBezTo>
                    <a:pt x="44" y="157"/>
                    <a:pt x="35" y="150"/>
                    <a:pt x="32" y="141"/>
                  </a:cubicBezTo>
                  <a:cubicBezTo>
                    <a:pt x="30" y="131"/>
                    <a:pt x="33" y="124"/>
                    <a:pt x="28" y="113"/>
                  </a:cubicBezTo>
                  <a:cubicBezTo>
                    <a:pt x="23" y="99"/>
                    <a:pt x="0" y="84"/>
                    <a:pt x="0" y="68"/>
                  </a:cubicBezTo>
                  <a:cubicBezTo>
                    <a:pt x="9" y="67"/>
                    <a:pt x="15" y="74"/>
                    <a:pt x="23" y="73"/>
                  </a:cubicBezTo>
                  <a:cubicBezTo>
                    <a:pt x="28" y="72"/>
                    <a:pt x="37" y="65"/>
                    <a:pt x="41" y="62"/>
                  </a:cubicBezTo>
                  <a:lnTo>
                    <a:pt x="50" y="54"/>
                  </a:lnTo>
                  <a:cubicBezTo>
                    <a:pt x="54" y="52"/>
                    <a:pt x="58" y="53"/>
                    <a:pt x="62" y="52"/>
                  </a:cubicBezTo>
                  <a:cubicBezTo>
                    <a:pt x="68" y="48"/>
                    <a:pt x="71" y="41"/>
                    <a:pt x="76" y="37"/>
                  </a:cubicBezTo>
                  <a:cubicBezTo>
                    <a:pt x="86" y="29"/>
                    <a:pt x="105" y="23"/>
                    <a:pt x="117" y="21"/>
                  </a:cubicBezTo>
                  <a:cubicBezTo>
                    <a:pt x="134" y="18"/>
                    <a:pt x="155" y="24"/>
                    <a:pt x="154" y="0"/>
                  </a:cubicBezTo>
                  <a:cubicBezTo>
                    <a:pt x="157" y="2"/>
                    <a:pt x="159" y="2"/>
                    <a:pt x="161" y="6"/>
                  </a:cubicBezTo>
                  <a:cubicBezTo>
                    <a:pt x="172" y="7"/>
                    <a:pt x="178" y="2"/>
                    <a:pt x="189" y="5"/>
                  </a:cubicBezTo>
                  <a:cubicBezTo>
                    <a:pt x="197" y="7"/>
                    <a:pt x="202" y="10"/>
                    <a:pt x="210" y="10"/>
                  </a:cubicBezTo>
                  <a:lnTo>
                    <a:pt x="215" y="9"/>
                  </a:lnTo>
                  <a:cubicBezTo>
                    <a:pt x="226" y="7"/>
                    <a:pt x="229" y="3"/>
                    <a:pt x="240" y="5"/>
                  </a:cubicBezTo>
                  <a:cubicBezTo>
                    <a:pt x="248" y="6"/>
                    <a:pt x="256" y="10"/>
                    <a:pt x="266" y="9"/>
                  </a:cubicBezTo>
                  <a:cubicBezTo>
                    <a:pt x="252" y="27"/>
                    <a:pt x="286" y="35"/>
                    <a:pt x="299" y="36"/>
                  </a:cubicBezTo>
                  <a:cubicBezTo>
                    <a:pt x="303" y="45"/>
                    <a:pt x="296" y="48"/>
                    <a:pt x="297" y="55"/>
                  </a:cubicBezTo>
                  <a:cubicBezTo>
                    <a:pt x="298" y="62"/>
                    <a:pt x="302" y="63"/>
                    <a:pt x="305" y="69"/>
                  </a:cubicBezTo>
                  <a:cubicBezTo>
                    <a:pt x="307" y="74"/>
                    <a:pt x="305" y="83"/>
                    <a:pt x="310" y="87"/>
                  </a:cubicBezTo>
                  <a:cubicBezTo>
                    <a:pt x="316" y="91"/>
                    <a:pt x="323" y="90"/>
                    <a:pt x="321" y="80"/>
                  </a:cubicBezTo>
                  <a:lnTo>
                    <a:pt x="327" y="77"/>
                  </a:lnTo>
                  <a:cubicBezTo>
                    <a:pt x="328" y="67"/>
                    <a:pt x="319" y="62"/>
                    <a:pt x="318" y="53"/>
                  </a:cubicBezTo>
                  <a:cubicBezTo>
                    <a:pt x="328" y="54"/>
                    <a:pt x="341" y="62"/>
                    <a:pt x="349" y="66"/>
                  </a:cubicBezTo>
                  <a:cubicBezTo>
                    <a:pt x="357" y="70"/>
                    <a:pt x="358" y="72"/>
                    <a:pt x="366" y="72"/>
                  </a:cubicBezTo>
                  <a:cubicBezTo>
                    <a:pt x="373" y="72"/>
                    <a:pt x="377" y="68"/>
                    <a:pt x="383" y="69"/>
                  </a:cubicBezTo>
                  <a:cubicBezTo>
                    <a:pt x="381" y="81"/>
                    <a:pt x="386" y="93"/>
                    <a:pt x="398" y="96"/>
                  </a:cubicBezTo>
                  <a:cubicBezTo>
                    <a:pt x="407" y="98"/>
                    <a:pt x="419" y="91"/>
                    <a:pt x="429" y="92"/>
                  </a:cubicBezTo>
                  <a:cubicBezTo>
                    <a:pt x="438" y="93"/>
                    <a:pt x="447" y="100"/>
                    <a:pt x="454" y="104"/>
                  </a:cubicBezTo>
                  <a:cubicBezTo>
                    <a:pt x="470" y="113"/>
                    <a:pt x="485" y="123"/>
                    <a:pt x="496" y="137"/>
                  </a:cubicBezTo>
                  <a:cubicBezTo>
                    <a:pt x="503" y="147"/>
                    <a:pt x="502" y="153"/>
                    <a:pt x="516" y="155"/>
                  </a:cubicBezTo>
                  <a:cubicBezTo>
                    <a:pt x="526" y="156"/>
                    <a:pt x="536" y="146"/>
                    <a:pt x="545" y="148"/>
                  </a:cubicBezTo>
                  <a:cubicBezTo>
                    <a:pt x="565" y="151"/>
                    <a:pt x="563" y="170"/>
                    <a:pt x="562" y="18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86">
              <a:extLst>
                <a:ext uri="{FF2B5EF4-FFF2-40B4-BE49-F238E27FC236}">
                  <a16:creationId xmlns:a16="http://schemas.microsoft.com/office/drawing/2014/main" id="{B05B1D24-1750-472E-8B14-B8D313FD8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9325" y="2715649"/>
              <a:ext cx="216682" cy="181224"/>
            </a:xfrm>
            <a:custGeom>
              <a:avLst/>
              <a:gdLst>
                <a:gd name="T0" fmla="*/ 698 w 726"/>
                <a:gd name="T1" fmla="*/ 481 h 608"/>
                <a:gd name="T2" fmla="*/ 674 w 726"/>
                <a:gd name="T3" fmla="*/ 525 h 608"/>
                <a:gd name="T4" fmla="*/ 639 w 726"/>
                <a:gd name="T5" fmla="*/ 606 h 608"/>
                <a:gd name="T6" fmla="*/ 598 w 726"/>
                <a:gd name="T7" fmla="*/ 589 h 608"/>
                <a:gd name="T8" fmla="*/ 559 w 726"/>
                <a:gd name="T9" fmla="*/ 588 h 608"/>
                <a:gd name="T10" fmla="*/ 523 w 726"/>
                <a:gd name="T11" fmla="*/ 591 h 608"/>
                <a:gd name="T12" fmla="*/ 470 w 726"/>
                <a:gd name="T13" fmla="*/ 588 h 608"/>
                <a:gd name="T14" fmla="*/ 452 w 726"/>
                <a:gd name="T15" fmla="*/ 607 h 608"/>
                <a:gd name="T16" fmla="*/ 419 w 726"/>
                <a:gd name="T17" fmla="*/ 567 h 608"/>
                <a:gd name="T18" fmla="*/ 370 w 726"/>
                <a:gd name="T19" fmla="*/ 556 h 608"/>
                <a:gd name="T20" fmla="*/ 303 w 726"/>
                <a:gd name="T21" fmla="*/ 511 h 608"/>
                <a:gd name="T22" fmla="*/ 257 w 726"/>
                <a:gd name="T23" fmla="*/ 488 h 608"/>
                <a:gd name="T24" fmla="*/ 223 w 726"/>
                <a:gd name="T25" fmla="*/ 485 h 608"/>
                <a:gd name="T26" fmla="*/ 201 w 726"/>
                <a:gd name="T27" fmla="*/ 496 h 608"/>
                <a:gd name="T28" fmla="*/ 184 w 726"/>
                <a:gd name="T29" fmla="*/ 506 h 608"/>
                <a:gd name="T30" fmla="*/ 171 w 726"/>
                <a:gd name="T31" fmla="*/ 474 h 608"/>
                <a:gd name="T32" fmla="*/ 140 w 726"/>
                <a:gd name="T33" fmla="*/ 428 h 608"/>
                <a:gd name="T34" fmla="*/ 89 w 726"/>
                <a:gd name="T35" fmla="*/ 428 h 608"/>
                <a:gd name="T36" fmla="*/ 75 w 726"/>
                <a:gd name="T37" fmla="*/ 370 h 608"/>
                <a:gd name="T38" fmla="*/ 45 w 726"/>
                <a:gd name="T39" fmla="*/ 292 h 608"/>
                <a:gd name="T40" fmla="*/ 38 w 726"/>
                <a:gd name="T41" fmla="*/ 263 h 608"/>
                <a:gd name="T42" fmla="*/ 32 w 726"/>
                <a:gd name="T43" fmla="*/ 206 h 608"/>
                <a:gd name="T44" fmla="*/ 32 w 726"/>
                <a:gd name="T45" fmla="*/ 145 h 608"/>
                <a:gd name="T46" fmla="*/ 81 w 726"/>
                <a:gd name="T47" fmla="*/ 92 h 608"/>
                <a:gd name="T48" fmla="*/ 136 w 726"/>
                <a:gd name="T49" fmla="*/ 70 h 608"/>
                <a:gd name="T50" fmla="*/ 176 w 726"/>
                <a:gd name="T51" fmla="*/ 37 h 608"/>
                <a:gd name="T52" fmla="*/ 255 w 726"/>
                <a:gd name="T53" fmla="*/ 9 h 608"/>
                <a:gd name="T54" fmla="*/ 329 w 726"/>
                <a:gd name="T55" fmla="*/ 27 h 608"/>
                <a:gd name="T56" fmla="*/ 316 w 726"/>
                <a:gd name="T57" fmla="*/ 58 h 608"/>
                <a:gd name="T58" fmla="*/ 384 w 726"/>
                <a:gd name="T59" fmla="*/ 32 h 608"/>
                <a:gd name="T60" fmla="*/ 347 w 726"/>
                <a:gd name="T61" fmla="*/ 69 h 608"/>
                <a:gd name="T62" fmla="*/ 419 w 726"/>
                <a:gd name="T63" fmla="*/ 39 h 608"/>
                <a:gd name="T64" fmla="*/ 547 w 726"/>
                <a:gd name="T65" fmla="*/ 38 h 608"/>
                <a:gd name="T66" fmla="*/ 591 w 726"/>
                <a:gd name="T67" fmla="*/ 29 h 608"/>
                <a:gd name="T68" fmla="*/ 603 w 726"/>
                <a:gd name="T69" fmla="*/ 32 h 608"/>
                <a:gd name="T70" fmla="*/ 639 w 726"/>
                <a:gd name="T71" fmla="*/ 51 h 608"/>
                <a:gd name="T72" fmla="*/ 651 w 726"/>
                <a:gd name="T73" fmla="*/ 105 h 608"/>
                <a:gd name="T74" fmla="*/ 674 w 726"/>
                <a:gd name="T75" fmla="*/ 160 h 608"/>
                <a:gd name="T76" fmla="*/ 693 w 726"/>
                <a:gd name="T77" fmla="*/ 207 h 608"/>
                <a:gd name="T78" fmla="*/ 674 w 726"/>
                <a:gd name="T79" fmla="*/ 252 h 608"/>
                <a:gd name="T80" fmla="*/ 689 w 726"/>
                <a:gd name="T81" fmla="*/ 323 h 608"/>
                <a:gd name="T82" fmla="*/ 725 w 726"/>
                <a:gd name="T83" fmla="*/ 42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6" h="608">
                  <a:moveTo>
                    <a:pt x="725" y="464"/>
                  </a:moveTo>
                  <a:cubicBezTo>
                    <a:pt x="714" y="468"/>
                    <a:pt x="709" y="479"/>
                    <a:pt x="698" y="481"/>
                  </a:cubicBezTo>
                  <a:cubicBezTo>
                    <a:pt x="697" y="495"/>
                    <a:pt x="697" y="506"/>
                    <a:pt x="688" y="516"/>
                  </a:cubicBezTo>
                  <a:cubicBezTo>
                    <a:pt x="684" y="520"/>
                    <a:pt x="677" y="521"/>
                    <a:pt x="674" y="525"/>
                  </a:cubicBezTo>
                  <a:cubicBezTo>
                    <a:pt x="669" y="529"/>
                    <a:pt x="667" y="535"/>
                    <a:pt x="664" y="538"/>
                  </a:cubicBezTo>
                  <a:cubicBezTo>
                    <a:pt x="643" y="560"/>
                    <a:pt x="646" y="577"/>
                    <a:pt x="639" y="606"/>
                  </a:cubicBezTo>
                  <a:cubicBezTo>
                    <a:pt x="634" y="605"/>
                    <a:pt x="631" y="606"/>
                    <a:pt x="628" y="608"/>
                  </a:cubicBezTo>
                  <a:cubicBezTo>
                    <a:pt x="619" y="600"/>
                    <a:pt x="607" y="594"/>
                    <a:pt x="598" y="589"/>
                  </a:cubicBezTo>
                  <a:cubicBezTo>
                    <a:pt x="590" y="586"/>
                    <a:pt x="580" y="581"/>
                    <a:pt x="570" y="583"/>
                  </a:cubicBezTo>
                  <a:cubicBezTo>
                    <a:pt x="566" y="584"/>
                    <a:pt x="562" y="588"/>
                    <a:pt x="559" y="588"/>
                  </a:cubicBezTo>
                  <a:cubicBezTo>
                    <a:pt x="553" y="589"/>
                    <a:pt x="552" y="585"/>
                    <a:pt x="546" y="584"/>
                  </a:cubicBezTo>
                  <a:cubicBezTo>
                    <a:pt x="535" y="582"/>
                    <a:pt x="534" y="589"/>
                    <a:pt x="523" y="591"/>
                  </a:cubicBezTo>
                  <a:cubicBezTo>
                    <a:pt x="516" y="593"/>
                    <a:pt x="506" y="590"/>
                    <a:pt x="497" y="588"/>
                  </a:cubicBezTo>
                  <a:cubicBezTo>
                    <a:pt x="485" y="586"/>
                    <a:pt x="481" y="583"/>
                    <a:pt x="470" y="588"/>
                  </a:cubicBezTo>
                  <a:cubicBezTo>
                    <a:pt x="467" y="590"/>
                    <a:pt x="461" y="592"/>
                    <a:pt x="458" y="595"/>
                  </a:cubicBezTo>
                  <a:cubicBezTo>
                    <a:pt x="455" y="598"/>
                    <a:pt x="457" y="604"/>
                    <a:pt x="452" y="607"/>
                  </a:cubicBezTo>
                  <a:cubicBezTo>
                    <a:pt x="449" y="608"/>
                    <a:pt x="443" y="607"/>
                    <a:pt x="436" y="605"/>
                  </a:cubicBezTo>
                  <a:cubicBezTo>
                    <a:pt x="437" y="589"/>
                    <a:pt x="439" y="570"/>
                    <a:pt x="419" y="567"/>
                  </a:cubicBezTo>
                  <a:cubicBezTo>
                    <a:pt x="410" y="565"/>
                    <a:pt x="400" y="575"/>
                    <a:pt x="390" y="574"/>
                  </a:cubicBezTo>
                  <a:cubicBezTo>
                    <a:pt x="376" y="572"/>
                    <a:pt x="377" y="566"/>
                    <a:pt x="370" y="556"/>
                  </a:cubicBezTo>
                  <a:cubicBezTo>
                    <a:pt x="359" y="542"/>
                    <a:pt x="344" y="532"/>
                    <a:pt x="328" y="523"/>
                  </a:cubicBezTo>
                  <a:cubicBezTo>
                    <a:pt x="321" y="519"/>
                    <a:pt x="312" y="512"/>
                    <a:pt x="303" y="511"/>
                  </a:cubicBezTo>
                  <a:cubicBezTo>
                    <a:pt x="293" y="510"/>
                    <a:pt x="281" y="517"/>
                    <a:pt x="272" y="515"/>
                  </a:cubicBezTo>
                  <a:cubicBezTo>
                    <a:pt x="260" y="512"/>
                    <a:pt x="255" y="500"/>
                    <a:pt x="257" y="488"/>
                  </a:cubicBezTo>
                  <a:cubicBezTo>
                    <a:pt x="251" y="487"/>
                    <a:pt x="247" y="491"/>
                    <a:pt x="240" y="491"/>
                  </a:cubicBezTo>
                  <a:cubicBezTo>
                    <a:pt x="232" y="491"/>
                    <a:pt x="231" y="489"/>
                    <a:pt x="223" y="485"/>
                  </a:cubicBezTo>
                  <a:cubicBezTo>
                    <a:pt x="215" y="481"/>
                    <a:pt x="202" y="473"/>
                    <a:pt x="192" y="472"/>
                  </a:cubicBezTo>
                  <a:cubicBezTo>
                    <a:pt x="193" y="481"/>
                    <a:pt x="202" y="486"/>
                    <a:pt x="201" y="496"/>
                  </a:cubicBezTo>
                  <a:lnTo>
                    <a:pt x="195" y="499"/>
                  </a:lnTo>
                  <a:cubicBezTo>
                    <a:pt x="197" y="509"/>
                    <a:pt x="190" y="510"/>
                    <a:pt x="184" y="506"/>
                  </a:cubicBezTo>
                  <a:cubicBezTo>
                    <a:pt x="179" y="502"/>
                    <a:pt x="181" y="493"/>
                    <a:pt x="179" y="488"/>
                  </a:cubicBezTo>
                  <a:cubicBezTo>
                    <a:pt x="176" y="482"/>
                    <a:pt x="172" y="481"/>
                    <a:pt x="171" y="474"/>
                  </a:cubicBezTo>
                  <a:cubicBezTo>
                    <a:pt x="170" y="467"/>
                    <a:pt x="177" y="464"/>
                    <a:pt x="173" y="455"/>
                  </a:cubicBezTo>
                  <a:cubicBezTo>
                    <a:pt x="160" y="454"/>
                    <a:pt x="126" y="446"/>
                    <a:pt x="140" y="428"/>
                  </a:cubicBezTo>
                  <a:cubicBezTo>
                    <a:pt x="130" y="429"/>
                    <a:pt x="122" y="425"/>
                    <a:pt x="114" y="424"/>
                  </a:cubicBezTo>
                  <a:cubicBezTo>
                    <a:pt x="103" y="422"/>
                    <a:pt x="100" y="426"/>
                    <a:pt x="89" y="428"/>
                  </a:cubicBezTo>
                  <a:lnTo>
                    <a:pt x="84" y="429"/>
                  </a:lnTo>
                  <a:cubicBezTo>
                    <a:pt x="85" y="408"/>
                    <a:pt x="84" y="385"/>
                    <a:pt x="75" y="370"/>
                  </a:cubicBezTo>
                  <a:cubicBezTo>
                    <a:pt x="65" y="355"/>
                    <a:pt x="45" y="341"/>
                    <a:pt x="44" y="321"/>
                  </a:cubicBezTo>
                  <a:cubicBezTo>
                    <a:pt x="43" y="310"/>
                    <a:pt x="50" y="304"/>
                    <a:pt x="45" y="292"/>
                  </a:cubicBezTo>
                  <a:cubicBezTo>
                    <a:pt x="44" y="288"/>
                    <a:pt x="40" y="283"/>
                    <a:pt x="39" y="279"/>
                  </a:cubicBezTo>
                  <a:cubicBezTo>
                    <a:pt x="37" y="274"/>
                    <a:pt x="40" y="268"/>
                    <a:pt x="38" y="263"/>
                  </a:cubicBezTo>
                  <a:cubicBezTo>
                    <a:pt x="35" y="249"/>
                    <a:pt x="0" y="235"/>
                    <a:pt x="11" y="220"/>
                  </a:cubicBezTo>
                  <a:cubicBezTo>
                    <a:pt x="16" y="213"/>
                    <a:pt x="27" y="214"/>
                    <a:pt x="32" y="206"/>
                  </a:cubicBezTo>
                  <a:cubicBezTo>
                    <a:pt x="39" y="195"/>
                    <a:pt x="35" y="188"/>
                    <a:pt x="32" y="177"/>
                  </a:cubicBezTo>
                  <a:cubicBezTo>
                    <a:pt x="29" y="164"/>
                    <a:pt x="29" y="155"/>
                    <a:pt x="32" y="145"/>
                  </a:cubicBezTo>
                  <a:cubicBezTo>
                    <a:pt x="33" y="138"/>
                    <a:pt x="36" y="132"/>
                    <a:pt x="39" y="124"/>
                  </a:cubicBezTo>
                  <a:cubicBezTo>
                    <a:pt x="46" y="100"/>
                    <a:pt x="62" y="98"/>
                    <a:pt x="81" y="92"/>
                  </a:cubicBezTo>
                  <a:cubicBezTo>
                    <a:pt x="91" y="89"/>
                    <a:pt x="100" y="83"/>
                    <a:pt x="108" y="79"/>
                  </a:cubicBezTo>
                  <a:cubicBezTo>
                    <a:pt x="115" y="75"/>
                    <a:pt x="131" y="75"/>
                    <a:pt x="136" y="70"/>
                  </a:cubicBezTo>
                  <a:cubicBezTo>
                    <a:pt x="144" y="63"/>
                    <a:pt x="139" y="54"/>
                    <a:pt x="152" y="49"/>
                  </a:cubicBezTo>
                  <a:cubicBezTo>
                    <a:pt x="161" y="46"/>
                    <a:pt x="174" y="49"/>
                    <a:pt x="176" y="37"/>
                  </a:cubicBezTo>
                  <a:cubicBezTo>
                    <a:pt x="187" y="31"/>
                    <a:pt x="199" y="20"/>
                    <a:pt x="211" y="18"/>
                  </a:cubicBezTo>
                  <a:cubicBezTo>
                    <a:pt x="229" y="15"/>
                    <a:pt x="240" y="19"/>
                    <a:pt x="255" y="9"/>
                  </a:cubicBezTo>
                  <a:cubicBezTo>
                    <a:pt x="270" y="0"/>
                    <a:pt x="275" y="1"/>
                    <a:pt x="291" y="9"/>
                  </a:cubicBezTo>
                  <a:cubicBezTo>
                    <a:pt x="300" y="13"/>
                    <a:pt x="327" y="18"/>
                    <a:pt x="329" y="27"/>
                  </a:cubicBezTo>
                  <a:cubicBezTo>
                    <a:pt x="318" y="29"/>
                    <a:pt x="303" y="15"/>
                    <a:pt x="296" y="33"/>
                  </a:cubicBezTo>
                  <a:cubicBezTo>
                    <a:pt x="291" y="45"/>
                    <a:pt x="305" y="57"/>
                    <a:pt x="316" y="58"/>
                  </a:cubicBezTo>
                  <a:cubicBezTo>
                    <a:pt x="328" y="60"/>
                    <a:pt x="345" y="56"/>
                    <a:pt x="355" y="50"/>
                  </a:cubicBezTo>
                  <a:cubicBezTo>
                    <a:pt x="364" y="46"/>
                    <a:pt x="375" y="32"/>
                    <a:pt x="384" y="32"/>
                  </a:cubicBezTo>
                  <a:cubicBezTo>
                    <a:pt x="380" y="39"/>
                    <a:pt x="375" y="47"/>
                    <a:pt x="369" y="53"/>
                  </a:cubicBezTo>
                  <a:cubicBezTo>
                    <a:pt x="362" y="59"/>
                    <a:pt x="351" y="61"/>
                    <a:pt x="347" y="69"/>
                  </a:cubicBezTo>
                  <a:cubicBezTo>
                    <a:pt x="357" y="70"/>
                    <a:pt x="363" y="67"/>
                    <a:pt x="371" y="63"/>
                  </a:cubicBezTo>
                  <a:cubicBezTo>
                    <a:pt x="389" y="53"/>
                    <a:pt x="399" y="38"/>
                    <a:pt x="419" y="39"/>
                  </a:cubicBezTo>
                  <a:cubicBezTo>
                    <a:pt x="439" y="39"/>
                    <a:pt x="461" y="42"/>
                    <a:pt x="483" y="41"/>
                  </a:cubicBezTo>
                  <a:cubicBezTo>
                    <a:pt x="504" y="40"/>
                    <a:pt x="527" y="40"/>
                    <a:pt x="547" y="38"/>
                  </a:cubicBezTo>
                  <a:cubicBezTo>
                    <a:pt x="558" y="37"/>
                    <a:pt x="569" y="38"/>
                    <a:pt x="579" y="36"/>
                  </a:cubicBezTo>
                  <a:cubicBezTo>
                    <a:pt x="585" y="35"/>
                    <a:pt x="588" y="32"/>
                    <a:pt x="591" y="29"/>
                  </a:cubicBezTo>
                  <a:lnTo>
                    <a:pt x="591" y="37"/>
                  </a:lnTo>
                  <a:cubicBezTo>
                    <a:pt x="595" y="35"/>
                    <a:pt x="599" y="31"/>
                    <a:pt x="603" y="32"/>
                  </a:cubicBezTo>
                  <a:cubicBezTo>
                    <a:pt x="609" y="33"/>
                    <a:pt x="610" y="40"/>
                    <a:pt x="613" y="44"/>
                  </a:cubicBezTo>
                  <a:cubicBezTo>
                    <a:pt x="622" y="52"/>
                    <a:pt x="630" y="45"/>
                    <a:pt x="639" y="51"/>
                  </a:cubicBezTo>
                  <a:cubicBezTo>
                    <a:pt x="644" y="65"/>
                    <a:pt x="643" y="81"/>
                    <a:pt x="648" y="96"/>
                  </a:cubicBezTo>
                  <a:lnTo>
                    <a:pt x="651" y="105"/>
                  </a:lnTo>
                  <a:cubicBezTo>
                    <a:pt x="652" y="113"/>
                    <a:pt x="655" y="121"/>
                    <a:pt x="657" y="126"/>
                  </a:cubicBezTo>
                  <a:cubicBezTo>
                    <a:pt x="663" y="138"/>
                    <a:pt x="671" y="148"/>
                    <a:pt x="674" y="160"/>
                  </a:cubicBezTo>
                  <a:lnTo>
                    <a:pt x="677" y="160"/>
                  </a:lnTo>
                  <a:cubicBezTo>
                    <a:pt x="681" y="175"/>
                    <a:pt x="690" y="191"/>
                    <a:pt x="693" y="207"/>
                  </a:cubicBezTo>
                  <a:cubicBezTo>
                    <a:pt x="694" y="213"/>
                    <a:pt x="695" y="232"/>
                    <a:pt x="693" y="237"/>
                  </a:cubicBezTo>
                  <a:cubicBezTo>
                    <a:pt x="690" y="244"/>
                    <a:pt x="679" y="247"/>
                    <a:pt x="674" y="252"/>
                  </a:cubicBezTo>
                  <a:cubicBezTo>
                    <a:pt x="659" y="269"/>
                    <a:pt x="669" y="287"/>
                    <a:pt x="677" y="303"/>
                  </a:cubicBezTo>
                  <a:cubicBezTo>
                    <a:pt x="681" y="312"/>
                    <a:pt x="682" y="319"/>
                    <a:pt x="689" y="323"/>
                  </a:cubicBezTo>
                  <a:cubicBezTo>
                    <a:pt x="680" y="360"/>
                    <a:pt x="689" y="400"/>
                    <a:pt x="725" y="419"/>
                  </a:cubicBezTo>
                  <a:lnTo>
                    <a:pt x="725" y="424"/>
                  </a:lnTo>
                  <a:cubicBezTo>
                    <a:pt x="711" y="426"/>
                    <a:pt x="726" y="451"/>
                    <a:pt x="725" y="46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87">
              <a:extLst>
                <a:ext uri="{FF2B5EF4-FFF2-40B4-BE49-F238E27FC236}">
                  <a16:creationId xmlns:a16="http://schemas.microsoft.com/office/drawing/2014/main" id="{61DB1BB0-2E04-4592-8706-34F31065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239" y="2888994"/>
              <a:ext cx="115563" cy="49902"/>
            </a:xfrm>
            <a:custGeom>
              <a:avLst/>
              <a:gdLst>
                <a:gd name="T0" fmla="*/ 380 w 389"/>
                <a:gd name="T1" fmla="*/ 51 h 168"/>
                <a:gd name="T2" fmla="*/ 368 w 389"/>
                <a:gd name="T3" fmla="*/ 85 h 168"/>
                <a:gd name="T4" fmla="*/ 369 w 389"/>
                <a:gd name="T5" fmla="*/ 88 h 168"/>
                <a:gd name="T6" fmla="*/ 339 w 389"/>
                <a:gd name="T7" fmla="*/ 93 h 168"/>
                <a:gd name="T8" fmla="*/ 288 w 389"/>
                <a:gd name="T9" fmla="*/ 91 h 168"/>
                <a:gd name="T10" fmla="*/ 249 w 389"/>
                <a:gd name="T11" fmla="*/ 99 h 168"/>
                <a:gd name="T12" fmla="*/ 246 w 389"/>
                <a:gd name="T13" fmla="*/ 100 h 168"/>
                <a:gd name="T14" fmla="*/ 245 w 389"/>
                <a:gd name="T15" fmla="*/ 102 h 168"/>
                <a:gd name="T16" fmla="*/ 223 w 389"/>
                <a:gd name="T17" fmla="*/ 134 h 168"/>
                <a:gd name="T18" fmla="*/ 200 w 389"/>
                <a:gd name="T19" fmla="*/ 117 h 168"/>
                <a:gd name="T20" fmla="*/ 184 w 389"/>
                <a:gd name="T21" fmla="*/ 130 h 168"/>
                <a:gd name="T22" fmla="*/ 162 w 389"/>
                <a:gd name="T23" fmla="*/ 136 h 168"/>
                <a:gd name="T24" fmla="*/ 149 w 389"/>
                <a:gd name="T25" fmla="*/ 156 h 168"/>
                <a:gd name="T26" fmla="*/ 125 w 389"/>
                <a:gd name="T27" fmla="*/ 160 h 168"/>
                <a:gd name="T28" fmla="*/ 100 w 389"/>
                <a:gd name="T29" fmla="*/ 164 h 168"/>
                <a:gd name="T30" fmla="*/ 77 w 389"/>
                <a:gd name="T31" fmla="*/ 168 h 168"/>
                <a:gd name="T32" fmla="*/ 32 w 389"/>
                <a:gd name="T33" fmla="*/ 153 h 168"/>
                <a:gd name="T34" fmla="*/ 6 w 389"/>
                <a:gd name="T35" fmla="*/ 139 h 168"/>
                <a:gd name="T36" fmla="*/ 6 w 389"/>
                <a:gd name="T37" fmla="*/ 139 h 168"/>
                <a:gd name="T38" fmla="*/ 1 w 389"/>
                <a:gd name="T39" fmla="*/ 73 h 168"/>
                <a:gd name="T40" fmla="*/ 1 w 389"/>
                <a:gd name="T41" fmla="*/ 72 h 168"/>
                <a:gd name="T42" fmla="*/ 7 w 389"/>
                <a:gd name="T43" fmla="*/ 71 h 168"/>
                <a:gd name="T44" fmla="*/ 62 w 389"/>
                <a:gd name="T45" fmla="*/ 64 h 168"/>
                <a:gd name="T46" fmla="*/ 114 w 389"/>
                <a:gd name="T47" fmla="*/ 47 h 168"/>
                <a:gd name="T48" fmla="*/ 158 w 389"/>
                <a:gd name="T49" fmla="*/ 22 h 168"/>
                <a:gd name="T50" fmla="*/ 184 w 389"/>
                <a:gd name="T51" fmla="*/ 21 h 168"/>
                <a:gd name="T52" fmla="*/ 197 w 389"/>
                <a:gd name="T53" fmla="*/ 24 h 168"/>
                <a:gd name="T54" fmla="*/ 213 w 389"/>
                <a:gd name="T55" fmla="*/ 26 h 168"/>
                <a:gd name="T56" fmla="*/ 219 w 389"/>
                <a:gd name="T57" fmla="*/ 14 h 168"/>
                <a:gd name="T58" fmla="*/ 231 w 389"/>
                <a:gd name="T59" fmla="*/ 7 h 168"/>
                <a:gd name="T60" fmla="*/ 258 w 389"/>
                <a:gd name="T61" fmla="*/ 7 h 168"/>
                <a:gd name="T62" fmla="*/ 284 w 389"/>
                <a:gd name="T63" fmla="*/ 10 h 168"/>
                <a:gd name="T64" fmla="*/ 307 w 389"/>
                <a:gd name="T65" fmla="*/ 3 h 168"/>
                <a:gd name="T66" fmla="*/ 320 w 389"/>
                <a:gd name="T67" fmla="*/ 7 h 168"/>
                <a:gd name="T68" fmla="*/ 331 w 389"/>
                <a:gd name="T69" fmla="*/ 2 h 168"/>
                <a:gd name="T70" fmla="*/ 359 w 389"/>
                <a:gd name="T71" fmla="*/ 8 h 168"/>
                <a:gd name="T72" fmla="*/ 389 w 389"/>
                <a:gd name="T73" fmla="*/ 27 h 168"/>
                <a:gd name="T74" fmla="*/ 380 w 389"/>
                <a:gd name="T75" fmla="*/ 5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9" h="168">
                  <a:moveTo>
                    <a:pt x="380" y="51"/>
                  </a:moveTo>
                  <a:cubicBezTo>
                    <a:pt x="378" y="58"/>
                    <a:pt x="367" y="80"/>
                    <a:pt x="368" y="85"/>
                  </a:cubicBezTo>
                  <a:lnTo>
                    <a:pt x="369" y="88"/>
                  </a:lnTo>
                  <a:cubicBezTo>
                    <a:pt x="357" y="93"/>
                    <a:pt x="341" y="98"/>
                    <a:pt x="339" y="93"/>
                  </a:cubicBezTo>
                  <a:cubicBezTo>
                    <a:pt x="322" y="91"/>
                    <a:pt x="304" y="95"/>
                    <a:pt x="288" y="91"/>
                  </a:cubicBezTo>
                  <a:cubicBezTo>
                    <a:pt x="277" y="88"/>
                    <a:pt x="250" y="78"/>
                    <a:pt x="249" y="99"/>
                  </a:cubicBezTo>
                  <a:lnTo>
                    <a:pt x="246" y="100"/>
                  </a:lnTo>
                  <a:lnTo>
                    <a:pt x="245" y="102"/>
                  </a:lnTo>
                  <a:cubicBezTo>
                    <a:pt x="232" y="104"/>
                    <a:pt x="223" y="122"/>
                    <a:pt x="223" y="134"/>
                  </a:cubicBezTo>
                  <a:cubicBezTo>
                    <a:pt x="212" y="132"/>
                    <a:pt x="210" y="116"/>
                    <a:pt x="200" y="117"/>
                  </a:cubicBezTo>
                  <a:cubicBezTo>
                    <a:pt x="197" y="124"/>
                    <a:pt x="190" y="126"/>
                    <a:pt x="184" y="130"/>
                  </a:cubicBezTo>
                  <a:cubicBezTo>
                    <a:pt x="176" y="134"/>
                    <a:pt x="168" y="132"/>
                    <a:pt x="162" y="136"/>
                  </a:cubicBezTo>
                  <a:cubicBezTo>
                    <a:pt x="153" y="140"/>
                    <a:pt x="156" y="152"/>
                    <a:pt x="149" y="156"/>
                  </a:cubicBezTo>
                  <a:cubicBezTo>
                    <a:pt x="146" y="158"/>
                    <a:pt x="130" y="159"/>
                    <a:pt x="125" y="160"/>
                  </a:cubicBezTo>
                  <a:cubicBezTo>
                    <a:pt x="116" y="161"/>
                    <a:pt x="109" y="161"/>
                    <a:pt x="100" y="164"/>
                  </a:cubicBezTo>
                  <a:cubicBezTo>
                    <a:pt x="91" y="167"/>
                    <a:pt x="87" y="168"/>
                    <a:pt x="77" y="168"/>
                  </a:cubicBezTo>
                  <a:cubicBezTo>
                    <a:pt x="59" y="167"/>
                    <a:pt x="49" y="155"/>
                    <a:pt x="32" y="153"/>
                  </a:cubicBezTo>
                  <a:cubicBezTo>
                    <a:pt x="27" y="147"/>
                    <a:pt x="13" y="144"/>
                    <a:pt x="6" y="139"/>
                  </a:cubicBezTo>
                  <a:lnTo>
                    <a:pt x="6" y="139"/>
                  </a:lnTo>
                  <a:cubicBezTo>
                    <a:pt x="0" y="118"/>
                    <a:pt x="0" y="94"/>
                    <a:pt x="1" y="73"/>
                  </a:cubicBezTo>
                  <a:lnTo>
                    <a:pt x="1" y="72"/>
                  </a:lnTo>
                  <a:lnTo>
                    <a:pt x="7" y="71"/>
                  </a:lnTo>
                  <a:cubicBezTo>
                    <a:pt x="24" y="56"/>
                    <a:pt x="44" y="71"/>
                    <a:pt x="62" y="64"/>
                  </a:cubicBezTo>
                  <a:cubicBezTo>
                    <a:pt x="80" y="58"/>
                    <a:pt x="99" y="58"/>
                    <a:pt x="114" y="47"/>
                  </a:cubicBezTo>
                  <a:cubicBezTo>
                    <a:pt x="129" y="37"/>
                    <a:pt x="142" y="30"/>
                    <a:pt x="158" y="22"/>
                  </a:cubicBezTo>
                  <a:cubicBezTo>
                    <a:pt x="167" y="18"/>
                    <a:pt x="173" y="20"/>
                    <a:pt x="184" y="21"/>
                  </a:cubicBezTo>
                  <a:cubicBezTo>
                    <a:pt x="187" y="21"/>
                    <a:pt x="192" y="23"/>
                    <a:pt x="197" y="24"/>
                  </a:cubicBezTo>
                  <a:cubicBezTo>
                    <a:pt x="204" y="26"/>
                    <a:pt x="210" y="27"/>
                    <a:pt x="213" y="26"/>
                  </a:cubicBezTo>
                  <a:cubicBezTo>
                    <a:pt x="218" y="23"/>
                    <a:pt x="216" y="17"/>
                    <a:pt x="219" y="14"/>
                  </a:cubicBezTo>
                  <a:cubicBezTo>
                    <a:pt x="222" y="11"/>
                    <a:pt x="228" y="9"/>
                    <a:pt x="231" y="7"/>
                  </a:cubicBezTo>
                  <a:cubicBezTo>
                    <a:pt x="242" y="2"/>
                    <a:pt x="246" y="5"/>
                    <a:pt x="258" y="7"/>
                  </a:cubicBezTo>
                  <a:cubicBezTo>
                    <a:pt x="267" y="9"/>
                    <a:pt x="277" y="12"/>
                    <a:pt x="284" y="10"/>
                  </a:cubicBezTo>
                  <a:cubicBezTo>
                    <a:pt x="295" y="8"/>
                    <a:pt x="296" y="1"/>
                    <a:pt x="307" y="3"/>
                  </a:cubicBezTo>
                  <a:cubicBezTo>
                    <a:pt x="313" y="4"/>
                    <a:pt x="314" y="8"/>
                    <a:pt x="320" y="7"/>
                  </a:cubicBezTo>
                  <a:cubicBezTo>
                    <a:pt x="323" y="7"/>
                    <a:pt x="327" y="3"/>
                    <a:pt x="331" y="2"/>
                  </a:cubicBezTo>
                  <a:cubicBezTo>
                    <a:pt x="341" y="0"/>
                    <a:pt x="351" y="5"/>
                    <a:pt x="359" y="8"/>
                  </a:cubicBezTo>
                  <a:cubicBezTo>
                    <a:pt x="368" y="13"/>
                    <a:pt x="380" y="19"/>
                    <a:pt x="389" y="27"/>
                  </a:cubicBezTo>
                  <a:cubicBezTo>
                    <a:pt x="383" y="33"/>
                    <a:pt x="382" y="43"/>
                    <a:pt x="380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88">
              <a:extLst>
                <a:ext uri="{FF2B5EF4-FFF2-40B4-BE49-F238E27FC236}">
                  <a16:creationId xmlns:a16="http://schemas.microsoft.com/office/drawing/2014/main" id="{132CE664-B9AE-4211-9FCE-2EA0EA12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653" y="2900813"/>
              <a:ext cx="160213" cy="81420"/>
            </a:xfrm>
            <a:custGeom>
              <a:avLst/>
              <a:gdLst>
                <a:gd name="T0" fmla="*/ 535 w 535"/>
                <a:gd name="T1" fmla="*/ 98 h 271"/>
                <a:gd name="T2" fmla="*/ 535 w 535"/>
                <a:gd name="T3" fmla="*/ 97 h 271"/>
                <a:gd name="T4" fmla="*/ 531 w 535"/>
                <a:gd name="T5" fmla="*/ 133 h 271"/>
                <a:gd name="T6" fmla="*/ 503 w 535"/>
                <a:gd name="T7" fmla="*/ 133 h 271"/>
                <a:gd name="T8" fmla="*/ 509 w 535"/>
                <a:gd name="T9" fmla="*/ 151 h 271"/>
                <a:gd name="T10" fmla="*/ 505 w 535"/>
                <a:gd name="T11" fmla="*/ 173 h 271"/>
                <a:gd name="T12" fmla="*/ 506 w 535"/>
                <a:gd name="T13" fmla="*/ 199 h 271"/>
                <a:gd name="T14" fmla="*/ 510 w 535"/>
                <a:gd name="T15" fmla="*/ 208 h 271"/>
                <a:gd name="T16" fmla="*/ 501 w 535"/>
                <a:gd name="T17" fmla="*/ 215 h 271"/>
                <a:gd name="T18" fmla="*/ 500 w 535"/>
                <a:gd name="T19" fmla="*/ 217 h 271"/>
                <a:gd name="T20" fmla="*/ 473 w 535"/>
                <a:gd name="T21" fmla="*/ 229 h 271"/>
                <a:gd name="T22" fmla="*/ 434 w 535"/>
                <a:gd name="T23" fmla="*/ 243 h 271"/>
                <a:gd name="T24" fmla="*/ 360 w 535"/>
                <a:gd name="T25" fmla="*/ 246 h 271"/>
                <a:gd name="T26" fmla="*/ 341 w 535"/>
                <a:gd name="T27" fmla="*/ 249 h 271"/>
                <a:gd name="T28" fmla="*/ 319 w 535"/>
                <a:gd name="T29" fmla="*/ 247 h 271"/>
                <a:gd name="T30" fmla="*/ 314 w 535"/>
                <a:gd name="T31" fmla="*/ 251 h 271"/>
                <a:gd name="T32" fmla="*/ 257 w 535"/>
                <a:gd name="T33" fmla="*/ 233 h 271"/>
                <a:gd name="T34" fmla="*/ 219 w 535"/>
                <a:gd name="T35" fmla="*/ 224 h 271"/>
                <a:gd name="T36" fmla="*/ 195 w 535"/>
                <a:gd name="T37" fmla="*/ 208 h 271"/>
                <a:gd name="T38" fmla="*/ 195 w 535"/>
                <a:gd name="T39" fmla="*/ 192 h 271"/>
                <a:gd name="T40" fmla="*/ 168 w 535"/>
                <a:gd name="T41" fmla="*/ 192 h 271"/>
                <a:gd name="T42" fmla="*/ 146 w 535"/>
                <a:gd name="T43" fmla="*/ 189 h 271"/>
                <a:gd name="T44" fmla="*/ 130 w 535"/>
                <a:gd name="T45" fmla="*/ 201 h 271"/>
                <a:gd name="T46" fmla="*/ 112 w 535"/>
                <a:gd name="T47" fmla="*/ 212 h 271"/>
                <a:gd name="T48" fmla="*/ 88 w 535"/>
                <a:gd name="T49" fmla="*/ 198 h 271"/>
                <a:gd name="T50" fmla="*/ 75 w 535"/>
                <a:gd name="T51" fmla="*/ 192 h 271"/>
                <a:gd name="T52" fmla="*/ 36 w 535"/>
                <a:gd name="T53" fmla="*/ 184 h 271"/>
                <a:gd name="T54" fmla="*/ 3 w 535"/>
                <a:gd name="T55" fmla="*/ 177 h 271"/>
                <a:gd name="T56" fmla="*/ 4 w 535"/>
                <a:gd name="T57" fmla="*/ 164 h 271"/>
                <a:gd name="T58" fmla="*/ 10 w 535"/>
                <a:gd name="T59" fmla="*/ 147 h 271"/>
                <a:gd name="T60" fmla="*/ 10 w 535"/>
                <a:gd name="T61" fmla="*/ 145 h 271"/>
                <a:gd name="T62" fmla="*/ 27 w 535"/>
                <a:gd name="T63" fmla="*/ 145 h 271"/>
                <a:gd name="T64" fmla="*/ 55 w 535"/>
                <a:gd name="T65" fmla="*/ 142 h 271"/>
                <a:gd name="T66" fmla="*/ 109 w 535"/>
                <a:gd name="T67" fmla="*/ 144 h 271"/>
                <a:gd name="T68" fmla="*/ 154 w 535"/>
                <a:gd name="T69" fmla="*/ 143 h 271"/>
                <a:gd name="T70" fmla="*/ 176 w 535"/>
                <a:gd name="T71" fmla="*/ 133 h 271"/>
                <a:gd name="T72" fmla="*/ 202 w 535"/>
                <a:gd name="T73" fmla="*/ 136 h 271"/>
                <a:gd name="T74" fmla="*/ 226 w 535"/>
                <a:gd name="T75" fmla="*/ 132 h 271"/>
                <a:gd name="T76" fmla="*/ 246 w 535"/>
                <a:gd name="T77" fmla="*/ 140 h 271"/>
                <a:gd name="T78" fmla="*/ 246 w 535"/>
                <a:gd name="T79" fmla="*/ 122 h 271"/>
                <a:gd name="T80" fmla="*/ 232 w 535"/>
                <a:gd name="T81" fmla="*/ 115 h 271"/>
                <a:gd name="T82" fmla="*/ 238 w 535"/>
                <a:gd name="T83" fmla="*/ 93 h 271"/>
                <a:gd name="T84" fmla="*/ 254 w 535"/>
                <a:gd name="T85" fmla="*/ 72 h 271"/>
                <a:gd name="T86" fmla="*/ 271 w 535"/>
                <a:gd name="T87" fmla="*/ 52 h 271"/>
                <a:gd name="T88" fmla="*/ 286 w 535"/>
                <a:gd name="T89" fmla="*/ 20 h 271"/>
                <a:gd name="T90" fmla="*/ 287 w 535"/>
                <a:gd name="T91" fmla="*/ 20 h 271"/>
                <a:gd name="T92" fmla="*/ 287 w 535"/>
                <a:gd name="T93" fmla="*/ 20 h 271"/>
                <a:gd name="T94" fmla="*/ 340 w 535"/>
                <a:gd name="T95" fmla="*/ 44 h 271"/>
                <a:gd name="T96" fmla="*/ 368 w 535"/>
                <a:gd name="T97" fmla="*/ 33 h 271"/>
                <a:gd name="T98" fmla="*/ 375 w 535"/>
                <a:gd name="T99" fmla="*/ 10 h 271"/>
                <a:gd name="T100" fmla="*/ 397 w 535"/>
                <a:gd name="T101" fmla="*/ 7 h 271"/>
                <a:gd name="T102" fmla="*/ 426 w 535"/>
                <a:gd name="T103" fmla="*/ 7 h 271"/>
                <a:gd name="T104" fmla="*/ 442 w 535"/>
                <a:gd name="T105" fmla="*/ 20 h 271"/>
                <a:gd name="T106" fmla="*/ 494 w 535"/>
                <a:gd name="T107" fmla="*/ 21 h 271"/>
                <a:gd name="T108" fmla="*/ 530 w 535"/>
                <a:gd name="T109" fmla="*/ 32 h 271"/>
                <a:gd name="T110" fmla="*/ 535 w 535"/>
                <a:gd name="T111" fmla="*/ 9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35" h="271">
                  <a:moveTo>
                    <a:pt x="535" y="98"/>
                  </a:moveTo>
                  <a:lnTo>
                    <a:pt x="535" y="97"/>
                  </a:lnTo>
                  <a:cubicBezTo>
                    <a:pt x="534" y="110"/>
                    <a:pt x="535" y="122"/>
                    <a:pt x="531" y="133"/>
                  </a:cubicBezTo>
                  <a:cubicBezTo>
                    <a:pt x="525" y="133"/>
                    <a:pt x="508" y="130"/>
                    <a:pt x="503" y="133"/>
                  </a:cubicBezTo>
                  <a:cubicBezTo>
                    <a:pt x="492" y="141"/>
                    <a:pt x="506" y="144"/>
                    <a:pt x="509" y="151"/>
                  </a:cubicBezTo>
                  <a:cubicBezTo>
                    <a:pt x="513" y="159"/>
                    <a:pt x="506" y="165"/>
                    <a:pt x="505" y="173"/>
                  </a:cubicBezTo>
                  <a:cubicBezTo>
                    <a:pt x="503" y="182"/>
                    <a:pt x="505" y="192"/>
                    <a:pt x="506" y="199"/>
                  </a:cubicBezTo>
                  <a:cubicBezTo>
                    <a:pt x="506" y="202"/>
                    <a:pt x="511" y="203"/>
                    <a:pt x="510" y="208"/>
                  </a:cubicBezTo>
                  <a:cubicBezTo>
                    <a:pt x="510" y="212"/>
                    <a:pt x="502" y="213"/>
                    <a:pt x="501" y="215"/>
                  </a:cubicBezTo>
                  <a:lnTo>
                    <a:pt x="500" y="217"/>
                  </a:lnTo>
                  <a:cubicBezTo>
                    <a:pt x="490" y="219"/>
                    <a:pt x="481" y="225"/>
                    <a:pt x="473" y="229"/>
                  </a:cubicBezTo>
                  <a:cubicBezTo>
                    <a:pt x="460" y="236"/>
                    <a:pt x="448" y="240"/>
                    <a:pt x="434" y="243"/>
                  </a:cubicBezTo>
                  <a:cubicBezTo>
                    <a:pt x="410" y="248"/>
                    <a:pt x="378" y="271"/>
                    <a:pt x="360" y="246"/>
                  </a:cubicBezTo>
                  <a:cubicBezTo>
                    <a:pt x="353" y="245"/>
                    <a:pt x="348" y="249"/>
                    <a:pt x="341" y="249"/>
                  </a:cubicBezTo>
                  <a:cubicBezTo>
                    <a:pt x="335" y="250"/>
                    <a:pt x="326" y="244"/>
                    <a:pt x="319" y="247"/>
                  </a:cubicBezTo>
                  <a:lnTo>
                    <a:pt x="314" y="251"/>
                  </a:lnTo>
                  <a:cubicBezTo>
                    <a:pt x="299" y="234"/>
                    <a:pt x="279" y="238"/>
                    <a:pt x="257" y="233"/>
                  </a:cubicBezTo>
                  <a:cubicBezTo>
                    <a:pt x="246" y="231"/>
                    <a:pt x="229" y="230"/>
                    <a:pt x="219" y="224"/>
                  </a:cubicBezTo>
                  <a:cubicBezTo>
                    <a:pt x="210" y="219"/>
                    <a:pt x="208" y="210"/>
                    <a:pt x="195" y="208"/>
                  </a:cubicBezTo>
                  <a:cubicBezTo>
                    <a:pt x="195" y="203"/>
                    <a:pt x="195" y="197"/>
                    <a:pt x="195" y="192"/>
                  </a:cubicBezTo>
                  <a:cubicBezTo>
                    <a:pt x="186" y="192"/>
                    <a:pt x="177" y="193"/>
                    <a:pt x="168" y="192"/>
                  </a:cubicBezTo>
                  <a:cubicBezTo>
                    <a:pt x="162" y="191"/>
                    <a:pt x="154" y="187"/>
                    <a:pt x="146" y="189"/>
                  </a:cubicBezTo>
                  <a:cubicBezTo>
                    <a:pt x="141" y="192"/>
                    <a:pt x="135" y="199"/>
                    <a:pt x="130" y="201"/>
                  </a:cubicBezTo>
                  <a:cubicBezTo>
                    <a:pt x="126" y="203"/>
                    <a:pt x="116" y="211"/>
                    <a:pt x="112" y="212"/>
                  </a:cubicBezTo>
                  <a:cubicBezTo>
                    <a:pt x="102" y="214"/>
                    <a:pt x="96" y="205"/>
                    <a:pt x="88" y="198"/>
                  </a:cubicBezTo>
                  <a:cubicBezTo>
                    <a:pt x="85" y="195"/>
                    <a:pt x="81" y="192"/>
                    <a:pt x="75" y="192"/>
                  </a:cubicBezTo>
                  <a:cubicBezTo>
                    <a:pt x="60" y="191"/>
                    <a:pt x="47" y="204"/>
                    <a:pt x="36" y="184"/>
                  </a:cubicBezTo>
                  <a:cubicBezTo>
                    <a:pt x="23" y="181"/>
                    <a:pt x="10" y="195"/>
                    <a:pt x="3" y="177"/>
                  </a:cubicBezTo>
                  <a:cubicBezTo>
                    <a:pt x="0" y="171"/>
                    <a:pt x="1" y="167"/>
                    <a:pt x="4" y="164"/>
                  </a:cubicBezTo>
                  <a:cubicBezTo>
                    <a:pt x="7" y="159"/>
                    <a:pt x="12" y="156"/>
                    <a:pt x="10" y="147"/>
                  </a:cubicBezTo>
                  <a:lnTo>
                    <a:pt x="10" y="145"/>
                  </a:lnTo>
                  <a:cubicBezTo>
                    <a:pt x="15" y="145"/>
                    <a:pt x="21" y="145"/>
                    <a:pt x="27" y="145"/>
                  </a:cubicBezTo>
                  <a:cubicBezTo>
                    <a:pt x="30" y="167"/>
                    <a:pt x="56" y="165"/>
                    <a:pt x="55" y="142"/>
                  </a:cubicBezTo>
                  <a:cubicBezTo>
                    <a:pt x="69" y="137"/>
                    <a:pt x="95" y="141"/>
                    <a:pt x="109" y="144"/>
                  </a:cubicBezTo>
                  <a:cubicBezTo>
                    <a:pt x="128" y="149"/>
                    <a:pt x="135" y="149"/>
                    <a:pt x="154" y="143"/>
                  </a:cubicBezTo>
                  <a:cubicBezTo>
                    <a:pt x="161" y="140"/>
                    <a:pt x="169" y="135"/>
                    <a:pt x="176" y="133"/>
                  </a:cubicBezTo>
                  <a:cubicBezTo>
                    <a:pt x="185" y="131"/>
                    <a:pt x="195" y="136"/>
                    <a:pt x="202" y="136"/>
                  </a:cubicBezTo>
                  <a:cubicBezTo>
                    <a:pt x="209" y="136"/>
                    <a:pt x="216" y="130"/>
                    <a:pt x="226" y="132"/>
                  </a:cubicBezTo>
                  <a:cubicBezTo>
                    <a:pt x="233" y="133"/>
                    <a:pt x="237" y="141"/>
                    <a:pt x="246" y="140"/>
                  </a:cubicBezTo>
                  <a:cubicBezTo>
                    <a:pt x="246" y="136"/>
                    <a:pt x="248" y="125"/>
                    <a:pt x="246" y="122"/>
                  </a:cubicBezTo>
                  <a:cubicBezTo>
                    <a:pt x="242" y="116"/>
                    <a:pt x="237" y="119"/>
                    <a:pt x="232" y="115"/>
                  </a:cubicBezTo>
                  <a:cubicBezTo>
                    <a:pt x="220" y="105"/>
                    <a:pt x="229" y="102"/>
                    <a:pt x="238" y="93"/>
                  </a:cubicBezTo>
                  <a:cubicBezTo>
                    <a:pt x="244" y="86"/>
                    <a:pt x="247" y="78"/>
                    <a:pt x="254" y="72"/>
                  </a:cubicBezTo>
                  <a:cubicBezTo>
                    <a:pt x="260" y="66"/>
                    <a:pt x="272" y="63"/>
                    <a:pt x="271" y="52"/>
                  </a:cubicBezTo>
                  <a:cubicBezTo>
                    <a:pt x="295" y="57"/>
                    <a:pt x="283" y="32"/>
                    <a:pt x="286" y="20"/>
                  </a:cubicBezTo>
                  <a:lnTo>
                    <a:pt x="287" y="20"/>
                  </a:lnTo>
                  <a:lnTo>
                    <a:pt x="287" y="20"/>
                  </a:lnTo>
                  <a:cubicBezTo>
                    <a:pt x="305" y="23"/>
                    <a:pt x="322" y="42"/>
                    <a:pt x="340" y="44"/>
                  </a:cubicBezTo>
                  <a:cubicBezTo>
                    <a:pt x="341" y="32"/>
                    <a:pt x="359" y="33"/>
                    <a:pt x="368" y="33"/>
                  </a:cubicBezTo>
                  <a:cubicBezTo>
                    <a:pt x="368" y="24"/>
                    <a:pt x="371" y="16"/>
                    <a:pt x="375" y="10"/>
                  </a:cubicBezTo>
                  <a:cubicBezTo>
                    <a:pt x="384" y="0"/>
                    <a:pt x="385" y="5"/>
                    <a:pt x="397" y="7"/>
                  </a:cubicBezTo>
                  <a:cubicBezTo>
                    <a:pt x="406" y="8"/>
                    <a:pt x="417" y="4"/>
                    <a:pt x="426" y="7"/>
                  </a:cubicBezTo>
                  <a:cubicBezTo>
                    <a:pt x="433" y="9"/>
                    <a:pt x="436" y="17"/>
                    <a:pt x="442" y="20"/>
                  </a:cubicBezTo>
                  <a:cubicBezTo>
                    <a:pt x="455" y="26"/>
                    <a:pt x="478" y="17"/>
                    <a:pt x="494" y="21"/>
                  </a:cubicBezTo>
                  <a:cubicBezTo>
                    <a:pt x="507" y="24"/>
                    <a:pt x="518" y="29"/>
                    <a:pt x="530" y="32"/>
                  </a:cubicBezTo>
                  <a:cubicBezTo>
                    <a:pt x="529" y="53"/>
                    <a:pt x="529" y="77"/>
                    <a:pt x="535" y="9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89">
              <a:extLst>
                <a:ext uri="{FF2B5EF4-FFF2-40B4-BE49-F238E27FC236}">
                  <a16:creationId xmlns:a16="http://schemas.microsoft.com/office/drawing/2014/main" id="{46391A5D-8E98-45D0-8426-4F1D9F2DF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1233" y="2716962"/>
              <a:ext cx="193044" cy="233753"/>
            </a:xfrm>
            <a:custGeom>
              <a:avLst/>
              <a:gdLst>
                <a:gd name="T0" fmla="*/ 598 w 648"/>
                <a:gd name="T1" fmla="*/ 419 h 783"/>
                <a:gd name="T2" fmla="*/ 513 w 648"/>
                <a:gd name="T3" fmla="*/ 450 h 783"/>
                <a:gd name="T4" fmla="*/ 478 w 648"/>
                <a:gd name="T5" fmla="*/ 475 h 783"/>
                <a:gd name="T6" fmla="*/ 465 w 648"/>
                <a:gd name="T7" fmla="*/ 526 h 783"/>
                <a:gd name="T8" fmla="*/ 533 w 648"/>
                <a:gd name="T9" fmla="*/ 606 h 783"/>
                <a:gd name="T10" fmla="*/ 544 w 648"/>
                <a:gd name="T11" fmla="*/ 668 h 783"/>
                <a:gd name="T12" fmla="*/ 505 w 648"/>
                <a:gd name="T13" fmla="*/ 731 h 783"/>
                <a:gd name="T14" fmla="*/ 499 w 648"/>
                <a:gd name="T15" fmla="*/ 748 h 783"/>
                <a:gd name="T16" fmla="*/ 427 w 648"/>
                <a:gd name="T17" fmla="*/ 759 h 783"/>
                <a:gd name="T18" fmla="*/ 300 w 648"/>
                <a:gd name="T19" fmla="*/ 761 h 783"/>
                <a:gd name="T20" fmla="*/ 255 w 648"/>
                <a:gd name="T21" fmla="*/ 747 h 783"/>
                <a:gd name="T22" fmla="*/ 207 w 648"/>
                <a:gd name="T23" fmla="*/ 733 h 783"/>
                <a:gd name="T24" fmla="*/ 150 w 648"/>
                <a:gd name="T25" fmla="*/ 757 h 783"/>
                <a:gd name="T26" fmla="*/ 133 w 648"/>
                <a:gd name="T27" fmla="*/ 741 h 783"/>
                <a:gd name="T28" fmla="*/ 147 w 648"/>
                <a:gd name="T29" fmla="*/ 648 h 783"/>
                <a:gd name="T30" fmla="*/ 137 w 648"/>
                <a:gd name="T31" fmla="*/ 612 h 783"/>
                <a:gd name="T32" fmla="*/ 77 w 648"/>
                <a:gd name="T33" fmla="*/ 607 h 783"/>
                <a:gd name="T34" fmla="*/ 40 w 648"/>
                <a:gd name="T35" fmla="*/ 570 h 783"/>
                <a:gd name="T36" fmla="*/ 15 w 648"/>
                <a:gd name="T37" fmla="*/ 488 h 783"/>
                <a:gd name="T38" fmla="*/ 5 w 648"/>
                <a:gd name="T39" fmla="*/ 406 h 783"/>
                <a:gd name="T40" fmla="*/ 54 w 648"/>
                <a:gd name="T41" fmla="*/ 325 h 783"/>
                <a:gd name="T42" fmla="*/ 77 w 648"/>
                <a:gd name="T43" fmla="*/ 293 h 783"/>
                <a:gd name="T44" fmla="*/ 87 w 648"/>
                <a:gd name="T45" fmla="*/ 248 h 783"/>
                <a:gd name="T46" fmla="*/ 101 w 648"/>
                <a:gd name="T47" fmla="*/ 197 h 783"/>
                <a:gd name="T48" fmla="*/ 101 w 648"/>
                <a:gd name="T49" fmla="*/ 147 h 783"/>
                <a:gd name="T50" fmla="*/ 152 w 648"/>
                <a:gd name="T51" fmla="*/ 145 h 783"/>
                <a:gd name="T52" fmla="*/ 213 w 648"/>
                <a:gd name="T53" fmla="*/ 131 h 783"/>
                <a:gd name="T54" fmla="*/ 248 w 648"/>
                <a:gd name="T55" fmla="*/ 136 h 783"/>
                <a:gd name="T56" fmla="*/ 205 w 648"/>
                <a:gd name="T57" fmla="*/ 98 h 783"/>
                <a:gd name="T58" fmla="*/ 207 w 648"/>
                <a:gd name="T59" fmla="*/ 54 h 783"/>
                <a:gd name="T60" fmla="*/ 174 w 648"/>
                <a:gd name="T61" fmla="*/ 3 h 783"/>
                <a:gd name="T62" fmla="*/ 228 w 648"/>
                <a:gd name="T63" fmla="*/ 10 h 783"/>
                <a:gd name="T64" fmla="*/ 276 w 648"/>
                <a:gd name="T65" fmla="*/ 38 h 783"/>
                <a:gd name="T66" fmla="*/ 305 w 648"/>
                <a:gd name="T67" fmla="*/ 61 h 783"/>
                <a:gd name="T68" fmla="*/ 347 w 648"/>
                <a:gd name="T69" fmla="*/ 67 h 783"/>
                <a:gd name="T70" fmla="*/ 349 w 648"/>
                <a:gd name="T71" fmla="*/ 108 h 783"/>
                <a:gd name="T72" fmla="*/ 400 w 648"/>
                <a:gd name="T73" fmla="*/ 82 h 783"/>
                <a:gd name="T74" fmla="*/ 437 w 648"/>
                <a:gd name="T75" fmla="*/ 78 h 783"/>
                <a:gd name="T76" fmla="*/ 500 w 648"/>
                <a:gd name="T77" fmla="*/ 79 h 783"/>
                <a:gd name="T78" fmla="*/ 539 w 648"/>
                <a:gd name="T79" fmla="*/ 123 h 783"/>
                <a:gd name="T80" fmla="*/ 587 w 648"/>
                <a:gd name="T81" fmla="*/ 138 h 783"/>
                <a:gd name="T82" fmla="*/ 595 w 648"/>
                <a:gd name="T83" fmla="*/ 200 h 783"/>
                <a:gd name="T84" fmla="*/ 602 w 648"/>
                <a:gd name="T85" fmla="*/ 273 h 783"/>
                <a:gd name="T86" fmla="*/ 638 w 648"/>
                <a:gd name="T87" fmla="*/ 36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8" h="783">
                  <a:moveTo>
                    <a:pt x="647" y="423"/>
                  </a:moveTo>
                  <a:cubicBezTo>
                    <a:pt x="639" y="423"/>
                    <a:pt x="634" y="420"/>
                    <a:pt x="626" y="418"/>
                  </a:cubicBezTo>
                  <a:cubicBezTo>
                    <a:pt x="615" y="415"/>
                    <a:pt x="609" y="420"/>
                    <a:pt x="598" y="419"/>
                  </a:cubicBezTo>
                  <a:cubicBezTo>
                    <a:pt x="596" y="415"/>
                    <a:pt x="594" y="415"/>
                    <a:pt x="591" y="413"/>
                  </a:cubicBezTo>
                  <a:cubicBezTo>
                    <a:pt x="592" y="437"/>
                    <a:pt x="571" y="431"/>
                    <a:pt x="554" y="434"/>
                  </a:cubicBezTo>
                  <a:cubicBezTo>
                    <a:pt x="542" y="436"/>
                    <a:pt x="523" y="442"/>
                    <a:pt x="513" y="450"/>
                  </a:cubicBezTo>
                  <a:cubicBezTo>
                    <a:pt x="508" y="454"/>
                    <a:pt x="505" y="461"/>
                    <a:pt x="499" y="465"/>
                  </a:cubicBezTo>
                  <a:cubicBezTo>
                    <a:pt x="495" y="466"/>
                    <a:pt x="491" y="465"/>
                    <a:pt x="487" y="467"/>
                  </a:cubicBezTo>
                  <a:lnTo>
                    <a:pt x="478" y="475"/>
                  </a:lnTo>
                  <a:cubicBezTo>
                    <a:pt x="474" y="478"/>
                    <a:pt x="465" y="485"/>
                    <a:pt x="460" y="486"/>
                  </a:cubicBezTo>
                  <a:cubicBezTo>
                    <a:pt x="452" y="487"/>
                    <a:pt x="446" y="480"/>
                    <a:pt x="437" y="481"/>
                  </a:cubicBezTo>
                  <a:cubicBezTo>
                    <a:pt x="437" y="497"/>
                    <a:pt x="460" y="512"/>
                    <a:pt x="465" y="526"/>
                  </a:cubicBezTo>
                  <a:cubicBezTo>
                    <a:pt x="470" y="537"/>
                    <a:pt x="467" y="544"/>
                    <a:pt x="469" y="554"/>
                  </a:cubicBezTo>
                  <a:cubicBezTo>
                    <a:pt x="472" y="563"/>
                    <a:pt x="481" y="570"/>
                    <a:pt x="488" y="574"/>
                  </a:cubicBezTo>
                  <a:cubicBezTo>
                    <a:pt x="503" y="584"/>
                    <a:pt x="518" y="595"/>
                    <a:pt x="533" y="606"/>
                  </a:cubicBezTo>
                  <a:cubicBezTo>
                    <a:pt x="543" y="614"/>
                    <a:pt x="551" y="625"/>
                    <a:pt x="560" y="636"/>
                  </a:cubicBezTo>
                  <a:lnTo>
                    <a:pt x="559" y="636"/>
                  </a:lnTo>
                  <a:cubicBezTo>
                    <a:pt x="556" y="648"/>
                    <a:pt x="568" y="673"/>
                    <a:pt x="544" y="668"/>
                  </a:cubicBezTo>
                  <a:cubicBezTo>
                    <a:pt x="545" y="679"/>
                    <a:pt x="533" y="682"/>
                    <a:pt x="527" y="688"/>
                  </a:cubicBezTo>
                  <a:cubicBezTo>
                    <a:pt x="520" y="694"/>
                    <a:pt x="517" y="702"/>
                    <a:pt x="511" y="709"/>
                  </a:cubicBezTo>
                  <a:cubicBezTo>
                    <a:pt x="502" y="718"/>
                    <a:pt x="493" y="721"/>
                    <a:pt x="505" y="731"/>
                  </a:cubicBezTo>
                  <a:cubicBezTo>
                    <a:pt x="510" y="735"/>
                    <a:pt x="515" y="732"/>
                    <a:pt x="519" y="738"/>
                  </a:cubicBezTo>
                  <a:cubicBezTo>
                    <a:pt x="521" y="741"/>
                    <a:pt x="519" y="752"/>
                    <a:pt x="519" y="756"/>
                  </a:cubicBezTo>
                  <a:cubicBezTo>
                    <a:pt x="510" y="757"/>
                    <a:pt x="506" y="749"/>
                    <a:pt x="499" y="748"/>
                  </a:cubicBezTo>
                  <a:cubicBezTo>
                    <a:pt x="489" y="746"/>
                    <a:pt x="482" y="752"/>
                    <a:pt x="475" y="752"/>
                  </a:cubicBezTo>
                  <a:cubicBezTo>
                    <a:pt x="468" y="752"/>
                    <a:pt x="458" y="747"/>
                    <a:pt x="449" y="749"/>
                  </a:cubicBezTo>
                  <a:cubicBezTo>
                    <a:pt x="442" y="751"/>
                    <a:pt x="434" y="756"/>
                    <a:pt x="427" y="759"/>
                  </a:cubicBezTo>
                  <a:cubicBezTo>
                    <a:pt x="408" y="765"/>
                    <a:pt x="401" y="765"/>
                    <a:pt x="382" y="760"/>
                  </a:cubicBezTo>
                  <a:cubicBezTo>
                    <a:pt x="368" y="757"/>
                    <a:pt x="342" y="753"/>
                    <a:pt x="328" y="758"/>
                  </a:cubicBezTo>
                  <a:cubicBezTo>
                    <a:pt x="329" y="781"/>
                    <a:pt x="303" y="783"/>
                    <a:pt x="300" y="761"/>
                  </a:cubicBezTo>
                  <a:cubicBezTo>
                    <a:pt x="294" y="761"/>
                    <a:pt x="288" y="761"/>
                    <a:pt x="283" y="761"/>
                  </a:cubicBezTo>
                  <a:lnTo>
                    <a:pt x="283" y="763"/>
                  </a:lnTo>
                  <a:cubicBezTo>
                    <a:pt x="275" y="756"/>
                    <a:pt x="266" y="750"/>
                    <a:pt x="255" y="747"/>
                  </a:cubicBezTo>
                  <a:cubicBezTo>
                    <a:pt x="248" y="745"/>
                    <a:pt x="242" y="747"/>
                    <a:pt x="237" y="749"/>
                  </a:cubicBezTo>
                  <a:cubicBezTo>
                    <a:pt x="233" y="751"/>
                    <a:pt x="230" y="753"/>
                    <a:pt x="226" y="753"/>
                  </a:cubicBezTo>
                  <a:cubicBezTo>
                    <a:pt x="214" y="753"/>
                    <a:pt x="213" y="741"/>
                    <a:pt x="207" y="733"/>
                  </a:cubicBezTo>
                  <a:cubicBezTo>
                    <a:pt x="201" y="736"/>
                    <a:pt x="197" y="742"/>
                    <a:pt x="193" y="748"/>
                  </a:cubicBezTo>
                  <a:cubicBezTo>
                    <a:pt x="186" y="758"/>
                    <a:pt x="190" y="757"/>
                    <a:pt x="177" y="756"/>
                  </a:cubicBezTo>
                  <a:cubicBezTo>
                    <a:pt x="170" y="755"/>
                    <a:pt x="156" y="760"/>
                    <a:pt x="150" y="757"/>
                  </a:cubicBezTo>
                  <a:lnTo>
                    <a:pt x="147" y="753"/>
                  </a:lnTo>
                  <a:lnTo>
                    <a:pt x="144" y="748"/>
                  </a:lnTo>
                  <a:lnTo>
                    <a:pt x="133" y="741"/>
                  </a:lnTo>
                  <a:cubicBezTo>
                    <a:pt x="124" y="730"/>
                    <a:pt x="123" y="704"/>
                    <a:pt x="129" y="692"/>
                  </a:cubicBezTo>
                  <a:cubicBezTo>
                    <a:pt x="132" y="685"/>
                    <a:pt x="139" y="682"/>
                    <a:pt x="141" y="675"/>
                  </a:cubicBezTo>
                  <a:cubicBezTo>
                    <a:pt x="143" y="667"/>
                    <a:pt x="145" y="656"/>
                    <a:pt x="147" y="648"/>
                  </a:cubicBezTo>
                  <a:lnTo>
                    <a:pt x="149" y="648"/>
                  </a:lnTo>
                  <a:cubicBezTo>
                    <a:pt x="151" y="635"/>
                    <a:pt x="160" y="632"/>
                    <a:pt x="164" y="621"/>
                  </a:cubicBezTo>
                  <a:cubicBezTo>
                    <a:pt x="158" y="609"/>
                    <a:pt x="148" y="614"/>
                    <a:pt x="137" y="612"/>
                  </a:cubicBezTo>
                  <a:cubicBezTo>
                    <a:pt x="131" y="611"/>
                    <a:pt x="128" y="607"/>
                    <a:pt x="123" y="605"/>
                  </a:cubicBezTo>
                  <a:cubicBezTo>
                    <a:pt x="117" y="604"/>
                    <a:pt x="114" y="606"/>
                    <a:pt x="109" y="606"/>
                  </a:cubicBezTo>
                  <a:cubicBezTo>
                    <a:pt x="97" y="606"/>
                    <a:pt x="89" y="606"/>
                    <a:pt x="77" y="607"/>
                  </a:cubicBezTo>
                  <a:cubicBezTo>
                    <a:pt x="65" y="608"/>
                    <a:pt x="61" y="601"/>
                    <a:pt x="49" y="597"/>
                  </a:cubicBezTo>
                  <a:cubicBezTo>
                    <a:pt x="50" y="585"/>
                    <a:pt x="44" y="581"/>
                    <a:pt x="40" y="572"/>
                  </a:cubicBezTo>
                  <a:lnTo>
                    <a:pt x="40" y="570"/>
                  </a:lnTo>
                  <a:cubicBezTo>
                    <a:pt x="36" y="561"/>
                    <a:pt x="38" y="550"/>
                    <a:pt x="35" y="541"/>
                  </a:cubicBezTo>
                  <a:cubicBezTo>
                    <a:pt x="28" y="524"/>
                    <a:pt x="17" y="514"/>
                    <a:pt x="15" y="499"/>
                  </a:cubicBezTo>
                  <a:cubicBezTo>
                    <a:pt x="14" y="495"/>
                    <a:pt x="14" y="492"/>
                    <a:pt x="15" y="488"/>
                  </a:cubicBezTo>
                  <a:cubicBezTo>
                    <a:pt x="17" y="467"/>
                    <a:pt x="4" y="454"/>
                    <a:pt x="1" y="434"/>
                  </a:cubicBezTo>
                  <a:cubicBezTo>
                    <a:pt x="0" y="430"/>
                    <a:pt x="0" y="426"/>
                    <a:pt x="0" y="423"/>
                  </a:cubicBezTo>
                  <a:cubicBezTo>
                    <a:pt x="1" y="417"/>
                    <a:pt x="3" y="413"/>
                    <a:pt x="5" y="406"/>
                  </a:cubicBezTo>
                  <a:cubicBezTo>
                    <a:pt x="8" y="396"/>
                    <a:pt x="7" y="387"/>
                    <a:pt x="6" y="376"/>
                  </a:cubicBezTo>
                  <a:cubicBezTo>
                    <a:pt x="5" y="355"/>
                    <a:pt x="13" y="340"/>
                    <a:pt x="29" y="327"/>
                  </a:cubicBezTo>
                  <a:cubicBezTo>
                    <a:pt x="39" y="320"/>
                    <a:pt x="44" y="321"/>
                    <a:pt x="54" y="325"/>
                  </a:cubicBezTo>
                  <a:cubicBezTo>
                    <a:pt x="65" y="329"/>
                    <a:pt x="75" y="337"/>
                    <a:pt x="75" y="319"/>
                  </a:cubicBezTo>
                  <a:cubicBezTo>
                    <a:pt x="75" y="316"/>
                    <a:pt x="72" y="311"/>
                    <a:pt x="73" y="306"/>
                  </a:cubicBezTo>
                  <a:cubicBezTo>
                    <a:pt x="73" y="303"/>
                    <a:pt x="77" y="298"/>
                    <a:pt x="77" y="293"/>
                  </a:cubicBezTo>
                  <a:cubicBezTo>
                    <a:pt x="77" y="279"/>
                    <a:pt x="71" y="283"/>
                    <a:pt x="63" y="272"/>
                  </a:cubicBezTo>
                  <a:cubicBezTo>
                    <a:pt x="58" y="267"/>
                    <a:pt x="51" y="252"/>
                    <a:pt x="59" y="246"/>
                  </a:cubicBezTo>
                  <a:cubicBezTo>
                    <a:pt x="67" y="240"/>
                    <a:pt x="79" y="255"/>
                    <a:pt x="87" y="248"/>
                  </a:cubicBezTo>
                  <a:lnTo>
                    <a:pt x="88" y="245"/>
                  </a:lnTo>
                  <a:cubicBezTo>
                    <a:pt x="88" y="245"/>
                    <a:pt x="85" y="236"/>
                    <a:pt x="90" y="229"/>
                  </a:cubicBezTo>
                  <a:cubicBezTo>
                    <a:pt x="93" y="218"/>
                    <a:pt x="101" y="207"/>
                    <a:pt x="101" y="197"/>
                  </a:cubicBezTo>
                  <a:cubicBezTo>
                    <a:pt x="101" y="192"/>
                    <a:pt x="100" y="188"/>
                    <a:pt x="95" y="185"/>
                  </a:cubicBezTo>
                  <a:cubicBezTo>
                    <a:pt x="87" y="178"/>
                    <a:pt x="59" y="170"/>
                    <a:pt x="76" y="154"/>
                  </a:cubicBezTo>
                  <a:cubicBezTo>
                    <a:pt x="82" y="148"/>
                    <a:pt x="93" y="149"/>
                    <a:pt x="101" y="147"/>
                  </a:cubicBezTo>
                  <a:cubicBezTo>
                    <a:pt x="108" y="145"/>
                    <a:pt x="116" y="139"/>
                    <a:pt x="124" y="141"/>
                  </a:cubicBezTo>
                  <a:cubicBezTo>
                    <a:pt x="143" y="144"/>
                    <a:pt x="134" y="171"/>
                    <a:pt x="149" y="180"/>
                  </a:cubicBezTo>
                  <a:cubicBezTo>
                    <a:pt x="158" y="169"/>
                    <a:pt x="151" y="158"/>
                    <a:pt x="152" y="145"/>
                  </a:cubicBezTo>
                  <a:cubicBezTo>
                    <a:pt x="174" y="145"/>
                    <a:pt x="171" y="175"/>
                    <a:pt x="180" y="188"/>
                  </a:cubicBezTo>
                  <a:cubicBezTo>
                    <a:pt x="180" y="169"/>
                    <a:pt x="180" y="149"/>
                    <a:pt x="183" y="131"/>
                  </a:cubicBezTo>
                  <a:cubicBezTo>
                    <a:pt x="193" y="131"/>
                    <a:pt x="203" y="132"/>
                    <a:pt x="213" y="131"/>
                  </a:cubicBezTo>
                  <a:cubicBezTo>
                    <a:pt x="225" y="131"/>
                    <a:pt x="222" y="130"/>
                    <a:pt x="231" y="138"/>
                  </a:cubicBezTo>
                  <a:cubicBezTo>
                    <a:pt x="241" y="146"/>
                    <a:pt x="261" y="162"/>
                    <a:pt x="277" y="159"/>
                  </a:cubicBezTo>
                  <a:cubicBezTo>
                    <a:pt x="271" y="149"/>
                    <a:pt x="257" y="143"/>
                    <a:pt x="248" y="136"/>
                  </a:cubicBezTo>
                  <a:cubicBezTo>
                    <a:pt x="237" y="129"/>
                    <a:pt x="231" y="120"/>
                    <a:pt x="217" y="119"/>
                  </a:cubicBezTo>
                  <a:cubicBezTo>
                    <a:pt x="210" y="119"/>
                    <a:pt x="202" y="121"/>
                    <a:pt x="198" y="114"/>
                  </a:cubicBezTo>
                  <a:cubicBezTo>
                    <a:pt x="195" y="105"/>
                    <a:pt x="204" y="104"/>
                    <a:pt x="205" y="98"/>
                  </a:cubicBezTo>
                  <a:cubicBezTo>
                    <a:pt x="208" y="86"/>
                    <a:pt x="191" y="84"/>
                    <a:pt x="193" y="69"/>
                  </a:cubicBezTo>
                  <a:cubicBezTo>
                    <a:pt x="190" y="69"/>
                    <a:pt x="187" y="67"/>
                    <a:pt x="184" y="67"/>
                  </a:cubicBezTo>
                  <a:cubicBezTo>
                    <a:pt x="181" y="55"/>
                    <a:pt x="200" y="56"/>
                    <a:pt x="207" y="54"/>
                  </a:cubicBezTo>
                  <a:cubicBezTo>
                    <a:pt x="202" y="46"/>
                    <a:pt x="196" y="35"/>
                    <a:pt x="189" y="28"/>
                  </a:cubicBezTo>
                  <a:cubicBezTo>
                    <a:pt x="186" y="24"/>
                    <a:pt x="182" y="25"/>
                    <a:pt x="178" y="19"/>
                  </a:cubicBezTo>
                  <a:cubicBezTo>
                    <a:pt x="176" y="15"/>
                    <a:pt x="174" y="9"/>
                    <a:pt x="174" y="3"/>
                  </a:cubicBezTo>
                  <a:lnTo>
                    <a:pt x="175" y="2"/>
                  </a:lnTo>
                  <a:cubicBezTo>
                    <a:pt x="184" y="0"/>
                    <a:pt x="204" y="1"/>
                    <a:pt x="213" y="4"/>
                  </a:cubicBezTo>
                  <a:cubicBezTo>
                    <a:pt x="220" y="6"/>
                    <a:pt x="219" y="9"/>
                    <a:pt x="228" y="10"/>
                  </a:cubicBezTo>
                  <a:cubicBezTo>
                    <a:pt x="234" y="10"/>
                    <a:pt x="239" y="9"/>
                    <a:pt x="245" y="9"/>
                  </a:cubicBezTo>
                  <a:lnTo>
                    <a:pt x="245" y="10"/>
                  </a:lnTo>
                  <a:cubicBezTo>
                    <a:pt x="250" y="26"/>
                    <a:pt x="281" y="23"/>
                    <a:pt x="276" y="38"/>
                  </a:cubicBezTo>
                  <a:cubicBezTo>
                    <a:pt x="274" y="46"/>
                    <a:pt x="260" y="45"/>
                    <a:pt x="263" y="57"/>
                  </a:cubicBezTo>
                  <a:cubicBezTo>
                    <a:pt x="266" y="68"/>
                    <a:pt x="278" y="64"/>
                    <a:pt x="280" y="76"/>
                  </a:cubicBezTo>
                  <a:cubicBezTo>
                    <a:pt x="290" y="73"/>
                    <a:pt x="296" y="63"/>
                    <a:pt x="305" y="61"/>
                  </a:cubicBezTo>
                  <a:cubicBezTo>
                    <a:pt x="309" y="67"/>
                    <a:pt x="317" y="72"/>
                    <a:pt x="324" y="74"/>
                  </a:cubicBezTo>
                  <a:cubicBezTo>
                    <a:pt x="329" y="76"/>
                    <a:pt x="327" y="78"/>
                    <a:pt x="335" y="76"/>
                  </a:cubicBezTo>
                  <a:cubicBezTo>
                    <a:pt x="338" y="75"/>
                    <a:pt x="344" y="67"/>
                    <a:pt x="347" y="67"/>
                  </a:cubicBezTo>
                  <a:cubicBezTo>
                    <a:pt x="357" y="67"/>
                    <a:pt x="356" y="81"/>
                    <a:pt x="351" y="87"/>
                  </a:cubicBezTo>
                  <a:cubicBezTo>
                    <a:pt x="347" y="93"/>
                    <a:pt x="336" y="96"/>
                    <a:pt x="330" y="98"/>
                  </a:cubicBezTo>
                  <a:cubicBezTo>
                    <a:pt x="327" y="109"/>
                    <a:pt x="342" y="108"/>
                    <a:pt x="349" y="108"/>
                  </a:cubicBezTo>
                  <a:cubicBezTo>
                    <a:pt x="354" y="109"/>
                    <a:pt x="359" y="107"/>
                    <a:pt x="363" y="108"/>
                  </a:cubicBezTo>
                  <a:cubicBezTo>
                    <a:pt x="366" y="109"/>
                    <a:pt x="369" y="115"/>
                    <a:pt x="373" y="114"/>
                  </a:cubicBezTo>
                  <a:cubicBezTo>
                    <a:pt x="380" y="113"/>
                    <a:pt x="397" y="89"/>
                    <a:pt x="400" y="82"/>
                  </a:cubicBezTo>
                  <a:cubicBezTo>
                    <a:pt x="420" y="81"/>
                    <a:pt x="430" y="67"/>
                    <a:pt x="444" y="59"/>
                  </a:cubicBezTo>
                  <a:cubicBezTo>
                    <a:pt x="451" y="55"/>
                    <a:pt x="464" y="50"/>
                    <a:pt x="457" y="63"/>
                  </a:cubicBezTo>
                  <a:cubicBezTo>
                    <a:pt x="455" y="68"/>
                    <a:pt x="442" y="75"/>
                    <a:pt x="437" y="78"/>
                  </a:cubicBezTo>
                  <a:cubicBezTo>
                    <a:pt x="446" y="82"/>
                    <a:pt x="454" y="75"/>
                    <a:pt x="463" y="72"/>
                  </a:cubicBezTo>
                  <a:cubicBezTo>
                    <a:pt x="472" y="69"/>
                    <a:pt x="478" y="71"/>
                    <a:pt x="488" y="74"/>
                  </a:cubicBezTo>
                  <a:lnTo>
                    <a:pt x="500" y="79"/>
                  </a:lnTo>
                  <a:cubicBezTo>
                    <a:pt x="504" y="81"/>
                    <a:pt x="506" y="88"/>
                    <a:pt x="509" y="90"/>
                  </a:cubicBezTo>
                  <a:cubicBezTo>
                    <a:pt x="517" y="95"/>
                    <a:pt x="527" y="91"/>
                    <a:pt x="536" y="94"/>
                  </a:cubicBezTo>
                  <a:cubicBezTo>
                    <a:pt x="540" y="104"/>
                    <a:pt x="535" y="115"/>
                    <a:pt x="539" y="123"/>
                  </a:cubicBezTo>
                  <a:cubicBezTo>
                    <a:pt x="545" y="137"/>
                    <a:pt x="555" y="126"/>
                    <a:pt x="563" y="127"/>
                  </a:cubicBezTo>
                  <a:cubicBezTo>
                    <a:pt x="573" y="128"/>
                    <a:pt x="568" y="132"/>
                    <a:pt x="573" y="135"/>
                  </a:cubicBezTo>
                  <a:cubicBezTo>
                    <a:pt x="578" y="138"/>
                    <a:pt x="580" y="137"/>
                    <a:pt x="587" y="138"/>
                  </a:cubicBezTo>
                  <a:lnTo>
                    <a:pt x="595" y="139"/>
                  </a:lnTo>
                  <a:cubicBezTo>
                    <a:pt x="592" y="149"/>
                    <a:pt x="592" y="158"/>
                    <a:pt x="595" y="171"/>
                  </a:cubicBezTo>
                  <a:cubicBezTo>
                    <a:pt x="598" y="182"/>
                    <a:pt x="602" y="189"/>
                    <a:pt x="595" y="200"/>
                  </a:cubicBezTo>
                  <a:cubicBezTo>
                    <a:pt x="590" y="208"/>
                    <a:pt x="579" y="207"/>
                    <a:pt x="574" y="214"/>
                  </a:cubicBezTo>
                  <a:cubicBezTo>
                    <a:pt x="563" y="229"/>
                    <a:pt x="598" y="243"/>
                    <a:pt x="601" y="257"/>
                  </a:cubicBezTo>
                  <a:cubicBezTo>
                    <a:pt x="603" y="262"/>
                    <a:pt x="600" y="268"/>
                    <a:pt x="602" y="273"/>
                  </a:cubicBezTo>
                  <a:cubicBezTo>
                    <a:pt x="603" y="277"/>
                    <a:pt x="607" y="282"/>
                    <a:pt x="608" y="286"/>
                  </a:cubicBezTo>
                  <a:cubicBezTo>
                    <a:pt x="613" y="298"/>
                    <a:pt x="606" y="304"/>
                    <a:pt x="607" y="315"/>
                  </a:cubicBezTo>
                  <a:cubicBezTo>
                    <a:pt x="608" y="335"/>
                    <a:pt x="628" y="349"/>
                    <a:pt x="638" y="364"/>
                  </a:cubicBezTo>
                  <a:cubicBezTo>
                    <a:pt x="647" y="379"/>
                    <a:pt x="648" y="402"/>
                    <a:pt x="647" y="4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90">
              <a:extLst>
                <a:ext uri="{FF2B5EF4-FFF2-40B4-BE49-F238E27FC236}">
                  <a16:creationId xmlns:a16="http://schemas.microsoft.com/office/drawing/2014/main" id="{EAFBBABC-486C-4F9C-A9D2-261E37F5C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607" y="2866669"/>
              <a:ext cx="14446" cy="24952"/>
            </a:xfrm>
            <a:custGeom>
              <a:avLst/>
              <a:gdLst>
                <a:gd name="T0" fmla="*/ 51 w 51"/>
                <a:gd name="T1" fmla="*/ 73 h 85"/>
                <a:gd name="T2" fmla="*/ 40 w 51"/>
                <a:gd name="T3" fmla="*/ 83 h 85"/>
                <a:gd name="T4" fmla="*/ 28 w 51"/>
                <a:gd name="T5" fmla="*/ 75 h 85"/>
                <a:gd name="T6" fmla="*/ 15 w 51"/>
                <a:gd name="T7" fmla="*/ 72 h 85"/>
                <a:gd name="T8" fmla="*/ 15 w 51"/>
                <a:gd name="T9" fmla="*/ 64 h 85"/>
                <a:gd name="T10" fmla="*/ 10 w 51"/>
                <a:gd name="T11" fmla="*/ 60 h 85"/>
                <a:gd name="T12" fmla="*/ 9 w 51"/>
                <a:gd name="T13" fmla="*/ 57 h 85"/>
                <a:gd name="T14" fmla="*/ 8 w 51"/>
                <a:gd name="T15" fmla="*/ 47 h 85"/>
                <a:gd name="T16" fmla="*/ 1 w 51"/>
                <a:gd name="T17" fmla="*/ 35 h 85"/>
                <a:gd name="T18" fmla="*/ 14 w 51"/>
                <a:gd name="T19" fmla="*/ 12 h 85"/>
                <a:gd name="T20" fmla="*/ 19 w 51"/>
                <a:gd name="T21" fmla="*/ 1 h 85"/>
                <a:gd name="T22" fmla="*/ 26 w 51"/>
                <a:gd name="T23" fmla="*/ 0 h 85"/>
                <a:gd name="T24" fmla="*/ 46 w 51"/>
                <a:gd name="T25" fmla="*/ 42 h 85"/>
                <a:gd name="T26" fmla="*/ 51 w 51"/>
                <a:gd name="T27" fmla="*/ 71 h 85"/>
                <a:gd name="T28" fmla="*/ 51 w 51"/>
                <a:gd name="T29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85">
                  <a:moveTo>
                    <a:pt x="51" y="73"/>
                  </a:moveTo>
                  <a:cubicBezTo>
                    <a:pt x="46" y="75"/>
                    <a:pt x="39" y="76"/>
                    <a:pt x="40" y="83"/>
                  </a:cubicBezTo>
                  <a:cubicBezTo>
                    <a:pt x="33" y="85"/>
                    <a:pt x="30" y="80"/>
                    <a:pt x="28" y="75"/>
                  </a:cubicBezTo>
                  <a:cubicBezTo>
                    <a:pt x="21" y="76"/>
                    <a:pt x="19" y="78"/>
                    <a:pt x="15" y="72"/>
                  </a:cubicBezTo>
                  <a:lnTo>
                    <a:pt x="15" y="64"/>
                  </a:lnTo>
                  <a:lnTo>
                    <a:pt x="10" y="60"/>
                  </a:lnTo>
                  <a:lnTo>
                    <a:pt x="9" y="57"/>
                  </a:lnTo>
                  <a:cubicBezTo>
                    <a:pt x="9" y="54"/>
                    <a:pt x="8" y="50"/>
                    <a:pt x="8" y="47"/>
                  </a:cubicBezTo>
                  <a:lnTo>
                    <a:pt x="1" y="35"/>
                  </a:lnTo>
                  <a:cubicBezTo>
                    <a:pt x="0" y="25"/>
                    <a:pt x="11" y="23"/>
                    <a:pt x="14" y="12"/>
                  </a:cubicBezTo>
                  <a:cubicBezTo>
                    <a:pt x="16" y="4"/>
                    <a:pt x="11" y="5"/>
                    <a:pt x="19" y="1"/>
                  </a:cubicBezTo>
                  <a:lnTo>
                    <a:pt x="26" y="0"/>
                  </a:lnTo>
                  <a:cubicBezTo>
                    <a:pt x="28" y="15"/>
                    <a:pt x="39" y="25"/>
                    <a:pt x="46" y="42"/>
                  </a:cubicBezTo>
                  <a:cubicBezTo>
                    <a:pt x="49" y="51"/>
                    <a:pt x="47" y="62"/>
                    <a:pt x="51" y="71"/>
                  </a:cubicBezTo>
                  <a:lnTo>
                    <a:pt x="51" y="7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91">
              <a:extLst>
                <a:ext uri="{FF2B5EF4-FFF2-40B4-BE49-F238E27FC236}">
                  <a16:creationId xmlns:a16="http://schemas.microsoft.com/office/drawing/2014/main" id="{5C3E0B3C-EC10-45C9-A890-D95A32DD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3859" y="2936269"/>
              <a:ext cx="105058" cy="59095"/>
            </a:xfrm>
            <a:custGeom>
              <a:avLst/>
              <a:gdLst>
                <a:gd name="T0" fmla="*/ 347 w 355"/>
                <a:gd name="T1" fmla="*/ 92 h 197"/>
                <a:gd name="T2" fmla="*/ 340 w 355"/>
                <a:gd name="T3" fmla="*/ 115 h 197"/>
                <a:gd name="T4" fmla="*/ 338 w 355"/>
                <a:gd name="T5" fmla="*/ 128 h 197"/>
                <a:gd name="T6" fmla="*/ 322 w 355"/>
                <a:gd name="T7" fmla="*/ 135 h 197"/>
                <a:gd name="T8" fmla="*/ 311 w 355"/>
                <a:gd name="T9" fmla="*/ 145 h 197"/>
                <a:gd name="T10" fmla="*/ 310 w 355"/>
                <a:gd name="T11" fmla="*/ 161 h 197"/>
                <a:gd name="T12" fmla="*/ 298 w 355"/>
                <a:gd name="T13" fmla="*/ 155 h 197"/>
                <a:gd name="T14" fmla="*/ 281 w 355"/>
                <a:gd name="T15" fmla="*/ 155 h 197"/>
                <a:gd name="T16" fmla="*/ 252 w 355"/>
                <a:gd name="T17" fmla="*/ 147 h 197"/>
                <a:gd name="T18" fmla="*/ 246 w 355"/>
                <a:gd name="T19" fmla="*/ 173 h 197"/>
                <a:gd name="T20" fmla="*/ 232 w 355"/>
                <a:gd name="T21" fmla="*/ 195 h 197"/>
                <a:gd name="T22" fmla="*/ 207 w 355"/>
                <a:gd name="T23" fmla="*/ 170 h 197"/>
                <a:gd name="T24" fmla="*/ 200 w 355"/>
                <a:gd name="T25" fmla="*/ 152 h 197"/>
                <a:gd name="T26" fmla="*/ 187 w 355"/>
                <a:gd name="T27" fmla="*/ 142 h 197"/>
                <a:gd name="T28" fmla="*/ 164 w 355"/>
                <a:gd name="T29" fmla="*/ 170 h 197"/>
                <a:gd name="T30" fmla="*/ 155 w 355"/>
                <a:gd name="T31" fmla="*/ 186 h 197"/>
                <a:gd name="T32" fmla="*/ 137 w 355"/>
                <a:gd name="T33" fmla="*/ 178 h 197"/>
                <a:gd name="T34" fmla="*/ 99 w 355"/>
                <a:gd name="T35" fmla="*/ 195 h 197"/>
                <a:gd name="T36" fmla="*/ 91 w 355"/>
                <a:gd name="T37" fmla="*/ 190 h 197"/>
                <a:gd name="T38" fmla="*/ 78 w 355"/>
                <a:gd name="T39" fmla="*/ 164 h 197"/>
                <a:gd name="T40" fmla="*/ 45 w 355"/>
                <a:gd name="T41" fmla="*/ 142 h 197"/>
                <a:gd name="T42" fmla="*/ 40 w 355"/>
                <a:gd name="T43" fmla="*/ 161 h 197"/>
                <a:gd name="T44" fmla="*/ 27 w 355"/>
                <a:gd name="T45" fmla="*/ 173 h 197"/>
                <a:gd name="T46" fmla="*/ 11 w 355"/>
                <a:gd name="T47" fmla="*/ 175 h 197"/>
                <a:gd name="T48" fmla="*/ 2 w 355"/>
                <a:gd name="T49" fmla="*/ 160 h 197"/>
                <a:gd name="T50" fmla="*/ 19 w 355"/>
                <a:gd name="T51" fmla="*/ 155 h 197"/>
                <a:gd name="T52" fmla="*/ 21 w 355"/>
                <a:gd name="T53" fmla="*/ 136 h 197"/>
                <a:gd name="T54" fmla="*/ 24 w 355"/>
                <a:gd name="T55" fmla="*/ 114 h 197"/>
                <a:gd name="T56" fmla="*/ 37 w 355"/>
                <a:gd name="T57" fmla="*/ 102 h 197"/>
                <a:gd name="T58" fmla="*/ 45 w 355"/>
                <a:gd name="T59" fmla="*/ 87 h 197"/>
                <a:gd name="T60" fmla="*/ 58 w 355"/>
                <a:gd name="T61" fmla="*/ 77 h 197"/>
                <a:gd name="T62" fmla="*/ 86 w 355"/>
                <a:gd name="T63" fmla="*/ 52 h 197"/>
                <a:gd name="T64" fmla="*/ 73 w 355"/>
                <a:gd name="T65" fmla="*/ 21 h 197"/>
                <a:gd name="T66" fmla="*/ 85 w 355"/>
                <a:gd name="T67" fmla="*/ 21 h 197"/>
                <a:gd name="T68" fmla="*/ 95 w 355"/>
                <a:gd name="T69" fmla="*/ 26 h 197"/>
                <a:gd name="T70" fmla="*/ 117 w 355"/>
                <a:gd name="T71" fmla="*/ 27 h 197"/>
                <a:gd name="T72" fmla="*/ 141 w 355"/>
                <a:gd name="T73" fmla="*/ 20 h 197"/>
                <a:gd name="T74" fmla="*/ 144 w 355"/>
                <a:gd name="T75" fmla="*/ 24 h 197"/>
                <a:gd name="T76" fmla="*/ 171 w 355"/>
                <a:gd name="T77" fmla="*/ 23 h 197"/>
                <a:gd name="T78" fmla="*/ 187 w 355"/>
                <a:gd name="T79" fmla="*/ 15 h 197"/>
                <a:gd name="T80" fmla="*/ 201 w 355"/>
                <a:gd name="T81" fmla="*/ 0 h 197"/>
                <a:gd name="T82" fmla="*/ 220 w 355"/>
                <a:gd name="T83" fmla="*/ 20 h 197"/>
                <a:gd name="T84" fmla="*/ 231 w 355"/>
                <a:gd name="T85" fmla="*/ 16 h 197"/>
                <a:gd name="T86" fmla="*/ 252 w 355"/>
                <a:gd name="T87" fmla="*/ 32 h 197"/>
                <a:gd name="T88" fmla="*/ 269 w 355"/>
                <a:gd name="T89" fmla="*/ 45 h 197"/>
                <a:gd name="T90" fmla="*/ 271 w 355"/>
                <a:gd name="T91" fmla="*/ 47 h 197"/>
                <a:gd name="T92" fmla="*/ 270 w 355"/>
                <a:gd name="T93" fmla="*/ 60 h 197"/>
                <a:gd name="T94" fmla="*/ 303 w 355"/>
                <a:gd name="T95" fmla="*/ 67 h 197"/>
                <a:gd name="T96" fmla="*/ 342 w 355"/>
                <a:gd name="T97" fmla="*/ 75 h 197"/>
                <a:gd name="T98" fmla="*/ 355 w 355"/>
                <a:gd name="T99" fmla="*/ 81 h 197"/>
                <a:gd name="T100" fmla="*/ 347 w 355"/>
                <a:gd name="T101" fmla="*/ 9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5" h="197">
                  <a:moveTo>
                    <a:pt x="347" y="92"/>
                  </a:moveTo>
                  <a:cubicBezTo>
                    <a:pt x="339" y="101"/>
                    <a:pt x="337" y="102"/>
                    <a:pt x="340" y="115"/>
                  </a:cubicBezTo>
                  <a:cubicBezTo>
                    <a:pt x="341" y="123"/>
                    <a:pt x="344" y="123"/>
                    <a:pt x="338" y="128"/>
                  </a:cubicBezTo>
                  <a:cubicBezTo>
                    <a:pt x="334" y="131"/>
                    <a:pt x="327" y="134"/>
                    <a:pt x="322" y="135"/>
                  </a:cubicBezTo>
                  <a:cubicBezTo>
                    <a:pt x="315" y="138"/>
                    <a:pt x="313" y="137"/>
                    <a:pt x="311" y="145"/>
                  </a:cubicBezTo>
                  <a:cubicBezTo>
                    <a:pt x="310" y="150"/>
                    <a:pt x="311" y="156"/>
                    <a:pt x="310" y="161"/>
                  </a:cubicBezTo>
                  <a:cubicBezTo>
                    <a:pt x="306" y="159"/>
                    <a:pt x="303" y="156"/>
                    <a:pt x="298" y="155"/>
                  </a:cubicBezTo>
                  <a:cubicBezTo>
                    <a:pt x="293" y="153"/>
                    <a:pt x="287" y="156"/>
                    <a:pt x="281" y="155"/>
                  </a:cubicBezTo>
                  <a:cubicBezTo>
                    <a:pt x="272" y="153"/>
                    <a:pt x="262" y="146"/>
                    <a:pt x="252" y="147"/>
                  </a:cubicBezTo>
                  <a:cubicBezTo>
                    <a:pt x="253" y="154"/>
                    <a:pt x="249" y="167"/>
                    <a:pt x="246" y="173"/>
                  </a:cubicBezTo>
                  <a:cubicBezTo>
                    <a:pt x="242" y="181"/>
                    <a:pt x="232" y="185"/>
                    <a:pt x="232" y="195"/>
                  </a:cubicBezTo>
                  <a:cubicBezTo>
                    <a:pt x="231" y="178"/>
                    <a:pt x="216" y="181"/>
                    <a:pt x="207" y="170"/>
                  </a:cubicBezTo>
                  <a:cubicBezTo>
                    <a:pt x="203" y="165"/>
                    <a:pt x="204" y="157"/>
                    <a:pt x="200" y="152"/>
                  </a:cubicBezTo>
                  <a:cubicBezTo>
                    <a:pt x="197" y="146"/>
                    <a:pt x="192" y="145"/>
                    <a:pt x="187" y="142"/>
                  </a:cubicBezTo>
                  <a:cubicBezTo>
                    <a:pt x="184" y="157"/>
                    <a:pt x="173" y="157"/>
                    <a:pt x="164" y="170"/>
                  </a:cubicBezTo>
                  <a:cubicBezTo>
                    <a:pt x="161" y="175"/>
                    <a:pt x="162" y="184"/>
                    <a:pt x="155" y="186"/>
                  </a:cubicBezTo>
                  <a:cubicBezTo>
                    <a:pt x="149" y="187"/>
                    <a:pt x="143" y="179"/>
                    <a:pt x="137" y="178"/>
                  </a:cubicBezTo>
                  <a:cubicBezTo>
                    <a:pt x="131" y="188"/>
                    <a:pt x="110" y="197"/>
                    <a:pt x="99" y="195"/>
                  </a:cubicBezTo>
                  <a:cubicBezTo>
                    <a:pt x="96" y="194"/>
                    <a:pt x="93" y="192"/>
                    <a:pt x="91" y="190"/>
                  </a:cubicBezTo>
                  <a:cubicBezTo>
                    <a:pt x="84" y="184"/>
                    <a:pt x="82" y="173"/>
                    <a:pt x="78" y="164"/>
                  </a:cubicBezTo>
                  <a:cubicBezTo>
                    <a:pt x="73" y="151"/>
                    <a:pt x="63" y="133"/>
                    <a:pt x="45" y="142"/>
                  </a:cubicBezTo>
                  <a:cubicBezTo>
                    <a:pt x="37" y="146"/>
                    <a:pt x="41" y="154"/>
                    <a:pt x="40" y="161"/>
                  </a:cubicBezTo>
                  <a:cubicBezTo>
                    <a:pt x="39" y="170"/>
                    <a:pt x="35" y="170"/>
                    <a:pt x="27" y="173"/>
                  </a:cubicBezTo>
                  <a:cubicBezTo>
                    <a:pt x="21" y="175"/>
                    <a:pt x="17" y="178"/>
                    <a:pt x="11" y="175"/>
                  </a:cubicBezTo>
                  <a:cubicBezTo>
                    <a:pt x="6" y="173"/>
                    <a:pt x="0" y="165"/>
                    <a:pt x="2" y="160"/>
                  </a:cubicBezTo>
                  <a:cubicBezTo>
                    <a:pt x="9" y="160"/>
                    <a:pt x="16" y="162"/>
                    <a:pt x="19" y="155"/>
                  </a:cubicBezTo>
                  <a:cubicBezTo>
                    <a:pt x="21" y="150"/>
                    <a:pt x="20" y="141"/>
                    <a:pt x="21" y="136"/>
                  </a:cubicBezTo>
                  <a:cubicBezTo>
                    <a:pt x="22" y="129"/>
                    <a:pt x="21" y="119"/>
                    <a:pt x="24" y="114"/>
                  </a:cubicBezTo>
                  <a:cubicBezTo>
                    <a:pt x="26" y="109"/>
                    <a:pt x="33" y="107"/>
                    <a:pt x="37" y="102"/>
                  </a:cubicBezTo>
                  <a:cubicBezTo>
                    <a:pt x="40" y="97"/>
                    <a:pt x="39" y="91"/>
                    <a:pt x="45" y="87"/>
                  </a:cubicBezTo>
                  <a:cubicBezTo>
                    <a:pt x="51" y="83"/>
                    <a:pt x="53" y="83"/>
                    <a:pt x="58" y="77"/>
                  </a:cubicBezTo>
                  <a:cubicBezTo>
                    <a:pt x="66" y="68"/>
                    <a:pt x="76" y="59"/>
                    <a:pt x="86" y="52"/>
                  </a:cubicBezTo>
                  <a:cubicBezTo>
                    <a:pt x="87" y="41"/>
                    <a:pt x="59" y="35"/>
                    <a:pt x="73" y="21"/>
                  </a:cubicBezTo>
                  <a:cubicBezTo>
                    <a:pt x="77" y="21"/>
                    <a:pt x="81" y="20"/>
                    <a:pt x="85" y="21"/>
                  </a:cubicBezTo>
                  <a:cubicBezTo>
                    <a:pt x="90" y="22"/>
                    <a:pt x="90" y="24"/>
                    <a:pt x="95" y="26"/>
                  </a:cubicBezTo>
                  <a:cubicBezTo>
                    <a:pt x="102" y="28"/>
                    <a:pt x="111" y="27"/>
                    <a:pt x="117" y="27"/>
                  </a:cubicBezTo>
                  <a:cubicBezTo>
                    <a:pt x="126" y="28"/>
                    <a:pt x="133" y="24"/>
                    <a:pt x="141" y="20"/>
                  </a:cubicBezTo>
                  <a:lnTo>
                    <a:pt x="144" y="24"/>
                  </a:lnTo>
                  <a:cubicBezTo>
                    <a:pt x="150" y="27"/>
                    <a:pt x="164" y="22"/>
                    <a:pt x="171" y="23"/>
                  </a:cubicBezTo>
                  <a:cubicBezTo>
                    <a:pt x="184" y="24"/>
                    <a:pt x="180" y="25"/>
                    <a:pt x="187" y="15"/>
                  </a:cubicBezTo>
                  <a:cubicBezTo>
                    <a:pt x="191" y="9"/>
                    <a:pt x="195" y="3"/>
                    <a:pt x="201" y="0"/>
                  </a:cubicBezTo>
                  <a:cubicBezTo>
                    <a:pt x="207" y="8"/>
                    <a:pt x="208" y="20"/>
                    <a:pt x="220" y="20"/>
                  </a:cubicBezTo>
                  <a:cubicBezTo>
                    <a:pt x="224" y="20"/>
                    <a:pt x="227" y="18"/>
                    <a:pt x="231" y="16"/>
                  </a:cubicBezTo>
                  <a:cubicBezTo>
                    <a:pt x="238" y="22"/>
                    <a:pt x="245" y="27"/>
                    <a:pt x="252" y="32"/>
                  </a:cubicBezTo>
                  <a:cubicBezTo>
                    <a:pt x="258" y="36"/>
                    <a:pt x="264" y="40"/>
                    <a:pt x="269" y="45"/>
                  </a:cubicBezTo>
                  <a:lnTo>
                    <a:pt x="271" y="47"/>
                  </a:lnTo>
                  <a:cubicBezTo>
                    <a:pt x="268" y="50"/>
                    <a:pt x="267" y="54"/>
                    <a:pt x="270" y="60"/>
                  </a:cubicBezTo>
                  <a:cubicBezTo>
                    <a:pt x="277" y="78"/>
                    <a:pt x="290" y="64"/>
                    <a:pt x="303" y="67"/>
                  </a:cubicBezTo>
                  <a:cubicBezTo>
                    <a:pt x="314" y="87"/>
                    <a:pt x="327" y="74"/>
                    <a:pt x="342" y="75"/>
                  </a:cubicBezTo>
                  <a:cubicBezTo>
                    <a:pt x="348" y="75"/>
                    <a:pt x="352" y="78"/>
                    <a:pt x="355" y="81"/>
                  </a:cubicBezTo>
                  <a:cubicBezTo>
                    <a:pt x="352" y="85"/>
                    <a:pt x="349" y="89"/>
                    <a:pt x="347" y="9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2">
              <a:extLst>
                <a:ext uri="{FF2B5EF4-FFF2-40B4-BE49-F238E27FC236}">
                  <a16:creationId xmlns:a16="http://schemas.microsoft.com/office/drawing/2014/main" id="{8053FAD8-9B43-4C9A-AC8E-1989507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0018" y="2769491"/>
              <a:ext cx="81420" cy="74854"/>
            </a:xfrm>
            <a:custGeom>
              <a:avLst/>
              <a:gdLst>
                <a:gd name="T0" fmla="*/ 263 w 274"/>
                <a:gd name="T1" fmla="*/ 57 h 251"/>
                <a:gd name="T2" fmla="*/ 261 w 274"/>
                <a:gd name="T3" fmla="*/ 73 h 251"/>
                <a:gd name="T4" fmla="*/ 260 w 274"/>
                <a:gd name="T5" fmla="*/ 76 h 251"/>
                <a:gd name="T6" fmla="*/ 232 w 274"/>
                <a:gd name="T7" fmla="*/ 74 h 251"/>
                <a:gd name="T8" fmla="*/ 236 w 274"/>
                <a:gd name="T9" fmla="*/ 100 h 251"/>
                <a:gd name="T10" fmla="*/ 250 w 274"/>
                <a:gd name="T11" fmla="*/ 121 h 251"/>
                <a:gd name="T12" fmla="*/ 246 w 274"/>
                <a:gd name="T13" fmla="*/ 134 h 251"/>
                <a:gd name="T14" fmla="*/ 248 w 274"/>
                <a:gd name="T15" fmla="*/ 147 h 251"/>
                <a:gd name="T16" fmla="*/ 227 w 274"/>
                <a:gd name="T17" fmla="*/ 153 h 251"/>
                <a:gd name="T18" fmla="*/ 202 w 274"/>
                <a:gd name="T19" fmla="*/ 155 h 251"/>
                <a:gd name="T20" fmla="*/ 179 w 274"/>
                <a:gd name="T21" fmla="*/ 204 h 251"/>
                <a:gd name="T22" fmla="*/ 178 w 274"/>
                <a:gd name="T23" fmla="*/ 234 h 251"/>
                <a:gd name="T24" fmla="*/ 173 w 274"/>
                <a:gd name="T25" fmla="*/ 251 h 251"/>
                <a:gd name="T26" fmla="*/ 165 w 274"/>
                <a:gd name="T27" fmla="*/ 250 h 251"/>
                <a:gd name="T28" fmla="*/ 156 w 274"/>
                <a:gd name="T29" fmla="*/ 229 h 251"/>
                <a:gd name="T30" fmla="*/ 137 w 274"/>
                <a:gd name="T31" fmla="*/ 227 h 251"/>
                <a:gd name="T32" fmla="*/ 115 w 274"/>
                <a:gd name="T33" fmla="*/ 217 h 251"/>
                <a:gd name="T34" fmla="*/ 115 w 274"/>
                <a:gd name="T35" fmla="*/ 213 h 251"/>
                <a:gd name="T36" fmla="*/ 48 w 274"/>
                <a:gd name="T37" fmla="*/ 232 h 251"/>
                <a:gd name="T38" fmla="*/ 11 w 274"/>
                <a:gd name="T39" fmla="*/ 226 h 251"/>
                <a:gd name="T40" fmla="*/ 2 w 274"/>
                <a:gd name="T41" fmla="*/ 212 h 251"/>
                <a:gd name="T42" fmla="*/ 16 w 274"/>
                <a:gd name="T43" fmla="*/ 212 h 251"/>
                <a:gd name="T44" fmla="*/ 35 w 274"/>
                <a:gd name="T45" fmla="*/ 215 h 251"/>
                <a:gd name="T46" fmla="*/ 13 w 274"/>
                <a:gd name="T47" fmla="*/ 194 h 251"/>
                <a:gd name="T48" fmla="*/ 45 w 274"/>
                <a:gd name="T49" fmla="*/ 206 h 251"/>
                <a:gd name="T50" fmla="*/ 49 w 274"/>
                <a:gd name="T51" fmla="*/ 195 h 251"/>
                <a:gd name="T52" fmla="*/ 72 w 274"/>
                <a:gd name="T53" fmla="*/ 182 h 251"/>
                <a:gd name="T54" fmla="*/ 51 w 274"/>
                <a:gd name="T55" fmla="*/ 167 h 251"/>
                <a:gd name="T56" fmla="*/ 66 w 274"/>
                <a:gd name="T57" fmla="*/ 122 h 251"/>
                <a:gd name="T58" fmla="*/ 64 w 274"/>
                <a:gd name="T59" fmla="*/ 94 h 251"/>
                <a:gd name="T60" fmla="*/ 63 w 274"/>
                <a:gd name="T61" fmla="*/ 82 h 251"/>
                <a:gd name="T62" fmla="*/ 72 w 274"/>
                <a:gd name="T63" fmla="*/ 73 h 251"/>
                <a:gd name="T64" fmla="*/ 83 w 274"/>
                <a:gd name="T65" fmla="*/ 50 h 251"/>
                <a:gd name="T66" fmla="*/ 114 w 274"/>
                <a:gd name="T67" fmla="*/ 45 h 251"/>
                <a:gd name="T68" fmla="*/ 140 w 274"/>
                <a:gd name="T69" fmla="*/ 31 h 251"/>
                <a:gd name="T70" fmla="*/ 161 w 274"/>
                <a:gd name="T71" fmla="*/ 19 h 251"/>
                <a:gd name="T72" fmla="*/ 194 w 274"/>
                <a:gd name="T73" fmla="*/ 11 h 251"/>
                <a:gd name="T74" fmla="*/ 223 w 274"/>
                <a:gd name="T75" fmla="*/ 2 h 251"/>
                <a:gd name="T76" fmla="*/ 253 w 274"/>
                <a:gd name="T77" fmla="*/ 18 h 251"/>
                <a:gd name="T78" fmla="*/ 274 w 274"/>
                <a:gd name="T79" fmla="*/ 25 h 251"/>
                <a:gd name="T80" fmla="*/ 263 w 274"/>
                <a:gd name="T81" fmla="*/ 5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4" h="251">
                  <a:moveTo>
                    <a:pt x="263" y="57"/>
                  </a:moveTo>
                  <a:cubicBezTo>
                    <a:pt x="258" y="64"/>
                    <a:pt x="261" y="73"/>
                    <a:pt x="261" y="73"/>
                  </a:cubicBezTo>
                  <a:lnTo>
                    <a:pt x="260" y="76"/>
                  </a:lnTo>
                  <a:cubicBezTo>
                    <a:pt x="252" y="83"/>
                    <a:pt x="240" y="68"/>
                    <a:pt x="232" y="74"/>
                  </a:cubicBezTo>
                  <a:cubicBezTo>
                    <a:pt x="224" y="80"/>
                    <a:pt x="231" y="95"/>
                    <a:pt x="236" y="100"/>
                  </a:cubicBezTo>
                  <a:cubicBezTo>
                    <a:pt x="244" y="111"/>
                    <a:pt x="250" y="107"/>
                    <a:pt x="250" y="121"/>
                  </a:cubicBezTo>
                  <a:cubicBezTo>
                    <a:pt x="250" y="126"/>
                    <a:pt x="246" y="131"/>
                    <a:pt x="246" y="134"/>
                  </a:cubicBezTo>
                  <a:cubicBezTo>
                    <a:pt x="245" y="139"/>
                    <a:pt x="248" y="144"/>
                    <a:pt x="248" y="147"/>
                  </a:cubicBezTo>
                  <a:cubicBezTo>
                    <a:pt x="248" y="165"/>
                    <a:pt x="238" y="157"/>
                    <a:pt x="227" y="153"/>
                  </a:cubicBezTo>
                  <a:cubicBezTo>
                    <a:pt x="217" y="149"/>
                    <a:pt x="212" y="148"/>
                    <a:pt x="202" y="155"/>
                  </a:cubicBezTo>
                  <a:cubicBezTo>
                    <a:pt x="186" y="168"/>
                    <a:pt x="178" y="183"/>
                    <a:pt x="179" y="204"/>
                  </a:cubicBezTo>
                  <a:cubicBezTo>
                    <a:pt x="180" y="215"/>
                    <a:pt x="181" y="224"/>
                    <a:pt x="178" y="234"/>
                  </a:cubicBezTo>
                  <a:cubicBezTo>
                    <a:pt x="176" y="241"/>
                    <a:pt x="174" y="245"/>
                    <a:pt x="173" y="251"/>
                  </a:cubicBezTo>
                  <a:lnTo>
                    <a:pt x="165" y="250"/>
                  </a:lnTo>
                  <a:cubicBezTo>
                    <a:pt x="160" y="244"/>
                    <a:pt x="160" y="236"/>
                    <a:pt x="156" y="229"/>
                  </a:cubicBezTo>
                  <a:cubicBezTo>
                    <a:pt x="150" y="229"/>
                    <a:pt x="143" y="229"/>
                    <a:pt x="137" y="227"/>
                  </a:cubicBezTo>
                  <a:cubicBezTo>
                    <a:pt x="133" y="218"/>
                    <a:pt x="124" y="217"/>
                    <a:pt x="115" y="217"/>
                  </a:cubicBezTo>
                  <a:lnTo>
                    <a:pt x="115" y="213"/>
                  </a:lnTo>
                  <a:cubicBezTo>
                    <a:pt x="85" y="195"/>
                    <a:pt x="75" y="221"/>
                    <a:pt x="48" y="232"/>
                  </a:cubicBezTo>
                  <a:cubicBezTo>
                    <a:pt x="37" y="237"/>
                    <a:pt x="21" y="234"/>
                    <a:pt x="11" y="226"/>
                  </a:cubicBezTo>
                  <a:cubicBezTo>
                    <a:pt x="3" y="221"/>
                    <a:pt x="0" y="215"/>
                    <a:pt x="2" y="212"/>
                  </a:cubicBezTo>
                  <a:cubicBezTo>
                    <a:pt x="4" y="210"/>
                    <a:pt x="9" y="210"/>
                    <a:pt x="16" y="212"/>
                  </a:cubicBezTo>
                  <a:cubicBezTo>
                    <a:pt x="19" y="218"/>
                    <a:pt x="28" y="218"/>
                    <a:pt x="35" y="215"/>
                  </a:cubicBezTo>
                  <a:cubicBezTo>
                    <a:pt x="28" y="209"/>
                    <a:pt x="13" y="203"/>
                    <a:pt x="13" y="194"/>
                  </a:cubicBezTo>
                  <a:cubicBezTo>
                    <a:pt x="27" y="196"/>
                    <a:pt x="32" y="199"/>
                    <a:pt x="45" y="206"/>
                  </a:cubicBezTo>
                  <a:cubicBezTo>
                    <a:pt x="61" y="215"/>
                    <a:pt x="63" y="202"/>
                    <a:pt x="49" y="195"/>
                  </a:cubicBezTo>
                  <a:cubicBezTo>
                    <a:pt x="51" y="182"/>
                    <a:pt x="63" y="185"/>
                    <a:pt x="72" y="182"/>
                  </a:cubicBezTo>
                  <a:cubicBezTo>
                    <a:pt x="66" y="176"/>
                    <a:pt x="57" y="173"/>
                    <a:pt x="51" y="167"/>
                  </a:cubicBezTo>
                  <a:cubicBezTo>
                    <a:pt x="32" y="150"/>
                    <a:pt x="58" y="138"/>
                    <a:pt x="66" y="122"/>
                  </a:cubicBezTo>
                  <a:cubicBezTo>
                    <a:pt x="72" y="110"/>
                    <a:pt x="68" y="106"/>
                    <a:pt x="64" y="94"/>
                  </a:cubicBezTo>
                  <a:cubicBezTo>
                    <a:pt x="63" y="89"/>
                    <a:pt x="60" y="90"/>
                    <a:pt x="63" y="82"/>
                  </a:cubicBezTo>
                  <a:cubicBezTo>
                    <a:pt x="65" y="78"/>
                    <a:pt x="71" y="77"/>
                    <a:pt x="72" y="73"/>
                  </a:cubicBezTo>
                  <a:cubicBezTo>
                    <a:pt x="77" y="63"/>
                    <a:pt x="72" y="56"/>
                    <a:pt x="83" y="50"/>
                  </a:cubicBezTo>
                  <a:cubicBezTo>
                    <a:pt x="92" y="46"/>
                    <a:pt x="104" y="47"/>
                    <a:pt x="114" y="45"/>
                  </a:cubicBezTo>
                  <a:cubicBezTo>
                    <a:pt x="123" y="43"/>
                    <a:pt x="133" y="38"/>
                    <a:pt x="140" y="31"/>
                  </a:cubicBezTo>
                  <a:cubicBezTo>
                    <a:pt x="147" y="24"/>
                    <a:pt x="148" y="13"/>
                    <a:pt x="161" y="19"/>
                  </a:cubicBezTo>
                  <a:cubicBezTo>
                    <a:pt x="171" y="12"/>
                    <a:pt x="184" y="15"/>
                    <a:pt x="194" y="11"/>
                  </a:cubicBezTo>
                  <a:cubicBezTo>
                    <a:pt x="205" y="8"/>
                    <a:pt x="210" y="0"/>
                    <a:pt x="223" y="2"/>
                  </a:cubicBezTo>
                  <a:cubicBezTo>
                    <a:pt x="234" y="4"/>
                    <a:pt x="244" y="13"/>
                    <a:pt x="253" y="18"/>
                  </a:cubicBezTo>
                  <a:cubicBezTo>
                    <a:pt x="260" y="21"/>
                    <a:pt x="267" y="23"/>
                    <a:pt x="274" y="25"/>
                  </a:cubicBezTo>
                  <a:cubicBezTo>
                    <a:pt x="274" y="35"/>
                    <a:pt x="266" y="46"/>
                    <a:pt x="263" y="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93">
              <a:extLst>
                <a:ext uri="{FF2B5EF4-FFF2-40B4-BE49-F238E27FC236}">
                  <a16:creationId xmlns:a16="http://schemas.microsoft.com/office/drawing/2014/main" id="{5141DA11-843C-4950-9F75-683DC982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139" y="2827273"/>
              <a:ext cx="64348" cy="59095"/>
            </a:xfrm>
            <a:custGeom>
              <a:avLst/>
              <a:gdLst>
                <a:gd name="T0" fmla="*/ 214 w 216"/>
                <a:gd name="T1" fmla="*/ 132 h 198"/>
                <a:gd name="T2" fmla="*/ 207 w 216"/>
                <a:gd name="T3" fmla="*/ 133 h 198"/>
                <a:gd name="T4" fmla="*/ 202 w 216"/>
                <a:gd name="T5" fmla="*/ 144 h 198"/>
                <a:gd name="T6" fmla="*/ 189 w 216"/>
                <a:gd name="T7" fmla="*/ 167 h 198"/>
                <a:gd name="T8" fmla="*/ 196 w 216"/>
                <a:gd name="T9" fmla="*/ 179 h 198"/>
                <a:gd name="T10" fmla="*/ 197 w 216"/>
                <a:gd name="T11" fmla="*/ 189 h 198"/>
                <a:gd name="T12" fmla="*/ 196 w 216"/>
                <a:gd name="T13" fmla="*/ 190 h 198"/>
                <a:gd name="T14" fmla="*/ 184 w 216"/>
                <a:gd name="T15" fmla="*/ 198 h 198"/>
                <a:gd name="T16" fmla="*/ 173 w 216"/>
                <a:gd name="T17" fmla="*/ 189 h 198"/>
                <a:gd name="T18" fmla="*/ 157 w 216"/>
                <a:gd name="T19" fmla="*/ 187 h 198"/>
                <a:gd name="T20" fmla="*/ 134 w 216"/>
                <a:gd name="T21" fmla="*/ 166 h 198"/>
                <a:gd name="T22" fmla="*/ 126 w 216"/>
                <a:gd name="T23" fmla="*/ 163 h 198"/>
                <a:gd name="T24" fmla="*/ 121 w 216"/>
                <a:gd name="T25" fmla="*/ 156 h 198"/>
                <a:gd name="T26" fmla="*/ 105 w 216"/>
                <a:gd name="T27" fmla="*/ 154 h 198"/>
                <a:gd name="T28" fmla="*/ 89 w 216"/>
                <a:gd name="T29" fmla="*/ 156 h 198"/>
                <a:gd name="T30" fmla="*/ 81 w 216"/>
                <a:gd name="T31" fmla="*/ 141 h 198"/>
                <a:gd name="T32" fmla="*/ 61 w 216"/>
                <a:gd name="T33" fmla="*/ 118 h 198"/>
                <a:gd name="T34" fmla="*/ 32 w 216"/>
                <a:gd name="T35" fmla="*/ 104 h 198"/>
                <a:gd name="T36" fmla="*/ 27 w 216"/>
                <a:gd name="T37" fmla="*/ 87 h 198"/>
                <a:gd name="T38" fmla="*/ 9 w 216"/>
                <a:gd name="T39" fmla="*/ 80 h 198"/>
                <a:gd name="T40" fmla="*/ 5 w 216"/>
                <a:gd name="T41" fmla="*/ 56 h 198"/>
                <a:gd name="T42" fmla="*/ 1 w 216"/>
                <a:gd name="T43" fmla="*/ 48 h 198"/>
                <a:gd name="T44" fmla="*/ 4 w 216"/>
                <a:gd name="T45" fmla="*/ 36 h 198"/>
                <a:gd name="T46" fmla="*/ 28 w 216"/>
                <a:gd name="T47" fmla="*/ 17 h 198"/>
                <a:gd name="T48" fmla="*/ 37 w 216"/>
                <a:gd name="T49" fmla="*/ 31 h 198"/>
                <a:gd name="T50" fmla="*/ 74 w 216"/>
                <a:gd name="T51" fmla="*/ 37 h 198"/>
                <a:gd name="T52" fmla="*/ 141 w 216"/>
                <a:gd name="T53" fmla="*/ 18 h 198"/>
                <a:gd name="T54" fmla="*/ 141 w 216"/>
                <a:gd name="T55" fmla="*/ 22 h 198"/>
                <a:gd name="T56" fmla="*/ 163 w 216"/>
                <a:gd name="T57" fmla="*/ 32 h 198"/>
                <a:gd name="T58" fmla="*/ 182 w 216"/>
                <a:gd name="T59" fmla="*/ 34 h 198"/>
                <a:gd name="T60" fmla="*/ 191 w 216"/>
                <a:gd name="T61" fmla="*/ 55 h 198"/>
                <a:gd name="T62" fmla="*/ 199 w 216"/>
                <a:gd name="T63" fmla="*/ 56 h 198"/>
                <a:gd name="T64" fmla="*/ 200 w 216"/>
                <a:gd name="T65" fmla="*/ 67 h 198"/>
                <a:gd name="T66" fmla="*/ 214 w 216"/>
                <a:gd name="T67" fmla="*/ 121 h 198"/>
                <a:gd name="T68" fmla="*/ 214 w 216"/>
                <a:gd name="T69" fmla="*/ 13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6" h="198">
                  <a:moveTo>
                    <a:pt x="214" y="132"/>
                  </a:moveTo>
                  <a:lnTo>
                    <a:pt x="207" y="133"/>
                  </a:lnTo>
                  <a:cubicBezTo>
                    <a:pt x="199" y="137"/>
                    <a:pt x="204" y="136"/>
                    <a:pt x="202" y="144"/>
                  </a:cubicBezTo>
                  <a:cubicBezTo>
                    <a:pt x="199" y="155"/>
                    <a:pt x="188" y="157"/>
                    <a:pt x="189" y="167"/>
                  </a:cubicBezTo>
                  <a:lnTo>
                    <a:pt x="196" y="179"/>
                  </a:lnTo>
                  <a:cubicBezTo>
                    <a:pt x="196" y="182"/>
                    <a:pt x="197" y="186"/>
                    <a:pt x="197" y="189"/>
                  </a:cubicBezTo>
                  <a:lnTo>
                    <a:pt x="196" y="190"/>
                  </a:lnTo>
                  <a:lnTo>
                    <a:pt x="184" y="198"/>
                  </a:lnTo>
                  <a:cubicBezTo>
                    <a:pt x="178" y="198"/>
                    <a:pt x="177" y="192"/>
                    <a:pt x="173" y="189"/>
                  </a:cubicBezTo>
                  <a:cubicBezTo>
                    <a:pt x="166" y="184"/>
                    <a:pt x="162" y="189"/>
                    <a:pt x="157" y="187"/>
                  </a:cubicBezTo>
                  <a:cubicBezTo>
                    <a:pt x="147" y="185"/>
                    <a:pt x="140" y="173"/>
                    <a:pt x="134" y="166"/>
                  </a:cubicBezTo>
                  <a:lnTo>
                    <a:pt x="126" y="163"/>
                  </a:lnTo>
                  <a:lnTo>
                    <a:pt x="121" y="156"/>
                  </a:lnTo>
                  <a:cubicBezTo>
                    <a:pt x="116" y="153"/>
                    <a:pt x="111" y="155"/>
                    <a:pt x="105" y="154"/>
                  </a:cubicBezTo>
                  <a:cubicBezTo>
                    <a:pt x="103" y="159"/>
                    <a:pt x="93" y="158"/>
                    <a:pt x="89" y="156"/>
                  </a:cubicBezTo>
                  <a:cubicBezTo>
                    <a:pt x="81" y="153"/>
                    <a:pt x="83" y="149"/>
                    <a:pt x="81" y="141"/>
                  </a:cubicBezTo>
                  <a:cubicBezTo>
                    <a:pt x="78" y="132"/>
                    <a:pt x="70" y="124"/>
                    <a:pt x="61" y="118"/>
                  </a:cubicBezTo>
                  <a:cubicBezTo>
                    <a:pt x="52" y="113"/>
                    <a:pt x="37" y="113"/>
                    <a:pt x="32" y="104"/>
                  </a:cubicBezTo>
                  <a:cubicBezTo>
                    <a:pt x="28" y="98"/>
                    <a:pt x="32" y="92"/>
                    <a:pt x="27" y="87"/>
                  </a:cubicBezTo>
                  <a:cubicBezTo>
                    <a:pt x="23" y="83"/>
                    <a:pt x="14" y="83"/>
                    <a:pt x="9" y="80"/>
                  </a:cubicBezTo>
                  <a:cubicBezTo>
                    <a:pt x="9" y="72"/>
                    <a:pt x="8" y="63"/>
                    <a:pt x="5" y="56"/>
                  </a:cubicBezTo>
                  <a:cubicBezTo>
                    <a:pt x="4" y="53"/>
                    <a:pt x="2" y="50"/>
                    <a:pt x="1" y="48"/>
                  </a:cubicBezTo>
                  <a:cubicBezTo>
                    <a:pt x="0" y="45"/>
                    <a:pt x="0" y="42"/>
                    <a:pt x="4" y="36"/>
                  </a:cubicBezTo>
                  <a:cubicBezTo>
                    <a:pt x="8" y="30"/>
                    <a:pt x="19" y="17"/>
                    <a:pt x="28" y="17"/>
                  </a:cubicBezTo>
                  <a:cubicBezTo>
                    <a:pt x="26" y="20"/>
                    <a:pt x="29" y="26"/>
                    <a:pt x="37" y="31"/>
                  </a:cubicBezTo>
                  <a:cubicBezTo>
                    <a:pt x="47" y="39"/>
                    <a:pt x="63" y="42"/>
                    <a:pt x="74" y="37"/>
                  </a:cubicBezTo>
                  <a:cubicBezTo>
                    <a:pt x="101" y="26"/>
                    <a:pt x="111" y="0"/>
                    <a:pt x="141" y="18"/>
                  </a:cubicBezTo>
                  <a:lnTo>
                    <a:pt x="141" y="22"/>
                  </a:lnTo>
                  <a:cubicBezTo>
                    <a:pt x="150" y="22"/>
                    <a:pt x="159" y="23"/>
                    <a:pt x="163" y="32"/>
                  </a:cubicBezTo>
                  <a:cubicBezTo>
                    <a:pt x="169" y="34"/>
                    <a:pt x="176" y="34"/>
                    <a:pt x="182" y="34"/>
                  </a:cubicBezTo>
                  <a:cubicBezTo>
                    <a:pt x="186" y="41"/>
                    <a:pt x="186" y="49"/>
                    <a:pt x="191" y="55"/>
                  </a:cubicBezTo>
                  <a:lnTo>
                    <a:pt x="199" y="56"/>
                  </a:lnTo>
                  <a:cubicBezTo>
                    <a:pt x="199" y="59"/>
                    <a:pt x="199" y="63"/>
                    <a:pt x="200" y="67"/>
                  </a:cubicBezTo>
                  <a:cubicBezTo>
                    <a:pt x="203" y="87"/>
                    <a:pt x="216" y="100"/>
                    <a:pt x="214" y="121"/>
                  </a:cubicBezTo>
                  <a:cubicBezTo>
                    <a:pt x="213" y="125"/>
                    <a:pt x="213" y="128"/>
                    <a:pt x="214" y="1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94">
              <a:extLst>
                <a:ext uri="{FF2B5EF4-FFF2-40B4-BE49-F238E27FC236}">
                  <a16:creationId xmlns:a16="http://schemas.microsoft.com/office/drawing/2014/main" id="{7D8A59BC-E56E-47DF-99FE-9E1132E08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193" y="3209419"/>
              <a:ext cx="68287" cy="44649"/>
            </a:xfrm>
            <a:custGeom>
              <a:avLst/>
              <a:gdLst>
                <a:gd name="T0" fmla="*/ 212 w 228"/>
                <a:gd name="T1" fmla="*/ 101 h 150"/>
                <a:gd name="T2" fmla="*/ 206 w 228"/>
                <a:gd name="T3" fmla="*/ 122 h 150"/>
                <a:gd name="T4" fmla="*/ 206 w 228"/>
                <a:gd name="T5" fmla="*/ 141 h 150"/>
                <a:gd name="T6" fmla="*/ 196 w 228"/>
                <a:gd name="T7" fmla="*/ 149 h 150"/>
                <a:gd name="T8" fmla="*/ 161 w 228"/>
                <a:gd name="T9" fmla="*/ 141 h 150"/>
                <a:gd name="T10" fmla="*/ 155 w 228"/>
                <a:gd name="T11" fmla="*/ 121 h 150"/>
                <a:gd name="T12" fmla="*/ 128 w 228"/>
                <a:gd name="T13" fmla="*/ 115 h 150"/>
                <a:gd name="T14" fmla="*/ 95 w 228"/>
                <a:gd name="T15" fmla="*/ 103 h 150"/>
                <a:gd name="T16" fmla="*/ 52 w 228"/>
                <a:gd name="T17" fmla="*/ 75 h 150"/>
                <a:gd name="T18" fmla="*/ 16 w 228"/>
                <a:gd name="T19" fmla="*/ 63 h 150"/>
                <a:gd name="T20" fmla="*/ 5 w 228"/>
                <a:gd name="T21" fmla="*/ 29 h 150"/>
                <a:gd name="T22" fmla="*/ 27 w 228"/>
                <a:gd name="T23" fmla="*/ 22 h 150"/>
                <a:gd name="T24" fmla="*/ 50 w 228"/>
                <a:gd name="T25" fmla="*/ 18 h 150"/>
                <a:gd name="T26" fmla="*/ 78 w 228"/>
                <a:gd name="T27" fmla="*/ 31 h 150"/>
                <a:gd name="T28" fmla="*/ 115 w 228"/>
                <a:gd name="T29" fmla="*/ 24 h 150"/>
                <a:gd name="T30" fmla="*/ 148 w 228"/>
                <a:gd name="T31" fmla="*/ 25 h 150"/>
                <a:gd name="T32" fmla="*/ 169 w 228"/>
                <a:gd name="T33" fmla="*/ 11 h 150"/>
                <a:gd name="T34" fmla="*/ 190 w 228"/>
                <a:gd name="T35" fmla="*/ 15 h 150"/>
                <a:gd name="T36" fmla="*/ 211 w 228"/>
                <a:gd name="T37" fmla="*/ 1 h 150"/>
                <a:gd name="T38" fmla="*/ 227 w 228"/>
                <a:gd name="T39" fmla="*/ 19 h 150"/>
                <a:gd name="T40" fmla="*/ 201 w 228"/>
                <a:gd name="T41" fmla="*/ 73 h 150"/>
                <a:gd name="T42" fmla="*/ 212 w 228"/>
                <a:gd name="T43" fmla="*/ 10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8" h="150">
                  <a:moveTo>
                    <a:pt x="212" y="101"/>
                  </a:moveTo>
                  <a:cubicBezTo>
                    <a:pt x="219" y="111"/>
                    <a:pt x="217" y="114"/>
                    <a:pt x="206" y="122"/>
                  </a:cubicBezTo>
                  <a:cubicBezTo>
                    <a:pt x="195" y="130"/>
                    <a:pt x="207" y="132"/>
                    <a:pt x="206" y="141"/>
                  </a:cubicBezTo>
                  <a:cubicBezTo>
                    <a:pt x="205" y="150"/>
                    <a:pt x="196" y="149"/>
                    <a:pt x="196" y="149"/>
                  </a:cubicBezTo>
                  <a:cubicBezTo>
                    <a:pt x="172" y="148"/>
                    <a:pt x="173" y="147"/>
                    <a:pt x="161" y="141"/>
                  </a:cubicBezTo>
                  <a:cubicBezTo>
                    <a:pt x="149" y="135"/>
                    <a:pt x="155" y="128"/>
                    <a:pt x="155" y="121"/>
                  </a:cubicBezTo>
                  <a:cubicBezTo>
                    <a:pt x="155" y="114"/>
                    <a:pt x="135" y="117"/>
                    <a:pt x="128" y="115"/>
                  </a:cubicBezTo>
                  <a:cubicBezTo>
                    <a:pt x="121" y="113"/>
                    <a:pt x="107" y="114"/>
                    <a:pt x="95" y="103"/>
                  </a:cubicBezTo>
                  <a:cubicBezTo>
                    <a:pt x="83" y="92"/>
                    <a:pt x="66" y="86"/>
                    <a:pt x="52" y="75"/>
                  </a:cubicBezTo>
                  <a:cubicBezTo>
                    <a:pt x="38" y="64"/>
                    <a:pt x="32" y="67"/>
                    <a:pt x="16" y="63"/>
                  </a:cubicBezTo>
                  <a:cubicBezTo>
                    <a:pt x="0" y="59"/>
                    <a:pt x="1" y="34"/>
                    <a:pt x="5" y="29"/>
                  </a:cubicBezTo>
                  <a:cubicBezTo>
                    <a:pt x="9" y="24"/>
                    <a:pt x="16" y="19"/>
                    <a:pt x="27" y="22"/>
                  </a:cubicBezTo>
                  <a:cubicBezTo>
                    <a:pt x="38" y="25"/>
                    <a:pt x="40" y="18"/>
                    <a:pt x="50" y="18"/>
                  </a:cubicBezTo>
                  <a:cubicBezTo>
                    <a:pt x="60" y="18"/>
                    <a:pt x="62" y="24"/>
                    <a:pt x="78" y="31"/>
                  </a:cubicBezTo>
                  <a:cubicBezTo>
                    <a:pt x="94" y="38"/>
                    <a:pt x="98" y="27"/>
                    <a:pt x="115" y="24"/>
                  </a:cubicBezTo>
                  <a:cubicBezTo>
                    <a:pt x="132" y="21"/>
                    <a:pt x="138" y="25"/>
                    <a:pt x="148" y="25"/>
                  </a:cubicBezTo>
                  <a:cubicBezTo>
                    <a:pt x="158" y="25"/>
                    <a:pt x="161" y="16"/>
                    <a:pt x="169" y="11"/>
                  </a:cubicBezTo>
                  <a:cubicBezTo>
                    <a:pt x="177" y="6"/>
                    <a:pt x="178" y="13"/>
                    <a:pt x="190" y="15"/>
                  </a:cubicBezTo>
                  <a:cubicBezTo>
                    <a:pt x="202" y="17"/>
                    <a:pt x="209" y="2"/>
                    <a:pt x="211" y="1"/>
                  </a:cubicBezTo>
                  <a:cubicBezTo>
                    <a:pt x="214" y="0"/>
                    <a:pt x="226" y="6"/>
                    <a:pt x="227" y="19"/>
                  </a:cubicBezTo>
                  <a:cubicBezTo>
                    <a:pt x="228" y="32"/>
                    <a:pt x="205" y="63"/>
                    <a:pt x="201" y="73"/>
                  </a:cubicBezTo>
                  <a:cubicBezTo>
                    <a:pt x="197" y="83"/>
                    <a:pt x="205" y="91"/>
                    <a:pt x="212" y="10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95">
              <a:extLst>
                <a:ext uri="{FF2B5EF4-FFF2-40B4-BE49-F238E27FC236}">
                  <a16:creationId xmlns:a16="http://schemas.microsoft.com/office/drawing/2014/main" id="{15A7508C-964B-45F9-A9F9-08B0DCABC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29" y="3272454"/>
              <a:ext cx="9193" cy="7879"/>
            </a:xfrm>
            <a:custGeom>
              <a:avLst/>
              <a:gdLst>
                <a:gd name="T0" fmla="*/ 22 w 31"/>
                <a:gd name="T1" fmla="*/ 23 h 28"/>
                <a:gd name="T2" fmla="*/ 29 w 31"/>
                <a:gd name="T3" fmla="*/ 8 h 28"/>
                <a:gd name="T4" fmla="*/ 11 w 31"/>
                <a:gd name="T5" fmla="*/ 1 h 28"/>
                <a:gd name="T6" fmla="*/ 2 w 31"/>
                <a:gd name="T7" fmla="*/ 10 h 28"/>
                <a:gd name="T8" fmla="*/ 22 w 31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8">
                  <a:moveTo>
                    <a:pt x="22" y="23"/>
                  </a:moveTo>
                  <a:cubicBezTo>
                    <a:pt x="22" y="23"/>
                    <a:pt x="31" y="13"/>
                    <a:pt x="29" y="8"/>
                  </a:cubicBezTo>
                  <a:cubicBezTo>
                    <a:pt x="27" y="3"/>
                    <a:pt x="17" y="0"/>
                    <a:pt x="11" y="1"/>
                  </a:cubicBezTo>
                  <a:cubicBezTo>
                    <a:pt x="4" y="2"/>
                    <a:pt x="0" y="6"/>
                    <a:pt x="2" y="10"/>
                  </a:cubicBezTo>
                  <a:cubicBezTo>
                    <a:pt x="5" y="14"/>
                    <a:pt x="13" y="28"/>
                    <a:pt x="22" y="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96">
              <a:extLst>
                <a:ext uri="{FF2B5EF4-FFF2-40B4-BE49-F238E27FC236}">
                  <a16:creationId xmlns:a16="http://schemas.microsoft.com/office/drawing/2014/main" id="{35C98AD4-C216-4B16-9535-7448F9B6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702" y="3124060"/>
              <a:ext cx="38084" cy="69601"/>
            </a:xfrm>
            <a:custGeom>
              <a:avLst/>
              <a:gdLst>
                <a:gd name="T0" fmla="*/ 115 w 128"/>
                <a:gd name="T1" fmla="*/ 154 h 231"/>
                <a:gd name="T2" fmla="*/ 121 w 128"/>
                <a:gd name="T3" fmla="*/ 97 h 231"/>
                <a:gd name="T4" fmla="*/ 105 w 128"/>
                <a:gd name="T5" fmla="*/ 78 h 231"/>
                <a:gd name="T6" fmla="*/ 119 w 128"/>
                <a:gd name="T7" fmla="*/ 51 h 231"/>
                <a:gd name="T8" fmla="*/ 107 w 128"/>
                <a:gd name="T9" fmla="*/ 27 h 231"/>
                <a:gd name="T10" fmla="*/ 93 w 128"/>
                <a:gd name="T11" fmla="*/ 11 h 231"/>
                <a:gd name="T12" fmla="*/ 73 w 128"/>
                <a:gd name="T13" fmla="*/ 2 h 231"/>
                <a:gd name="T14" fmla="*/ 38 w 128"/>
                <a:gd name="T15" fmla="*/ 36 h 231"/>
                <a:gd name="T16" fmla="*/ 8 w 128"/>
                <a:gd name="T17" fmla="*/ 29 h 231"/>
                <a:gd name="T18" fmla="*/ 8 w 128"/>
                <a:gd name="T19" fmla="*/ 62 h 231"/>
                <a:gd name="T20" fmla="*/ 27 w 128"/>
                <a:gd name="T21" fmla="*/ 94 h 231"/>
                <a:gd name="T22" fmla="*/ 19 w 128"/>
                <a:gd name="T23" fmla="*/ 125 h 231"/>
                <a:gd name="T24" fmla="*/ 36 w 128"/>
                <a:gd name="T25" fmla="*/ 137 h 231"/>
                <a:gd name="T26" fmla="*/ 21 w 128"/>
                <a:gd name="T27" fmla="*/ 170 h 231"/>
                <a:gd name="T28" fmla="*/ 30 w 128"/>
                <a:gd name="T29" fmla="*/ 196 h 231"/>
                <a:gd name="T30" fmla="*/ 46 w 128"/>
                <a:gd name="T31" fmla="*/ 228 h 231"/>
                <a:gd name="T32" fmla="*/ 63 w 128"/>
                <a:gd name="T33" fmla="*/ 223 h 231"/>
                <a:gd name="T34" fmla="*/ 73 w 128"/>
                <a:gd name="T35" fmla="*/ 218 h 231"/>
                <a:gd name="T36" fmla="*/ 85 w 128"/>
                <a:gd name="T37" fmla="*/ 196 h 231"/>
                <a:gd name="T38" fmla="*/ 115 w 128"/>
                <a:gd name="T39" fmla="*/ 204 h 231"/>
                <a:gd name="T40" fmla="*/ 115 w 128"/>
                <a:gd name="T41" fmla="*/ 15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231">
                  <a:moveTo>
                    <a:pt x="115" y="154"/>
                  </a:moveTo>
                  <a:cubicBezTo>
                    <a:pt x="120" y="144"/>
                    <a:pt x="128" y="105"/>
                    <a:pt x="121" y="97"/>
                  </a:cubicBezTo>
                  <a:cubicBezTo>
                    <a:pt x="115" y="90"/>
                    <a:pt x="94" y="84"/>
                    <a:pt x="105" y="78"/>
                  </a:cubicBezTo>
                  <a:cubicBezTo>
                    <a:pt x="115" y="71"/>
                    <a:pt x="121" y="60"/>
                    <a:pt x="119" y="51"/>
                  </a:cubicBezTo>
                  <a:cubicBezTo>
                    <a:pt x="117" y="41"/>
                    <a:pt x="114" y="35"/>
                    <a:pt x="107" y="27"/>
                  </a:cubicBezTo>
                  <a:cubicBezTo>
                    <a:pt x="101" y="18"/>
                    <a:pt x="96" y="11"/>
                    <a:pt x="93" y="11"/>
                  </a:cubicBezTo>
                  <a:cubicBezTo>
                    <a:pt x="89" y="11"/>
                    <a:pt x="81" y="0"/>
                    <a:pt x="73" y="2"/>
                  </a:cubicBezTo>
                  <a:cubicBezTo>
                    <a:pt x="66" y="4"/>
                    <a:pt x="48" y="31"/>
                    <a:pt x="38" y="36"/>
                  </a:cubicBezTo>
                  <a:cubicBezTo>
                    <a:pt x="29" y="41"/>
                    <a:pt x="12" y="28"/>
                    <a:pt x="8" y="29"/>
                  </a:cubicBezTo>
                  <a:cubicBezTo>
                    <a:pt x="4" y="29"/>
                    <a:pt x="0" y="53"/>
                    <a:pt x="8" y="62"/>
                  </a:cubicBezTo>
                  <a:cubicBezTo>
                    <a:pt x="16" y="71"/>
                    <a:pt x="29" y="83"/>
                    <a:pt x="27" y="94"/>
                  </a:cubicBezTo>
                  <a:cubicBezTo>
                    <a:pt x="25" y="105"/>
                    <a:pt x="12" y="121"/>
                    <a:pt x="19" y="125"/>
                  </a:cubicBezTo>
                  <a:cubicBezTo>
                    <a:pt x="26" y="129"/>
                    <a:pt x="43" y="130"/>
                    <a:pt x="36" y="137"/>
                  </a:cubicBezTo>
                  <a:cubicBezTo>
                    <a:pt x="30" y="144"/>
                    <a:pt x="16" y="158"/>
                    <a:pt x="21" y="170"/>
                  </a:cubicBezTo>
                  <a:cubicBezTo>
                    <a:pt x="26" y="182"/>
                    <a:pt x="29" y="186"/>
                    <a:pt x="30" y="196"/>
                  </a:cubicBezTo>
                  <a:cubicBezTo>
                    <a:pt x="32" y="206"/>
                    <a:pt x="36" y="231"/>
                    <a:pt x="46" y="228"/>
                  </a:cubicBezTo>
                  <a:cubicBezTo>
                    <a:pt x="55" y="226"/>
                    <a:pt x="58" y="222"/>
                    <a:pt x="63" y="223"/>
                  </a:cubicBezTo>
                  <a:cubicBezTo>
                    <a:pt x="69" y="224"/>
                    <a:pt x="73" y="226"/>
                    <a:pt x="73" y="218"/>
                  </a:cubicBezTo>
                  <a:cubicBezTo>
                    <a:pt x="73" y="210"/>
                    <a:pt x="68" y="190"/>
                    <a:pt x="85" y="196"/>
                  </a:cubicBezTo>
                  <a:cubicBezTo>
                    <a:pt x="85" y="196"/>
                    <a:pt x="110" y="212"/>
                    <a:pt x="115" y="204"/>
                  </a:cubicBezTo>
                  <a:cubicBezTo>
                    <a:pt x="121" y="196"/>
                    <a:pt x="111" y="163"/>
                    <a:pt x="115" y="1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97">
              <a:extLst>
                <a:ext uri="{FF2B5EF4-FFF2-40B4-BE49-F238E27FC236}">
                  <a16:creationId xmlns:a16="http://schemas.microsoft.com/office/drawing/2014/main" id="{C78DFC0F-AE31-4796-B5C4-253E2ED8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702" y="3124060"/>
              <a:ext cx="6567" cy="5253"/>
            </a:xfrm>
            <a:custGeom>
              <a:avLst/>
              <a:gdLst>
                <a:gd name="T0" fmla="*/ 12 w 23"/>
                <a:gd name="T1" fmla="*/ 21 h 21"/>
                <a:gd name="T2" fmla="*/ 20 w 23"/>
                <a:gd name="T3" fmla="*/ 5 h 21"/>
                <a:gd name="T4" fmla="*/ 10 w 23"/>
                <a:gd name="T5" fmla="*/ 5 h 21"/>
                <a:gd name="T6" fmla="*/ 12 w 23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12" y="21"/>
                  </a:moveTo>
                  <a:cubicBezTo>
                    <a:pt x="12" y="21"/>
                    <a:pt x="23" y="7"/>
                    <a:pt x="20" y="5"/>
                  </a:cubicBezTo>
                  <a:cubicBezTo>
                    <a:pt x="16" y="2"/>
                    <a:pt x="15" y="0"/>
                    <a:pt x="10" y="5"/>
                  </a:cubicBezTo>
                  <a:cubicBezTo>
                    <a:pt x="4" y="9"/>
                    <a:pt x="0" y="21"/>
                    <a:pt x="12" y="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E37FE665-233D-41E2-BB3B-4849DAFDF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4268" y="3071531"/>
              <a:ext cx="24952" cy="49902"/>
            </a:xfrm>
            <a:custGeom>
              <a:avLst/>
              <a:gdLst>
                <a:gd name="T0" fmla="*/ 73 w 82"/>
                <a:gd name="T1" fmla="*/ 104 h 168"/>
                <a:gd name="T2" fmla="*/ 68 w 82"/>
                <a:gd name="T3" fmla="*/ 148 h 168"/>
                <a:gd name="T4" fmla="*/ 49 w 82"/>
                <a:gd name="T5" fmla="*/ 166 h 168"/>
                <a:gd name="T6" fmla="*/ 21 w 82"/>
                <a:gd name="T7" fmla="*/ 153 h 168"/>
                <a:gd name="T8" fmla="*/ 30 w 82"/>
                <a:gd name="T9" fmla="*/ 142 h 168"/>
                <a:gd name="T10" fmla="*/ 24 w 82"/>
                <a:gd name="T11" fmla="*/ 132 h 168"/>
                <a:gd name="T12" fmla="*/ 10 w 82"/>
                <a:gd name="T13" fmla="*/ 118 h 168"/>
                <a:gd name="T14" fmla="*/ 13 w 82"/>
                <a:gd name="T15" fmla="*/ 104 h 168"/>
                <a:gd name="T16" fmla="*/ 6 w 82"/>
                <a:gd name="T17" fmla="*/ 98 h 168"/>
                <a:gd name="T18" fmla="*/ 3 w 82"/>
                <a:gd name="T19" fmla="*/ 85 h 168"/>
                <a:gd name="T20" fmla="*/ 12 w 82"/>
                <a:gd name="T21" fmla="*/ 79 h 168"/>
                <a:gd name="T22" fmla="*/ 8 w 82"/>
                <a:gd name="T23" fmla="*/ 55 h 168"/>
                <a:gd name="T24" fmla="*/ 26 w 82"/>
                <a:gd name="T25" fmla="*/ 47 h 168"/>
                <a:gd name="T26" fmla="*/ 46 w 82"/>
                <a:gd name="T27" fmla="*/ 34 h 168"/>
                <a:gd name="T28" fmla="*/ 58 w 82"/>
                <a:gd name="T29" fmla="*/ 43 h 168"/>
                <a:gd name="T30" fmla="*/ 65 w 82"/>
                <a:gd name="T31" fmla="*/ 29 h 168"/>
                <a:gd name="T32" fmla="*/ 61 w 82"/>
                <a:gd name="T33" fmla="*/ 6 h 168"/>
                <a:gd name="T34" fmla="*/ 73 w 82"/>
                <a:gd name="T35" fmla="*/ 12 h 168"/>
                <a:gd name="T36" fmla="*/ 72 w 82"/>
                <a:gd name="T37" fmla="*/ 44 h 168"/>
                <a:gd name="T38" fmla="*/ 81 w 82"/>
                <a:gd name="T39" fmla="*/ 78 h 168"/>
                <a:gd name="T40" fmla="*/ 73 w 82"/>
                <a:gd name="T41" fmla="*/ 10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68">
                  <a:moveTo>
                    <a:pt x="73" y="104"/>
                  </a:moveTo>
                  <a:cubicBezTo>
                    <a:pt x="69" y="114"/>
                    <a:pt x="74" y="135"/>
                    <a:pt x="68" y="148"/>
                  </a:cubicBezTo>
                  <a:cubicBezTo>
                    <a:pt x="63" y="162"/>
                    <a:pt x="49" y="166"/>
                    <a:pt x="49" y="166"/>
                  </a:cubicBezTo>
                  <a:cubicBezTo>
                    <a:pt x="33" y="168"/>
                    <a:pt x="26" y="158"/>
                    <a:pt x="21" y="153"/>
                  </a:cubicBezTo>
                  <a:cubicBezTo>
                    <a:pt x="17" y="149"/>
                    <a:pt x="26" y="145"/>
                    <a:pt x="30" y="142"/>
                  </a:cubicBezTo>
                  <a:cubicBezTo>
                    <a:pt x="35" y="138"/>
                    <a:pt x="23" y="135"/>
                    <a:pt x="24" y="132"/>
                  </a:cubicBezTo>
                  <a:cubicBezTo>
                    <a:pt x="26" y="129"/>
                    <a:pt x="16" y="122"/>
                    <a:pt x="10" y="118"/>
                  </a:cubicBezTo>
                  <a:cubicBezTo>
                    <a:pt x="4" y="114"/>
                    <a:pt x="11" y="108"/>
                    <a:pt x="13" y="104"/>
                  </a:cubicBezTo>
                  <a:cubicBezTo>
                    <a:pt x="15" y="100"/>
                    <a:pt x="9" y="98"/>
                    <a:pt x="6" y="98"/>
                  </a:cubicBezTo>
                  <a:cubicBezTo>
                    <a:pt x="2" y="97"/>
                    <a:pt x="0" y="91"/>
                    <a:pt x="3" y="85"/>
                  </a:cubicBezTo>
                  <a:cubicBezTo>
                    <a:pt x="6" y="79"/>
                    <a:pt x="14" y="83"/>
                    <a:pt x="12" y="79"/>
                  </a:cubicBezTo>
                  <a:cubicBezTo>
                    <a:pt x="10" y="75"/>
                    <a:pt x="4" y="63"/>
                    <a:pt x="8" y="55"/>
                  </a:cubicBezTo>
                  <a:cubicBezTo>
                    <a:pt x="13" y="47"/>
                    <a:pt x="19" y="48"/>
                    <a:pt x="26" y="47"/>
                  </a:cubicBezTo>
                  <a:cubicBezTo>
                    <a:pt x="34" y="47"/>
                    <a:pt x="41" y="35"/>
                    <a:pt x="46" y="34"/>
                  </a:cubicBezTo>
                  <a:cubicBezTo>
                    <a:pt x="51" y="32"/>
                    <a:pt x="53" y="39"/>
                    <a:pt x="58" y="43"/>
                  </a:cubicBezTo>
                  <a:cubicBezTo>
                    <a:pt x="64" y="47"/>
                    <a:pt x="63" y="35"/>
                    <a:pt x="65" y="29"/>
                  </a:cubicBezTo>
                  <a:cubicBezTo>
                    <a:pt x="67" y="24"/>
                    <a:pt x="59" y="11"/>
                    <a:pt x="61" y="6"/>
                  </a:cubicBezTo>
                  <a:cubicBezTo>
                    <a:pt x="63" y="0"/>
                    <a:pt x="71" y="6"/>
                    <a:pt x="73" y="12"/>
                  </a:cubicBezTo>
                  <a:cubicBezTo>
                    <a:pt x="75" y="19"/>
                    <a:pt x="73" y="32"/>
                    <a:pt x="72" y="44"/>
                  </a:cubicBezTo>
                  <a:cubicBezTo>
                    <a:pt x="72" y="55"/>
                    <a:pt x="80" y="67"/>
                    <a:pt x="81" y="78"/>
                  </a:cubicBezTo>
                  <a:cubicBezTo>
                    <a:pt x="82" y="88"/>
                    <a:pt x="78" y="94"/>
                    <a:pt x="73" y="10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299">
              <a:extLst>
                <a:ext uri="{FF2B5EF4-FFF2-40B4-BE49-F238E27FC236}">
                  <a16:creationId xmlns:a16="http://schemas.microsoft.com/office/drawing/2014/main" id="{D7C6D75E-1F97-4DA9-BA16-55FBA5832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3558" y="2957281"/>
              <a:ext cx="263957" cy="266584"/>
            </a:xfrm>
            <a:custGeom>
              <a:avLst/>
              <a:gdLst>
                <a:gd name="T0" fmla="*/ 821 w 888"/>
                <a:gd name="T1" fmla="*/ 606 h 895"/>
                <a:gd name="T2" fmla="*/ 711 w 888"/>
                <a:gd name="T3" fmla="*/ 546 h 895"/>
                <a:gd name="T4" fmla="*/ 618 w 888"/>
                <a:gd name="T5" fmla="*/ 491 h 895"/>
                <a:gd name="T6" fmla="*/ 456 w 888"/>
                <a:gd name="T7" fmla="*/ 308 h 895"/>
                <a:gd name="T8" fmla="*/ 401 w 888"/>
                <a:gd name="T9" fmla="*/ 234 h 895"/>
                <a:gd name="T10" fmla="*/ 403 w 888"/>
                <a:gd name="T11" fmla="*/ 172 h 895"/>
                <a:gd name="T12" fmla="*/ 465 w 888"/>
                <a:gd name="T13" fmla="*/ 156 h 895"/>
                <a:gd name="T14" fmla="*/ 495 w 888"/>
                <a:gd name="T15" fmla="*/ 124 h 895"/>
                <a:gd name="T16" fmla="*/ 514 w 888"/>
                <a:gd name="T17" fmla="*/ 64 h 895"/>
                <a:gd name="T18" fmla="*/ 419 w 888"/>
                <a:gd name="T19" fmla="*/ 37 h 895"/>
                <a:gd name="T20" fmla="*/ 395 w 888"/>
                <a:gd name="T21" fmla="*/ 5 h 895"/>
                <a:gd name="T22" fmla="*/ 346 w 888"/>
                <a:gd name="T23" fmla="*/ 2 h 895"/>
                <a:gd name="T24" fmla="*/ 312 w 888"/>
                <a:gd name="T25" fmla="*/ 25 h 895"/>
                <a:gd name="T26" fmla="*/ 280 w 888"/>
                <a:gd name="T27" fmla="*/ 22 h 895"/>
                <a:gd name="T28" fmla="*/ 271 w 888"/>
                <a:gd name="T29" fmla="*/ 58 h 895"/>
                <a:gd name="T30" fmla="*/ 244 w 888"/>
                <a:gd name="T31" fmla="*/ 75 h 895"/>
                <a:gd name="T32" fmla="*/ 231 w 888"/>
                <a:gd name="T33" fmla="*/ 85 h 895"/>
                <a:gd name="T34" fmla="*/ 185 w 888"/>
                <a:gd name="T35" fmla="*/ 77 h 895"/>
                <a:gd name="T36" fmla="*/ 165 w 888"/>
                <a:gd name="T37" fmla="*/ 125 h 895"/>
                <a:gd name="T38" fmla="*/ 133 w 888"/>
                <a:gd name="T39" fmla="*/ 82 h 895"/>
                <a:gd name="T40" fmla="*/ 97 w 888"/>
                <a:gd name="T41" fmla="*/ 100 h 895"/>
                <a:gd name="T42" fmla="*/ 70 w 888"/>
                <a:gd name="T43" fmla="*/ 108 h 895"/>
                <a:gd name="T44" fmla="*/ 24 w 888"/>
                <a:gd name="T45" fmla="*/ 120 h 895"/>
                <a:gd name="T46" fmla="*/ 32 w 888"/>
                <a:gd name="T47" fmla="*/ 160 h 895"/>
                <a:gd name="T48" fmla="*/ 0 w 888"/>
                <a:gd name="T49" fmla="*/ 208 h 895"/>
                <a:gd name="T50" fmla="*/ 66 w 888"/>
                <a:gd name="T51" fmla="*/ 286 h 895"/>
                <a:gd name="T52" fmla="*/ 100 w 888"/>
                <a:gd name="T53" fmla="*/ 318 h 895"/>
                <a:gd name="T54" fmla="*/ 138 w 888"/>
                <a:gd name="T55" fmla="*/ 278 h 895"/>
                <a:gd name="T56" fmla="*/ 185 w 888"/>
                <a:gd name="T57" fmla="*/ 276 h 895"/>
                <a:gd name="T58" fmla="*/ 262 w 888"/>
                <a:gd name="T59" fmla="*/ 328 h 895"/>
                <a:gd name="T60" fmla="*/ 290 w 888"/>
                <a:gd name="T61" fmla="*/ 377 h 895"/>
                <a:gd name="T62" fmla="*/ 343 w 888"/>
                <a:gd name="T63" fmla="*/ 452 h 895"/>
                <a:gd name="T64" fmla="*/ 376 w 888"/>
                <a:gd name="T65" fmla="*/ 471 h 895"/>
                <a:gd name="T66" fmla="*/ 388 w 888"/>
                <a:gd name="T67" fmla="*/ 486 h 895"/>
                <a:gd name="T68" fmla="*/ 455 w 888"/>
                <a:gd name="T69" fmla="*/ 544 h 895"/>
                <a:gd name="T70" fmla="*/ 527 w 888"/>
                <a:gd name="T71" fmla="*/ 570 h 895"/>
                <a:gd name="T72" fmla="*/ 584 w 888"/>
                <a:gd name="T73" fmla="*/ 612 h 895"/>
                <a:gd name="T74" fmla="*/ 623 w 888"/>
                <a:gd name="T75" fmla="*/ 616 h 895"/>
                <a:gd name="T76" fmla="*/ 629 w 888"/>
                <a:gd name="T77" fmla="*/ 658 h 895"/>
                <a:gd name="T78" fmla="*/ 645 w 888"/>
                <a:gd name="T79" fmla="*/ 667 h 895"/>
                <a:gd name="T80" fmla="*/ 681 w 888"/>
                <a:gd name="T81" fmla="*/ 677 h 895"/>
                <a:gd name="T82" fmla="*/ 700 w 888"/>
                <a:gd name="T83" fmla="*/ 721 h 895"/>
                <a:gd name="T84" fmla="*/ 719 w 888"/>
                <a:gd name="T85" fmla="*/ 763 h 895"/>
                <a:gd name="T86" fmla="*/ 705 w 888"/>
                <a:gd name="T87" fmla="*/ 809 h 895"/>
                <a:gd name="T88" fmla="*/ 685 w 888"/>
                <a:gd name="T89" fmla="*/ 853 h 895"/>
                <a:gd name="T90" fmla="*/ 753 w 888"/>
                <a:gd name="T91" fmla="*/ 846 h 895"/>
                <a:gd name="T92" fmla="*/ 779 w 888"/>
                <a:gd name="T93" fmla="*/ 733 h 895"/>
                <a:gd name="T94" fmla="*/ 745 w 888"/>
                <a:gd name="T95" fmla="*/ 699 h 895"/>
                <a:gd name="T96" fmla="*/ 771 w 888"/>
                <a:gd name="T97" fmla="*/ 639 h 895"/>
                <a:gd name="T98" fmla="*/ 831 w 888"/>
                <a:gd name="T99" fmla="*/ 651 h 895"/>
                <a:gd name="T100" fmla="*/ 868 w 888"/>
                <a:gd name="T101" fmla="*/ 696 h 895"/>
                <a:gd name="T102" fmla="*/ 869 w 888"/>
                <a:gd name="T103" fmla="*/ 636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8" h="895">
                  <a:moveTo>
                    <a:pt x="869" y="636"/>
                  </a:moveTo>
                  <a:cubicBezTo>
                    <a:pt x="863" y="622"/>
                    <a:pt x="834" y="616"/>
                    <a:pt x="821" y="606"/>
                  </a:cubicBezTo>
                  <a:cubicBezTo>
                    <a:pt x="804" y="595"/>
                    <a:pt x="787" y="582"/>
                    <a:pt x="769" y="572"/>
                  </a:cubicBezTo>
                  <a:cubicBezTo>
                    <a:pt x="750" y="561"/>
                    <a:pt x="733" y="552"/>
                    <a:pt x="711" y="546"/>
                  </a:cubicBezTo>
                  <a:cubicBezTo>
                    <a:pt x="672" y="536"/>
                    <a:pt x="707" y="531"/>
                    <a:pt x="704" y="503"/>
                  </a:cubicBezTo>
                  <a:cubicBezTo>
                    <a:pt x="678" y="488"/>
                    <a:pt x="643" y="503"/>
                    <a:pt x="618" y="491"/>
                  </a:cubicBezTo>
                  <a:cubicBezTo>
                    <a:pt x="596" y="480"/>
                    <a:pt x="568" y="455"/>
                    <a:pt x="555" y="436"/>
                  </a:cubicBezTo>
                  <a:cubicBezTo>
                    <a:pt x="524" y="389"/>
                    <a:pt x="510" y="340"/>
                    <a:pt x="456" y="308"/>
                  </a:cubicBezTo>
                  <a:cubicBezTo>
                    <a:pt x="444" y="302"/>
                    <a:pt x="425" y="295"/>
                    <a:pt x="415" y="286"/>
                  </a:cubicBezTo>
                  <a:cubicBezTo>
                    <a:pt x="402" y="273"/>
                    <a:pt x="408" y="250"/>
                    <a:pt x="401" y="234"/>
                  </a:cubicBezTo>
                  <a:cubicBezTo>
                    <a:pt x="406" y="231"/>
                    <a:pt x="412" y="228"/>
                    <a:pt x="418" y="226"/>
                  </a:cubicBezTo>
                  <a:cubicBezTo>
                    <a:pt x="422" y="203"/>
                    <a:pt x="404" y="194"/>
                    <a:pt x="403" y="172"/>
                  </a:cubicBezTo>
                  <a:cubicBezTo>
                    <a:pt x="415" y="173"/>
                    <a:pt x="440" y="166"/>
                    <a:pt x="443" y="152"/>
                  </a:cubicBezTo>
                  <a:cubicBezTo>
                    <a:pt x="451" y="152"/>
                    <a:pt x="458" y="153"/>
                    <a:pt x="465" y="156"/>
                  </a:cubicBezTo>
                  <a:cubicBezTo>
                    <a:pt x="470" y="144"/>
                    <a:pt x="484" y="138"/>
                    <a:pt x="496" y="135"/>
                  </a:cubicBezTo>
                  <a:cubicBezTo>
                    <a:pt x="495" y="132"/>
                    <a:pt x="495" y="128"/>
                    <a:pt x="495" y="124"/>
                  </a:cubicBezTo>
                  <a:cubicBezTo>
                    <a:pt x="495" y="115"/>
                    <a:pt x="509" y="98"/>
                    <a:pt x="499" y="92"/>
                  </a:cubicBezTo>
                  <a:cubicBezTo>
                    <a:pt x="498" y="86"/>
                    <a:pt x="508" y="71"/>
                    <a:pt x="514" y="64"/>
                  </a:cubicBezTo>
                  <a:cubicBezTo>
                    <a:pt x="499" y="47"/>
                    <a:pt x="479" y="51"/>
                    <a:pt x="457" y="46"/>
                  </a:cubicBezTo>
                  <a:cubicBezTo>
                    <a:pt x="446" y="44"/>
                    <a:pt x="429" y="43"/>
                    <a:pt x="419" y="37"/>
                  </a:cubicBezTo>
                  <a:cubicBezTo>
                    <a:pt x="410" y="32"/>
                    <a:pt x="408" y="23"/>
                    <a:pt x="395" y="21"/>
                  </a:cubicBezTo>
                  <a:cubicBezTo>
                    <a:pt x="395" y="16"/>
                    <a:pt x="395" y="10"/>
                    <a:pt x="395" y="5"/>
                  </a:cubicBezTo>
                  <a:cubicBezTo>
                    <a:pt x="386" y="5"/>
                    <a:pt x="377" y="6"/>
                    <a:pt x="368" y="5"/>
                  </a:cubicBezTo>
                  <a:cubicBezTo>
                    <a:pt x="362" y="4"/>
                    <a:pt x="354" y="0"/>
                    <a:pt x="346" y="2"/>
                  </a:cubicBezTo>
                  <a:cubicBezTo>
                    <a:pt x="341" y="5"/>
                    <a:pt x="335" y="12"/>
                    <a:pt x="330" y="14"/>
                  </a:cubicBezTo>
                  <a:cubicBezTo>
                    <a:pt x="326" y="16"/>
                    <a:pt x="316" y="24"/>
                    <a:pt x="312" y="25"/>
                  </a:cubicBezTo>
                  <a:cubicBezTo>
                    <a:pt x="302" y="27"/>
                    <a:pt x="296" y="18"/>
                    <a:pt x="288" y="11"/>
                  </a:cubicBezTo>
                  <a:cubicBezTo>
                    <a:pt x="285" y="15"/>
                    <a:pt x="282" y="19"/>
                    <a:pt x="280" y="22"/>
                  </a:cubicBezTo>
                  <a:cubicBezTo>
                    <a:pt x="272" y="31"/>
                    <a:pt x="270" y="32"/>
                    <a:pt x="273" y="45"/>
                  </a:cubicBezTo>
                  <a:cubicBezTo>
                    <a:pt x="274" y="53"/>
                    <a:pt x="277" y="53"/>
                    <a:pt x="271" y="58"/>
                  </a:cubicBezTo>
                  <a:cubicBezTo>
                    <a:pt x="267" y="61"/>
                    <a:pt x="260" y="64"/>
                    <a:pt x="255" y="65"/>
                  </a:cubicBezTo>
                  <a:cubicBezTo>
                    <a:pt x="248" y="68"/>
                    <a:pt x="246" y="67"/>
                    <a:pt x="244" y="75"/>
                  </a:cubicBezTo>
                  <a:cubicBezTo>
                    <a:pt x="243" y="80"/>
                    <a:pt x="244" y="86"/>
                    <a:pt x="243" y="91"/>
                  </a:cubicBezTo>
                  <a:cubicBezTo>
                    <a:pt x="239" y="89"/>
                    <a:pt x="236" y="86"/>
                    <a:pt x="231" y="85"/>
                  </a:cubicBezTo>
                  <a:cubicBezTo>
                    <a:pt x="226" y="83"/>
                    <a:pt x="220" y="86"/>
                    <a:pt x="214" y="85"/>
                  </a:cubicBezTo>
                  <a:cubicBezTo>
                    <a:pt x="205" y="83"/>
                    <a:pt x="195" y="76"/>
                    <a:pt x="185" y="77"/>
                  </a:cubicBezTo>
                  <a:cubicBezTo>
                    <a:pt x="186" y="84"/>
                    <a:pt x="182" y="97"/>
                    <a:pt x="179" y="103"/>
                  </a:cubicBezTo>
                  <a:cubicBezTo>
                    <a:pt x="175" y="111"/>
                    <a:pt x="165" y="115"/>
                    <a:pt x="165" y="125"/>
                  </a:cubicBezTo>
                  <a:cubicBezTo>
                    <a:pt x="164" y="108"/>
                    <a:pt x="149" y="111"/>
                    <a:pt x="140" y="100"/>
                  </a:cubicBezTo>
                  <a:cubicBezTo>
                    <a:pt x="136" y="95"/>
                    <a:pt x="137" y="87"/>
                    <a:pt x="133" y="82"/>
                  </a:cubicBezTo>
                  <a:cubicBezTo>
                    <a:pt x="130" y="76"/>
                    <a:pt x="125" y="75"/>
                    <a:pt x="120" y="72"/>
                  </a:cubicBezTo>
                  <a:cubicBezTo>
                    <a:pt x="117" y="87"/>
                    <a:pt x="106" y="87"/>
                    <a:pt x="97" y="100"/>
                  </a:cubicBezTo>
                  <a:cubicBezTo>
                    <a:pt x="94" y="105"/>
                    <a:pt x="95" y="114"/>
                    <a:pt x="88" y="116"/>
                  </a:cubicBezTo>
                  <a:cubicBezTo>
                    <a:pt x="82" y="117"/>
                    <a:pt x="76" y="109"/>
                    <a:pt x="70" y="108"/>
                  </a:cubicBezTo>
                  <a:cubicBezTo>
                    <a:pt x="64" y="118"/>
                    <a:pt x="43" y="127"/>
                    <a:pt x="32" y="125"/>
                  </a:cubicBezTo>
                  <a:cubicBezTo>
                    <a:pt x="29" y="124"/>
                    <a:pt x="26" y="122"/>
                    <a:pt x="24" y="120"/>
                  </a:cubicBezTo>
                  <a:cubicBezTo>
                    <a:pt x="22" y="125"/>
                    <a:pt x="20" y="129"/>
                    <a:pt x="20" y="134"/>
                  </a:cubicBezTo>
                  <a:cubicBezTo>
                    <a:pt x="19" y="149"/>
                    <a:pt x="26" y="146"/>
                    <a:pt x="32" y="160"/>
                  </a:cubicBezTo>
                  <a:cubicBezTo>
                    <a:pt x="41" y="185"/>
                    <a:pt x="16" y="193"/>
                    <a:pt x="0" y="202"/>
                  </a:cubicBezTo>
                  <a:lnTo>
                    <a:pt x="0" y="208"/>
                  </a:lnTo>
                  <a:cubicBezTo>
                    <a:pt x="29" y="213"/>
                    <a:pt x="17" y="237"/>
                    <a:pt x="24" y="258"/>
                  </a:cubicBezTo>
                  <a:cubicBezTo>
                    <a:pt x="28" y="271"/>
                    <a:pt x="45" y="287"/>
                    <a:pt x="66" y="286"/>
                  </a:cubicBezTo>
                  <a:cubicBezTo>
                    <a:pt x="66" y="300"/>
                    <a:pt x="67" y="312"/>
                    <a:pt x="73" y="317"/>
                  </a:cubicBezTo>
                  <a:cubicBezTo>
                    <a:pt x="77" y="322"/>
                    <a:pt x="85" y="323"/>
                    <a:pt x="100" y="318"/>
                  </a:cubicBezTo>
                  <a:cubicBezTo>
                    <a:pt x="113" y="313"/>
                    <a:pt x="113" y="308"/>
                    <a:pt x="118" y="298"/>
                  </a:cubicBezTo>
                  <a:cubicBezTo>
                    <a:pt x="126" y="283"/>
                    <a:pt x="120" y="287"/>
                    <a:pt x="138" y="278"/>
                  </a:cubicBezTo>
                  <a:cubicBezTo>
                    <a:pt x="144" y="275"/>
                    <a:pt x="153" y="265"/>
                    <a:pt x="159" y="264"/>
                  </a:cubicBezTo>
                  <a:cubicBezTo>
                    <a:pt x="169" y="263"/>
                    <a:pt x="176" y="273"/>
                    <a:pt x="185" y="276"/>
                  </a:cubicBezTo>
                  <a:cubicBezTo>
                    <a:pt x="203" y="282"/>
                    <a:pt x="225" y="285"/>
                    <a:pt x="244" y="288"/>
                  </a:cubicBezTo>
                  <a:cubicBezTo>
                    <a:pt x="244" y="300"/>
                    <a:pt x="258" y="317"/>
                    <a:pt x="262" y="328"/>
                  </a:cubicBezTo>
                  <a:cubicBezTo>
                    <a:pt x="267" y="339"/>
                    <a:pt x="272" y="351"/>
                    <a:pt x="284" y="356"/>
                  </a:cubicBezTo>
                  <a:cubicBezTo>
                    <a:pt x="284" y="365"/>
                    <a:pt x="284" y="372"/>
                    <a:pt x="290" y="377"/>
                  </a:cubicBezTo>
                  <a:cubicBezTo>
                    <a:pt x="289" y="382"/>
                    <a:pt x="292" y="389"/>
                    <a:pt x="291" y="394"/>
                  </a:cubicBezTo>
                  <a:cubicBezTo>
                    <a:pt x="315" y="397"/>
                    <a:pt x="340" y="428"/>
                    <a:pt x="343" y="452"/>
                  </a:cubicBezTo>
                  <a:cubicBezTo>
                    <a:pt x="350" y="452"/>
                    <a:pt x="357" y="451"/>
                    <a:pt x="364" y="451"/>
                  </a:cubicBezTo>
                  <a:cubicBezTo>
                    <a:pt x="368" y="458"/>
                    <a:pt x="372" y="464"/>
                    <a:pt x="376" y="471"/>
                  </a:cubicBezTo>
                  <a:cubicBezTo>
                    <a:pt x="378" y="474"/>
                    <a:pt x="374" y="479"/>
                    <a:pt x="378" y="483"/>
                  </a:cubicBezTo>
                  <a:cubicBezTo>
                    <a:pt x="381" y="486"/>
                    <a:pt x="386" y="483"/>
                    <a:pt x="388" y="486"/>
                  </a:cubicBezTo>
                  <a:cubicBezTo>
                    <a:pt x="398" y="497"/>
                    <a:pt x="407" y="510"/>
                    <a:pt x="418" y="521"/>
                  </a:cubicBezTo>
                  <a:cubicBezTo>
                    <a:pt x="431" y="534"/>
                    <a:pt x="438" y="539"/>
                    <a:pt x="455" y="544"/>
                  </a:cubicBezTo>
                  <a:cubicBezTo>
                    <a:pt x="472" y="548"/>
                    <a:pt x="484" y="552"/>
                    <a:pt x="491" y="570"/>
                  </a:cubicBezTo>
                  <a:cubicBezTo>
                    <a:pt x="508" y="573"/>
                    <a:pt x="513" y="566"/>
                    <a:pt x="527" y="570"/>
                  </a:cubicBezTo>
                  <a:cubicBezTo>
                    <a:pt x="540" y="575"/>
                    <a:pt x="546" y="582"/>
                    <a:pt x="555" y="594"/>
                  </a:cubicBezTo>
                  <a:cubicBezTo>
                    <a:pt x="564" y="606"/>
                    <a:pt x="569" y="609"/>
                    <a:pt x="584" y="612"/>
                  </a:cubicBezTo>
                  <a:cubicBezTo>
                    <a:pt x="586" y="613"/>
                    <a:pt x="595" y="616"/>
                    <a:pt x="599" y="617"/>
                  </a:cubicBezTo>
                  <a:cubicBezTo>
                    <a:pt x="604" y="618"/>
                    <a:pt x="619" y="613"/>
                    <a:pt x="623" y="616"/>
                  </a:cubicBezTo>
                  <a:cubicBezTo>
                    <a:pt x="638" y="628"/>
                    <a:pt x="616" y="638"/>
                    <a:pt x="617" y="648"/>
                  </a:cubicBezTo>
                  <a:cubicBezTo>
                    <a:pt x="618" y="662"/>
                    <a:pt x="621" y="653"/>
                    <a:pt x="629" y="658"/>
                  </a:cubicBezTo>
                  <a:cubicBezTo>
                    <a:pt x="632" y="660"/>
                    <a:pt x="637" y="657"/>
                    <a:pt x="640" y="659"/>
                  </a:cubicBezTo>
                  <a:lnTo>
                    <a:pt x="645" y="667"/>
                  </a:lnTo>
                  <a:cubicBezTo>
                    <a:pt x="649" y="669"/>
                    <a:pt x="652" y="672"/>
                    <a:pt x="659" y="674"/>
                  </a:cubicBezTo>
                  <a:cubicBezTo>
                    <a:pt x="665" y="677"/>
                    <a:pt x="675" y="674"/>
                    <a:pt x="681" y="677"/>
                  </a:cubicBezTo>
                  <a:cubicBezTo>
                    <a:pt x="697" y="684"/>
                    <a:pt x="681" y="699"/>
                    <a:pt x="697" y="705"/>
                  </a:cubicBezTo>
                  <a:cubicBezTo>
                    <a:pt x="695" y="712"/>
                    <a:pt x="699" y="716"/>
                    <a:pt x="700" y="721"/>
                  </a:cubicBezTo>
                  <a:cubicBezTo>
                    <a:pt x="702" y="725"/>
                    <a:pt x="702" y="734"/>
                    <a:pt x="703" y="737"/>
                  </a:cubicBezTo>
                  <a:cubicBezTo>
                    <a:pt x="705" y="745"/>
                    <a:pt x="709" y="761"/>
                    <a:pt x="719" y="763"/>
                  </a:cubicBezTo>
                  <a:cubicBezTo>
                    <a:pt x="719" y="770"/>
                    <a:pt x="728" y="784"/>
                    <a:pt x="725" y="791"/>
                  </a:cubicBezTo>
                  <a:cubicBezTo>
                    <a:pt x="721" y="800"/>
                    <a:pt x="708" y="800"/>
                    <a:pt x="705" y="809"/>
                  </a:cubicBezTo>
                  <a:cubicBezTo>
                    <a:pt x="701" y="818"/>
                    <a:pt x="711" y="828"/>
                    <a:pt x="705" y="839"/>
                  </a:cubicBezTo>
                  <a:cubicBezTo>
                    <a:pt x="700" y="847"/>
                    <a:pt x="692" y="848"/>
                    <a:pt x="685" y="853"/>
                  </a:cubicBezTo>
                  <a:cubicBezTo>
                    <a:pt x="685" y="872"/>
                    <a:pt x="695" y="895"/>
                    <a:pt x="719" y="888"/>
                  </a:cubicBezTo>
                  <a:cubicBezTo>
                    <a:pt x="742" y="882"/>
                    <a:pt x="724" y="851"/>
                    <a:pt x="753" y="846"/>
                  </a:cubicBezTo>
                  <a:cubicBezTo>
                    <a:pt x="751" y="822"/>
                    <a:pt x="761" y="789"/>
                    <a:pt x="787" y="784"/>
                  </a:cubicBezTo>
                  <a:cubicBezTo>
                    <a:pt x="792" y="775"/>
                    <a:pt x="785" y="742"/>
                    <a:pt x="779" y="733"/>
                  </a:cubicBezTo>
                  <a:cubicBezTo>
                    <a:pt x="772" y="720"/>
                    <a:pt x="756" y="712"/>
                    <a:pt x="745" y="706"/>
                  </a:cubicBezTo>
                  <a:lnTo>
                    <a:pt x="745" y="699"/>
                  </a:lnTo>
                  <a:cubicBezTo>
                    <a:pt x="760" y="697"/>
                    <a:pt x="759" y="682"/>
                    <a:pt x="757" y="671"/>
                  </a:cubicBezTo>
                  <a:cubicBezTo>
                    <a:pt x="774" y="664"/>
                    <a:pt x="762" y="648"/>
                    <a:pt x="771" y="639"/>
                  </a:cubicBezTo>
                  <a:cubicBezTo>
                    <a:pt x="781" y="630"/>
                    <a:pt x="799" y="635"/>
                    <a:pt x="803" y="646"/>
                  </a:cubicBezTo>
                  <a:cubicBezTo>
                    <a:pt x="812" y="649"/>
                    <a:pt x="823" y="647"/>
                    <a:pt x="831" y="651"/>
                  </a:cubicBezTo>
                  <a:cubicBezTo>
                    <a:pt x="847" y="657"/>
                    <a:pt x="837" y="657"/>
                    <a:pt x="843" y="673"/>
                  </a:cubicBezTo>
                  <a:cubicBezTo>
                    <a:pt x="848" y="686"/>
                    <a:pt x="866" y="702"/>
                    <a:pt x="868" y="696"/>
                  </a:cubicBezTo>
                  <a:cubicBezTo>
                    <a:pt x="872" y="687"/>
                    <a:pt x="878" y="681"/>
                    <a:pt x="879" y="673"/>
                  </a:cubicBezTo>
                  <a:cubicBezTo>
                    <a:pt x="880" y="661"/>
                    <a:pt x="888" y="637"/>
                    <a:pt x="869" y="6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00">
              <a:extLst>
                <a:ext uri="{FF2B5EF4-FFF2-40B4-BE49-F238E27FC236}">
                  <a16:creationId xmlns:a16="http://schemas.microsoft.com/office/drawing/2014/main" id="{742D945D-2904-4B12-9F21-918C2A98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411" y="3075471"/>
              <a:ext cx="11819" cy="7879"/>
            </a:xfrm>
            <a:custGeom>
              <a:avLst/>
              <a:gdLst>
                <a:gd name="T0" fmla="*/ 32 w 41"/>
                <a:gd name="T1" fmla="*/ 2 h 25"/>
                <a:gd name="T2" fmla="*/ 9 w 41"/>
                <a:gd name="T3" fmla="*/ 9 h 25"/>
                <a:gd name="T4" fmla="*/ 18 w 41"/>
                <a:gd name="T5" fmla="*/ 21 h 25"/>
                <a:gd name="T6" fmla="*/ 35 w 41"/>
                <a:gd name="T7" fmla="*/ 17 h 25"/>
                <a:gd name="T8" fmla="*/ 32 w 41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2" y="2"/>
                  </a:moveTo>
                  <a:cubicBezTo>
                    <a:pt x="28" y="0"/>
                    <a:pt x="15" y="7"/>
                    <a:pt x="9" y="9"/>
                  </a:cubicBezTo>
                  <a:cubicBezTo>
                    <a:pt x="4" y="12"/>
                    <a:pt x="0" y="25"/>
                    <a:pt x="18" y="21"/>
                  </a:cubicBezTo>
                  <a:cubicBezTo>
                    <a:pt x="18" y="21"/>
                    <a:pt x="30" y="16"/>
                    <a:pt x="35" y="17"/>
                  </a:cubicBezTo>
                  <a:cubicBezTo>
                    <a:pt x="41" y="17"/>
                    <a:pt x="36" y="4"/>
                    <a:pt x="32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01">
              <a:extLst>
                <a:ext uri="{FF2B5EF4-FFF2-40B4-BE49-F238E27FC236}">
                  <a16:creationId xmlns:a16="http://schemas.microsoft.com/office/drawing/2014/main" id="{F1BFBFD6-A640-4B4D-8D5B-2725F1A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1951" y="2982233"/>
              <a:ext cx="126069" cy="93239"/>
            </a:xfrm>
            <a:custGeom>
              <a:avLst/>
              <a:gdLst>
                <a:gd name="T0" fmla="*/ 424 w 424"/>
                <a:gd name="T1" fmla="*/ 109 h 313"/>
                <a:gd name="T2" fmla="*/ 409 w 424"/>
                <a:gd name="T3" fmla="*/ 112 h 313"/>
                <a:gd name="T4" fmla="*/ 402 w 424"/>
                <a:gd name="T5" fmla="*/ 122 h 313"/>
                <a:gd name="T6" fmla="*/ 303 w 424"/>
                <a:gd name="T7" fmla="*/ 105 h 313"/>
                <a:gd name="T8" fmla="*/ 273 w 424"/>
                <a:gd name="T9" fmla="*/ 108 h 313"/>
                <a:gd name="T10" fmla="*/ 267 w 424"/>
                <a:gd name="T11" fmla="*/ 98 h 313"/>
                <a:gd name="T12" fmla="*/ 252 w 424"/>
                <a:gd name="T13" fmla="*/ 99 h 313"/>
                <a:gd name="T14" fmla="*/ 224 w 424"/>
                <a:gd name="T15" fmla="*/ 100 h 313"/>
                <a:gd name="T16" fmla="*/ 212 w 424"/>
                <a:gd name="T17" fmla="*/ 102 h 313"/>
                <a:gd name="T18" fmla="*/ 209 w 424"/>
                <a:gd name="T19" fmla="*/ 116 h 313"/>
                <a:gd name="T20" fmla="*/ 163 w 424"/>
                <a:gd name="T21" fmla="*/ 92 h 313"/>
                <a:gd name="T22" fmla="*/ 155 w 424"/>
                <a:gd name="T23" fmla="*/ 120 h 313"/>
                <a:gd name="T24" fmla="*/ 169 w 424"/>
                <a:gd name="T25" fmla="*/ 143 h 313"/>
                <a:gd name="T26" fmla="*/ 195 w 424"/>
                <a:gd name="T27" fmla="*/ 196 h 313"/>
                <a:gd name="T28" fmla="*/ 237 w 424"/>
                <a:gd name="T29" fmla="*/ 230 h 313"/>
                <a:gd name="T30" fmla="*/ 274 w 424"/>
                <a:gd name="T31" fmla="*/ 270 h 313"/>
                <a:gd name="T32" fmla="*/ 307 w 424"/>
                <a:gd name="T33" fmla="*/ 313 h 313"/>
                <a:gd name="T34" fmla="*/ 296 w 424"/>
                <a:gd name="T35" fmla="*/ 311 h 313"/>
                <a:gd name="T36" fmla="*/ 241 w 424"/>
                <a:gd name="T37" fmla="*/ 269 h 313"/>
                <a:gd name="T38" fmla="*/ 194 w 424"/>
                <a:gd name="T39" fmla="*/ 265 h 313"/>
                <a:gd name="T40" fmla="*/ 183 w 424"/>
                <a:gd name="T41" fmla="*/ 249 h 313"/>
                <a:gd name="T42" fmla="*/ 164 w 424"/>
                <a:gd name="T43" fmla="*/ 241 h 313"/>
                <a:gd name="T44" fmla="*/ 153 w 424"/>
                <a:gd name="T45" fmla="*/ 227 h 313"/>
                <a:gd name="T46" fmla="*/ 132 w 424"/>
                <a:gd name="T47" fmla="*/ 222 h 313"/>
                <a:gd name="T48" fmla="*/ 131 w 424"/>
                <a:gd name="T49" fmla="*/ 204 h 313"/>
                <a:gd name="T50" fmla="*/ 151 w 424"/>
                <a:gd name="T51" fmla="*/ 198 h 313"/>
                <a:gd name="T52" fmla="*/ 128 w 424"/>
                <a:gd name="T53" fmla="*/ 173 h 313"/>
                <a:gd name="T54" fmla="*/ 106 w 424"/>
                <a:gd name="T55" fmla="*/ 148 h 313"/>
                <a:gd name="T56" fmla="*/ 95 w 424"/>
                <a:gd name="T57" fmla="*/ 115 h 313"/>
                <a:gd name="T58" fmla="*/ 76 w 424"/>
                <a:gd name="T59" fmla="*/ 92 h 313"/>
                <a:gd name="T60" fmla="*/ 47 w 424"/>
                <a:gd name="T61" fmla="*/ 118 h 313"/>
                <a:gd name="T62" fmla="*/ 44 w 424"/>
                <a:gd name="T63" fmla="*/ 128 h 313"/>
                <a:gd name="T64" fmla="*/ 36 w 424"/>
                <a:gd name="T65" fmla="*/ 136 h 313"/>
                <a:gd name="T66" fmla="*/ 25 w 424"/>
                <a:gd name="T67" fmla="*/ 151 h 313"/>
                <a:gd name="T68" fmla="*/ 19 w 424"/>
                <a:gd name="T69" fmla="*/ 135 h 313"/>
                <a:gd name="T70" fmla="*/ 7 w 424"/>
                <a:gd name="T71" fmla="*/ 126 h 313"/>
                <a:gd name="T72" fmla="*/ 0 w 424"/>
                <a:gd name="T73" fmla="*/ 101 h 313"/>
                <a:gd name="T74" fmla="*/ 1 w 424"/>
                <a:gd name="T75" fmla="*/ 93 h 313"/>
                <a:gd name="T76" fmla="*/ 26 w 424"/>
                <a:gd name="T77" fmla="*/ 90 h 313"/>
                <a:gd name="T78" fmla="*/ 61 w 424"/>
                <a:gd name="T79" fmla="*/ 74 h 313"/>
                <a:gd name="T80" fmla="*/ 100 w 424"/>
                <a:gd name="T81" fmla="*/ 86 h 313"/>
                <a:gd name="T82" fmla="*/ 110 w 424"/>
                <a:gd name="T83" fmla="*/ 69 h 313"/>
                <a:gd name="T84" fmla="*/ 121 w 424"/>
                <a:gd name="T85" fmla="*/ 53 h 313"/>
                <a:gd name="T86" fmla="*/ 137 w 424"/>
                <a:gd name="T87" fmla="*/ 42 h 313"/>
                <a:gd name="T88" fmla="*/ 138 w 424"/>
                <a:gd name="T89" fmla="*/ 19 h 313"/>
                <a:gd name="T90" fmla="*/ 173 w 424"/>
                <a:gd name="T91" fmla="*/ 5 h 313"/>
                <a:gd name="T92" fmla="*/ 213 w 424"/>
                <a:gd name="T93" fmla="*/ 1 h 313"/>
                <a:gd name="T94" fmla="*/ 222 w 424"/>
                <a:gd name="T95" fmla="*/ 0 h 313"/>
                <a:gd name="T96" fmla="*/ 246 w 424"/>
                <a:gd name="T97" fmla="*/ 11 h 313"/>
                <a:gd name="T98" fmla="*/ 258 w 424"/>
                <a:gd name="T99" fmla="*/ 22 h 313"/>
                <a:gd name="T100" fmla="*/ 271 w 424"/>
                <a:gd name="T101" fmla="*/ 30 h 313"/>
                <a:gd name="T102" fmla="*/ 298 w 424"/>
                <a:gd name="T103" fmla="*/ 46 h 313"/>
                <a:gd name="T104" fmla="*/ 333 w 424"/>
                <a:gd name="T105" fmla="*/ 51 h 313"/>
                <a:gd name="T106" fmla="*/ 364 w 424"/>
                <a:gd name="T107" fmla="*/ 59 h 313"/>
                <a:gd name="T108" fmla="*/ 375 w 424"/>
                <a:gd name="T109" fmla="*/ 50 h 313"/>
                <a:gd name="T110" fmla="*/ 387 w 424"/>
                <a:gd name="T111" fmla="*/ 49 h 313"/>
                <a:gd name="T112" fmla="*/ 387 w 424"/>
                <a:gd name="T113" fmla="*/ 54 h 313"/>
                <a:gd name="T114" fmla="*/ 391 w 424"/>
                <a:gd name="T115" fmla="*/ 71 h 313"/>
                <a:gd name="T116" fmla="*/ 402 w 424"/>
                <a:gd name="T117" fmla="*/ 96 h 313"/>
                <a:gd name="T118" fmla="*/ 424 w 424"/>
                <a:gd name="T119" fmla="*/ 109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4" h="313">
                  <a:moveTo>
                    <a:pt x="424" y="109"/>
                  </a:moveTo>
                  <a:cubicBezTo>
                    <a:pt x="419" y="110"/>
                    <a:pt x="413" y="111"/>
                    <a:pt x="409" y="112"/>
                  </a:cubicBezTo>
                  <a:cubicBezTo>
                    <a:pt x="406" y="115"/>
                    <a:pt x="403" y="118"/>
                    <a:pt x="402" y="122"/>
                  </a:cubicBezTo>
                  <a:cubicBezTo>
                    <a:pt x="368" y="119"/>
                    <a:pt x="340" y="105"/>
                    <a:pt x="303" y="105"/>
                  </a:cubicBezTo>
                  <a:cubicBezTo>
                    <a:pt x="294" y="105"/>
                    <a:pt x="280" y="110"/>
                    <a:pt x="273" y="108"/>
                  </a:cubicBezTo>
                  <a:cubicBezTo>
                    <a:pt x="269" y="106"/>
                    <a:pt x="270" y="99"/>
                    <a:pt x="267" y="98"/>
                  </a:cubicBezTo>
                  <a:cubicBezTo>
                    <a:pt x="262" y="96"/>
                    <a:pt x="257" y="99"/>
                    <a:pt x="252" y="99"/>
                  </a:cubicBezTo>
                  <a:cubicBezTo>
                    <a:pt x="239" y="98"/>
                    <a:pt x="237" y="96"/>
                    <a:pt x="224" y="100"/>
                  </a:cubicBezTo>
                  <a:cubicBezTo>
                    <a:pt x="219" y="102"/>
                    <a:pt x="217" y="97"/>
                    <a:pt x="212" y="102"/>
                  </a:cubicBezTo>
                  <a:cubicBezTo>
                    <a:pt x="210" y="104"/>
                    <a:pt x="210" y="112"/>
                    <a:pt x="209" y="116"/>
                  </a:cubicBezTo>
                  <a:cubicBezTo>
                    <a:pt x="194" y="117"/>
                    <a:pt x="178" y="81"/>
                    <a:pt x="163" y="92"/>
                  </a:cubicBezTo>
                  <a:cubicBezTo>
                    <a:pt x="158" y="96"/>
                    <a:pt x="156" y="114"/>
                    <a:pt x="155" y="120"/>
                  </a:cubicBezTo>
                  <a:cubicBezTo>
                    <a:pt x="154" y="137"/>
                    <a:pt x="159" y="133"/>
                    <a:pt x="169" y="143"/>
                  </a:cubicBezTo>
                  <a:cubicBezTo>
                    <a:pt x="184" y="156"/>
                    <a:pt x="181" y="181"/>
                    <a:pt x="195" y="196"/>
                  </a:cubicBezTo>
                  <a:cubicBezTo>
                    <a:pt x="208" y="210"/>
                    <a:pt x="223" y="218"/>
                    <a:pt x="237" y="230"/>
                  </a:cubicBezTo>
                  <a:cubicBezTo>
                    <a:pt x="250" y="242"/>
                    <a:pt x="262" y="257"/>
                    <a:pt x="274" y="270"/>
                  </a:cubicBezTo>
                  <a:cubicBezTo>
                    <a:pt x="281" y="278"/>
                    <a:pt x="308" y="304"/>
                    <a:pt x="307" y="313"/>
                  </a:cubicBezTo>
                  <a:cubicBezTo>
                    <a:pt x="303" y="313"/>
                    <a:pt x="300" y="312"/>
                    <a:pt x="296" y="311"/>
                  </a:cubicBezTo>
                  <a:cubicBezTo>
                    <a:pt x="284" y="290"/>
                    <a:pt x="264" y="275"/>
                    <a:pt x="241" y="269"/>
                  </a:cubicBezTo>
                  <a:cubicBezTo>
                    <a:pt x="228" y="266"/>
                    <a:pt x="204" y="274"/>
                    <a:pt x="194" y="265"/>
                  </a:cubicBezTo>
                  <a:cubicBezTo>
                    <a:pt x="189" y="262"/>
                    <a:pt x="188" y="254"/>
                    <a:pt x="183" y="249"/>
                  </a:cubicBezTo>
                  <a:cubicBezTo>
                    <a:pt x="177" y="244"/>
                    <a:pt x="169" y="246"/>
                    <a:pt x="164" y="241"/>
                  </a:cubicBezTo>
                  <a:cubicBezTo>
                    <a:pt x="160" y="237"/>
                    <a:pt x="159" y="230"/>
                    <a:pt x="153" y="227"/>
                  </a:cubicBezTo>
                  <a:cubicBezTo>
                    <a:pt x="147" y="224"/>
                    <a:pt x="137" y="227"/>
                    <a:pt x="132" y="222"/>
                  </a:cubicBezTo>
                  <a:cubicBezTo>
                    <a:pt x="128" y="218"/>
                    <a:pt x="127" y="208"/>
                    <a:pt x="131" y="204"/>
                  </a:cubicBezTo>
                  <a:cubicBezTo>
                    <a:pt x="137" y="198"/>
                    <a:pt x="147" y="206"/>
                    <a:pt x="151" y="198"/>
                  </a:cubicBezTo>
                  <a:cubicBezTo>
                    <a:pt x="142" y="191"/>
                    <a:pt x="136" y="182"/>
                    <a:pt x="128" y="173"/>
                  </a:cubicBezTo>
                  <a:cubicBezTo>
                    <a:pt x="119" y="165"/>
                    <a:pt x="111" y="159"/>
                    <a:pt x="106" y="148"/>
                  </a:cubicBezTo>
                  <a:cubicBezTo>
                    <a:pt x="102" y="138"/>
                    <a:pt x="103" y="124"/>
                    <a:pt x="95" y="115"/>
                  </a:cubicBezTo>
                  <a:cubicBezTo>
                    <a:pt x="88" y="106"/>
                    <a:pt x="79" y="106"/>
                    <a:pt x="76" y="92"/>
                  </a:cubicBezTo>
                  <a:cubicBezTo>
                    <a:pt x="58" y="94"/>
                    <a:pt x="51" y="101"/>
                    <a:pt x="47" y="118"/>
                  </a:cubicBezTo>
                  <a:cubicBezTo>
                    <a:pt x="46" y="121"/>
                    <a:pt x="46" y="125"/>
                    <a:pt x="44" y="128"/>
                  </a:cubicBezTo>
                  <a:cubicBezTo>
                    <a:pt x="42" y="132"/>
                    <a:pt x="38" y="133"/>
                    <a:pt x="36" y="136"/>
                  </a:cubicBezTo>
                  <a:cubicBezTo>
                    <a:pt x="32" y="141"/>
                    <a:pt x="34" y="153"/>
                    <a:pt x="25" y="151"/>
                  </a:cubicBezTo>
                  <a:cubicBezTo>
                    <a:pt x="23" y="146"/>
                    <a:pt x="23" y="139"/>
                    <a:pt x="19" y="135"/>
                  </a:cubicBezTo>
                  <a:cubicBezTo>
                    <a:pt x="16" y="131"/>
                    <a:pt x="10" y="130"/>
                    <a:pt x="7" y="126"/>
                  </a:cubicBezTo>
                  <a:cubicBezTo>
                    <a:pt x="1" y="119"/>
                    <a:pt x="0" y="110"/>
                    <a:pt x="0" y="101"/>
                  </a:cubicBezTo>
                  <a:lnTo>
                    <a:pt x="1" y="93"/>
                  </a:lnTo>
                  <a:cubicBezTo>
                    <a:pt x="9" y="93"/>
                    <a:pt x="19" y="93"/>
                    <a:pt x="26" y="90"/>
                  </a:cubicBezTo>
                  <a:cubicBezTo>
                    <a:pt x="37" y="85"/>
                    <a:pt x="50" y="72"/>
                    <a:pt x="61" y="74"/>
                  </a:cubicBezTo>
                  <a:cubicBezTo>
                    <a:pt x="74" y="76"/>
                    <a:pt x="85" y="90"/>
                    <a:pt x="100" y="86"/>
                  </a:cubicBezTo>
                  <a:cubicBezTo>
                    <a:pt x="111" y="83"/>
                    <a:pt x="107" y="78"/>
                    <a:pt x="110" y="69"/>
                  </a:cubicBezTo>
                  <a:cubicBezTo>
                    <a:pt x="112" y="62"/>
                    <a:pt x="116" y="57"/>
                    <a:pt x="121" y="53"/>
                  </a:cubicBezTo>
                  <a:cubicBezTo>
                    <a:pt x="125" y="49"/>
                    <a:pt x="133" y="48"/>
                    <a:pt x="137" y="42"/>
                  </a:cubicBezTo>
                  <a:cubicBezTo>
                    <a:pt x="141" y="35"/>
                    <a:pt x="137" y="26"/>
                    <a:pt x="138" y="19"/>
                  </a:cubicBezTo>
                  <a:cubicBezTo>
                    <a:pt x="151" y="18"/>
                    <a:pt x="161" y="10"/>
                    <a:pt x="173" y="5"/>
                  </a:cubicBezTo>
                  <a:cubicBezTo>
                    <a:pt x="186" y="0"/>
                    <a:pt x="200" y="3"/>
                    <a:pt x="213" y="1"/>
                  </a:cubicBezTo>
                  <a:cubicBezTo>
                    <a:pt x="216" y="0"/>
                    <a:pt x="219" y="0"/>
                    <a:pt x="222" y="0"/>
                  </a:cubicBezTo>
                  <a:cubicBezTo>
                    <a:pt x="231" y="0"/>
                    <a:pt x="237" y="3"/>
                    <a:pt x="246" y="11"/>
                  </a:cubicBezTo>
                  <a:cubicBezTo>
                    <a:pt x="251" y="14"/>
                    <a:pt x="253" y="19"/>
                    <a:pt x="258" y="22"/>
                  </a:cubicBezTo>
                  <a:cubicBezTo>
                    <a:pt x="262" y="25"/>
                    <a:pt x="268" y="25"/>
                    <a:pt x="271" y="30"/>
                  </a:cubicBezTo>
                  <a:cubicBezTo>
                    <a:pt x="284" y="32"/>
                    <a:pt x="286" y="42"/>
                    <a:pt x="298" y="46"/>
                  </a:cubicBezTo>
                  <a:cubicBezTo>
                    <a:pt x="309" y="50"/>
                    <a:pt x="322" y="47"/>
                    <a:pt x="333" y="51"/>
                  </a:cubicBezTo>
                  <a:cubicBezTo>
                    <a:pt x="343" y="55"/>
                    <a:pt x="351" y="65"/>
                    <a:pt x="364" y="59"/>
                  </a:cubicBezTo>
                  <a:cubicBezTo>
                    <a:pt x="368" y="57"/>
                    <a:pt x="371" y="51"/>
                    <a:pt x="375" y="50"/>
                  </a:cubicBezTo>
                  <a:cubicBezTo>
                    <a:pt x="378" y="49"/>
                    <a:pt x="383" y="49"/>
                    <a:pt x="387" y="49"/>
                  </a:cubicBezTo>
                  <a:cubicBezTo>
                    <a:pt x="387" y="50"/>
                    <a:pt x="387" y="51"/>
                    <a:pt x="387" y="54"/>
                  </a:cubicBezTo>
                  <a:cubicBezTo>
                    <a:pt x="387" y="59"/>
                    <a:pt x="390" y="66"/>
                    <a:pt x="391" y="71"/>
                  </a:cubicBezTo>
                  <a:cubicBezTo>
                    <a:pt x="394" y="78"/>
                    <a:pt x="397" y="89"/>
                    <a:pt x="402" y="96"/>
                  </a:cubicBezTo>
                  <a:cubicBezTo>
                    <a:pt x="408" y="102"/>
                    <a:pt x="417" y="103"/>
                    <a:pt x="424" y="10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02">
              <a:extLst>
                <a:ext uri="{FF2B5EF4-FFF2-40B4-BE49-F238E27FC236}">
                  <a16:creationId xmlns:a16="http://schemas.microsoft.com/office/drawing/2014/main" id="{8FC882E3-5EAE-4766-ABE5-5E90DE287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1552" y="3074158"/>
              <a:ext cx="11819" cy="5253"/>
            </a:xfrm>
            <a:custGeom>
              <a:avLst/>
              <a:gdLst>
                <a:gd name="T0" fmla="*/ 32 w 42"/>
                <a:gd name="T1" fmla="*/ 0 h 16"/>
                <a:gd name="T2" fmla="*/ 15 w 42"/>
                <a:gd name="T3" fmla="*/ 10 h 16"/>
                <a:gd name="T4" fmla="*/ 30 w 42"/>
                <a:gd name="T5" fmla="*/ 10 h 16"/>
                <a:gd name="T6" fmla="*/ 42 w 42"/>
                <a:gd name="T7" fmla="*/ 13 h 16"/>
                <a:gd name="T8" fmla="*/ 32 w 4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">
                  <a:moveTo>
                    <a:pt x="32" y="0"/>
                  </a:moveTo>
                  <a:cubicBezTo>
                    <a:pt x="27" y="0"/>
                    <a:pt x="0" y="3"/>
                    <a:pt x="15" y="10"/>
                  </a:cubicBezTo>
                  <a:cubicBezTo>
                    <a:pt x="15" y="10"/>
                    <a:pt x="27" y="8"/>
                    <a:pt x="30" y="10"/>
                  </a:cubicBezTo>
                  <a:cubicBezTo>
                    <a:pt x="33" y="12"/>
                    <a:pt x="42" y="16"/>
                    <a:pt x="42" y="13"/>
                  </a:cubicBezTo>
                  <a:cubicBezTo>
                    <a:pt x="42" y="11"/>
                    <a:pt x="36" y="1"/>
                    <a:pt x="32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03">
              <a:extLst>
                <a:ext uri="{FF2B5EF4-FFF2-40B4-BE49-F238E27FC236}">
                  <a16:creationId xmlns:a16="http://schemas.microsoft.com/office/drawing/2014/main" id="{1286BAC3-18F5-4CCC-92BD-A882C79A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926" y="3070218"/>
              <a:ext cx="10506" cy="2626"/>
            </a:xfrm>
            <a:custGeom>
              <a:avLst/>
              <a:gdLst>
                <a:gd name="T0" fmla="*/ 28 w 37"/>
                <a:gd name="T1" fmla="*/ 7 h 9"/>
                <a:gd name="T2" fmla="*/ 34 w 37"/>
                <a:gd name="T3" fmla="*/ 0 h 9"/>
                <a:gd name="T4" fmla="*/ 0 w 37"/>
                <a:gd name="T5" fmla="*/ 0 h 9"/>
                <a:gd name="T6" fmla="*/ 18 w 37"/>
                <a:gd name="T7" fmla="*/ 9 h 9"/>
                <a:gd name="T8" fmla="*/ 28 w 37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">
                  <a:moveTo>
                    <a:pt x="28" y="7"/>
                  </a:moveTo>
                  <a:cubicBezTo>
                    <a:pt x="32" y="5"/>
                    <a:pt x="37" y="1"/>
                    <a:pt x="34" y="0"/>
                  </a:cubicBezTo>
                  <a:lnTo>
                    <a:pt x="0" y="0"/>
                  </a:lnTo>
                  <a:cubicBezTo>
                    <a:pt x="2" y="2"/>
                    <a:pt x="6" y="9"/>
                    <a:pt x="18" y="9"/>
                  </a:cubicBezTo>
                  <a:cubicBezTo>
                    <a:pt x="18" y="9"/>
                    <a:pt x="24" y="9"/>
                    <a:pt x="28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04">
              <a:extLst>
                <a:ext uri="{FF2B5EF4-FFF2-40B4-BE49-F238E27FC236}">
                  <a16:creationId xmlns:a16="http://schemas.microsoft.com/office/drawing/2014/main" id="{8F8DF565-C816-4861-9A63-68C528DE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8926" y="3063652"/>
              <a:ext cx="10506" cy="3940"/>
            </a:xfrm>
            <a:custGeom>
              <a:avLst/>
              <a:gdLst>
                <a:gd name="T0" fmla="*/ 24 w 36"/>
                <a:gd name="T1" fmla="*/ 15 h 15"/>
                <a:gd name="T2" fmla="*/ 36 w 36"/>
                <a:gd name="T3" fmla="*/ 8 h 15"/>
                <a:gd name="T4" fmla="*/ 23 w 36"/>
                <a:gd name="T5" fmla="*/ 3 h 15"/>
                <a:gd name="T6" fmla="*/ 1 w 36"/>
                <a:gd name="T7" fmla="*/ 3 h 15"/>
                <a:gd name="T8" fmla="*/ 24 w 36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5">
                  <a:moveTo>
                    <a:pt x="24" y="15"/>
                  </a:moveTo>
                  <a:lnTo>
                    <a:pt x="36" y="8"/>
                  </a:lnTo>
                  <a:cubicBezTo>
                    <a:pt x="34" y="6"/>
                    <a:pt x="27" y="3"/>
                    <a:pt x="23" y="3"/>
                  </a:cubicBezTo>
                  <a:cubicBezTo>
                    <a:pt x="19" y="2"/>
                    <a:pt x="0" y="0"/>
                    <a:pt x="1" y="3"/>
                  </a:cubicBezTo>
                  <a:cubicBezTo>
                    <a:pt x="2" y="5"/>
                    <a:pt x="11" y="15"/>
                    <a:pt x="24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05">
              <a:extLst>
                <a:ext uri="{FF2B5EF4-FFF2-40B4-BE49-F238E27FC236}">
                  <a16:creationId xmlns:a16="http://schemas.microsoft.com/office/drawing/2014/main" id="{E6BE0DBE-5153-4565-B5E2-1BB92212E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337" y="3013750"/>
              <a:ext cx="7879" cy="10506"/>
            </a:xfrm>
            <a:custGeom>
              <a:avLst/>
              <a:gdLst>
                <a:gd name="T0" fmla="*/ 27 w 30"/>
                <a:gd name="T1" fmla="*/ 28 h 37"/>
                <a:gd name="T2" fmla="*/ 8 w 30"/>
                <a:gd name="T3" fmla="*/ 1 h 37"/>
                <a:gd name="T4" fmla="*/ 2 w 30"/>
                <a:gd name="T5" fmla="*/ 9 h 37"/>
                <a:gd name="T6" fmla="*/ 24 w 30"/>
                <a:gd name="T7" fmla="*/ 37 h 37"/>
                <a:gd name="T8" fmla="*/ 27 w 30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7">
                  <a:moveTo>
                    <a:pt x="27" y="28"/>
                  </a:moveTo>
                  <a:cubicBezTo>
                    <a:pt x="24" y="23"/>
                    <a:pt x="11" y="0"/>
                    <a:pt x="8" y="1"/>
                  </a:cubicBezTo>
                  <a:cubicBezTo>
                    <a:pt x="5" y="1"/>
                    <a:pt x="3" y="2"/>
                    <a:pt x="2" y="9"/>
                  </a:cubicBezTo>
                  <a:cubicBezTo>
                    <a:pt x="0" y="16"/>
                    <a:pt x="2" y="29"/>
                    <a:pt x="24" y="37"/>
                  </a:cubicBezTo>
                  <a:cubicBezTo>
                    <a:pt x="24" y="37"/>
                    <a:pt x="30" y="33"/>
                    <a:pt x="27" y="2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06">
              <a:extLst>
                <a:ext uri="{FF2B5EF4-FFF2-40B4-BE49-F238E27FC236}">
                  <a16:creationId xmlns:a16="http://schemas.microsoft.com/office/drawing/2014/main" id="{F014B84F-2BB3-4B10-B9B3-8B7490B6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024" y="3022942"/>
              <a:ext cx="7879" cy="13132"/>
            </a:xfrm>
            <a:custGeom>
              <a:avLst/>
              <a:gdLst>
                <a:gd name="T0" fmla="*/ 0 w 23"/>
                <a:gd name="T1" fmla="*/ 4 h 44"/>
                <a:gd name="T2" fmla="*/ 4 w 23"/>
                <a:gd name="T3" fmla="*/ 27 h 44"/>
                <a:gd name="T4" fmla="*/ 23 w 23"/>
                <a:gd name="T5" fmla="*/ 32 h 44"/>
                <a:gd name="T6" fmla="*/ 14 w 23"/>
                <a:gd name="T7" fmla="*/ 12 h 44"/>
                <a:gd name="T8" fmla="*/ 0 w 23"/>
                <a:gd name="T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4">
                  <a:moveTo>
                    <a:pt x="0" y="4"/>
                  </a:moveTo>
                  <a:cubicBezTo>
                    <a:pt x="0" y="8"/>
                    <a:pt x="0" y="24"/>
                    <a:pt x="4" y="27"/>
                  </a:cubicBezTo>
                  <a:cubicBezTo>
                    <a:pt x="8" y="30"/>
                    <a:pt x="20" y="44"/>
                    <a:pt x="23" y="32"/>
                  </a:cubicBezTo>
                  <a:cubicBezTo>
                    <a:pt x="23" y="32"/>
                    <a:pt x="18" y="15"/>
                    <a:pt x="14" y="12"/>
                  </a:cubicBezTo>
                  <a:cubicBezTo>
                    <a:pt x="11" y="9"/>
                    <a:pt x="1" y="0"/>
                    <a:pt x="0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07">
              <a:extLst>
                <a:ext uri="{FF2B5EF4-FFF2-40B4-BE49-F238E27FC236}">
                  <a16:creationId xmlns:a16="http://schemas.microsoft.com/office/drawing/2014/main" id="{6D126181-665A-4C20-9461-5956B292E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0842" y="3028195"/>
              <a:ext cx="5253" cy="5253"/>
            </a:xfrm>
            <a:custGeom>
              <a:avLst/>
              <a:gdLst>
                <a:gd name="T0" fmla="*/ 4 w 17"/>
                <a:gd name="T1" fmla="*/ 2 h 18"/>
                <a:gd name="T2" fmla="*/ 1 w 17"/>
                <a:gd name="T3" fmla="*/ 14 h 18"/>
                <a:gd name="T4" fmla="*/ 12 w 17"/>
                <a:gd name="T5" fmla="*/ 14 h 18"/>
                <a:gd name="T6" fmla="*/ 4 w 17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4" y="2"/>
                  </a:moveTo>
                  <a:cubicBezTo>
                    <a:pt x="0" y="0"/>
                    <a:pt x="0" y="11"/>
                    <a:pt x="1" y="14"/>
                  </a:cubicBezTo>
                  <a:cubicBezTo>
                    <a:pt x="2" y="18"/>
                    <a:pt x="8" y="15"/>
                    <a:pt x="12" y="14"/>
                  </a:cubicBezTo>
                  <a:cubicBezTo>
                    <a:pt x="17" y="13"/>
                    <a:pt x="5" y="4"/>
                    <a:pt x="4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308">
              <a:extLst>
                <a:ext uri="{FF2B5EF4-FFF2-40B4-BE49-F238E27FC236}">
                  <a16:creationId xmlns:a16="http://schemas.microsoft.com/office/drawing/2014/main" id="{17CB1448-AA73-4B46-985A-A80C79EB2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782" y="3033448"/>
              <a:ext cx="6567" cy="7879"/>
            </a:xfrm>
            <a:custGeom>
              <a:avLst/>
              <a:gdLst>
                <a:gd name="T0" fmla="*/ 9 w 25"/>
                <a:gd name="T1" fmla="*/ 5 h 24"/>
                <a:gd name="T2" fmla="*/ 11 w 25"/>
                <a:gd name="T3" fmla="*/ 20 h 24"/>
                <a:gd name="T4" fmla="*/ 22 w 25"/>
                <a:gd name="T5" fmla="*/ 23 h 24"/>
                <a:gd name="T6" fmla="*/ 9 w 25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">
                  <a:moveTo>
                    <a:pt x="9" y="5"/>
                  </a:moveTo>
                  <a:cubicBezTo>
                    <a:pt x="0" y="0"/>
                    <a:pt x="6" y="17"/>
                    <a:pt x="11" y="20"/>
                  </a:cubicBezTo>
                  <a:cubicBezTo>
                    <a:pt x="16" y="24"/>
                    <a:pt x="18" y="24"/>
                    <a:pt x="22" y="23"/>
                  </a:cubicBezTo>
                  <a:cubicBezTo>
                    <a:pt x="25" y="22"/>
                    <a:pt x="9" y="5"/>
                    <a:pt x="9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09">
              <a:extLst>
                <a:ext uri="{FF2B5EF4-FFF2-40B4-BE49-F238E27FC236}">
                  <a16:creationId xmlns:a16="http://schemas.microsoft.com/office/drawing/2014/main" id="{87ACCAB3-8B38-4741-A96A-5B63BBF4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903" y="3034761"/>
              <a:ext cx="3940" cy="6567"/>
            </a:xfrm>
            <a:custGeom>
              <a:avLst/>
              <a:gdLst>
                <a:gd name="T0" fmla="*/ 12 w 15"/>
                <a:gd name="T1" fmla="*/ 5 h 20"/>
                <a:gd name="T2" fmla="*/ 2 w 15"/>
                <a:gd name="T3" fmla="*/ 5 h 20"/>
                <a:gd name="T4" fmla="*/ 14 w 15"/>
                <a:gd name="T5" fmla="*/ 14 h 20"/>
                <a:gd name="T6" fmla="*/ 12 w 15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0">
                  <a:moveTo>
                    <a:pt x="12" y="5"/>
                  </a:moveTo>
                  <a:cubicBezTo>
                    <a:pt x="8" y="4"/>
                    <a:pt x="0" y="0"/>
                    <a:pt x="2" y="5"/>
                  </a:cubicBezTo>
                  <a:cubicBezTo>
                    <a:pt x="4" y="9"/>
                    <a:pt x="9" y="20"/>
                    <a:pt x="14" y="14"/>
                  </a:cubicBezTo>
                  <a:cubicBezTo>
                    <a:pt x="14" y="14"/>
                    <a:pt x="15" y="6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10">
              <a:extLst>
                <a:ext uri="{FF2B5EF4-FFF2-40B4-BE49-F238E27FC236}">
                  <a16:creationId xmlns:a16="http://schemas.microsoft.com/office/drawing/2014/main" id="{94E63EEB-EC9D-402F-9413-45684D0FC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2156" y="3042641"/>
              <a:ext cx="6567" cy="7879"/>
            </a:xfrm>
            <a:custGeom>
              <a:avLst/>
              <a:gdLst>
                <a:gd name="T0" fmla="*/ 3 w 21"/>
                <a:gd name="T1" fmla="*/ 2 h 25"/>
                <a:gd name="T2" fmla="*/ 18 w 21"/>
                <a:gd name="T3" fmla="*/ 25 h 25"/>
                <a:gd name="T4" fmla="*/ 18 w 21"/>
                <a:gd name="T5" fmla="*/ 15 h 25"/>
                <a:gd name="T6" fmla="*/ 3 w 21"/>
                <a:gd name="T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5">
                  <a:moveTo>
                    <a:pt x="3" y="2"/>
                  </a:moveTo>
                  <a:cubicBezTo>
                    <a:pt x="0" y="10"/>
                    <a:pt x="16" y="25"/>
                    <a:pt x="18" y="25"/>
                  </a:cubicBezTo>
                  <a:cubicBezTo>
                    <a:pt x="21" y="25"/>
                    <a:pt x="19" y="19"/>
                    <a:pt x="18" y="15"/>
                  </a:cubicBezTo>
                  <a:cubicBezTo>
                    <a:pt x="17" y="10"/>
                    <a:pt x="4" y="0"/>
                    <a:pt x="3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11">
              <a:extLst>
                <a:ext uri="{FF2B5EF4-FFF2-40B4-BE49-F238E27FC236}">
                  <a16:creationId xmlns:a16="http://schemas.microsoft.com/office/drawing/2014/main" id="{F72F771D-8A40-4BA0-AFF6-40524EB4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33" y="2912631"/>
              <a:ext cx="133948" cy="89299"/>
            </a:xfrm>
            <a:custGeom>
              <a:avLst/>
              <a:gdLst>
                <a:gd name="T0" fmla="*/ 449 w 449"/>
                <a:gd name="T1" fmla="*/ 52 h 299"/>
                <a:gd name="T2" fmla="*/ 444 w 449"/>
                <a:gd name="T3" fmla="*/ 63 h 299"/>
                <a:gd name="T4" fmla="*/ 421 w 449"/>
                <a:gd name="T5" fmla="*/ 77 h 299"/>
                <a:gd name="T6" fmla="*/ 399 w 449"/>
                <a:gd name="T7" fmla="*/ 130 h 299"/>
                <a:gd name="T8" fmla="*/ 373 w 449"/>
                <a:gd name="T9" fmla="*/ 179 h 299"/>
                <a:gd name="T10" fmla="*/ 365 w 449"/>
                <a:gd name="T11" fmla="*/ 191 h 299"/>
                <a:gd name="T12" fmla="*/ 364 w 449"/>
                <a:gd name="T13" fmla="*/ 206 h 299"/>
                <a:gd name="T14" fmla="*/ 339 w 449"/>
                <a:gd name="T15" fmla="*/ 215 h 299"/>
                <a:gd name="T16" fmla="*/ 318 w 449"/>
                <a:gd name="T17" fmla="*/ 233 h 299"/>
                <a:gd name="T18" fmla="*/ 295 w 449"/>
                <a:gd name="T19" fmla="*/ 251 h 299"/>
                <a:gd name="T20" fmla="*/ 295 w 449"/>
                <a:gd name="T21" fmla="*/ 252 h 299"/>
                <a:gd name="T22" fmla="*/ 284 w 449"/>
                <a:gd name="T23" fmla="*/ 251 h 299"/>
                <a:gd name="T24" fmla="*/ 258 w 449"/>
                <a:gd name="T25" fmla="*/ 245 h 299"/>
                <a:gd name="T26" fmla="*/ 238 w 449"/>
                <a:gd name="T27" fmla="*/ 255 h 299"/>
                <a:gd name="T28" fmla="*/ 214 w 449"/>
                <a:gd name="T29" fmla="*/ 266 h 299"/>
                <a:gd name="T30" fmla="*/ 195 w 449"/>
                <a:gd name="T31" fmla="*/ 279 h 299"/>
                <a:gd name="T32" fmla="*/ 193 w 449"/>
                <a:gd name="T33" fmla="*/ 283 h 299"/>
                <a:gd name="T34" fmla="*/ 181 w 449"/>
                <a:gd name="T35" fmla="*/ 284 h 299"/>
                <a:gd name="T36" fmla="*/ 170 w 449"/>
                <a:gd name="T37" fmla="*/ 293 h 299"/>
                <a:gd name="T38" fmla="*/ 139 w 449"/>
                <a:gd name="T39" fmla="*/ 285 h 299"/>
                <a:gd name="T40" fmla="*/ 104 w 449"/>
                <a:gd name="T41" fmla="*/ 280 h 299"/>
                <a:gd name="T42" fmla="*/ 77 w 449"/>
                <a:gd name="T43" fmla="*/ 264 h 299"/>
                <a:gd name="T44" fmla="*/ 64 w 449"/>
                <a:gd name="T45" fmla="*/ 256 h 299"/>
                <a:gd name="T46" fmla="*/ 52 w 449"/>
                <a:gd name="T47" fmla="*/ 245 h 299"/>
                <a:gd name="T48" fmla="*/ 28 w 449"/>
                <a:gd name="T49" fmla="*/ 234 h 299"/>
                <a:gd name="T50" fmla="*/ 16 w 449"/>
                <a:gd name="T51" fmla="*/ 196 h 299"/>
                <a:gd name="T52" fmla="*/ 8 w 449"/>
                <a:gd name="T53" fmla="*/ 180 h 299"/>
                <a:gd name="T54" fmla="*/ 9 w 449"/>
                <a:gd name="T55" fmla="*/ 178 h 299"/>
                <a:gd name="T56" fmla="*/ 18 w 449"/>
                <a:gd name="T57" fmla="*/ 171 h 299"/>
                <a:gd name="T58" fmla="*/ 14 w 449"/>
                <a:gd name="T59" fmla="*/ 162 h 299"/>
                <a:gd name="T60" fmla="*/ 13 w 449"/>
                <a:gd name="T61" fmla="*/ 136 h 299"/>
                <a:gd name="T62" fmla="*/ 17 w 449"/>
                <a:gd name="T63" fmla="*/ 114 h 299"/>
                <a:gd name="T64" fmla="*/ 11 w 449"/>
                <a:gd name="T65" fmla="*/ 96 h 299"/>
                <a:gd name="T66" fmla="*/ 39 w 449"/>
                <a:gd name="T67" fmla="*/ 96 h 299"/>
                <a:gd name="T68" fmla="*/ 43 w 449"/>
                <a:gd name="T69" fmla="*/ 60 h 299"/>
                <a:gd name="T70" fmla="*/ 43 w 449"/>
                <a:gd name="T71" fmla="*/ 61 h 299"/>
                <a:gd name="T72" fmla="*/ 43 w 449"/>
                <a:gd name="T73" fmla="*/ 61 h 299"/>
                <a:gd name="T74" fmla="*/ 69 w 449"/>
                <a:gd name="T75" fmla="*/ 75 h 299"/>
                <a:gd name="T76" fmla="*/ 114 w 449"/>
                <a:gd name="T77" fmla="*/ 90 h 299"/>
                <a:gd name="T78" fmla="*/ 137 w 449"/>
                <a:gd name="T79" fmla="*/ 86 h 299"/>
                <a:gd name="T80" fmla="*/ 162 w 449"/>
                <a:gd name="T81" fmla="*/ 82 h 299"/>
                <a:gd name="T82" fmla="*/ 186 w 449"/>
                <a:gd name="T83" fmla="*/ 78 h 299"/>
                <a:gd name="T84" fmla="*/ 199 w 449"/>
                <a:gd name="T85" fmla="*/ 58 h 299"/>
                <a:gd name="T86" fmla="*/ 221 w 449"/>
                <a:gd name="T87" fmla="*/ 52 h 299"/>
                <a:gd name="T88" fmla="*/ 237 w 449"/>
                <a:gd name="T89" fmla="*/ 39 h 299"/>
                <a:gd name="T90" fmla="*/ 260 w 449"/>
                <a:gd name="T91" fmla="*/ 56 h 299"/>
                <a:gd name="T92" fmla="*/ 282 w 449"/>
                <a:gd name="T93" fmla="*/ 24 h 299"/>
                <a:gd name="T94" fmla="*/ 283 w 449"/>
                <a:gd name="T95" fmla="*/ 22 h 299"/>
                <a:gd name="T96" fmla="*/ 286 w 449"/>
                <a:gd name="T97" fmla="*/ 21 h 299"/>
                <a:gd name="T98" fmla="*/ 325 w 449"/>
                <a:gd name="T99" fmla="*/ 13 h 299"/>
                <a:gd name="T100" fmla="*/ 376 w 449"/>
                <a:gd name="T101" fmla="*/ 15 h 299"/>
                <a:gd name="T102" fmla="*/ 406 w 449"/>
                <a:gd name="T103" fmla="*/ 10 h 299"/>
                <a:gd name="T104" fmla="*/ 448 w 449"/>
                <a:gd name="T105" fmla="*/ 51 h 299"/>
                <a:gd name="T106" fmla="*/ 449 w 449"/>
                <a:gd name="T107" fmla="*/ 52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9" h="299">
                  <a:moveTo>
                    <a:pt x="449" y="52"/>
                  </a:moveTo>
                  <a:cubicBezTo>
                    <a:pt x="448" y="56"/>
                    <a:pt x="447" y="60"/>
                    <a:pt x="444" y="63"/>
                  </a:cubicBezTo>
                  <a:cubicBezTo>
                    <a:pt x="438" y="70"/>
                    <a:pt x="428" y="71"/>
                    <a:pt x="421" y="77"/>
                  </a:cubicBezTo>
                  <a:cubicBezTo>
                    <a:pt x="407" y="91"/>
                    <a:pt x="406" y="114"/>
                    <a:pt x="399" y="130"/>
                  </a:cubicBezTo>
                  <a:cubicBezTo>
                    <a:pt x="392" y="147"/>
                    <a:pt x="382" y="163"/>
                    <a:pt x="373" y="179"/>
                  </a:cubicBezTo>
                  <a:cubicBezTo>
                    <a:pt x="370" y="184"/>
                    <a:pt x="367" y="185"/>
                    <a:pt x="365" y="191"/>
                  </a:cubicBezTo>
                  <a:cubicBezTo>
                    <a:pt x="364" y="196"/>
                    <a:pt x="367" y="201"/>
                    <a:pt x="364" y="206"/>
                  </a:cubicBezTo>
                  <a:cubicBezTo>
                    <a:pt x="358" y="216"/>
                    <a:pt x="348" y="212"/>
                    <a:pt x="339" y="215"/>
                  </a:cubicBezTo>
                  <a:cubicBezTo>
                    <a:pt x="330" y="218"/>
                    <a:pt x="324" y="226"/>
                    <a:pt x="318" y="233"/>
                  </a:cubicBezTo>
                  <a:cubicBezTo>
                    <a:pt x="310" y="241"/>
                    <a:pt x="304" y="246"/>
                    <a:pt x="295" y="251"/>
                  </a:cubicBezTo>
                  <a:lnTo>
                    <a:pt x="295" y="252"/>
                  </a:lnTo>
                  <a:cubicBezTo>
                    <a:pt x="291" y="252"/>
                    <a:pt x="288" y="252"/>
                    <a:pt x="284" y="251"/>
                  </a:cubicBezTo>
                  <a:cubicBezTo>
                    <a:pt x="275" y="250"/>
                    <a:pt x="268" y="244"/>
                    <a:pt x="258" y="245"/>
                  </a:cubicBezTo>
                  <a:cubicBezTo>
                    <a:pt x="250" y="245"/>
                    <a:pt x="246" y="249"/>
                    <a:pt x="238" y="255"/>
                  </a:cubicBezTo>
                  <a:cubicBezTo>
                    <a:pt x="230" y="261"/>
                    <a:pt x="224" y="262"/>
                    <a:pt x="214" y="266"/>
                  </a:cubicBezTo>
                  <a:cubicBezTo>
                    <a:pt x="208" y="268"/>
                    <a:pt x="199" y="274"/>
                    <a:pt x="195" y="279"/>
                  </a:cubicBezTo>
                  <a:cubicBezTo>
                    <a:pt x="193" y="283"/>
                    <a:pt x="193" y="282"/>
                    <a:pt x="193" y="283"/>
                  </a:cubicBezTo>
                  <a:cubicBezTo>
                    <a:pt x="189" y="283"/>
                    <a:pt x="184" y="283"/>
                    <a:pt x="181" y="284"/>
                  </a:cubicBezTo>
                  <a:cubicBezTo>
                    <a:pt x="177" y="285"/>
                    <a:pt x="174" y="291"/>
                    <a:pt x="170" y="293"/>
                  </a:cubicBezTo>
                  <a:cubicBezTo>
                    <a:pt x="157" y="299"/>
                    <a:pt x="149" y="289"/>
                    <a:pt x="139" y="285"/>
                  </a:cubicBezTo>
                  <a:cubicBezTo>
                    <a:pt x="128" y="281"/>
                    <a:pt x="115" y="284"/>
                    <a:pt x="104" y="280"/>
                  </a:cubicBezTo>
                  <a:cubicBezTo>
                    <a:pt x="92" y="276"/>
                    <a:pt x="90" y="266"/>
                    <a:pt x="77" y="264"/>
                  </a:cubicBezTo>
                  <a:cubicBezTo>
                    <a:pt x="74" y="259"/>
                    <a:pt x="68" y="259"/>
                    <a:pt x="64" y="256"/>
                  </a:cubicBezTo>
                  <a:cubicBezTo>
                    <a:pt x="59" y="253"/>
                    <a:pt x="57" y="248"/>
                    <a:pt x="52" y="245"/>
                  </a:cubicBezTo>
                  <a:cubicBezTo>
                    <a:pt x="43" y="237"/>
                    <a:pt x="37" y="234"/>
                    <a:pt x="28" y="234"/>
                  </a:cubicBezTo>
                  <a:cubicBezTo>
                    <a:pt x="26" y="221"/>
                    <a:pt x="25" y="209"/>
                    <a:pt x="16" y="196"/>
                  </a:cubicBezTo>
                  <a:cubicBezTo>
                    <a:pt x="11" y="190"/>
                    <a:pt x="7" y="186"/>
                    <a:pt x="8" y="180"/>
                  </a:cubicBezTo>
                  <a:lnTo>
                    <a:pt x="9" y="178"/>
                  </a:lnTo>
                  <a:cubicBezTo>
                    <a:pt x="10" y="176"/>
                    <a:pt x="18" y="175"/>
                    <a:pt x="18" y="171"/>
                  </a:cubicBezTo>
                  <a:cubicBezTo>
                    <a:pt x="19" y="166"/>
                    <a:pt x="14" y="165"/>
                    <a:pt x="14" y="162"/>
                  </a:cubicBezTo>
                  <a:cubicBezTo>
                    <a:pt x="13" y="155"/>
                    <a:pt x="11" y="145"/>
                    <a:pt x="13" y="136"/>
                  </a:cubicBezTo>
                  <a:cubicBezTo>
                    <a:pt x="14" y="128"/>
                    <a:pt x="21" y="122"/>
                    <a:pt x="17" y="114"/>
                  </a:cubicBezTo>
                  <a:cubicBezTo>
                    <a:pt x="14" y="107"/>
                    <a:pt x="0" y="104"/>
                    <a:pt x="11" y="96"/>
                  </a:cubicBezTo>
                  <a:cubicBezTo>
                    <a:pt x="16" y="93"/>
                    <a:pt x="33" y="96"/>
                    <a:pt x="39" y="96"/>
                  </a:cubicBezTo>
                  <a:cubicBezTo>
                    <a:pt x="43" y="85"/>
                    <a:pt x="42" y="73"/>
                    <a:pt x="43" y="60"/>
                  </a:cubicBezTo>
                  <a:lnTo>
                    <a:pt x="43" y="61"/>
                  </a:lnTo>
                  <a:lnTo>
                    <a:pt x="43" y="61"/>
                  </a:lnTo>
                  <a:cubicBezTo>
                    <a:pt x="50" y="66"/>
                    <a:pt x="64" y="69"/>
                    <a:pt x="69" y="75"/>
                  </a:cubicBezTo>
                  <a:cubicBezTo>
                    <a:pt x="86" y="77"/>
                    <a:pt x="96" y="89"/>
                    <a:pt x="114" y="90"/>
                  </a:cubicBezTo>
                  <a:cubicBezTo>
                    <a:pt x="124" y="90"/>
                    <a:pt x="128" y="89"/>
                    <a:pt x="137" y="86"/>
                  </a:cubicBezTo>
                  <a:cubicBezTo>
                    <a:pt x="146" y="83"/>
                    <a:pt x="153" y="83"/>
                    <a:pt x="162" y="82"/>
                  </a:cubicBezTo>
                  <a:cubicBezTo>
                    <a:pt x="167" y="81"/>
                    <a:pt x="183" y="80"/>
                    <a:pt x="186" y="78"/>
                  </a:cubicBezTo>
                  <a:cubicBezTo>
                    <a:pt x="193" y="74"/>
                    <a:pt x="190" y="62"/>
                    <a:pt x="199" y="58"/>
                  </a:cubicBezTo>
                  <a:cubicBezTo>
                    <a:pt x="205" y="54"/>
                    <a:pt x="213" y="56"/>
                    <a:pt x="221" y="52"/>
                  </a:cubicBezTo>
                  <a:cubicBezTo>
                    <a:pt x="227" y="48"/>
                    <a:pt x="234" y="46"/>
                    <a:pt x="237" y="39"/>
                  </a:cubicBezTo>
                  <a:cubicBezTo>
                    <a:pt x="247" y="38"/>
                    <a:pt x="249" y="54"/>
                    <a:pt x="260" y="56"/>
                  </a:cubicBezTo>
                  <a:cubicBezTo>
                    <a:pt x="260" y="44"/>
                    <a:pt x="269" y="26"/>
                    <a:pt x="282" y="24"/>
                  </a:cubicBezTo>
                  <a:lnTo>
                    <a:pt x="283" y="22"/>
                  </a:lnTo>
                  <a:lnTo>
                    <a:pt x="286" y="21"/>
                  </a:lnTo>
                  <a:cubicBezTo>
                    <a:pt x="287" y="0"/>
                    <a:pt x="314" y="10"/>
                    <a:pt x="325" y="13"/>
                  </a:cubicBezTo>
                  <a:cubicBezTo>
                    <a:pt x="341" y="17"/>
                    <a:pt x="359" y="13"/>
                    <a:pt x="376" y="15"/>
                  </a:cubicBezTo>
                  <a:cubicBezTo>
                    <a:pt x="378" y="20"/>
                    <a:pt x="394" y="15"/>
                    <a:pt x="406" y="10"/>
                  </a:cubicBezTo>
                  <a:cubicBezTo>
                    <a:pt x="412" y="25"/>
                    <a:pt x="444" y="26"/>
                    <a:pt x="448" y="51"/>
                  </a:cubicBezTo>
                  <a:lnTo>
                    <a:pt x="449" y="5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12">
              <a:extLst>
                <a:ext uri="{FF2B5EF4-FFF2-40B4-BE49-F238E27FC236}">
                  <a16:creationId xmlns:a16="http://schemas.microsoft.com/office/drawing/2014/main" id="{EC0A3EAF-CE76-4274-9BAB-0CBB1E66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515" y="2984859"/>
              <a:ext cx="91925" cy="126069"/>
            </a:xfrm>
            <a:custGeom>
              <a:avLst/>
              <a:gdLst>
                <a:gd name="T0" fmla="*/ 306 w 310"/>
                <a:gd name="T1" fmla="*/ 289 h 422"/>
                <a:gd name="T2" fmla="*/ 288 w 310"/>
                <a:gd name="T3" fmla="*/ 310 h 422"/>
                <a:gd name="T4" fmla="*/ 283 w 310"/>
                <a:gd name="T5" fmla="*/ 333 h 422"/>
                <a:gd name="T6" fmla="*/ 291 w 310"/>
                <a:gd name="T7" fmla="*/ 346 h 422"/>
                <a:gd name="T8" fmla="*/ 287 w 310"/>
                <a:gd name="T9" fmla="*/ 360 h 422"/>
                <a:gd name="T10" fmla="*/ 288 w 310"/>
                <a:gd name="T11" fmla="*/ 360 h 422"/>
                <a:gd name="T12" fmla="*/ 218 w 310"/>
                <a:gd name="T13" fmla="*/ 372 h 422"/>
                <a:gd name="T14" fmla="*/ 183 w 310"/>
                <a:gd name="T15" fmla="*/ 386 h 422"/>
                <a:gd name="T16" fmla="*/ 163 w 310"/>
                <a:gd name="T17" fmla="*/ 413 h 422"/>
                <a:gd name="T18" fmla="*/ 154 w 310"/>
                <a:gd name="T19" fmla="*/ 421 h 422"/>
                <a:gd name="T20" fmla="*/ 154 w 310"/>
                <a:gd name="T21" fmla="*/ 422 h 422"/>
                <a:gd name="T22" fmla="*/ 154 w 310"/>
                <a:gd name="T23" fmla="*/ 422 h 422"/>
                <a:gd name="T24" fmla="*/ 154 w 310"/>
                <a:gd name="T25" fmla="*/ 416 h 422"/>
                <a:gd name="T26" fmla="*/ 136 w 310"/>
                <a:gd name="T27" fmla="*/ 364 h 422"/>
                <a:gd name="T28" fmla="*/ 115 w 310"/>
                <a:gd name="T29" fmla="*/ 349 h 422"/>
                <a:gd name="T30" fmla="*/ 111 w 310"/>
                <a:gd name="T31" fmla="*/ 334 h 422"/>
                <a:gd name="T32" fmla="*/ 115 w 310"/>
                <a:gd name="T33" fmla="*/ 324 h 422"/>
                <a:gd name="T34" fmla="*/ 86 w 310"/>
                <a:gd name="T35" fmla="*/ 289 h 422"/>
                <a:gd name="T36" fmla="*/ 64 w 310"/>
                <a:gd name="T37" fmla="*/ 275 h 422"/>
                <a:gd name="T38" fmla="*/ 48 w 310"/>
                <a:gd name="T39" fmla="*/ 255 h 422"/>
                <a:gd name="T40" fmla="*/ 49 w 310"/>
                <a:gd name="T41" fmla="*/ 252 h 422"/>
                <a:gd name="T42" fmla="*/ 52 w 310"/>
                <a:gd name="T43" fmla="*/ 249 h 422"/>
                <a:gd name="T44" fmla="*/ 51 w 310"/>
                <a:gd name="T45" fmla="*/ 240 h 422"/>
                <a:gd name="T46" fmla="*/ 36 w 310"/>
                <a:gd name="T47" fmla="*/ 215 h 422"/>
                <a:gd name="T48" fmla="*/ 61 w 310"/>
                <a:gd name="T49" fmla="*/ 207 h 422"/>
                <a:gd name="T50" fmla="*/ 22 w 310"/>
                <a:gd name="T51" fmla="*/ 165 h 422"/>
                <a:gd name="T52" fmla="*/ 35 w 310"/>
                <a:gd name="T53" fmla="*/ 135 h 422"/>
                <a:gd name="T54" fmla="*/ 15 w 310"/>
                <a:gd name="T55" fmla="*/ 120 h 422"/>
                <a:gd name="T56" fmla="*/ 15 w 310"/>
                <a:gd name="T57" fmla="*/ 112 h 422"/>
                <a:gd name="T58" fmla="*/ 22 w 310"/>
                <a:gd name="T59" fmla="*/ 102 h 422"/>
                <a:gd name="T60" fmla="*/ 37 w 310"/>
                <a:gd name="T61" fmla="*/ 99 h 422"/>
                <a:gd name="T62" fmla="*/ 15 w 310"/>
                <a:gd name="T63" fmla="*/ 86 h 422"/>
                <a:gd name="T64" fmla="*/ 4 w 310"/>
                <a:gd name="T65" fmla="*/ 61 h 422"/>
                <a:gd name="T66" fmla="*/ 0 w 310"/>
                <a:gd name="T67" fmla="*/ 44 h 422"/>
                <a:gd name="T68" fmla="*/ 0 w 310"/>
                <a:gd name="T69" fmla="*/ 39 h 422"/>
                <a:gd name="T70" fmla="*/ 2 w 310"/>
                <a:gd name="T71" fmla="*/ 35 h 422"/>
                <a:gd name="T72" fmla="*/ 21 w 310"/>
                <a:gd name="T73" fmla="*/ 22 h 422"/>
                <a:gd name="T74" fmla="*/ 45 w 310"/>
                <a:gd name="T75" fmla="*/ 11 h 422"/>
                <a:gd name="T76" fmla="*/ 65 w 310"/>
                <a:gd name="T77" fmla="*/ 1 h 422"/>
                <a:gd name="T78" fmla="*/ 91 w 310"/>
                <a:gd name="T79" fmla="*/ 7 h 422"/>
                <a:gd name="T80" fmla="*/ 102 w 310"/>
                <a:gd name="T81" fmla="*/ 8 h 422"/>
                <a:gd name="T82" fmla="*/ 167 w 310"/>
                <a:gd name="T83" fmla="*/ 70 h 422"/>
                <a:gd name="T84" fmla="*/ 185 w 310"/>
                <a:gd name="T85" fmla="*/ 93 h 422"/>
                <a:gd name="T86" fmla="*/ 184 w 310"/>
                <a:gd name="T87" fmla="*/ 120 h 422"/>
                <a:gd name="T88" fmla="*/ 208 w 310"/>
                <a:gd name="T89" fmla="*/ 126 h 422"/>
                <a:gd name="T90" fmla="*/ 216 w 310"/>
                <a:gd name="T91" fmla="*/ 142 h 422"/>
                <a:gd name="T92" fmla="*/ 239 w 310"/>
                <a:gd name="T93" fmla="*/ 146 h 422"/>
                <a:gd name="T94" fmla="*/ 283 w 310"/>
                <a:gd name="T95" fmla="*/ 140 h 422"/>
                <a:gd name="T96" fmla="*/ 275 w 310"/>
                <a:gd name="T97" fmla="*/ 170 h 422"/>
                <a:gd name="T98" fmla="*/ 278 w 310"/>
                <a:gd name="T99" fmla="*/ 173 h 422"/>
                <a:gd name="T100" fmla="*/ 278 w 310"/>
                <a:gd name="T101" fmla="*/ 187 h 422"/>
                <a:gd name="T102" fmla="*/ 274 w 310"/>
                <a:gd name="T103" fmla="*/ 218 h 422"/>
                <a:gd name="T104" fmla="*/ 303 w 310"/>
                <a:gd name="T105" fmla="*/ 266 h 422"/>
                <a:gd name="T106" fmla="*/ 306 w 310"/>
                <a:gd name="T107" fmla="*/ 289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10" h="422">
                  <a:moveTo>
                    <a:pt x="306" y="289"/>
                  </a:moveTo>
                  <a:cubicBezTo>
                    <a:pt x="302" y="298"/>
                    <a:pt x="295" y="303"/>
                    <a:pt x="288" y="310"/>
                  </a:cubicBezTo>
                  <a:cubicBezTo>
                    <a:pt x="281" y="318"/>
                    <a:pt x="278" y="322"/>
                    <a:pt x="283" y="333"/>
                  </a:cubicBezTo>
                  <a:cubicBezTo>
                    <a:pt x="284" y="337"/>
                    <a:pt x="291" y="343"/>
                    <a:pt x="291" y="346"/>
                  </a:cubicBezTo>
                  <a:cubicBezTo>
                    <a:pt x="292" y="352"/>
                    <a:pt x="286" y="353"/>
                    <a:pt x="287" y="360"/>
                  </a:cubicBezTo>
                  <a:lnTo>
                    <a:pt x="288" y="360"/>
                  </a:lnTo>
                  <a:cubicBezTo>
                    <a:pt x="264" y="360"/>
                    <a:pt x="238" y="366"/>
                    <a:pt x="218" y="372"/>
                  </a:cubicBezTo>
                  <a:cubicBezTo>
                    <a:pt x="206" y="376"/>
                    <a:pt x="195" y="382"/>
                    <a:pt x="183" y="386"/>
                  </a:cubicBezTo>
                  <a:cubicBezTo>
                    <a:pt x="166" y="393"/>
                    <a:pt x="167" y="396"/>
                    <a:pt x="163" y="413"/>
                  </a:cubicBezTo>
                  <a:cubicBezTo>
                    <a:pt x="160" y="415"/>
                    <a:pt x="157" y="418"/>
                    <a:pt x="154" y="421"/>
                  </a:cubicBezTo>
                  <a:lnTo>
                    <a:pt x="154" y="422"/>
                  </a:lnTo>
                  <a:lnTo>
                    <a:pt x="154" y="422"/>
                  </a:lnTo>
                  <a:lnTo>
                    <a:pt x="154" y="416"/>
                  </a:lnTo>
                  <a:cubicBezTo>
                    <a:pt x="148" y="396"/>
                    <a:pt x="158" y="376"/>
                    <a:pt x="136" y="364"/>
                  </a:cubicBezTo>
                  <a:cubicBezTo>
                    <a:pt x="127" y="358"/>
                    <a:pt x="122" y="358"/>
                    <a:pt x="115" y="349"/>
                  </a:cubicBezTo>
                  <a:cubicBezTo>
                    <a:pt x="110" y="341"/>
                    <a:pt x="109" y="338"/>
                    <a:pt x="111" y="334"/>
                  </a:cubicBezTo>
                  <a:cubicBezTo>
                    <a:pt x="112" y="331"/>
                    <a:pt x="113" y="328"/>
                    <a:pt x="115" y="324"/>
                  </a:cubicBezTo>
                  <a:cubicBezTo>
                    <a:pt x="125" y="298"/>
                    <a:pt x="106" y="297"/>
                    <a:pt x="86" y="289"/>
                  </a:cubicBezTo>
                  <a:cubicBezTo>
                    <a:pt x="74" y="285"/>
                    <a:pt x="68" y="288"/>
                    <a:pt x="64" y="275"/>
                  </a:cubicBezTo>
                  <a:cubicBezTo>
                    <a:pt x="60" y="262"/>
                    <a:pt x="63" y="262"/>
                    <a:pt x="48" y="255"/>
                  </a:cubicBezTo>
                  <a:lnTo>
                    <a:pt x="49" y="252"/>
                  </a:lnTo>
                  <a:lnTo>
                    <a:pt x="52" y="249"/>
                  </a:lnTo>
                  <a:lnTo>
                    <a:pt x="51" y="240"/>
                  </a:lnTo>
                  <a:cubicBezTo>
                    <a:pt x="42" y="238"/>
                    <a:pt x="40" y="223"/>
                    <a:pt x="36" y="215"/>
                  </a:cubicBezTo>
                  <a:cubicBezTo>
                    <a:pt x="41" y="208"/>
                    <a:pt x="52" y="207"/>
                    <a:pt x="61" y="207"/>
                  </a:cubicBezTo>
                  <a:cubicBezTo>
                    <a:pt x="68" y="185"/>
                    <a:pt x="15" y="191"/>
                    <a:pt x="22" y="165"/>
                  </a:cubicBezTo>
                  <a:cubicBezTo>
                    <a:pt x="24" y="156"/>
                    <a:pt x="33" y="147"/>
                    <a:pt x="35" y="135"/>
                  </a:cubicBezTo>
                  <a:cubicBezTo>
                    <a:pt x="39" y="113"/>
                    <a:pt x="28" y="123"/>
                    <a:pt x="15" y="120"/>
                  </a:cubicBezTo>
                  <a:cubicBezTo>
                    <a:pt x="14" y="117"/>
                    <a:pt x="15" y="114"/>
                    <a:pt x="15" y="112"/>
                  </a:cubicBezTo>
                  <a:cubicBezTo>
                    <a:pt x="16" y="108"/>
                    <a:pt x="19" y="105"/>
                    <a:pt x="22" y="102"/>
                  </a:cubicBezTo>
                  <a:cubicBezTo>
                    <a:pt x="26" y="101"/>
                    <a:pt x="32" y="100"/>
                    <a:pt x="37" y="99"/>
                  </a:cubicBezTo>
                  <a:cubicBezTo>
                    <a:pt x="30" y="93"/>
                    <a:pt x="21" y="92"/>
                    <a:pt x="15" y="86"/>
                  </a:cubicBezTo>
                  <a:cubicBezTo>
                    <a:pt x="10" y="79"/>
                    <a:pt x="7" y="68"/>
                    <a:pt x="4" y="61"/>
                  </a:cubicBezTo>
                  <a:cubicBezTo>
                    <a:pt x="3" y="56"/>
                    <a:pt x="0" y="49"/>
                    <a:pt x="0" y="44"/>
                  </a:cubicBezTo>
                  <a:cubicBezTo>
                    <a:pt x="0" y="41"/>
                    <a:pt x="0" y="40"/>
                    <a:pt x="0" y="39"/>
                  </a:cubicBezTo>
                  <a:cubicBezTo>
                    <a:pt x="0" y="38"/>
                    <a:pt x="0" y="39"/>
                    <a:pt x="2" y="35"/>
                  </a:cubicBezTo>
                  <a:cubicBezTo>
                    <a:pt x="6" y="30"/>
                    <a:pt x="15" y="24"/>
                    <a:pt x="21" y="22"/>
                  </a:cubicBezTo>
                  <a:cubicBezTo>
                    <a:pt x="31" y="18"/>
                    <a:pt x="37" y="17"/>
                    <a:pt x="45" y="11"/>
                  </a:cubicBezTo>
                  <a:cubicBezTo>
                    <a:pt x="53" y="5"/>
                    <a:pt x="57" y="1"/>
                    <a:pt x="65" y="1"/>
                  </a:cubicBezTo>
                  <a:cubicBezTo>
                    <a:pt x="75" y="0"/>
                    <a:pt x="82" y="6"/>
                    <a:pt x="91" y="7"/>
                  </a:cubicBezTo>
                  <a:cubicBezTo>
                    <a:pt x="95" y="8"/>
                    <a:pt x="98" y="8"/>
                    <a:pt x="102" y="8"/>
                  </a:cubicBezTo>
                  <a:cubicBezTo>
                    <a:pt x="126" y="22"/>
                    <a:pt x="137" y="64"/>
                    <a:pt x="167" y="70"/>
                  </a:cubicBezTo>
                  <a:cubicBezTo>
                    <a:pt x="168" y="82"/>
                    <a:pt x="176" y="86"/>
                    <a:pt x="185" y="93"/>
                  </a:cubicBezTo>
                  <a:cubicBezTo>
                    <a:pt x="186" y="102"/>
                    <a:pt x="178" y="112"/>
                    <a:pt x="184" y="120"/>
                  </a:cubicBezTo>
                  <a:cubicBezTo>
                    <a:pt x="188" y="124"/>
                    <a:pt x="203" y="125"/>
                    <a:pt x="208" y="126"/>
                  </a:cubicBezTo>
                  <a:cubicBezTo>
                    <a:pt x="209" y="132"/>
                    <a:pt x="212" y="138"/>
                    <a:pt x="216" y="142"/>
                  </a:cubicBezTo>
                  <a:cubicBezTo>
                    <a:pt x="231" y="137"/>
                    <a:pt x="229" y="134"/>
                    <a:pt x="239" y="146"/>
                  </a:cubicBezTo>
                  <a:cubicBezTo>
                    <a:pt x="246" y="140"/>
                    <a:pt x="286" y="115"/>
                    <a:pt x="283" y="140"/>
                  </a:cubicBezTo>
                  <a:cubicBezTo>
                    <a:pt x="270" y="142"/>
                    <a:pt x="269" y="161"/>
                    <a:pt x="275" y="170"/>
                  </a:cubicBezTo>
                  <a:lnTo>
                    <a:pt x="278" y="173"/>
                  </a:lnTo>
                  <a:cubicBezTo>
                    <a:pt x="278" y="178"/>
                    <a:pt x="278" y="183"/>
                    <a:pt x="278" y="187"/>
                  </a:cubicBezTo>
                  <a:cubicBezTo>
                    <a:pt x="276" y="198"/>
                    <a:pt x="270" y="206"/>
                    <a:pt x="274" y="218"/>
                  </a:cubicBezTo>
                  <a:cubicBezTo>
                    <a:pt x="279" y="235"/>
                    <a:pt x="294" y="251"/>
                    <a:pt x="303" y="266"/>
                  </a:cubicBezTo>
                  <a:cubicBezTo>
                    <a:pt x="309" y="275"/>
                    <a:pt x="310" y="277"/>
                    <a:pt x="306" y="28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13">
              <a:extLst>
                <a:ext uri="{FF2B5EF4-FFF2-40B4-BE49-F238E27FC236}">
                  <a16:creationId xmlns:a16="http://schemas.microsoft.com/office/drawing/2014/main" id="{6034746B-0431-47BB-8387-17F91953D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851" y="3092543"/>
              <a:ext cx="56469" cy="47276"/>
            </a:xfrm>
            <a:custGeom>
              <a:avLst/>
              <a:gdLst>
                <a:gd name="T0" fmla="*/ 190 w 190"/>
                <a:gd name="T1" fmla="*/ 97 h 159"/>
                <a:gd name="T2" fmla="*/ 182 w 190"/>
                <a:gd name="T3" fmla="*/ 102 h 159"/>
                <a:gd name="T4" fmla="*/ 168 w 190"/>
                <a:gd name="T5" fmla="*/ 106 h 159"/>
                <a:gd name="T6" fmla="*/ 162 w 190"/>
                <a:gd name="T7" fmla="*/ 105 h 159"/>
                <a:gd name="T8" fmla="*/ 158 w 190"/>
                <a:gd name="T9" fmla="*/ 113 h 159"/>
                <a:gd name="T10" fmla="*/ 100 w 190"/>
                <a:gd name="T11" fmla="*/ 122 h 159"/>
                <a:gd name="T12" fmla="*/ 89 w 190"/>
                <a:gd name="T13" fmla="*/ 129 h 159"/>
                <a:gd name="T14" fmla="*/ 82 w 190"/>
                <a:gd name="T15" fmla="*/ 139 h 159"/>
                <a:gd name="T16" fmla="*/ 67 w 190"/>
                <a:gd name="T17" fmla="*/ 139 h 159"/>
                <a:gd name="T18" fmla="*/ 54 w 190"/>
                <a:gd name="T19" fmla="*/ 147 h 159"/>
                <a:gd name="T20" fmla="*/ 44 w 190"/>
                <a:gd name="T21" fmla="*/ 159 h 159"/>
                <a:gd name="T22" fmla="*/ 29 w 190"/>
                <a:gd name="T23" fmla="*/ 147 h 159"/>
                <a:gd name="T24" fmla="*/ 11 w 190"/>
                <a:gd name="T25" fmla="*/ 117 h 159"/>
                <a:gd name="T26" fmla="*/ 2 w 190"/>
                <a:gd name="T27" fmla="*/ 77 h 159"/>
                <a:gd name="T28" fmla="*/ 6 w 190"/>
                <a:gd name="T29" fmla="*/ 62 h 159"/>
                <a:gd name="T30" fmla="*/ 6 w 190"/>
                <a:gd name="T31" fmla="*/ 61 h 159"/>
                <a:gd name="T32" fmla="*/ 15 w 190"/>
                <a:gd name="T33" fmla="*/ 53 h 159"/>
                <a:gd name="T34" fmla="*/ 35 w 190"/>
                <a:gd name="T35" fmla="*/ 26 h 159"/>
                <a:gd name="T36" fmla="*/ 70 w 190"/>
                <a:gd name="T37" fmla="*/ 12 h 159"/>
                <a:gd name="T38" fmla="*/ 140 w 190"/>
                <a:gd name="T39" fmla="*/ 0 h 159"/>
                <a:gd name="T40" fmla="*/ 161 w 190"/>
                <a:gd name="T41" fmla="*/ 19 h 159"/>
                <a:gd name="T42" fmla="*/ 174 w 190"/>
                <a:gd name="T43" fmla="*/ 44 h 159"/>
                <a:gd name="T44" fmla="*/ 190 w 190"/>
                <a:gd name="T45" fmla="*/ 9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159">
                  <a:moveTo>
                    <a:pt x="190" y="97"/>
                  </a:moveTo>
                  <a:lnTo>
                    <a:pt x="182" y="102"/>
                  </a:lnTo>
                  <a:cubicBezTo>
                    <a:pt x="178" y="104"/>
                    <a:pt x="173" y="105"/>
                    <a:pt x="168" y="106"/>
                  </a:cubicBezTo>
                  <a:lnTo>
                    <a:pt x="162" y="105"/>
                  </a:lnTo>
                  <a:lnTo>
                    <a:pt x="158" y="113"/>
                  </a:lnTo>
                  <a:cubicBezTo>
                    <a:pt x="140" y="121"/>
                    <a:pt x="118" y="112"/>
                    <a:pt x="100" y="122"/>
                  </a:cubicBezTo>
                  <a:cubicBezTo>
                    <a:pt x="96" y="125"/>
                    <a:pt x="93" y="126"/>
                    <a:pt x="89" y="129"/>
                  </a:cubicBezTo>
                  <a:cubicBezTo>
                    <a:pt x="86" y="132"/>
                    <a:pt x="85" y="137"/>
                    <a:pt x="82" y="139"/>
                  </a:cubicBezTo>
                  <a:cubicBezTo>
                    <a:pt x="78" y="140"/>
                    <a:pt x="71" y="138"/>
                    <a:pt x="67" y="139"/>
                  </a:cubicBezTo>
                  <a:cubicBezTo>
                    <a:pt x="63" y="140"/>
                    <a:pt x="57" y="145"/>
                    <a:pt x="54" y="147"/>
                  </a:cubicBezTo>
                  <a:cubicBezTo>
                    <a:pt x="49" y="150"/>
                    <a:pt x="46" y="154"/>
                    <a:pt x="44" y="159"/>
                  </a:cubicBezTo>
                  <a:cubicBezTo>
                    <a:pt x="39" y="155"/>
                    <a:pt x="34" y="151"/>
                    <a:pt x="29" y="147"/>
                  </a:cubicBezTo>
                  <a:cubicBezTo>
                    <a:pt x="22" y="140"/>
                    <a:pt x="17" y="126"/>
                    <a:pt x="11" y="117"/>
                  </a:cubicBezTo>
                  <a:cubicBezTo>
                    <a:pt x="4" y="104"/>
                    <a:pt x="0" y="93"/>
                    <a:pt x="2" y="77"/>
                  </a:cubicBezTo>
                  <a:cubicBezTo>
                    <a:pt x="2" y="72"/>
                    <a:pt x="4" y="67"/>
                    <a:pt x="6" y="62"/>
                  </a:cubicBezTo>
                  <a:lnTo>
                    <a:pt x="6" y="61"/>
                  </a:lnTo>
                  <a:cubicBezTo>
                    <a:pt x="9" y="58"/>
                    <a:pt x="12" y="55"/>
                    <a:pt x="15" y="53"/>
                  </a:cubicBezTo>
                  <a:cubicBezTo>
                    <a:pt x="19" y="36"/>
                    <a:pt x="18" y="33"/>
                    <a:pt x="35" y="26"/>
                  </a:cubicBezTo>
                  <a:cubicBezTo>
                    <a:pt x="47" y="22"/>
                    <a:pt x="58" y="16"/>
                    <a:pt x="70" y="12"/>
                  </a:cubicBezTo>
                  <a:cubicBezTo>
                    <a:pt x="90" y="6"/>
                    <a:pt x="116" y="0"/>
                    <a:pt x="140" y="0"/>
                  </a:cubicBezTo>
                  <a:cubicBezTo>
                    <a:pt x="142" y="11"/>
                    <a:pt x="155" y="13"/>
                    <a:pt x="161" y="19"/>
                  </a:cubicBezTo>
                  <a:cubicBezTo>
                    <a:pt x="167" y="26"/>
                    <a:pt x="170" y="36"/>
                    <a:pt x="174" y="44"/>
                  </a:cubicBezTo>
                  <a:cubicBezTo>
                    <a:pt x="184" y="61"/>
                    <a:pt x="187" y="76"/>
                    <a:pt x="190" y="9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314">
              <a:extLst>
                <a:ext uri="{FF2B5EF4-FFF2-40B4-BE49-F238E27FC236}">
                  <a16:creationId xmlns:a16="http://schemas.microsoft.com/office/drawing/2014/main" id="{C1BA4CDB-0F44-4FE2-A1C0-C9E54D01A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2972" y="3104361"/>
              <a:ext cx="141828" cy="154960"/>
            </a:xfrm>
            <a:custGeom>
              <a:avLst/>
              <a:gdLst>
                <a:gd name="T0" fmla="*/ 295 w 477"/>
                <a:gd name="T1" fmla="*/ 384 h 522"/>
                <a:gd name="T2" fmla="*/ 262 w 477"/>
                <a:gd name="T3" fmla="*/ 337 h 522"/>
                <a:gd name="T4" fmla="*/ 209 w 477"/>
                <a:gd name="T5" fmla="*/ 308 h 522"/>
                <a:gd name="T6" fmla="*/ 206 w 477"/>
                <a:gd name="T7" fmla="*/ 289 h 522"/>
                <a:gd name="T8" fmla="*/ 200 w 477"/>
                <a:gd name="T9" fmla="*/ 264 h 522"/>
                <a:gd name="T10" fmla="*/ 217 w 477"/>
                <a:gd name="T11" fmla="*/ 256 h 522"/>
                <a:gd name="T12" fmla="*/ 235 w 477"/>
                <a:gd name="T13" fmla="*/ 269 h 522"/>
                <a:gd name="T14" fmla="*/ 224 w 477"/>
                <a:gd name="T15" fmla="*/ 243 h 522"/>
                <a:gd name="T16" fmla="*/ 194 w 477"/>
                <a:gd name="T17" fmla="*/ 213 h 522"/>
                <a:gd name="T18" fmla="*/ 177 w 477"/>
                <a:gd name="T19" fmla="*/ 176 h 522"/>
                <a:gd name="T20" fmla="*/ 177 w 477"/>
                <a:gd name="T21" fmla="*/ 148 h 522"/>
                <a:gd name="T22" fmla="*/ 201 w 477"/>
                <a:gd name="T23" fmla="*/ 125 h 522"/>
                <a:gd name="T24" fmla="*/ 225 w 477"/>
                <a:gd name="T25" fmla="*/ 166 h 522"/>
                <a:gd name="T26" fmla="*/ 243 w 477"/>
                <a:gd name="T27" fmla="*/ 162 h 522"/>
                <a:gd name="T28" fmla="*/ 280 w 477"/>
                <a:gd name="T29" fmla="*/ 171 h 522"/>
                <a:gd name="T30" fmla="*/ 280 w 477"/>
                <a:gd name="T31" fmla="*/ 156 h 522"/>
                <a:gd name="T32" fmla="*/ 309 w 477"/>
                <a:gd name="T33" fmla="*/ 161 h 522"/>
                <a:gd name="T34" fmla="*/ 273 w 477"/>
                <a:gd name="T35" fmla="*/ 135 h 522"/>
                <a:gd name="T36" fmla="*/ 292 w 477"/>
                <a:gd name="T37" fmla="*/ 116 h 522"/>
                <a:gd name="T38" fmla="*/ 323 w 477"/>
                <a:gd name="T39" fmla="*/ 98 h 522"/>
                <a:gd name="T40" fmla="*/ 360 w 477"/>
                <a:gd name="T41" fmla="*/ 78 h 522"/>
                <a:gd name="T42" fmla="*/ 377 w 477"/>
                <a:gd name="T43" fmla="*/ 92 h 522"/>
                <a:gd name="T44" fmla="*/ 433 w 477"/>
                <a:gd name="T45" fmla="*/ 100 h 522"/>
                <a:gd name="T46" fmla="*/ 445 w 477"/>
                <a:gd name="T47" fmla="*/ 96 h 522"/>
                <a:gd name="T48" fmla="*/ 452 w 477"/>
                <a:gd name="T49" fmla="*/ 69 h 522"/>
                <a:gd name="T50" fmla="*/ 465 w 477"/>
                <a:gd name="T51" fmla="*/ 26 h 522"/>
                <a:gd name="T52" fmla="*/ 460 w 477"/>
                <a:gd name="T53" fmla="*/ 11 h 522"/>
                <a:gd name="T54" fmla="*/ 436 w 477"/>
                <a:gd name="T55" fmla="*/ 26 h 522"/>
                <a:gd name="T56" fmla="*/ 398 w 477"/>
                <a:gd name="T57" fmla="*/ 55 h 522"/>
                <a:gd name="T58" fmla="*/ 353 w 477"/>
                <a:gd name="T59" fmla="*/ 54 h 522"/>
                <a:gd name="T60" fmla="*/ 323 w 477"/>
                <a:gd name="T61" fmla="*/ 54 h 522"/>
                <a:gd name="T62" fmla="*/ 217 w 477"/>
                <a:gd name="T63" fmla="*/ 59 h 522"/>
                <a:gd name="T64" fmla="*/ 209 w 477"/>
                <a:gd name="T65" fmla="*/ 63 h 522"/>
                <a:gd name="T66" fmla="*/ 189 w 477"/>
                <a:gd name="T67" fmla="*/ 66 h 522"/>
                <a:gd name="T68" fmla="*/ 127 w 477"/>
                <a:gd name="T69" fmla="*/ 83 h 522"/>
                <a:gd name="T70" fmla="*/ 109 w 477"/>
                <a:gd name="T71" fmla="*/ 100 h 522"/>
                <a:gd name="T72" fmla="*/ 81 w 477"/>
                <a:gd name="T73" fmla="*/ 108 h 522"/>
                <a:gd name="T74" fmla="*/ 58 w 477"/>
                <a:gd name="T75" fmla="*/ 153 h 522"/>
                <a:gd name="T76" fmla="*/ 11 w 477"/>
                <a:gd name="T77" fmla="*/ 210 h 522"/>
                <a:gd name="T78" fmla="*/ 6 w 477"/>
                <a:gd name="T79" fmla="*/ 241 h 522"/>
                <a:gd name="T80" fmla="*/ 57 w 477"/>
                <a:gd name="T81" fmla="*/ 300 h 522"/>
                <a:gd name="T82" fmla="*/ 88 w 477"/>
                <a:gd name="T83" fmla="*/ 347 h 522"/>
                <a:gd name="T84" fmla="*/ 125 w 477"/>
                <a:gd name="T85" fmla="*/ 349 h 522"/>
                <a:gd name="T86" fmla="*/ 163 w 477"/>
                <a:gd name="T87" fmla="*/ 350 h 522"/>
                <a:gd name="T88" fmla="*/ 222 w 477"/>
                <a:gd name="T89" fmla="*/ 370 h 522"/>
                <a:gd name="T90" fmla="*/ 195 w 477"/>
                <a:gd name="T91" fmla="*/ 375 h 522"/>
                <a:gd name="T92" fmla="*/ 145 w 477"/>
                <a:gd name="T93" fmla="*/ 355 h 522"/>
                <a:gd name="T94" fmla="*/ 111 w 477"/>
                <a:gd name="T95" fmla="*/ 362 h 522"/>
                <a:gd name="T96" fmla="*/ 86 w 477"/>
                <a:gd name="T97" fmla="*/ 377 h 522"/>
                <a:gd name="T98" fmla="*/ 137 w 477"/>
                <a:gd name="T99" fmla="*/ 441 h 522"/>
                <a:gd name="T100" fmla="*/ 134 w 477"/>
                <a:gd name="T101" fmla="*/ 469 h 522"/>
                <a:gd name="T102" fmla="*/ 157 w 477"/>
                <a:gd name="T103" fmla="*/ 468 h 522"/>
                <a:gd name="T104" fmla="*/ 181 w 477"/>
                <a:gd name="T105" fmla="*/ 488 h 522"/>
                <a:gd name="T106" fmla="*/ 201 w 477"/>
                <a:gd name="T107" fmla="*/ 499 h 522"/>
                <a:gd name="T108" fmla="*/ 244 w 477"/>
                <a:gd name="T109" fmla="*/ 511 h 522"/>
                <a:gd name="T110" fmla="*/ 237 w 477"/>
                <a:gd name="T111" fmla="*/ 478 h 522"/>
                <a:gd name="T112" fmla="*/ 231 w 477"/>
                <a:gd name="T113" fmla="*/ 464 h 522"/>
                <a:gd name="T114" fmla="*/ 217 w 477"/>
                <a:gd name="T115" fmla="*/ 427 h 522"/>
                <a:gd name="T116" fmla="*/ 240 w 477"/>
                <a:gd name="T117" fmla="*/ 443 h 522"/>
                <a:gd name="T118" fmla="*/ 266 w 477"/>
                <a:gd name="T119" fmla="*/ 434 h 522"/>
                <a:gd name="T120" fmla="*/ 242 w 477"/>
                <a:gd name="T121" fmla="*/ 415 h 522"/>
                <a:gd name="T122" fmla="*/ 228 w 477"/>
                <a:gd name="T123" fmla="*/ 394 h 522"/>
                <a:gd name="T124" fmla="*/ 265 w 477"/>
                <a:gd name="T125" fmla="*/ 38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7" h="522">
                  <a:moveTo>
                    <a:pt x="292" y="401"/>
                  </a:moveTo>
                  <a:cubicBezTo>
                    <a:pt x="302" y="397"/>
                    <a:pt x="299" y="392"/>
                    <a:pt x="295" y="384"/>
                  </a:cubicBezTo>
                  <a:cubicBezTo>
                    <a:pt x="291" y="376"/>
                    <a:pt x="290" y="372"/>
                    <a:pt x="290" y="363"/>
                  </a:cubicBezTo>
                  <a:cubicBezTo>
                    <a:pt x="289" y="344"/>
                    <a:pt x="276" y="344"/>
                    <a:pt x="262" y="337"/>
                  </a:cubicBezTo>
                  <a:cubicBezTo>
                    <a:pt x="251" y="331"/>
                    <a:pt x="238" y="324"/>
                    <a:pt x="227" y="317"/>
                  </a:cubicBezTo>
                  <a:cubicBezTo>
                    <a:pt x="220" y="312"/>
                    <a:pt x="218" y="310"/>
                    <a:pt x="209" y="308"/>
                  </a:cubicBezTo>
                  <a:cubicBezTo>
                    <a:pt x="202" y="306"/>
                    <a:pt x="196" y="301"/>
                    <a:pt x="190" y="300"/>
                  </a:cubicBezTo>
                  <a:cubicBezTo>
                    <a:pt x="175" y="285"/>
                    <a:pt x="197" y="293"/>
                    <a:pt x="206" y="289"/>
                  </a:cubicBezTo>
                  <a:cubicBezTo>
                    <a:pt x="218" y="283"/>
                    <a:pt x="207" y="271"/>
                    <a:pt x="200" y="266"/>
                  </a:cubicBezTo>
                  <a:lnTo>
                    <a:pt x="200" y="264"/>
                  </a:lnTo>
                  <a:cubicBezTo>
                    <a:pt x="206" y="262"/>
                    <a:pt x="206" y="256"/>
                    <a:pt x="206" y="251"/>
                  </a:cubicBezTo>
                  <a:cubicBezTo>
                    <a:pt x="210" y="251"/>
                    <a:pt x="213" y="253"/>
                    <a:pt x="217" y="256"/>
                  </a:cubicBezTo>
                  <a:cubicBezTo>
                    <a:pt x="222" y="260"/>
                    <a:pt x="220" y="260"/>
                    <a:pt x="223" y="266"/>
                  </a:cubicBezTo>
                  <a:cubicBezTo>
                    <a:pt x="227" y="275"/>
                    <a:pt x="229" y="278"/>
                    <a:pt x="235" y="269"/>
                  </a:cubicBezTo>
                  <a:cubicBezTo>
                    <a:pt x="236" y="264"/>
                    <a:pt x="237" y="254"/>
                    <a:pt x="235" y="250"/>
                  </a:cubicBezTo>
                  <a:cubicBezTo>
                    <a:pt x="233" y="245"/>
                    <a:pt x="228" y="246"/>
                    <a:pt x="224" y="243"/>
                  </a:cubicBezTo>
                  <a:cubicBezTo>
                    <a:pt x="215" y="236"/>
                    <a:pt x="216" y="226"/>
                    <a:pt x="210" y="218"/>
                  </a:cubicBezTo>
                  <a:cubicBezTo>
                    <a:pt x="205" y="217"/>
                    <a:pt x="199" y="216"/>
                    <a:pt x="194" y="213"/>
                  </a:cubicBezTo>
                  <a:cubicBezTo>
                    <a:pt x="193" y="199"/>
                    <a:pt x="190" y="196"/>
                    <a:pt x="181" y="186"/>
                  </a:cubicBezTo>
                  <a:cubicBezTo>
                    <a:pt x="175" y="180"/>
                    <a:pt x="176" y="182"/>
                    <a:pt x="177" y="176"/>
                  </a:cubicBezTo>
                  <a:cubicBezTo>
                    <a:pt x="178" y="171"/>
                    <a:pt x="180" y="168"/>
                    <a:pt x="180" y="163"/>
                  </a:cubicBezTo>
                  <a:cubicBezTo>
                    <a:pt x="180" y="157"/>
                    <a:pt x="178" y="152"/>
                    <a:pt x="177" y="148"/>
                  </a:cubicBezTo>
                  <a:cubicBezTo>
                    <a:pt x="175" y="142"/>
                    <a:pt x="173" y="146"/>
                    <a:pt x="179" y="140"/>
                  </a:cubicBezTo>
                  <a:cubicBezTo>
                    <a:pt x="183" y="135"/>
                    <a:pt x="194" y="123"/>
                    <a:pt x="201" y="125"/>
                  </a:cubicBezTo>
                  <a:cubicBezTo>
                    <a:pt x="206" y="129"/>
                    <a:pt x="211" y="143"/>
                    <a:pt x="199" y="141"/>
                  </a:cubicBezTo>
                  <a:cubicBezTo>
                    <a:pt x="195" y="152"/>
                    <a:pt x="221" y="158"/>
                    <a:pt x="225" y="166"/>
                  </a:cubicBezTo>
                  <a:cubicBezTo>
                    <a:pt x="229" y="172"/>
                    <a:pt x="241" y="202"/>
                    <a:pt x="255" y="189"/>
                  </a:cubicBezTo>
                  <a:cubicBezTo>
                    <a:pt x="247" y="181"/>
                    <a:pt x="238" y="173"/>
                    <a:pt x="243" y="162"/>
                  </a:cubicBezTo>
                  <a:cubicBezTo>
                    <a:pt x="257" y="164"/>
                    <a:pt x="263" y="177"/>
                    <a:pt x="275" y="181"/>
                  </a:cubicBezTo>
                  <a:cubicBezTo>
                    <a:pt x="285" y="183"/>
                    <a:pt x="283" y="178"/>
                    <a:pt x="280" y="171"/>
                  </a:cubicBezTo>
                  <a:cubicBezTo>
                    <a:pt x="277" y="165"/>
                    <a:pt x="268" y="161"/>
                    <a:pt x="267" y="156"/>
                  </a:cubicBezTo>
                  <a:cubicBezTo>
                    <a:pt x="271" y="156"/>
                    <a:pt x="275" y="157"/>
                    <a:pt x="280" y="156"/>
                  </a:cubicBezTo>
                  <a:lnTo>
                    <a:pt x="290" y="154"/>
                  </a:lnTo>
                  <a:cubicBezTo>
                    <a:pt x="297" y="154"/>
                    <a:pt x="301" y="161"/>
                    <a:pt x="309" y="161"/>
                  </a:cubicBezTo>
                  <a:cubicBezTo>
                    <a:pt x="308" y="152"/>
                    <a:pt x="296" y="143"/>
                    <a:pt x="287" y="141"/>
                  </a:cubicBezTo>
                  <a:cubicBezTo>
                    <a:pt x="280" y="139"/>
                    <a:pt x="278" y="141"/>
                    <a:pt x="273" y="135"/>
                  </a:cubicBezTo>
                  <a:cubicBezTo>
                    <a:pt x="269" y="131"/>
                    <a:pt x="268" y="126"/>
                    <a:pt x="265" y="123"/>
                  </a:cubicBezTo>
                  <a:cubicBezTo>
                    <a:pt x="266" y="117"/>
                    <a:pt x="286" y="120"/>
                    <a:pt x="292" y="116"/>
                  </a:cubicBezTo>
                  <a:cubicBezTo>
                    <a:pt x="299" y="112"/>
                    <a:pt x="305" y="99"/>
                    <a:pt x="307" y="92"/>
                  </a:cubicBezTo>
                  <a:cubicBezTo>
                    <a:pt x="317" y="90"/>
                    <a:pt x="317" y="95"/>
                    <a:pt x="323" y="98"/>
                  </a:cubicBezTo>
                  <a:cubicBezTo>
                    <a:pt x="328" y="102"/>
                    <a:pt x="337" y="99"/>
                    <a:pt x="343" y="102"/>
                  </a:cubicBezTo>
                  <a:cubicBezTo>
                    <a:pt x="350" y="94"/>
                    <a:pt x="361" y="90"/>
                    <a:pt x="360" y="78"/>
                  </a:cubicBezTo>
                  <a:cubicBezTo>
                    <a:pt x="368" y="78"/>
                    <a:pt x="365" y="82"/>
                    <a:pt x="369" y="85"/>
                  </a:cubicBezTo>
                  <a:cubicBezTo>
                    <a:pt x="372" y="88"/>
                    <a:pt x="376" y="87"/>
                    <a:pt x="377" y="92"/>
                  </a:cubicBezTo>
                  <a:cubicBezTo>
                    <a:pt x="390" y="93"/>
                    <a:pt x="404" y="91"/>
                    <a:pt x="417" y="93"/>
                  </a:cubicBezTo>
                  <a:cubicBezTo>
                    <a:pt x="423" y="94"/>
                    <a:pt x="428" y="98"/>
                    <a:pt x="433" y="100"/>
                  </a:cubicBezTo>
                  <a:lnTo>
                    <a:pt x="438" y="101"/>
                  </a:lnTo>
                  <a:cubicBezTo>
                    <a:pt x="439" y="99"/>
                    <a:pt x="441" y="99"/>
                    <a:pt x="445" y="96"/>
                  </a:cubicBezTo>
                  <a:cubicBezTo>
                    <a:pt x="447" y="94"/>
                    <a:pt x="451" y="89"/>
                    <a:pt x="453" y="85"/>
                  </a:cubicBezTo>
                  <a:cubicBezTo>
                    <a:pt x="456" y="79"/>
                    <a:pt x="451" y="75"/>
                    <a:pt x="452" y="69"/>
                  </a:cubicBezTo>
                  <a:cubicBezTo>
                    <a:pt x="452" y="60"/>
                    <a:pt x="465" y="56"/>
                    <a:pt x="470" y="51"/>
                  </a:cubicBezTo>
                  <a:cubicBezTo>
                    <a:pt x="476" y="44"/>
                    <a:pt x="477" y="27"/>
                    <a:pt x="465" y="26"/>
                  </a:cubicBezTo>
                  <a:lnTo>
                    <a:pt x="459" y="20"/>
                  </a:lnTo>
                  <a:cubicBezTo>
                    <a:pt x="458" y="17"/>
                    <a:pt x="460" y="15"/>
                    <a:pt x="460" y="11"/>
                  </a:cubicBezTo>
                  <a:cubicBezTo>
                    <a:pt x="460" y="8"/>
                    <a:pt x="460" y="4"/>
                    <a:pt x="459" y="0"/>
                  </a:cubicBezTo>
                  <a:cubicBezTo>
                    <a:pt x="449" y="6"/>
                    <a:pt x="441" y="12"/>
                    <a:pt x="436" y="26"/>
                  </a:cubicBezTo>
                  <a:cubicBezTo>
                    <a:pt x="433" y="37"/>
                    <a:pt x="440" y="46"/>
                    <a:pt x="429" y="52"/>
                  </a:cubicBezTo>
                  <a:cubicBezTo>
                    <a:pt x="422" y="56"/>
                    <a:pt x="407" y="54"/>
                    <a:pt x="398" y="55"/>
                  </a:cubicBezTo>
                  <a:cubicBezTo>
                    <a:pt x="390" y="57"/>
                    <a:pt x="384" y="60"/>
                    <a:pt x="376" y="59"/>
                  </a:cubicBezTo>
                  <a:cubicBezTo>
                    <a:pt x="368" y="59"/>
                    <a:pt x="360" y="52"/>
                    <a:pt x="353" y="54"/>
                  </a:cubicBezTo>
                  <a:cubicBezTo>
                    <a:pt x="344" y="56"/>
                    <a:pt x="341" y="65"/>
                    <a:pt x="330" y="61"/>
                  </a:cubicBezTo>
                  <a:cubicBezTo>
                    <a:pt x="326" y="60"/>
                    <a:pt x="326" y="55"/>
                    <a:pt x="323" y="54"/>
                  </a:cubicBezTo>
                  <a:cubicBezTo>
                    <a:pt x="318" y="52"/>
                    <a:pt x="315" y="52"/>
                    <a:pt x="310" y="51"/>
                  </a:cubicBezTo>
                  <a:cubicBezTo>
                    <a:pt x="280" y="45"/>
                    <a:pt x="251" y="61"/>
                    <a:pt x="217" y="59"/>
                  </a:cubicBezTo>
                  <a:lnTo>
                    <a:pt x="217" y="58"/>
                  </a:lnTo>
                  <a:lnTo>
                    <a:pt x="209" y="63"/>
                  </a:lnTo>
                  <a:cubicBezTo>
                    <a:pt x="205" y="65"/>
                    <a:pt x="200" y="66"/>
                    <a:pt x="195" y="67"/>
                  </a:cubicBezTo>
                  <a:lnTo>
                    <a:pt x="189" y="66"/>
                  </a:lnTo>
                  <a:lnTo>
                    <a:pt x="185" y="74"/>
                  </a:lnTo>
                  <a:cubicBezTo>
                    <a:pt x="167" y="82"/>
                    <a:pt x="145" y="73"/>
                    <a:pt x="127" y="83"/>
                  </a:cubicBezTo>
                  <a:cubicBezTo>
                    <a:pt x="123" y="86"/>
                    <a:pt x="120" y="87"/>
                    <a:pt x="116" y="90"/>
                  </a:cubicBezTo>
                  <a:cubicBezTo>
                    <a:pt x="113" y="93"/>
                    <a:pt x="112" y="98"/>
                    <a:pt x="109" y="100"/>
                  </a:cubicBezTo>
                  <a:cubicBezTo>
                    <a:pt x="105" y="101"/>
                    <a:pt x="98" y="99"/>
                    <a:pt x="94" y="100"/>
                  </a:cubicBezTo>
                  <a:cubicBezTo>
                    <a:pt x="90" y="101"/>
                    <a:pt x="84" y="106"/>
                    <a:pt x="81" y="108"/>
                  </a:cubicBezTo>
                  <a:cubicBezTo>
                    <a:pt x="76" y="111"/>
                    <a:pt x="73" y="115"/>
                    <a:pt x="71" y="120"/>
                  </a:cubicBezTo>
                  <a:cubicBezTo>
                    <a:pt x="66" y="130"/>
                    <a:pt x="66" y="141"/>
                    <a:pt x="58" y="153"/>
                  </a:cubicBezTo>
                  <a:cubicBezTo>
                    <a:pt x="46" y="168"/>
                    <a:pt x="30" y="169"/>
                    <a:pt x="21" y="185"/>
                  </a:cubicBezTo>
                  <a:cubicBezTo>
                    <a:pt x="16" y="193"/>
                    <a:pt x="16" y="202"/>
                    <a:pt x="11" y="210"/>
                  </a:cubicBezTo>
                  <a:cubicBezTo>
                    <a:pt x="6" y="219"/>
                    <a:pt x="4" y="219"/>
                    <a:pt x="1" y="216"/>
                  </a:cubicBezTo>
                  <a:cubicBezTo>
                    <a:pt x="0" y="225"/>
                    <a:pt x="0" y="235"/>
                    <a:pt x="6" y="241"/>
                  </a:cubicBezTo>
                  <a:cubicBezTo>
                    <a:pt x="13" y="251"/>
                    <a:pt x="28" y="254"/>
                    <a:pt x="36" y="264"/>
                  </a:cubicBezTo>
                  <a:cubicBezTo>
                    <a:pt x="44" y="276"/>
                    <a:pt x="46" y="289"/>
                    <a:pt x="57" y="300"/>
                  </a:cubicBezTo>
                  <a:cubicBezTo>
                    <a:pt x="67" y="310"/>
                    <a:pt x="74" y="320"/>
                    <a:pt x="77" y="333"/>
                  </a:cubicBezTo>
                  <a:cubicBezTo>
                    <a:pt x="79" y="340"/>
                    <a:pt x="80" y="346"/>
                    <a:pt x="88" y="347"/>
                  </a:cubicBezTo>
                  <a:cubicBezTo>
                    <a:pt x="96" y="348"/>
                    <a:pt x="99" y="339"/>
                    <a:pt x="106" y="339"/>
                  </a:cubicBezTo>
                  <a:cubicBezTo>
                    <a:pt x="114" y="338"/>
                    <a:pt x="118" y="347"/>
                    <a:pt x="125" y="349"/>
                  </a:cubicBezTo>
                  <a:cubicBezTo>
                    <a:pt x="136" y="351"/>
                    <a:pt x="134" y="344"/>
                    <a:pt x="142" y="342"/>
                  </a:cubicBezTo>
                  <a:cubicBezTo>
                    <a:pt x="150" y="340"/>
                    <a:pt x="156" y="347"/>
                    <a:pt x="163" y="350"/>
                  </a:cubicBezTo>
                  <a:cubicBezTo>
                    <a:pt x="170" y="352"/>
                    <a:pt x="177" y="351"/>
                    <a:pt x="184" y="353"/>
                  </a:cubicBezTo>
                  <a:cubicBezTo>
                    <a:pt x="199" y="356"/>
                    <a:pt x="207" y="368"/>
                    <a:pt x="222" y="370"/>
                  </a:cubicBezTo>
                  <a:cubicBezTo>
                    <a:pt x="219" y="374"/>
                    <a:pt x="213" y="376"/>
                    <a:pt x="208" y="378"/>
                  </a:cubicBezTo>
                  <a:cubicBezTo>
                    <a:pt x="205" y="389"/>
                    <a:pt x="199" y="378"/>
                    <a:pt x="195" y="375"/>
                  </a:cubicBezTo>
                  <a:cubicBezTo>
                    <a:pt x="190" y="371"/>
                    <a:pt x="186" y="372"/>
                    <a:pt x="178" y="370"/>
                  </a:cubicBezTo>
                  <a:cubicBezTo>
                    <a:pt x="165" y="367"/>
                    <a:pt x="160" y="356"/>
                    <a:pt x="145" y="355"/>
                  </a:cubicBezTo>
                  <a:cubicBezTo>
                    <a:pt x="136" y="354"/>
                    <a:pt x="136" y="358"/>
                    <a:pt x="129" y="363"/>
                  </a:cubicBezTo>
                  <a:cubicBezTo>
                    <a:pt x="121" y="367"/>
                    <a:pt x="119" y="365"/>
                    <a:pt x="111" y="362"/>
                  </a:cubicBezTo>
                  <a:cubicBezTo>
                    <a:pt x="102" y="359"/>
                    <a:pt x="104" y="359"/>
                    <a:pt x="99" y="367"/>
                  </a:cubicBezTo>
                  <a:cubicBezTo>
                    <a:pt x="95" y="372"/>
                    <a:pt x="93" y="376"/>
                    <a:pt x="86" y="377"/>
                  </a:cubicBezTo>
                  <a:cubicBezTo>
                    <a:pt x="83" y="393"/>
                    <a:pt x="97" y="405"/>
                    <a:pt x="108" y="412"/>
                  </a:cubicBezTo>
                  <a:cubicBezTo>
                    <a:pt x="116" y="417"/>
                    <a:pt x="141" y="429"/>
                    <a:pt x="137" y="441"/>
                  </a:cubicBezTo>
                  <a:lnTo>
                    <a:pt x="132" y="441"/>
                  </a:lnTo>
                  <a:cubicBezTo>
                    <a:pt x="132" y="451"/>
                    <a:pt x="128" y="460"/>
                    <a:pt x="134" y="469"/>
                  </a:cubicBezTo>
                  <a:cubicBezTo>
                    <a:pt x="140" y="477"/>
                    <a:pt x="149" y="480"/>
                    <a:pt x="152" y="491"/>
                  </a:cubicBezTo>
                  <a:cubicBezTo>
                    <a:pt x="155" y="482"/>
                    <a:pt x="155" y="477"/>
                    <a:pt x="157" y="468"/>
                  </a:cubicBezTo>
                  <a:cubicBezTo>
                    <a:pt x="166" y="466"/>
                    <a:pt x="166" y="471"/>
                    <a:pt x="170" y="478"/>
                  </a:cubicBezTo>
                  <a:cubicBezTo>
                    <a:pt x="173" y="485"/>
                    <a:pt x="176" y="484"/>
                    <a:pt x="181" y="488"/>
                  </a:cubicBezTo>
                  <a:cubicBezTo>
                    <a:pt x="193" y="496"/>
                    <a:pt x="182" y="514"/>
                    <a:pt x="194" y="522"/>
                  </a:cubicBezTo>
                  <a:cubicBezTo>
                    <a:pt x="195" y="514"/>
                    <a:pt x="199" y="507"/>
                    <a:pt x="201" y="499"/>
                  </a:cubicBezTo>
                  <a:cubicBezTo>
                    <a:pt x="202" y="491"/>
                    <a:pt x="202" y="481"/>
                    <a:pt x="214" y="483"/>
                  </a:cubicBezTo>
                  <a:cubicBezTo>
                    <a:pt x="219" y="496"/>
                    <a:pt x="232" y="506"/>
                    <a:pt x="244" y="511"/>
                  </a:cubicBezTo>
                  <a:cubicBezTo>
                    <a:pt x="243" y="506"/>
                    <a:pt x="239" y="502"/>
                    <a:pt x="238" y="497"/>
                  </a:cubicBezTo>
                  <a:cubicBezTo>
                    <a:pt x="236" y="490"/>
                    <a:pt x="239" y="484"/>
                    <a:pt x="237" y="478"/>
                  </a:cubicBezTo>
                  <a:lnTo>
                    <a:pt x="233" y="473"/>
                  </a:lnTo>
                  <a:lnTo>
                    <a:pt x="231" y="464"/>
                  </a:lnTo>
                  <a:cubicBezTo>
                    <a:pt x="230" y="461"/>
                    <a:pt x="224" y="457"/>
                    <a:pt x="222" y="454"/>
                  </a:cubicBezTo>
                  <a:cubicBezTo>
                    <a:pt x="217" y="448"/>
                    <a:pt x="203" y="427"/>
                    <a:pt x="217" y="427"/>
                  </a:cubicBezTo>
                  <a:lnTo>
                    <a:pt x="231" y="432"/>
                  </a:lnTo>
                  <a:cubicBezTo>
                    <a:pt x="235" y="437"/>
                    <a:pt x="229" y="446"/>
                    <a:pt x="240" y="443"/>
                  </a:cubicBezTo>
                  <a:cubicBezTo>
                    <a:pt x="244" y="431"/>
                    <a:pt x="258" y="442"/>
                    <a:pt x="265" y="442"/>
                  </a:cubicBezTo>
                  <a:lnTo>
                    <a:pt x="266" y="434"/>
                  </a:lnTo>
                  <a:cubicBezTo>
                    <a:pt x="263" y="433"/>
                    <a:pt x="257" y="427"/>
                    <a:pt x="255" y="425"/>
                  </a:cubicBezTo>
                  <a:cubicBezTo>
                    <a:pt x="251" y="422"/>
                    <a:pt x="245" y="419"/>
                    <a:pt x="242" y="415"/>
                  </a:cubicBezTo>
                  <a:cubicBezTo>
                    <a:pt x="238" y="411"/>
                    <a:pt x="235" y="406"/>
                    <a:pt x="232" y="403"/>
                  </a:cubicBezTo>
                  <a:cubicBezTo>
                    <a:pt x="227" y="399"/>
                    <a:pt x="219" y="400"/>
                    <a:pt x="228" y="394"/>
                  </a:cubicBezTo>
                  <a:cubicBezTo>
                    <a:pt x="232" y="390"/>
                    <a:pt x="240" y="391"/>
                    <a:pt x="246" y="390"/>
                  </a:cubicBezTo>
                  <a:cubicBezTo>
                    <a:pt x="251" y="388"/>
                    <a:pt x="258" y="383"/>
                    <a:pt x="265" y="385"/>
                  </a:cubicBezTo>
                  <a:cubicBezTo>
                    <a:pt x="277" y="389"/>
                    <a:pt x="277" y="406"/>
                    <a:pt x="292" y="40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15">
              <a:extLst>
                <a:ext uri="{FF2B5EF4-FFF2-40B4-BE49-F238E27FC236}">
                  <a16:creationId xmlns:a16="http://schemas.microsoft.com/office/drawing/2014/main" id="{BE45AD8D-4AA6-4BF7-8C0F-9860F8CE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9342" y="3152951"/>
              <a:ext cx="13132" cy="11819"/>
            </a:xfrm>
            <a:custGeom>
              <a:avLst/>
              <a:gdLst>
                <a:gd name="T0" fmla="*/ 28 w 42"/>
                <a:gd name="T1" fmla="*/ 33 h 38"/>
                <a:gd name="T2" fmla="*/ 32 w 42"/>
                <a:gd name="T3" fmla="*/ 20 h 38"/>
                <a:gd name="T4" fmla="*/ 37 w 42"/>
                <a:gd name="T5" fmla="*/ 8 h 38"/>
                <a:gd name="T6" fmla="*/ 21 w 42"/>
                <a:gd name="T7" fmla="*/ 12 h 38"/>
                <a:gd name="T8" fmla="*/ 5 w 42"/>
                <a:gd name="T9" fmla="*/ 7 h 38"/>
                <a:gd name="T10" fmla="*/ 5 w 42"/>
                <a:gd name="T11" fmla="*/ 29 h 38"/>
                <a:gd name="T12" fmla="*/ 21 w 42"/>
                <a:gd name="T13" fmla="*/ 36 h 38"/>
                <a:gd name="T14" fmla="*/ 28 w 42"/>
                <a:gd name="T15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8">
                  <a:moveTo>
                    <a:pt x="28" y="33"/>
                  </a:moveTo>
                  <a:cubicBezTo>
                    <a:pt x="30" y="28"/>
                    <a:pt x="28" y="23"/>
                    <a:pt x="32" y="20"/>
                  </a:cubicBezTo>
                  <a:cubicBezTo>
                    <a:pt x="35" y="17"/>
                    <a:pt x="42" y="9"/>
                    <a:pt x="37" y="8"/>
                  </a:cubicBezTo>
                  <a:cubicBezTo>
                    <a:pt x="32" y="6"/>
                    <a:pt x="28" y="15"/>
                    <a:pt x="21" y="12"/>
                  </a:cubicBezTo>
                  <a:cubicBezTo>
                    <a:pt x="14" y="8"/>
                    <a:pt x="6" y="0"/>
                    <a:pt x="5" y="7"/>
                  </a:cubicBezTo>
                  <a:cubicBezTo>
                    <a:pt x="4" y="15"/>
                    <a:pt x="0" y="23"/>
                    <a:pt x="5" y="29"/>
                  </a:cubicBezTo>
                  <a:cubicBezTo>
                    <a:pt x="10" y="35"/>
                    <a:pt x="18" y="36"/>
                    <a:pt x="21" y="36"/>
                  </a:cubicBezTo>
                  <a:cubicBezTo>
                    <a:pt x="21" y="36"/>
                    <a:pt x="27" y="38"/>
                    <a:pt x="28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16">
              <a:extLst>
                <a:ext uri="{FF2B5EF4-FFF2-40B4-BE49-F238E27FC236}">
                  <a16:creationId xmlns:a16="http://schemas.microsoft.com/office/drawing/2014/main" id="{4948313B-0E0B-45A3-A8AD-266843C62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1162" y="3141132"/>
              <a:ext cx="7879" cy="5253"/>
            </a:xfrm>
            <a:custGeom>
              <a:avLst/>
              <a:gdLst>
                <a:gd name="T0" fmla="*/ 17 w 27"/>
                <a:gd name="T1" fmla="*/ 19 h 20"/>
                <a:gd name="T2" fmla="*/ 22 w 27"/>
                <a:gd name="T3" fmla="*/ 9 h 20"/>
                <a:gd name="T4" fmla="*/ 2 w 27"/>
                <a:gd name="T5" fmla="*/ 6 h 20"/>
                <a:gd name="T6" fmla="*/ 17 w 27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0">
                  <a:moveTo>
                    <a:pt x="17" y="19"/>
                  </a:moveTo>
                  <a:cubicBezTo>
                    <a:pt x="17" y="19"/>
                    <a:pt x="27" y="14"/>
                    <a:pt x="22" y="9"/>
                  </a:cubicBezTo>
                  <a:cubicBezTo>
                    <a:pt x="18" y="4"/>
                    <a:pt x="0" y="0"/>
                    <a:pt x="2" y="6"/>
                  </a:cubicBezTo>
                  <a:cubicBezTo>
                    <a:pt x="4" y="12"/>
                    <a:pt x="11" y="20"/>
                    <a:pt x="17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317">
              <a:extLst>
                <a:ext uri="{FF2B5EF4-FFF2-40B4-BE49-F238E27FC236}">
                  <a16:creationId xmlns:a16="http://schemas.microsoft.com/office/drawing/2014/main" id="{4A946367-3A67-4091-BC81-83FF30FA8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524" y="3135879"/>
              <a:ext cx="9193" cy="6567"/>
            </a:xfrm>
            <a:custGeom>
              <a:avLst/>
              <a:gdLst>
                <a:gd name="T0" fmla="*/ 23 w 31"/>
                <a:gd name="T1" fmla="*/ 16 h 20"/>
                <a:gd name="T2" fmla="*/ 27 w 31"/>
                <a:gd name="T3" fmla="*/ 9 h 20"/>
                <a:gd name="T4" fmla="*/ 12 w 31"/>
                <a:gd name="T5" fmla="*/ 1 h 20"/>
                <a:gd name="T6" fmla="*/ 4 w 31"/>
                <a:gd name="T7" fmla="*/ 9 h 20"/>
                <a:gd name="T8" fmla="*/ 23 w 31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23" y="16"/>
                  </a:moveTo>
                  <a:cubicBezTo>
                    <a:pt x="23" y="16"/>
                    <a:pt x="31" y="15"/>
                    <a:pt x="27" y="9"/>
                  </a:cubicBezTo>
                  <a:cubicBezTo>
                    <a:pt x="23" y="2"/>
                    <a:pt x="21" y="0"/>
                    <a:pt x="12" y="1"/>
                  </a:cubicBezTo>
                  <a:cubicBezTo>
                    <a:pt x="4" y="1"/>
                    <a:pt x="0" y="3"/>
                    <a:pt x="4" y="9"/>
                  </a:cubicBezTo>
                  <a:cubicBezTo>
                    <a:pt x="7" y="14"/>
                    <a:pt x="11" y="20"/>
                    <a:pt x="23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18">
              <a:extLst>
                <a:ext uri="{FF2B5EF4-FFF2-40B4-BE49-F238E27FC236}">
                  <a16:creationId xmlns:a16="http://schemas.microsoft.com/office/drawing/2014/main" id="{05CB3208-EA3D-4770-BDCB-0A9F26DE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54" y="3176589"/>
              <a:ext cx="15759" cy="11819"/>
            </a:xfrm>
            <a:custGeom>
              <a:avLst/>
              <a:gdLst>
                <a:gd name="T0" fmla="*/ 0 w 56"/>
                <a:gd name="T1" fmla="*/ 19 h 43"/>
                <a:gd name="T2" fmla="*/ 13 w 56"/>
                <a:gd name="T3" fmla="*/ 39 h 43"/>
                <a:gd name="T4" fmla="*/ 26 w 56"/>
                <a:gd name="T5" fmla="*/ 23 h 43"/>
                <a:gd name="T6" fmla="*/ 39 w 56"/>
                <a:gd name="T7" fmla="*/ 17 h 43"/>
                <a:gd name="T8" fmla="*/ 37 w 56"/>
                <a:gd name="T9" fmla="*/ 28 h 43"/>
                <a:gd name="T10" fmla="*/ 36 w 56"/>
                <a:gd name="T11" fmla="*/ 43 h 43"/>
                <a:gd name="T12" fmla="*/ 54 w 56"/>
                <a:gd name="T13" fmla="*/ 35 h 43"/>
                <a:gd name="T14" fmla="*/ 51 w 56"/>
                <a:gd name="T15" fmla="*/ 0 h 43"/>
                <a:gd name="T16" fmla="*/ 26 w 56"/>
                <a:gd name="T17" fmla="*/ 5 h 43"/>
                <a:gd name="T18" fmla="*/ 0 w 56"/>
                <a:gd name="T19" fmla="*/ 1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3">
                  <a:moveTo>
                    <a:pt x="0" y="19"/>
                  </a:moveTo>
                  <a:cubicBezTo>
                    <a:pt x="1" y="27"/>
                    <a:pt x="6" y="40"/>
                    <a:pt x="13" y="39"/>
                  </a:cubicBezTo>
                  <a:cubicBezTo>
                    <a:pt x="20" y="38"/>
                    <a:pt x="23" y="28"/>
                    <a:pt x="26" y="23"/>
                  </a:cubicBezTo>
                  <a:cubicBezTo>
                    <a:pt x="29" y="19"/>
                    <a:pt x="40" y="11"/>
                    <a:pt x="39" y="17"/>
                  </a:cubicBezTo>
                  <a:cubicBezTo>
                    <a:pt x="39" y="22"/>
                    <a:pt x="42" y="27"/>
                    <a:pt x="37" y="28"/>
                  </a:cubicBezTo>
                  <a:cubicBezTo>
                    <a:pt x="32" y="30"/>
                    <a:pt x="25" y="42"/>
                    <a:pt x="36" y="43"/>
                  </a:cubicBezTo>
                  <a:cubicBezTo>
                    <a:pt x="36" y="43"/>
                    <a:pt x="55" y="43"/>
                    <a:pt x="54" y="35"/>
                  </a:cubicBezTo>
                  <a:cubicBezTo>
                    <a:pt x="54" y="28"/>
                    <a:pt x="56" y="1"/>
                    <a:pt x="51" y="0"/>
                  </a:cubicBezTo>
                  <a:cubicBezTo>
                    <a:pt x="47" y="0"/>
                    <a:pt x="31" y="4"/>
                    <a:pt x="26" y="5"/>
                  </a:cubicBezTo>
                  <a:cubicBezTo>
                    <a:pt x="20" y="7"/>
                    <a:pt x="0" y="11"/>
                    <a:pt x="0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19">
              <a:extLst>
                <a:ext uri="{FF2B5EF4-FFF2-40B4-BE49-F238E27FC236}">
                  <a16:creationId xmlns:a16="http://schemas.microsoft.com/office/drawing/2014/main" id="{E7F4C8CC-3753-4506-ADE2-85DB11189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668" y="3196287"/>
              <a:ext cx="10506" cy="14446"/>
            </a:xfrm>
            <a:custGeom>
              <a:avLst/>
              <a:gdLst>
                <a:gd name="T0" fmla="*/ 6 w 35"/>
                <a:gd name="T1" fmla="*/ 39 h 47"/>
                <a:gd name="T2" fmla="*/ 21 w 35"/>
                <a:gd name="T3" fmla="*/ 47 h 47"/>
                <a:gd name="T4" fmla="*/ 33 w 35"/>
                <a:gd name="T5" fmla="*/ 34 h 47"/>
                <a:gd name="T6" fmla="*/ 21 w 35"/>
                <a:gd name="T7" fmla="*/ 2 h 47"/>
                <a:gd name="T8" fmla="*/ 4 w 35"/>
                <a:gd name="T9" fmla="*/ 10 h 47"/>
                <a:gd name="T10" fmla="*/ 18 w 35"/>
                <a:gd name="T11" fmla="*/ 24 h 47"/>
                <a:gd name="T12" fmla="*/ 6 w 35"/>
                <a:gd name="T1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7">
                  <a:moveTo>
                    <a:pt x="6" y="39"/>
                  </a:moveTo>
                  <a:cubicBezTo>
                    <a:pt x="10" y="46"/>
                    <a:pt x="11" y="47"/>
                    <a:pt x="21" y="47"/>
                  </a:cubicBezTo>
                  <a:cubicBezTo>
                    <a:pt x="21" y="47"/>
                    <a:pt x="35" y="45"/>
                    <a:pt x="33" y="34"/>
                  </a:cubicBezTo>
                  <a:cubicBezTo>
                    <a:pt x="30" y="24"/>
                    <a:pt x="28" y="0"/>
                    <a:pt x="21" y="2"/>
                  </a:cubicBezTo>
                  <a:cubicBezTo>
                    <a:pt x="14" y="3"/>
                    <a:pt x="0" y="4"/>
                    <a:pt x="4" y="10"/>
                  </a:cubicBezTo>
                  <a:cubicBezTo>
                    <a:pt x="8" y="15"/>
                    <a:pt x="21" y="19"/>
                    <a:pt x="18" y="24"/>
                  </a:cubicBezTo>
                  <a:cubicBezTo>
                    <a:pt x="15" y="29"/>
                    <a:pt x="1" y="33"/>
                    <a:pt x="6" y="3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20">
              <a:extLst>
                <a:ext uri="{FF2B5EF4-FFF2-40B4-BE49-F238E27FC236}">
                  <a16:creationId xmlns:a16="http://schemas.microsoft.com/office/drawing/2014/main" id="{B39A42FF-B561-4556-875D-3FE22E2E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113" y="3221238"/>
              <a:ext cx="13132" cy="6567"/>
            </a:xfrm>
            <a:custGeom>
              <a:avLst/>
              <a:gdLst>
                <a:gd name="T0" fmla="*/ 18 w 41"/>
                <a:gd name="T1" fmla="*/ 0 h 22"/>
                <a:gd name="T2" fmla="*/ 8 w 41"/>
                <a:gd name="T3" fmla="*/ 7 h 22"/>
                <a:gd name="T4" fmla="*/ 1 w 41"/>
                <a:gd name="T5" fmla="*/ 12 h 22"/>
                <a:gd name="T6" fmla="*/ 11 w 41"/>
                <a:gd name="T7" fmla="*/ 16 h 22"/>
                <a:gd name="T8" fmla="*/ 30 w 41"/>
                <a:gd name="T9" fmla="*/ 20 h 22"/>
                <a:gd name="T10" fmla="*/ 40 w 41"/>
                <a:gd name="T11" fmla="*/ 9 h 22"/>
                <a:gd name="T12" fmla="*/ 30 w 41"/>
                <a:gd name="T13" fmla="*/ 6 h 22"/>
                <a:gd name="T14" fmla="*/ 18 w 41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2">
                  <a:moveTo>
                    <a:pt x="18" y="0"/>
                  </a:moveTo>
                  <a:cubicBezTo>
                    <a:pt x="13" y="0"/>
                    <a:pt x="9" y="1"/>
                    <a:pt x="8" y="7"/>
                  </a:cubicBezTo>
                  <a:cubicBezTo>
                    <a:pt x="6" y="13"/>
                    <a:pt x="1" y="12"/>
                    <a:pt x="1" y="12"/>
                  </a:cubicBezTo>
                  <a:cubicBezTo>
                    <a:pt x="0" y="22"/>
                    <a:pt x="6" y="16"/>
                    <a:pt x="11" y="16"/>
                  </a:cubicBezTo>
                  <a:cubicBezTo>
                    <a:pt x="17" y="16"/>
                    <a:pt x="24" y="21"/>
                    <a:pt x="30" y="20"/>
                  </a:cubicBezTo>
                  <a:cubicBezTo>
                    <a:pt x="36" y="19"/>
                    <a:pt x="39" y="11"/>
                    <a:pt x="40" y="9"/>
                  </a:cubicBezTo>
                  <a:cubicBezTo>
                    <a:pt x="41" y="6"/>
                    <a:pt x="34" y="7"/>
                    <a:pt x="30" y="6"/>
                  </a:cubicBezTo>
                  <a:cubicBezTo>
                    <a:pt x="27" y="6"/>
                    <a:pt x="24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21">
              <a:extLst>
                <a:ext uri="{FF2B5EF4-FFF2-40B4-BE49-F238E27FC236}">
                  <a16:creationId xmlns:a16="http://schemas.microsoft.com/office/drawing/2014/main" id="{8677A7DA-A596-4227-AFF2-76D61EEA7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633" y="3188408"/>
              <a:ext cx="38084" cy="32831"/>
            </a:xfrm>
            <a:custGeom>
              <a:avLst/>
              <a:gdLst>
                <a:gd name="T0" fmla="*/ 14 w 129"/>
                <a:gd name="T1" fmla="*/ 2 h 110"/>
                <a:gd name="T2" fmla="*/ 6 w 129"/>
                <a:gd name="T3" fmla="*/ 10 h 110"/>
                <a:gd name="T4" fmla="*/ 26 w 129"/>
                <a:gd name="T5" fmla="*/ 31 h 110"/>
                <a:gd name="T6" fmla="*/ 50 w 129"/>
                <a:gd name="T7" fmla="*/ 50 h 110"/>
                <a:gd name="T8" fmla="*/ 68 w 129"/>
                <a:gd name="T9" fmla="*/ 57 h 110"/>
                <a:gd name="T10" fmla="*/ 85 w 129"/>
                <a:gd name="T11" fmla="*/ 72 h 110"/>
                <a:gd name="T12" fmla="*/ 91 w 129"/>
                <a:gd name="T13" fmla="*/ 95 h 110"/>
                <a:gd name="T14" fmla="*/ 123 w 129"/>
                <a:gd name="T15" fmla="*/ 102 h 110"/>
                <a:gd name="T16" fmla="*/ 123 w 129"/>
                <a:gd name="T17" fmla="*/ 90 h 110"/>
                <a:gd name="T18" fmla="*/ 100 w 129"/>
                <a:gd name="T19" fmla="*/ 79 h 110"/>
                <a:gd name="T20" fmla="*/ 95 w 129"/>
                <a:gd name="T21" fmla="*/ 51 h 110"/>
                <a:gd name="T22" fmla="*/ 77 w 129"/>
                <a:gd name="T23" fmla="*/ 26 h 110"/>
                <a:gd name="T24" fmla="*/ 57 w 129"/>
                <a:gd name="T25" fmla="*/ 24 h 110"/>
                <a:gd name="T26" fmla="*/ 38 w 129"/>
                <a:gd name="T27" fmla="*/ 10 h 110"/>
                <a:gd name="T28" fmla="*/ 14 w 129"/>
                <a:gd name="T29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" h="110">
                  <a:moveTo>
                    <a:pt x="14" y="2"/>
                  </a:moveTo>
                  <a:cubicBezTo>
                    <a:pt x="14" y="2"/>
                    <a:pt x="0" y="5"/>
                    <a:pt x="6" y="10"/>
                  </a:cubicBezTo>
                  <a:cubicBezTo>
                    <a:pt x="12" y="15"/>
                    <a:pt x="19" y="30"/>
                    <a:pt x="26" y="31"/>
                  </a:cubicBezTo>
                  <a:cubicBezTo>
                    <a:pt x="33" y="32"/>
                    <a:pt x="47" y="46"/>
                    <a:pt x="50" y="50"/>
                  </a:cubicBezTo>
                  <a:cubicBezTo>
                    <a:pt x="53" y="54"/>
                    <a:pt x="61" y="57"/>
                    <a:pt x="68" y="57"/>
                  </a:cubicBezTo>
                  <a:cubicBezTo>
                    <a:pt x="75" y="57"/>
                    <a:pt x="82" y="66"/>
                    <a:pt x="85" y="72"/>
                  </a:cubicBezTo>
                  <a:cubicBezTo>
                    <a:pt x="89" y="78"/>
                    <a:pt x="87" y="88"/>
                    <a:pt x="91" y="95"/>
                  </a:cubicBezTo>
                  <a:cubicBezTo>
                    <a:pt x="96" y="103"/>
                    <a:pt x="121" y="110"/>
                    <a:pt x="123" y="102"/>
                  </a:cubicBezTo>
                  <a:cubicBezTo>
                    <a:pt x="125" y="95"/>
                    <a:pt x="129" y="91"/>
                    <a:pt x="123" y="90"/>
                  </a:cubicBezTo>
                  <a:cubicBezTo>
                    <a:pt x="118" y="89"/>
                    <a:pt x="101" y="92"/>
                    <a:pt x="100" y="79"/>
                  </a:cubicBezTo>
                  <a:cubicBezTo>
                    <a:pt x="99" y="67"/>
                    <a:pt x="101" y="56"/>
                    <a:pt x="95" y="51"/>
                  </a:cubicBezTo>
                  <a:cubicBezTo>
                    <a:pt x="89" y="46"/>
                    <a:pt x="82" y="29"/>
                    <a:pt x="77" y="26"/>
                  </a:cubicBezTo>
                  <a:cubicBezTo>
                    <a:pt x="71" y="24"/>
                    <a:pt x="67" y="31"/>
                    <a:pt x="57" y="24"/>
                  </a:cubicBezTo>
                  <a:cubicBezTo>
                    <a:pt x="47" y="17"/>
                    <a:pt x="45" y="11"/>
                    <a:pt x="38" y="10"/>
                  </a:cubicBezTo>
                  <a:cubicBezTo>
                    <a:pt x="32" y="9"/>
                    <a:pt x="24" y="0"/>
                    <a:pt x="14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22">
              <a:extLst>
                <a:ext uri="{FF2B5EF4-FFF2-40B4-BE49-F238E27FC236}">
                  <a16:creationId xmlns:a16="http://schemas.microsoft.com/office/drawing/2014/main" id="{A6C17FC3-0E6A-4297-BCA8-F7F4E984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524" y="3187095"/>
              <a:ext cx="11819" cy="10506"/>
            </a:xfrm>
            <a:custGeom>
              <a:avLst/>
              <a:gdLst>
                <a:gd name="T0" fmla="*/ 30 w 39"/>
                <a:gd name="T1" fmla="*/ 24 h 35"/>
                <a:gd name="T2" fmla="*/ 33 w 39"/>
                <a:gd name="T3" fmla="*/ 6 h 35"/>
                <a:gd name="T4" fmla="*/ 4 w 39"/>
                <a:gd name="T5" fmla="*/ 4 h 35"/>
                <a:gd name="T6" fmla="*/ 30 w 39"/>
                <a:gd name="T7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5">
                  <a:moveTo>
                    <a:pt x="30" y="24"/>
                  </a:moveTo>
                  <a:cubicBezTo>
                    <a:pt x="30" y="24"/>
                    <a:pt x="39" y="8"/>
                    <a:pt x="33" y="6"/>
                  </a:cubicBezTo>
                  <a:cubicBezTo>
                    <a:pt x="26" y="4"/>
                    <a:pt x="0" y="0"/>
                    <a:pt x="4" y="4"/>
                  </a:cubicBezTo>
                  <a:cubicBezTo>
                    <a:pt x="9" y="7"/>
                    <a:pt x="26" y="35"/>
                    <a:pt x="30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23">
              <a:extLst>
                <a:ext uri="{FF2B5EF4-FFF2-40B4-BE49-F238E27FC236}">
                  <a16:creationId xmlns:a16="http://schemas.microsoft.com/office/drawing/2014/main" id="{C8314C30-918B-4C69-B937-3A73DD91F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139" y="3181842"/>
              <a:ext cx="5253" cy="9193"/>
            </a:xfrm>
            <a:custGeom>
              <a:avLst/>
              <a:gdLst>
                <a:gd name="T0" fmla="*/ 5 w 18"/>
                <a:gd name="T1" fmla="*/ 10 h 28"/>
                <a:gd name="T2" fmla="*/ 18 w 18"/>
                <a:gd name="T3" fmla="*/ 16 h 28"/>
                <a:gd name="T4" fmla="*/ 12 w 18"/>
                <a:gd name="T5" fmla="*/ 1 h 28"/>
                <a:gd name="T6" fmla="*/ 5 w 18"/>
                <a:gd name="T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8">
                  <a:moveTo>
                    <a:pt x="5" y="10"/>
                  </a:moveTo>
                  <a:cubicBezTo>
                    <a:pt x="10" y="14"/>
                    <a:pt x="15" y="28"/>
                    <a:pt x="18" y="16"/>
                  </a:cubicBezTo>
                  <a:cubicBezTo>
                    <a:pt x="18" y="16"/>
                    <a:pt x="16" y="2"/>
                    <a:pt x="12" y="1"/>
                  </a:cubicBezTo>
                  <a:cubicBezTo>
                    <a:pt x="8" y="0"/>
                    <a:pt x="0" y="6"/>
                    <a:pt x="5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24">
              <a:extLst>
                <a:ext uri="{FF2B5EF4-FFF2-40B4-BE49-F238E27FC236}">
                  <a16:creationId xmlns:a16="http://schemas.microsoft.com/office/drawing/2014/main" id="{3ADF1A35-70C3-4A72-815A-EE25772A8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716" y="3218612"/>
              <a:ext cx="9193" cy="10506"/>
            </a:xfrm>
            <a:custGeom>
              <a:avLst/>
              <a:gdLst>
                <a:gd name="T0" fmla="*/ 28 w 31"/>
                <a:gd name="T1" fmla="*/ 33 h 33"/>
                <a:gd name="T2" fmla="*/ 30 w 31"/>
                <a:gd name="T3" fmla="*/ 23 h 33"/>
                <a:gd name="T4" fmla="*/ 8 w 31"/>
                <a:gd name="T5" fmla="*/ 2 h 33"/>
                <a:gd name="T6" fmla="*/ 5 w 31"/>
                <a:gd name="T7" fmla="*/ 17 h 33"/>
                <a:gd name="T8" fmla="*/ 28 w 31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28" y="33"/>
                  </a:moveTo>
                  <a:cubicBezTo>
                    <a:pt x="31" y="33"/>
                    <a:pt x="31" y="28"/>
                    <a:pt x="30" y="23"/>
                  </a:cubicBezTo>
                  <a:cubicBezTo>
                    <a:pt x="29" y="18"/>
                    <a:pt x="8" y="2"/>
                    <a:pt x="8" y="2"/>
                  </a:cubicBezTo>
                  <a:cubicBezTo>
                    <a:pt x="0" y="0"/>
                    <a:pt x="3" y="12"/>
                    <a:pt x="5" y="17"/>
                  </a:cubicBezTo>
                  <a:cubicBezTo>
                    <a:pt x="7" y="22"/>
                    <a:pt x="25" y="32"/>
                    <a:pt x="28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25">
              <a:extLst>
                <a:ext uri="{FF2B5EF4-FFF2-40B4-BE49-F238E27FC236}">
                  <a16:creationId xmlns:a16="http://schemas.microsoft.com/office/drawing/2014/main" id="{6D37A370-D19E-4054-B742-20CF898E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633" y="3259321"/>
              <a:ext cx="6567" cy="10506"/>
            </a:xfrm>
            <a:custGeom>
              <a:avLst/>
              <a:gdLst>
                <a:gd name="T0" fmla="*/ 9 w 24"/>
                <a:gd name="T1" fmla="*/ 1 h 36"/>
                <a:gd name="T2" fmla="*/ 16 w 24"/>
                <a:gd name="T3" fmla="*/ 31 h 36"/>
                <a:gd name="T4" fmla="*/ 22 w 24"/>
                <a:gd name="T5" fmla="*/ 21 h 36"/>
                <a:gd name="T6" fmla="*/ 9 w 24"/>
                <a:gd name="T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9" y="1"/>
                  </a:moveTo>
                  <a:cubicBezTo>
                    <a:pt x="0" y="4"/>
                    <a:pt x="11" y="26"/>
                    <a:pt x="16" y="31"/>
                  </a:cubicBezTo>
                  <a:cubicBezTo>
                    <a:pt x="21" y="36"/>
                    <a:pt x="21" y="25"/>
                    <a:pt x="22" y="21"/>
                  </a:cubicBezTo>
                  <a:cubicBezTo>
                    <a:pt x="24" y="18"/>
                    <a:pt x="11" y="0"/>
                    <a:pt x="9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26">
              <a:extLst>
                <a:ext uri="{FF2B5EF4-FFF2-40B4-BE49-F238E27FC236}">
                  <a16:creationId xmlns:a16="http://schemas.microsoft.com/office/drawing/2014/main" id="{3FCFB297-7B22-4204-BBEF-EE7FB769E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607" y="3226491"/>
              <a:ext cx="7879" cy="5253"/>
            </a:xfrm>
            <a:custGeom>
              <a:avLst/>
              <a:gdLst>
                <a:gd name="T0" fmla="*/ 11 w 28"/>
                <a:gd name="T1" fmla="*/ 18 h 18"/>
                <a:gd name="T2" fmla="*/ 25 w 28"/>
                <a:gd name="T3" fmla="*/ 7 h 18"/>
                <a:gd name="T4" fmla="*/ 6 w 28"/>
                <a:gd name="T5" fmla="*/ 4 h 18"/>
                <a:gd name="T6" fmla="*/ 11 w 28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8">
                  <a:moveTo>
                    <a:pt x="11" y="18"/>
                  </a:moveTo>
                  <a:cubicBezTo>
                    <a:pt x="11" y="18"/>
                    <a:pt x="28" y="13"/>
                    <a:pt x="25" y="7"/>
                  </a:cubicBezTo>
                  <a:cubicBezTo>
                    <a:pt x="22" y="1"/>
                    <a:pt x="6" y="0"/>
                    <a:pt x="6" y="4"/>
                  </a:cubicBezTo>
                  <a:cubicBezTo>
                    <a:pt x="5" y="7"/>
                    <a:pt x="0" y="18"/>
                    <a:pt x="11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27">
              <a:extLst>
                <a:ext uri="{FF2B5EF4-FFF2-40B4-BE49-F238E27FC236}">
                  <a16:creationId xmlns:a16="http://schemas.microsoft.com/office/drawing/2014/main" id="{4142F39F-D827-447A-9779-393A29EB2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535" y="3226491"/>
              <a:ext cx="5253" cy="9193"/>
            </a:xfrm>
            <a:custGeom>
              <a:avLst/>
              <a:gdLst>
                <a:gd name="T0" fmla="*/ 12 w 18"/>
                <a:gd name="T1" fmla="*/ 4 h 30"/>
                <a:gd name="T2" fmla="*/ 2 w 18"/>
                <a:gd name="T3" fmla="*/ 7 h 30"/>
                <a:gd name="T4" fmla="*/ 16 w 18"/>
                <a:gd name="T5" fmla="*/ 18 h 30"/>
                <a:gd name="T6" fmla="*/ 12 w 18"/>
                <a:gd name="T7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12" y="4"/>
                  </a:moveTo>
                  <a:cubicBezTo>
                    <a:pt x="7" y="3"/>
                    <a:pt x="0" y="0"/>
                    <a:pt x="2" y="7"/>
                  </a:cubicBezTo>
                  <a:cubicBezTo>
                    <a:pt x="4" y="13"/>
                    <a:pt x="10" y="30"/>
                    <a:pt x="16" y="18"/>
                  </a:cubicBezTo>
                  <a:cubicBezTo>
                    <a:pt x="16" y="18"/>
                    <a:pt x="18" y="4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28">
              <a:extLst>
                <a:ext uri="{FF2B5EF4-FFF2-40B4-BE49-F238E27FC236}">
                  <a16:creationId xmlns:a16="http://schemas.microsoft.com/office/drawing/2014/main" id="{41E79CA6-4B6A-4E5C-B14F-4683693E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101" y="3238310"/>
              <a:ext cx="7879" cy="6567"/>
            </a:xfrm>
            <a:custGeom>
              <a:avLst/>
              <a:gdLst>
                <a:gd name="T0" fmla="*/ 13 w 26"/>
                <a:gd name="T1" fmla="*/ 22 h 23"/>
                <a:gd name="T2" fmla="*/ 22 w 26"/>
                <a:gd name="T3" fmla="*/ 5 h 23"/>
                <a:gd name="T4" fmla="*/ 10 w 26"/>
                <a:gd name="T5" fmla="*/ 3 h 23"/>
                <a:gd name="T6" fmla="*/ 13 w 26"/>
                <a:gd name="T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3" y="22"/>
                  </a:moveTo>
                  <a:cubicBezTo>
                    <a:pt x="14" y="22"/>
                    <a:pt x="26" y="9"/>
                    <a:pt x="22" y="5"/>
                  </a:cubicBezTo>
                  <a:cubicBezTo>
                    <a:pt x="18" y="1"/>
                    <a:pt x="15" y="0"/>
                    <a:pt x="10" y="3"/>
                  </a:cubicBezTo>
                  <a:cubicBezTo>
                    <a:pt x="5" y="5"/>
                    <a:pt x="0" y="23"/>
                    <a:pt x="13" y="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29">
              <a:extLst>
                <a:ext uri="{FF2B5EF4-FFF2-40B4-BE49-F238E27FC236}">
                  <a16:creationId xmlns:a16="http://schemas.microsoft.com/office/drawing/2014/main" id="{A81CAEA0-DB64-44B9-98C4-4BF06FFD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8535" y="3238310"/>
              <a:ext cx="5253" cy="10506"/>
            </a:xfrm>
            <a:custGeom>
              <a:avLst/>
              <a:gdLst>
                <a:gd name="T0" fmla="*/ 11 w 16"/>
                <a:gd name="T1" fmla="*/ 22 h 33"/>
                <a:gd name="T2" fmla="*/ 11 w 16"/>
                <a:gd name="T3" fmla="*/ 4 h 33"/>
                <a:gd name="T4" fmla="*/ 1 w 16"/>
                <a:gd name="T5" fmla="*/ 8 h 33"/>
                <a:gd name="T6" fmla="*/ 11 w 16"/>
                <a:gd name="T7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3">
                  <a:moveTo>
                    <a:pt x="11" y="22"/>
                  </a:moveTo>
                  <a:cubicBezTo>
                    <a:pt x="11" y="22"/>
                    <a:pt x="16" y="4"/>
                    <a:pt x="11" y="4"/>
                  </a:cubicBezTo>
                  <a:cubicBezTo>
                    <a:pt x="6" y="3"/>
                    <a:pt x="2" y="0"/>
                    <a:pt x="1" y="8"/>
                  </a:cubicBezTo>
                  <a:cubicBezTo>
                    <a:pt x="0" y="17"/>
                    <a:pt x="6" y="33"/>
                    <a:pt x="11" y="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30">
              <a:extLst>
                <a:ext uri="{FF2B5EF4-FFF2-40B4-BE49-F238E27FC236}">
                  <a16:creationId xmlns:a16="http://schemas.microsoft.com/office/drawing/2014/main" id="{93CD86D5-C166-40E9-A43E-FAA02FD09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800" y="3252756"/>
              <a:ext cx="5253" cy="6567"/>
            </a:xfrm>
            <a:custGeom>
              <a:avLst/>
              <a:gdLst>
                <a:gd name="T0" fmla="*/ 19 w 19"/>
                <a:gd name="T1" fmla="*/ 0 h 20"/>
                <a:gd name="T2" fmla="*/ 6 w 19"/>
                <a:gd name="T3" fmla="*/ 2 h 20"/>
                <a:gd name="T4" fmla="*/ 6 w 19"/>
                <a:gd name="T5" fmla="*/ 15 h 20"/>
                <a:gd name="T6" fmla="*/ 19 w 19"/>
                <a:gd name="T7" fmla="*/ 12 h 20"/>
                <a:gd name="T8" fmla="*/ 19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9" y="0"/>
                  </a:moveTo>
                  <a:lnTo>
                    <a:pt x="6" y="2"/>
                  </a:lnTo>
                  <a:cubicBezTo>
                    <a:pt x="4" y="5"/>
                    <a:pt x="0" y="13"/>
                    <a:pt x="6" y="15"/>
                  </a:cubicBezTo>
                  <a:cubicBezTo>
                    <a:pt x="11" y="17"/>
                    <a:pt x="18" y="20"/>
                    <a:pt x="19" y="1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31">
              <a:extLst>
                <a:ext uri="{FF2B5EF4-FFF2-40B4-BE49-F238E27FC236}">
                  <a16:creationId xmlns:a16="http://schemas.microsoft.com/office/drawing/2014/main" id="{06DAE33D-A3C9-4BFD-8679-95D3E87C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837" y="3229118"/>
              <a:ext cx="5253" cy="2626"/>
            </a:xfrm>
            <a:custGeom>
              <a:avLst/>
              <a:gdLst>
                <a:gd name="T0" fmla="*/ 9 w 15"/>
                <a:gd name="T1" fmla="*/ 9 h 9"/>
                <a:gd name="T2" fmla="*/ 9 w 15"/>
                <a:gd name="T3" fmla="*/ 3 h 9"/>
                <a:gd name="T4" fmla="*/ 1 w 15"/>
                <a:gd name="T5" fmla="*/ 6 h 9"/>
                <a:gd name="T6" fmla="*/ 9 w 15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9" y="9"/>
                  </a:moveTo>
                  <a:cubicBezTo>
                    <a:pt x="9" y="9"/>
                    <a:pt x="15" y="6"/>
                    <a:pt x="9" y="3"/>
                  </a:cubicBezTo>
                  <a:cubicBezTo>
                    <a:pt x="4" y="0"/>
                    <a:pt x="0" y="3"/>
                    <a:pt x="1" y="6"/>
                  </a:cubicBezTo>
                  <a:lnTo>
                    <a:pt x="9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32">
              <a:extLst>
                <a:ext uri="{FF2B5EF4-FFF2-40B4-BE49-F238E27FC236}">
                  <a16:creationId xmlns:a16="http://schemas.microsoft.com/office/drawing/2014/main" id="{A86E5C9C-A116-4559-85F8-51DD01BF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63" y="3233057"/>
              <a:ext cx="2626" cy="3940"/>
            </a:xfrm>
            <a:custGeom>
              <a:avLst/>
              <a:gdLst>
                <a:gd name="T0" fmla="*/ 10 w 10"/>
                <a:gd name="T1" fmla="*/ 9 h 16"/>
                <a:gd name="T2" fmla="*/ 3 w 10"/>
                <a:gd name="T3" fmla="*/ 3 h 16"/>
                <a:gd name="T4" fmla="*/ 10 w 10"/>
                <a:gd name="T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10" y="9"/>
                  </a:moveTo>
                  <a:cubicBezTo>
                    <a:pt x="10" y="9"/>
                    <a:pt x="5" y="0"/>
                    <a:pt x="3" y="3"/>
                  </a:cubicBezTo>
                  <a:cubicBezTo>
                    <a:pt x="0" y="7"/>
                    <a:pt x="2" y="16"/>
                    <a:pt x="10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33">
              <a:extLst>
                <a:ext uri="{FF2B5EF4-FFF2-40B4-BE49-F238E27FC236}">
                  <a16:creationId xmlns:a16="http://schemas.microsoft.com/office/drawing/2014/main" id="{B009EFC5-BBB4-4C5C-9605-B8D4C895F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63" y="3240936"/>
              <a:ext cx="3940" cy="2626"/>
            </a:xfrm>
            <a:custGeom>
              <a:avLst/>
              <a:gdLst>
                <a:gd name="T0" fmla="*/ 12 w 13"/>
                <a:gd name="T1" fmla="*/ 7 h 10"/>
                <a:gd name="T2" fmla="*/ 10 w 13"/>
                <a:gd name="T3" fmla="*/ 0 h 10"/>
                <a:gd name="T4" fmla="*/ 3 w 13"/>
                <a:gd name="T5" fmla="*/ 5 h 10"/>
                <a:gd name="T6" fmla="*/ 12 w 13"/>
                <a:gd name="T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0">
                  <a:moveTo>
                    <a:pt x="12" y="7"/>
                  </a:moveTo>
                  <a:cubicBezTo>
                    <a:pt x="12" y="7"/>
                    <a:pt x="13" y="1"/>
                    <a:pt x="10" y="0"/>
                  </a:cubicBezTo>
                  <a:cubicBezTo>
                    <a:pt x="6" y="0"/>
                    <a:pt x="0" y="1"/>
                    <a:pt x="3" y="5"/>
                  </a:cubicBezTo>
                  <a:cubicBezTo>
                    <a:pt x="5" y="9"/>
                    <a:pt x="8" y="10"/>
                    <a:pt x="12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34">
              <a:extLst>
                <a:ext uri="{FF2B5EF4-FFF2-40B4-BE49-F238E27FC236}">
                  <a16:creationId xmlns:a16="http://schemas.microsoft.com/office/drawing/2014/main" id="{4D0912A2-D46E-4642-BB66-6C72A6350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150" y="3251442"/>
              <a:ext cx="6567" cy="6567"/>
            </a:xfrm>
            <a:custGeom>
              <a:avLst/>
              <a:gdLst>
                <a:gd name="T0" fmla="*/ 19 w 20"/>
                <a:gd name="T1" fmla="*/ 6 h 20"/>
                <a:gd name="T2" fmla="*/ 10 w 20"/>
                <a:gd name="T3" fmla="*/ 3 h 20"/>
                <a:gd name="T4" fmla="*/ 3 w 20"/>
                <a:gd name="T5" fmla="*/ 16 h 20"/>
                <a:gd name="T6" fmla="*/ 19 w 20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0">
                  <a:moveTo>
                    <a:pt x="19" y="6"/>
                  </a:moveTo>
                  <a:cubicBezTo>
                    <a:pt x="19" y="6"/>
                    <a:pt x="15" y="0"/>
                    <a:pt x="10" y="3"/>
                  </a:cubicBezTo>
                  <a:cubicBezTo>
                    <a:pt x="5" y="5"/>
                    <a:pt x="0" y="13"/>
                    <a:pt x="3" y="16"/>
                  </a:cubicBezTo>
                  <a:cubicBezTo>
                    <a:pt x="6" y="20"/>
                    <a:pt x="20" y="17"/>
                    <a:pt x="19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35">
              <a:extLst>
                <a:ext uri="{FF2B5EF4-FFF2-40B4-BE49-F238E27FC236}">
                  <a16:creationId xmlns:a16="http://schemas.microsoft.com/office/drawing/2014/main" id="{041ACD26-C04C-4152-B28B-A1CAA82D0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018" y="3277706"/>
              <a:ext cx="61722" cy="21012"/>
            </a:xfrm>
            <a:custGeom>
              <a:avLst/>
              <a:gdLst>
                <a:gd name="T0" fmla="*/ 206 w 210"/>
                <a:gd name="T1" fmla="*/ 24 h 70"/>
                <a:gd name="T2" fmla="*/ 197 w 210"/>
                <a:gd name="T3" fmla="*/ 42 h 70"/>
                <a:gd name="T4" fmla="*/ 177 w 210"/>
                <a:gd name="T5" fmla="*/ 39 h 70"/>
                <a:gd name="T6" fmla="*/ 165 w 210"/>
                <a:gd name="T7" fmla="*/ 24 h 70"/>
                <a:gd name="T8" fmla="*/ 143 w 210"/>
                <a:gd name="T9" fmla="*/ 24 h 70"/>
                <a:gd name="T10" fmla="*/ 105 w 210"/>
                <a:gd name="T11" fmla="*/ 14 h 70"/>
                <a:gd name="T12" fmla="*/ 81 w 210"/>
                <a:gd name="T13" fmla="*/ 28 h 70"/>
                <a:gd name="T14" fmla="*/ 54 w 210"/>
                <a:gd name="T15" fmla="*/ 20 h 70"/>
                <a:gd name="T16" fmla="*/ 40 w 210"/>
                <a:gd name="T17" fmla="*/ 3 h 70"/>
                <a:gd name="T18" fmla="*/ 31 w 210"/>
                <a:gd name="T19" fmla="*/ 16 h 70"/>
                <a:gd name="T20" fmla="*/ 15 w 210"/>
                <a:gd name="T21" fmla="*/ 5 h 70"/>
                <a:gd name="T22" fmla="*/ 11 w 210"/>
                <a:gd name="T23" fmla="*/ 17 h 70"/>
                <a:gd name="T24" fmla="*/ 4 w 210"/>
                <a:gd name="T25" fmla="*/ 13 h 70"/>
                <a:gd name="T26" fmla="*/ 4 w 210"/>
                <a:gd name="T27" fmla="*/ 47 h 70"/>
                <a:gd name="T28" fmla="*/ 65 w 210"/>
                <a:gd name="T29" fmla="*/ 47 h 70"/>
                <a:gd name="T30" fmla="*/ 88 w 210"/>
                <a:gd name="T31" fmla="*/ 59 h 70"/>
                <a:gd name="T32" fmla="*/ 104 w 210"/>
                <a:gd name="T33" fmla="*/ 69 h 70"/>
                <a:gd name="T34" fmla="*/ 125 w 210"/>
                <a:gd name="T35" fmla="*/ 60 h 70"/>
                <a:gd name="T36" fmla="*/ 170 w 210"/>
                <a:gd name="T37" fmla="*/ 60 h 70"/>
                <a:gd name="T38" fmla="*/ 206 w 210"/>
                <a:gd name="T39" fmla="*/ 52 h 70"/>
                <a:gd name="T40" fmla="*/ 206 w 210"/>
                <a:gd name="T41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70">
                  <a:moveTo>
                    <a:pt x="206" y="24"/>
                  </a:moveTo>
                  <a:cubicBezTo>
                    <a:pt x="202" y="23"/>
                    <a:pt x="197" y="42"/>
                    <a:pt x="197" y="42"/>
                  </a:cubicBezTo>
                  <a:cubicBezTo>
                    <a:pt x="195" y="47"/>
                    <a:pt x="183" y="40"/>
                    <a:pt x="177" y="39"/>
                  </a:cubicBezTo>
                  <a:cubicBezTo>
                    <a:pt x="171" y="38"/>
                    <a:pt x="173" y="29"/>
                    <a:pt x="165" y="24"/>
                  </a:cubicBezTo>
                  <a:cubicBezTo>
                    <a:pt x="157" y="18"/>
                    <a:pt x="152" y="23"/>
                    <a:pt x="143" y="24"/>
                  </a:cubicBezTo>
                  <a:cubicBezTo>
                    <a:pt x="134" y="26"/>
                    <a:pt x="116" y="13"/>
                    <a:pt x="105" y="14"/>
                  </a:cubicBezTo>
                  <a:cubicBezTo>
                    <a:pt x="95" y="15"/>
                    <a:pt x="89" y="22"/>
                    <a:pt x="81" y="28"/>
                  </a:cubicBezTo>
                  <a:cubicBezTo>
                    <a:pt x="72" y="35"/>
                    <a:pt x="59" y="24"/>
                    <a:pt x="54" y="20"/>
                  </a:cubicBezTo>
                  <a:cubicBezTo>
                    <a:pt x="48" y="17"/>
                    <a:pt x="45" y="5"/>
                    <a:pt x="40" y="3"/>
                  </a:cubicBezTo>
                  <a:cubicBezTo>
                    <a:pt x="35" y="0"/>
                    <a:pt x="35" y="14"/>
                    <a:pt x="31" y="16"/>
                  </a:cubicBezTo>
                  <a:cubicBezTo>
                    <a:pt x="28" y="19"/>
                    <a:pt x="19" y="5"/>
                    <a:pt x="15" y="5"/>
                  </a:cubicBezTo>
                  <a:cubicBezTo>
                    <a:pt x="12" y="6"/>
                    <a:pt x="13" y="14"/>
                    <a:pt x="11" y="17"/>
                  </a:cubicBezTo>
                  <a:lnTo>
                    <a:pt x="4" y="13"/>
                  </a:lnTo>
                  <a:cubicBezTo>
                    <a:pt x="3" y="15"/>
                    <a:pt x="0" y="39"/>
                    <a:pt x="4" y="47"/>
                  </a:cubicBezTo>
                  <a:cubicBezTo>
                    <a:pt x="9" y="55"/>
                    <a:pt x="57" y="48"/>
                    <a:pt x="65" y="47"/>
                  </a:cubicBezTo>
                  <a:cubicBezTo>
                    <a:pt x="73" y="45"/>
                    <a:pt x="83" y="55"/>
                    <a:pt x="88" y="59"/>
                  </a:cubicBezTo>
                  <a:cubicBezTo>
                    <a:pt x="92" y="63"/>
                    <a:pt x="97" y="69"/>
                    <a:pt x="104" y="69"/>
                  </a:cubicBezTo>
                  <a:cubicBezTo>
                    <a:pt x="112" y="70"/>
                    <a:pt x="121" y="63"/>
                    <a:pt x="125" y="60"/>
                  </a:cubicBezTo>
                  <a:cubicBezTo>
                    <a:pt x="128" y="57"/>
                    <a:pt x="150" y="60"/>
                    <a:pt x="170" y="60"/>
                  </a:cubicBezTo>
                  <a:cubicBezTo>
                    <a:pt x="189" y="60"/>
                    <a:pt x="201" y="55"/>
                    <a:pt x="206" y="52"/>
                  </a:cubicBezTo>
                  <a:cubicBezTo>
                    <a:pt x="210" y="48"/>
                    <a:pt x="210" y="25"/>
                    <a:pt x="206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36">
              <a:extLst>
                <a:ext uri="{FF2B5EF4-FFF2-40B4-BE49-F238E27FC236}">
                  <a16:creationId xmlns:a16="http://schemas.microsoft.com/office/drawing/2014/main" id="{B7E97441-27E5-4B1A-AC29-3BD0A490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185" y="3276394"/>
              <a:ext cx="7879" cy="13132"/>
            </a:xfrm>
            <a:custGeom>
              <a:avLst/>
              <a:gdLst>
                <a:gd name="T0" fmla="*/ 11 w 26"/>
                <a:gd name="T1" fmla="*/ 0 h 43"/>
                <a:gd name="T2" fmla="*/ 2 w 26"/>
                <a:gd name="T3" fmla="*/ 9 h 43"/>
                <a:gd name="T4" fmla="*/ 15 w 26"/>
                <a:gd name="T5" fmla="*/ 33 h 43"/>
                <a:gd name="T6" fmla="*/ 23 w 26"/>
                <a:gd name="T7" fmla="*/ 16 h 43"/>
                <a:gd name="T8" fmla="*/ 11 w 2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3">
                  <a:moveTo>
                    <a:pt x="11" y="0"/>
                  </a:moveTo>
                  <a:cubicBezTo>
                    <a:pt x="8" y="1"/>
                    <a:pt x="0" y="5"/>
                    <a:pt x="2" y="9"/>
                  </a:cubicBezTo>
                  <a:cubicBezTo>
                    <a:pt x="5" y="13"/>
                    <a:pt x="8" y="43"/>
                    <a:pt x="15" y="33"/>
                  </a:cubicBezTo>
                  <a:cubicBezTo>
                    <a:pt x="15" y="33"/>
                    <a:pt x="26" y="20"/>
                    <a:pt x="23" y="16"/>
                  </a:cubicBezTo>
                  <a:cubicBezTo>
                    <a:pt x="21" y="13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37">
              <a:extLst>
                <a:ext uri="{FF2B5EF4-FFF2-40B4-BE49-F238E27FC236}">
                  <a16:creationId xmlns:a16="http://schemas.microsoft.com/office/drawing/2014/main" id="{0D8D0CFE-1653-4B41-BF26-D41E4AF88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003" y="3256695"/>
              <a:ext cx="17072" cy="15759"/>
            </a:xfrm>
            <a:custGeom>
              <a:avLst/>
              <a:gdLst>
                <a:gd name="T0" fmla="*/ 50 w 54"/>
                <a:gd name="T1" fmla="*/ 2 h 51"/>
                <a:gd name="T2" fmla="*/ 8 w 54"/>
                <a:gd name="T3" fmla="*/ 24 h 51"/>
                <a:gd name="T4" fmla="*/ 12 w 54"/>
                <a:gd name="T5" fmla="*/ 51 h 51"/>
                <a:gd name="T6" fmla="*/ 30 w 54"/>
                <a:gd name="T7" fmla="*/ 39 h 51"/>
                <a:gd name="T8" fmla="*/ 44 w 54"/>
                <a:gd name="T9" fmla="*/ 26 h 51"/>
                <a:gd name="T10" fmla="*/ 50 w 54"/>
                <a:gd name="T11" fmla="*/ 13 h 51"/>
                <a:gd name="T12" fmla="*/ 50 w 54"/>
                <a:gd name="T13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1">
                  <a:moveTo>
                    <a:pt x="50" y="2"/>
                  </a:moveTo>
                  <a:cubicBezTo>
                    <a:pt x="47" y="0"/>
                    <a:pt x="10" y="15"/>
                    <a:pt x="8" y="24"/>
                  </a:cubicBezTo>
                  <a:cubicBezTo>
                    <a:pt x="5" y="33"/>
                    <a:pt x="0" y="51"/>
                    <a:pt x="12" y="51"/>
                  </a:cubicBezTo>
                  <a:cubicBezTo>
                    <a:pt x="12" y="51"/>
                    <a:pt x="27" y="44"/>
                    <a:pt x="30" y="39"/>
                  </a:cubicBezTo>
                  <a:cubicBezTo>
                    <a:pt x="33" y="34"/>
                    <a:pt x="44" y="32"/>
                    <a:pt x="44" y="26"/>
                  </a:cubicBezTo>
                  <a:cubicBezTo>
                    <a:pt x="44" y="19"/>
                    <a:pt x="46" y="15"/>
                    <a:pt x="50" y="13"/>
                  </a:cubicBezTo>
                  <a:cubicBezTo>
                    <a:pt x="54" y="10"/>
                    <a:pt x="52" y="3"/>
                    <a:pt x="5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38">
              <a:extLst>
                <a:ext uri="{FF2B5EF4-FFF2-40B4-BE49-F238E27FC236}">
                  <a16:creationId xmlns:a16="http://schemas.microsoft.com/office/drawing/2014/main" id="{79BA357F-B3B2-4491-AF62-6CAA1C779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840" y="3166083"/>
              <a:ext cx="13132" cy="14446"/>
            </a:xfrm>
            <a:custGeom>
              <a:avLst/>
              <a:gdLst>
                <a:gd name="T0" fmla="*/ 23 w 42"/>
                <a:gd name="T1" fmla="*/ 11 h 50"/>
                <a:gd name="T2" fmla="*/ 20 w 42"/>
                <a:gd name="T3" fmla="*/ 1 h 50"/>
                <a:gd name="T4" fmla="*/ 3 w 42"/>
                <a:gd name="T5" fmla="*/ 5 h 50"/>
                <a:gd name="T6" fmla="*/ 42 w 42"/>
                <a:gd name="T7" fmla="*/ 39 h 50"/>
                <a:gd name="T8" fmla="*/ 33 w 42"/>
                <a:gd name="T9" fmla="*/ 29 h 50"/>
                <a:gd name="T10" fmla="*/ 23 w 42"/>
                <a:gd name="T11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0">
                  <a:moveTo>
                    <a:pt x="23" y="11"/>
                  </a:moveTo>
                  <a:cubicBezTo>
                    <a:pt x="24" y="5"/>
                    <a:pt x="25" y="1"/>
                    <a:pt x="20" y="1"/>
                  </a:cubicBezTo>
                  <a:cubicBezTo>
                    <a:pt x="16" y="1"/>
                    <a:pt x="0" y="0"/>
                    <a:pt x="3" y="5"/>
                  </a:cubicBezTo>
                  <a:cubicBezTo>
                    <a:pt x="5" y="10"/>
                    <a:pt x="29" y="50"/>
                    <a:pt x="42" y="39"/>
                  </a:cubicBezTo>
                  <a:cubicBezTo>
                    <a:pt x="42" y="39"/>
                    <a:pt x="38" y="34"/>
                    <a:pt x="33" y="29"/>
                  </a:cubicBezTo>
                  <a:cubicBezTo>
                    <a:pt x="29" y="24"/>
                    <a:pt x="23" y="17"/>
                    <a:pt x="2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39">
              <a:extLst>
                <a:ext uri="{FF2B5EF4-FFF2-40B4-BE49-F238E27FC236}">
                  <a16:creationId xmlns:a16="http://schemas.microsoft.com/office/drawing/2014/main" id="{937880F4-FCB8-4525-80EF-687376880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538" y="3200227"/>
              <a:ext cx="13132" cy="18385"/>
            </a:xfrm>
            <a:custGeom>
              <a:avLst/>
              <a:gdLst>
                <a:gd name="T0" fmla="*/ 43 w 48"/>
                <a:gd name="T1" fmla="*/ 53 h 61"/>
                <a:gd name="T2" fmla="*/ 40 w 48"/>
                <a:gd name="T3" fmla="*/ 32 h 61"/>
                <a:gd name="T4" fmla="*/ 26 w 48"/>
                <a:gd name="T5" fmla="*/ 6 h 61"/>
                <a:gd name="T6" fmla="*/ 20 w 48"/>
                <a:gd name="T7" fmla="*/ 11 h 61"/>
                <a:gd name="T8" fmla="*/ 16 w 48"/>
                <a:gd name="T9" fmla="*/ 22 h 61"/>
                <a:gd name="T10" fmla="*/ 2 w 48"/>
                <a:gd name="T11" fmla="*/ 29 h 61"/>
                <a:gd name="T12" fmla="*/ 10 w 48"/>
                <a:gd name="T13" fmla="*/ 50 h 61"/>
                <a:gd name="T14" fmla="*/ 43 w 48"/>
                <a:gd name="T15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1">
                  <a:moveTo>
                    <a:pt x="43" y="53"/>
                  </a:moveTo>
                  <a:cubicBezTo>
                    <a:pt x="43" y="53"/>
                    <a:pt x="48" y="38"/>
                    <a:pt x="40" y="32"/>
                  </a:cubicBezTo>
                  <a:cubicBezTo>
                    <a:pt x="31" y="27"/>
                    <a:pt x="29" y="12"/>
                    <a:pt x="26" y="6"/>
                  </a:cubicBezTo>
                  <a:cubicBezTo>
                    <a:pt x="22" y="0"/>
                    <a:pt x="20" y="8"/>
                    <a:pt x="20" y="11"/>
                  </a:cubicBezTo>
                  <a:cubicBezTo>
                    <a:pt x="20" y="13"/>
                    <a:pt x="22" y="23"/>
                    <a:pt x="16" y="22"/>
                  </a:cubicBezTo>
                  <a:cubicBezTo>
                    <a:pt x="9" y="22"/>
                    <a:pt x="0" y="20"/>
                    <a:pt x="2" y="29"/>
                  </a:cubicBezTo>
                  <a:cubicBezTo>
                    <a:pt x="4" y="37"/>
                    <a:pt x="4" y="53"/>
                    <a:pt x="10" y="50"/>
                  </a:cubicBezTo>
                  <a:cubicBezTo>
                    <a:pt x="16" y="47"/>
                    <a:pt x="38" y="61"/>
                    <a:pt x="43" y="5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40">
              <a:extLst>
                <a:ext uri="{FF2B5EF4-FFF2-40B4-BE49-F238E27FC236}">
                  <a16:creationId xmlns:a16="http://schemas.microsoft.com/office/drawing/2014/main" id="{4D37321F-18DF-434A-B1E9-86322805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3478" y="3218612"/>
              <a:ext cx="11819" cy="9193"/>
            </a:xfrm>
            <a:custGeom>
              <a:avLst/>
              <a:gdLst>
                <a:gd name="T0" fmla="*/ 17 w 40"/>
                <a:gd name="T1" fmla="*/ 1 h 31"/>
                <a:gd name="T2" fmla="*/ 7 w 40"/>
                <a:gd name="T3" fmla="*/ 14 h 31"/>
                <a:gd name="T4" fmla="*/ 35 w 40"/>
                <a:gd name="T5" fmla="*/ 17 h 31"/>
                <a:gd name="T6" fmla="*/ 17 w 40"/>
                <a:gd name="T7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1">
                  <a:moveTo>
                    <a:pt x="17" y="1"/>
                  </a:moveTo>
                  <a:cubicBezTo>
                    <a:pt x="12" y="3"/>
                    <a:pt x="0" y="7"/>
                    <a:pt x="7" y="14"/>
                  </a:cubicBezTo>
                  <a:cubicBezTo>
                    <a:pt x="14" y="21"/>
                    <a:pt x="40" y="31"/>
                    <a:pt x="35" y="17"/>
                  </a:cubicBezTo>
                  <a:cubicBezTo>
                    <a:pt x="35" y="17"/>
                    <a:pt x="22" y="0"/>
                    <a:pt x="17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41">
              <a:extLst>
                <a:ext uri="{FF2B5EF4-FFF2-40B4-BE49-F238E27FC236}">
                  <a16:creationId xmlns:a16="http://schemas.microsoft.com/office/drawing/2014/main" id="{3CDE86A5-4517-4BF1-8209-E6C79CE3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3478" y="3192348"/>
              <a:ext cx="5253" cy="6567"/>
            </a:xfrm>
            <a:custGeom>
              <a:avLst/>
              <a:gdLst>
                <a:gd name="T0" fmla="*/ 8 w 18"/>
                <a:gd name="T1" fmla="*/ 24 h 24"/>
                <a:gd name="T2" fmla="*/ 17 w 18"/>
                <a:gd name="T3" fmla="*/ 18 h 24"/>
                <a:gd name="T4" fmla="*/ 8 w 18"/>
                <a:gd name="T5" fmla="*/ 0 h 24"/>
                <a:gd name="T6" fmla="*/ 8 w 18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8" y="24"/>
                  </a:moveTo>
                  <a:cubicBezTo>
                    <a:pt x="8" y="24"/>
                    <a:pt x="18" y="22"/>
                    <a:pt x="17" y="18"/>
                  </a:cubicBezTo>
                  <a:cubicBezTo>
                    <a:pt x="16" y="14"/>
                    <a:pt x="11" y="0"/>
                    <a:pt x="8" y="0"/>
                  </a:cubicBezTo>
                  <a:cubicBezTo>
                    <a:pt x="6" y="0"/>
                    <a:pt x="0" y="23"/>
                    <a:pt x="8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42">
              <a:extLst>
                <a:ext uri="{FF2B5EF4-FFF2-40B4-BE49-F238E27FC236}">
                  <a16:creationId xmlns:a16="http://schemas.microsoft.com/office/drawing/2014/main" id="{C2D6D72E-62C1-4705-86CD-A519ED8FC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7179" y="2841718"/>
              <a:ext cx="262644" cy="249512"/>
            </a:xfrm>
            <a:custGeom>
              <a:avLst/>
              <a:gdLst>
                <a:gd name="T0" fmla="*/ 866 w 881"/>
                <a:gd name="T1" fmla="*/ 233 h 840"/>
                <a:gd name="T2" fmla="*/ 858 w 881"/>
                <a:gd name="T3" fmla="*/ 260 h 840"/>
                <a:gd name="T4" fmla="*/ 850 w 881"/>
                <a:gd name="T5" fmla="*/ 326 h 840"/>
                <a:gd name="T6" fmla="*/ 864 w 881"/>
                <a:gd name="T7" fmla="*/ 338 h 840"/>
                <a:gd name="T8" fmla="*/ 818 w 881"/>
                <a:gd name="T9" fmla="*/ 344 h 840"/>
                <a:gd name="T10" fmla="*/ 796 w 881"/>
                <a:gd name="T11" fmla="*/ 339 h 840"/>
                <a:gd name="T12" fmla="*/ 781 w 881"/>
                <a:gd name="T13" fmla="*/ 395 h 840"/>
                <a:gd name="T14" fmla="*/ 760 w 881"/>
                <a:gd name="T15" fmla="*/ 420 h 840"/>
                <a:gd name="T16" fmla="*/ 744 w 881"/>
                <a:gd name="T17" fmla="*/ 454 h 840"/>
                <a:gd name="T18" fmla="*/ 725 w 881"/>
                <a:gd name="T19" fmla="*/ 478 h 840"/>
                <a:gd name="T20" fmla="*/ 750 w 881"/>
                <a:gd name="T21" fmla="*/ 491 h 840"/>
                <a:gd name="T22" fmla="*/ 768 w 881"/>
                <a:gd name="T23" fmla="*/ 460 h 840"/>
                <a:gd name="T24" fmla="*/ 814 w 881"/>
                <a:gd name="T25" fmla="*/ 508 h 840"/>
                <a:gd name="T26" fmla="*/ 822 w 881"/>
                <a:gd name="T27" fmla="*/ 548 h 840"/>
                <a:gd name="T28" fmla="*/ 790 w 881"/>
                <a:gd name="T29" fmla="*/ 596 h 840"/>
                <a:gd name="T30" fmla="*/ 856 w 881"/>
                <a:gd name="T31" fmla="*/ 674 h 840"/>
                <a:gd name="T32" fmla="*/ 830 w 881"/>
                <a:gd name="T33" fmla="*/ 740 h 840"/>
                <a:gd name="T34" fmla="*/ 685 w 881"/>
                <a:gd name="T35" fmla="*/ 740 h 840"/>
                <a:gd name="T36" fmla="*/ 620 w 881"/>
                <a:gd name="T37" fmla="*/ 738 h 840"/>
                <a:gd name="T38" fmla="*/ 554 w 881"/>
                <a:gd name="T39" fmla="*/ 790 h 840"/>
                <a:gd name="T40" fmla="*/ 553 w 881"/>
                <a:gd name="T41" fmla="*/ 840 h 840"/>
                <a:gd name="T42" fmla="*/ 506 w 881"/>
                <a:gd name="T43" fmla="*/ 824 h 840"/>
                <a:gd name="T44" fmla="*/ 425 w 881"/>
                <a:gd name="T45" fmla="*/ 810 h 840"/>
                <a:gd name="T46" fmla="*/ 331 w 881"/>
                <a:gd name="T47" fmla="*/ 807 h 840"/>
                <a:gd name="T48" fmla="*/ 305 w 881"/>
                <a:gd name="T49" fmla="*/ 804 h 840"/>
                <a:gd name="T50" fmla="*/ 247 w 881"/>
                <a:gd name="T51" fmla="*/ 786 h 840"/>
                <a:gd name="T52" fmla="*/ 214 w 881"/>
                <a:gd name="T53" fmla="*/ 748 h 840"/>
                <a:gd name="T54" fmla="*/ 248 w 881"/>
                <a:gd name="T55" fmla="*/ 687 h 840"/>
                <a:gd name="T56" fmla="*/ 250 w 881"/>
                <a:gd name="T57" fmla="*/ 598 h 840"/>
                <a:gd name="T58" fmla="*/ 305 w 881"/>
                <a:gd name="T59" fmla="*/ 590 h 840"/>
                <a:gd name="T60" fmla="*/ 248 w 881"/>
                <a:gd name="T61" fmla="*/ 536 h 840"/>
                <a:gd name="T62" fmla="*/ 244 w 881"/>
                <a:gd name="T63" fmla="*/ 469 h 840"/>
                <a:gd name="T64" fmla="*/ 205 w 881"/>
                <a:gd name="T65" fmla="*/ 436 h 840"/>
                <a:gd name="T66" fmla="*/ 193 w 881"/>
                <a:gd name="T67" fmla="*/ 402 h 840"/>
                <a:gd name="T68" fmla="*/ 213 w 881"/>
                <a:gd name="T69" fmla="*/ 385 h 840"/>
                <a:gd name="T70" fmla="*/ 145 w 881"/>
                <a:gd name="T71" fmla="*/ 351 h 840"/>
                <a:gd name="T72" fmla="*/ 94 w 881"/>
                <a:gd name="T73" fmla="*/ 335 h 840"/>
                <a:gd name="T74" fmla="*/ 10 w 881"/>
                <a:gd name="T75" fmla="*/ 310 h 840"/>
                <a:gd name="T76" fmla="*/ 17 w 881"/>
                <a:gd name="T77" fmla="*/ 281 h 840"/>
                <a:gd name="T78" fmla="*/ 1 w 881"/>
                <a:gd name="T79" fmla="*/ 269 h 840"/>
                <a:gd name="T80" fmla="*/ 103 w 881"/>
                <a:gd name="T81" fmla="*/ 220 h 840"/>
                <a:gd name="T82" fmla="*/ 197 w 881"/>
                <a:gd name="T83" fmla="*/ 241 h 840"/>
                <a:gd name="T84" fmla="*/ 229 w 881"/>
                <a:gd name="T85" fmla="*/ 182 h 840"/>
                <a:gd name="T86" fmla="*/ 201 w 881"/>
                <a:gd name="T87" fmla="*/ 140 h 840"/>
                <a:gd name="T88" fmla="*/ 261 w 881"/>
                <a:gd name="T89" fmla="*/ 171 h 840"/>
                <a:gd name="T90" fmla="*/ 301 w 881"/>
                <a:gd name="T91" fmla="*/ 179 h 840"/>
                <a:gd name="T92" fmla="*/ 348 w 881"/>
                <a:gd name="T93" fmla="*/ 138 h 840"/>
                <a:gd name="T94" fmla="*/ 454 w 881"/>
                <a:gd name="T95" fmla="*/ 32 h 840"/>
                <a:gd name="T96" fmla="*/ 505 w 881"/>
                <a:gd name="T97" fmla="*/ 9 h 840"/>
                <a:gd name="T98" fmla="*/ 523 w 881"/>
                <a:gd name="T99" fmla="*/ 8 h 840"/>
                <a:gd name="T100" fmla="*/ 545 w 881"/>
                <a:gd name="T101" fmla="*/ 39 h 840"/>
                <a:gd name="T102" fmla="*/ 579 w 881"/>
                <a:gd name="T103" fmla="*/ 70 h 840"/>
                <a:gd name="T104" fmla="*/ 607 w 881"/>
                <a:gd name="T105" fmla="*/ 108 h 840"/>
                <a:gd name="T106" fmla="*/ 639 w 881"/>
                <a:gd name="T107" fmla="*/ 108 h 840"/>
                <a:gd name="T108" fmla="*/ 652 w 881"/>
                <a:gd name="T109" fmla="*/ 118 h 840"/>
                <a:gd name="T110" fmla="*/ 691 w 881"/>
                <a:gd name="T111" fmla="*/ 141 h 840"/>
                <a:gd name="T112" fmla="*/ 714 w 881"/>
                <a:gd name="T113" fmla="*/ 142 h 840"/>
                <a:gd name="T114" fmla="*/ 716 w 881"/>
                <a:gd name="T115" fmla="*/ 144 h 840"/>
                <a:gd name="T116" fmla="*/ 721 w 881"/>
                <a:gd name="T117" fmla="*/ 156 h 840"/>
                <a:gd name="T118" fmla="*/ 746 w 881"/>
                <a:gd name="T119" fmla="*/ 167 h 840"/>
                <a:gd name="T120" fmla="*/ 766 w 881"/>
                <a:gd name="T121" fmla="*/ 182 h 840"/>
                <a:gd name="T122" fmla="*/ 826 w 881"/>
                <a:gd name="T123" fmla="*/ 191 h 840"/>
                <a:gd name="T124" fmla="*/ 854 w 881"/>
                <a:gd name="T125" fmla="*/ 197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1" h="840">
                  <a:moveTo>
                    <a:pt x="881" y="206"/>
                  </a:moveTo>
                  <a:cubicBezTo>
                    <a:pt x="877" y="217"/>
                    <a:pt x="868" y="220"/>
                    <a:pt x="866" y="233"/>
                  </a:cubicBezTo>
                  <a:lnTo>
                    <a:pt x="864" y="233"/>
                  </a:lnTo>
                  <a:cubicBezTo>
                    <a:pt x="862" y="241"/>
                    <a:pt x="860" y="252"/>
                    <a:pt x="858" y="260"/>
                  </a:cubicBezTo>
                  <a:cubicBezTo>
                    <a:pt x="856" y="267"/>
                    <a:pt x="849" y="270"/>
                    <a:pt x="846" y="277"/>
                  </a:cubicBezTo>
                  <a:cubicBezTo>
                    <a:pt x="840" y="289"/>
                    <a:pt x="841" y="315"/>
                    <a:pt x="850" y="326"/>
                  </a:cubicBezTo>
                  <a:lnTo>
                    <a:pt x="861" y="333"/>
                  </a:lnTo>
                  <a:lnTo>
                    <a:pt x="864" y="338"/>
                  </a:lnTo>
                  <a:cubicBezTo>
                    <a:pt x="856" y="342"/>
                    <a:pt x="849" y="346"/>
                    <a:pt x="840" y="345"/>
                  </a:cubicBezTo>
                  <a:cubicBezTo>
                    <a:pt x="834" y="345"/>
                    <a:pt x="825" y="346"/>
                    <a:pt x="818" y="344"/>
                  </a:cubicBezTo>
                  <a:cubicBezTo>
                    <a:pt x="813" y="342"/>
                    <a:pt x="813" y="340"/>
                    <a:pt x="808" y="339"/>
                  </a:cubicBezTo>
                  <a:cubicBezTo>
                    <a:pt x="804" y="338"/>
                    <a:pt x="800" y="339"/>
                    <a:pt x="796" y="339"/>
                  </a:cubicBezTo>
                  <a:cubicBezTo>
                    <a:pt x="782" y="353"/>
                    <a:pt x="810" y="359"/>
                    <a:pt x="809" y="370"/>
                  </a:cubicBezTo>
                  <a:cubicBezTo>
                    <a:pt x="799" y="377"/>
                    <a:pt x="789" y="386"/>
                    <a:pt x="781" y="395"/>
                  </a:cubicBezTo>
                  <a:cubicBezTo>
                    <a:pt x="776" y="401"/>
                    <a:pt x="774" y="401"/>
                    <a:pt x="768" y="405"/>
                  </a:cubicBezTo>
                  <a:cubicBezTo>
                    <a:pt x="762" y="409"/>
                    <a:pt x="763" y="415"/>
                    <a:pt x="760" y="420"/>
                  </a:cubicBezTo>
                  <a:cubicBezTo>
                    <a:pt x="756" y="425"/>
                    <a:pt x="749" y="427"/>
                    <a:pt x="747" y="432"/>
                  </a:cubicBezTo>
                  <a:cubicBezTo>
                    <a:pt x="744" y="437"/>
                    <a:pt x="745" y="447"/>
                    <a:pt x="744" y="454"/>
                  </a:cubicBezTo>
                  <a:cubicBezTo>
                    <a:pt x="743" y="459"/>
                    <a:pt x="744" y="468"/>
                    <a:pt x="742" y="473"/>
                  </a:cubicBezTo>
                  <a:cubicBezTo>
                    <a:pt x="739" y="480"/>
                    <a:pt x="732" y="478"/>
                    <a:pt x="725" y="478"/>
                  </a:cubicBezTo>
                  <a:cubicBezTo>
                    <a:pt x="723" y="483"/>
                    <a:pt x="729" y="491"/>
                    <a:pt x="734" y="493"/>
                  </a:cubicBezTo>
                  <a:cubicBezTo>
                    <a:pt x="740" y="496"/>
                    <a:pt x="744" y="493"/>
                    <a:pt x="750" y="491"/>
                  </a:cubicBezTo>
                  <a:cubicBezTo>
                    <a:pt x="758" y="488"/>
                    <a:pt x="762" y="488"/>
                    <a:pt x="763" y="479"/>
                  </a:cubicBezTo>
                  <a:cubicBezTo>
                    <a:pt x="764" y="472"/>
                    <a:pt x="760" y="464"/>
                    <a:pt x="768" y="460"/>
                  </a:cubicBezTo>
                  <a:cubicBezTo>
                    <a:pt x="786" y="451"/>
                    <a:pt x="796" y="469"/>
                    <a:pt x="801" y="482"/>
                  </a:cubicBezTo>
                  <a:cubicBezTo>
                    <a:pt x="805" y="491"/>
                    <a:pt x="807" y="502"/>
                    <a:pt x="814" y="508"/>
                  </a:cubicBezTo>
                  <a:cubicBezTo>
                    <a:pt x="812" y="513"/>
                    <a:pt x="810" y="517"/>
                    <a:pt x="810" y="522"/>
                  </a:cubicBezTo>
                  <a:cubicBezTo>
                    <a:pt x="809" y="537"/>
                    <a:pt x="816" y="534"/>
                    <a:pt x="822" y="548"/>
                  </a:cubicBezTo>
                  <a:cubicBezTo>
                    <a:pt x="831" y="573"/>
                    <a:pt x="806" y="581"/>
                    <a:pt x="790" y="590"/>
                  </a:cubicBezTo>
                  <a:lnTo>
                    <a:pt x="790" y="596"/>
                  </a:lnTo>
                  <a:cubicBezTo>
                    <a:pt x="819" y="601"/>
                    <a:pt x="807" y="625"/>
                    <a:pt x="814" y="646"/>
                  </a:cubicBezTo>
                  <a:cubicBezTo>
                    <a:pt x="818" y="659"/>
                    <a:pt x="835" y="675"/>
                    <a:pt x="856" y="674"/>
                  </a:cubicBezTo>
                  <a:cubicBezTo>
                    <a:pt x="856" y="688"/>
                    <a:pt x="857" y="700"/>
                    <a:pt x="863" y="705"/>
                  </a:cubicBezTo>
                  <a:cubicBezTo>
                    <a:pt x="853" y="718"/>
                    <a:pt x="843" y="731"/>
                    <a:pt x="830" y="740"/>
                  </a:cubicBezTo>
                  <a:cubicBezTo>
                    <a:pt x="813" y="751"/>
                    <a:pt x="793" y="754"/>
                    <a:pt x="792" y="778"/>
                  </a:cubicBezTo>
                  <a:cubicBezTo>
                    <a:pt x="762" y="789"/>
                    <a:pt x="702" y="765"/>
                    <a:pt x="685" y="740"/>
                  </a:cubicBezTo>
                  <a:cubicBezTo>
                    <a:pt x="679" y="743"/>
                    <a:pt x="678" y="740"/>
                    <a:pt x="675" y="748"/>
                  </a:cubicBezTo>
                  <a:cubicBezTo>
                    <a:pt x="656" y="751"/>
                    <a:pt x="636" y="742"/>
                    <a:pt x="620" y="738"/>
                  </a:cubicBezTo>
                  <a:cubicBezTo>
                    <a:pt x="601" y="732"/>
                    <a:pt x="595" y="737"/>
                    <a:pt x="579" y="750"/>
                  </a:cubicBezTo>
                  <a:cubicBezTo>
                    <a:pt x="563" y="762"/>
                    <a:pt x="558" y="770"/>
                    <a:pt x="554" y="790"/>
                  </a:cubicBezTo>
                  <a:cubicBezTo>
                    <a:pt x="551" y="802"/>
                    <a:pt x="549" y="800"/>
                    <a:pt x="549" y="813"/>
                  </a:cubicBezTo>
                  <a:cubicBezTo>
                    <a:pt x="550" y="822"/>
                    <a:pt x="552" y="831"/>
                    <a:pt x="553" y="840"/>
                  </a:cubicBezTo>
                  <a:lnTo>
                    <a:pt x="551" y="840"/>
                  </a:lnTo>
                  <a:cubicBezTo>
                    <a:pt x="534" y="836"/>
                    <a:pt x="525" y="825"/>
                    <a:pt x="506" y="824"/>
                  </a:cubicBezTo>
                  <a:cubicBezTo>
                    <a:pt x="488" y="823"/>
                    <a:pt x="470" y="828"/>
                    <a:pt x="459" y="812"/>
                  </a:cubicBezTo>
                  <a:cubicBezTo>
                    <a:pt x="449" y="817"/>
                    <a:pt x="436" y="811"/>
                    <a:pt x="425" y="810"/>
                  </a:cubicBezTo>
                  <a:cubicBezTo>
                    <a:pt x="412" y="809"/>
                    <a:pt x="401" y="811"/>
                    <a:pt x="390" y="815"/>
                  </a:cubicBezTo>
                  <a:cubicBezTo>
                    <a:pt x="373" y="820"/>
                    <a:pt x="342" y="830"/>
                    <a:pt x="331" y="807"/>
                  </a:cubicBezTo>
                  <a:lnTo>
                    <a:pt x="317" y="812"/>
                  </a:lnTo>
                  <a:cubicBezTo>
                    <a:pt x="312" y="810"/>
                    <a:pt x="310" y="806"/>
                    <a:pt x="305" y="804"/>
                  </a:cubicBezTo>
                  <a:cubicBezTo>
                    <a:pt x="298" y="801"/>
                    <a:pt x="290" y="794"/>
                    <a:pt x="281" y="791"/>
                  </a:cubicBezTo>
                  <a:cubicBezTo>
                    <a:pt x="274" y="788"/>
                    <a:pt x="252" y="790"/>
                    <a:pt x="247" y="786"/>
                  </a:cubicBezTo>
                  <a:cubicBezTo>
                    <a:pt x="239" y="780"/>
                    <a:pt x="245" y="767"/>
                    <a:pt x="245" y="758"/>
                  </a:cubicBezTo>
                  <a:cubicBezTo>
                    <a:pt x="238" y="753"/>
                    <a:pt x="216" y="756"/>
                    <a:pt x="214" y="748"/>
                  </a:cubicBezTo>
                  <a:lnTo>
                    <a:pt x="216" y="740"/>
                  </a:lnTo>
                  <a:cubicBezTo>
                    <a:pt x="243" y="741"/>
                    <a:pt x="243" y="705"/>
                    <a:pt x="248" y="687"/>
                  </a:cubicBezTo>
                  <a:cubicBezTo>
                    <a:pt x="252" y="671"/>
                    <a:pt x="245" y="631"/>
                    <a:pt x="261" y="628"/>
                  </a:cubicBezTo>
                  <a:cubicBezTo>
                    <a:pt x="252" y="615"/>
                    <a:pt x="245" y="620"/>
                    <a:pt x="250" y="598"/>
                  </a:cubicBezTo>
                  <a:cubicBezTo>
                    <a:pt x="251" y="590"/>
                    <a:pt x="252" y="567"/>
                    <a:pt x="255" y="560"/>
                  </a:cubicBezTo>
                  <a:cubicBezTo>
                    <a:pt x="270" y="534"/>
                    <a:pt x="292" y="585"/>
                    <a:pt x="305" y="590"/>
                  </a:cubicBezTo>
                  <a:cubicBezTo>
                    <a:pt x="304" y="578"/>
                    <a:pt x="299" y="567"/>
                    <a:pt x="295" y="556"/>
                  </a:cubicBezTo>
                  <a:cubicBezTo>
                    <a:pt x="279" y="546"/>
                    <a:pt x="268" y="533"/>
                    <a:pt x="248" y="536"/>
                  </a:cubicBezTo>
                  <a:cubicBezTo>
                    <a:pt x="265" y="517"/>
                    <a:pt x="251" y="495"/>
                    <a:pt x="261" y="476"/>
                  </a:cubicBezTo>
                  <a:cubicBezTo>
                    <a:pt x="254" y="475"/>
                    <a:pt x="250" y="472"/>
                    <a:pt x="244" y="469"/>
                  </a:cubicBezTo>
                  <a:cubicBezTo>
                    <a:pt x="240" y="468"/>
                    <a:pt x="229" y="466"/>
                    <a:pt x="225" y="464"/>
                  </a:cubicBezTo>
                  <a:cubicBezTo>
                    <a:pt x="212" y="457"/>
                    <a:pt x="209" y="450"/>
                    <a:pt x="205" y="436"/>
                  </a:cubicBezTo>
                  <a:cubicBezTo>
                    <a:pt x="187" y="437"/>
                    <a:pt x="187" y="429"/>
                    <a:pt x="187" y="416"/>
                  </a:cubicBezTo>
                  <a:cubicBezTo>
                    <a:pt x="187" y="412"/>
                    <a:pt x="193" y="407"/>
                    <a:pt x="193" y="402"/>
                  </a:cubicBezTo>
                  <a:lnTo>
                    <a:pt x="186" y="388"/>
                  </a:lnTo>
                  <a:cubicBezTo>
                    <a:pt x="194" y="383"/>
                    <a:pt x="205" y="382"/>
                    <a:pt x="213" y="385"/>
                  </a:cubicBezTo>
                  <a:cubicBezTo>
                    <a:pt x="208" y="363"/>
                    <a:pt x="182" y="380"/>
                    <a:pt x="163" y="379"/>
                  </a:cubicBezTo>
                  <a:cubicBezTo>
                    <a:pt x="163" y="366"/>
                    <a:pt x="166" y="341"/>
                    <a:pt x="145" y="351"/>
                  </a:cubicBezTo>
                  <a:cubicBezTo>
                    <a:pt x="145" y="344"/>
                    <a:pt x="143" y="340"/>
                    <a:pt x="137" y="336"/>
                  </a:cubicBezTo>
                  <a:cubicBezTo>
                    <a:pt x="133" y="359"/>
                    <a:pt x="108" y="341"/>
                    <a:pt x="94" y="335"/>
                  </a:cubicBezTo>
                  <a:cubicBezTo>
                    <a:pt x="72" y="326"/>
                    <a:pt x="59" y="320"/>
                    <a:pt x="35" y="327"/>
                  </a:cubicBezTo>
                  <a:cubicBezTo>
                    <a:pt x="39" y="303"/>
                    <a:pt x="18" y="320"/>
                    <a:pt x="10" y="310"/>
                  </a:cubicBezTo>
                  <a:cubicBezTo>
                    <a:pt x="0" y="296"/>
                    <a:pt x="31" y="297"/>
                    <a:pt x="37" y="295"/>
                  </a:cubicBezTo>
                  <a:cubicBezTo>
                    <a:pt x="38" y="284"/>
                    <a:pt x="28" y="279"/>
                    <a:pt x="17" y="281"/>
                  </a:cubicBezTo>
                  <a:cubicBezTo>
                    <a:pt x="18" y="275"/>
                    <a:pt x="25" y="271"/>
                    <a:pt x="31" y="270"/>
                  </a:cubicBezTo>
                  <a:cubicBezTo>
                    <a:pt x="21" y="269"/>
                    <a:pt x="11" y="270"/>
                    <a:pt x="1" y="269"/>
                  </a:cubicBezTo>
                  <a:cubicBezTo>
                    <a:pt x="3" y="253"/>
                    <a:pt x="57" y="227"/>
                    <a:pt x="59" y="241"/>
                  </a:cubicBezTo>
                  <a:cubicBezTo>
                    <a:pt x="75" y="239"/>
                    <a:pt x="99" y="240"/>
                    <a:pt x="103" y="220"/>
                  </a:cubicBezTo>
                  <a:cubicBezTo>
                    <a:pt x="129" y="217"/>
                    <a:pt x="143" y="233"/>
                    <a:pt x="155" y="253"/>
                  </a:cubicBezTo>
                  <a:cubicBezTo>
                    <a:pt x="169" y="245"/>
                    <a:pt x="179" y="243"/>
                    <a:pt x="197" y="241"/>
                  </a:cubicBezTo>
                  <a:cubicBezTo>
                    <a:pt x="210" y="240"/>
                    <a:pt x="226" y="243"/>
                    <a:pt x="238" y="238"/>
                  </a:cubicBezTo>
                  <a:cubicBezTo>
                    <a:pt x="226" y="220"/>
                    <a:pt x="237" y="199"/>
                    <a:pt x="229" y="182"/>
                  </a:cubicBezTo>
                  <a:cubicBezTo>
                    <a:pt x="224" y="173"/>
                    <a:pt x="212" y="173"/>
                    <a:pt x="208" y="167"/>
                  </a:cubicBezTo>
                  <a:cubicBezTo>
                    <a:pt x="203" y="160"/>
                    <a:pt x="205" y="148"/>
                    <a:pt x="201" y="140"/>
                  </a:cubicBezTo>
                  <a:cubicBezTo>
                    <a:pt x="214" y="142"/>
                    <a:pt x="231" y="135"/>
                    <a:pt x="243" y="139"/>
                  </a:cubicBezTo>
                  <a:cubicBezTo>
                    <a:pt x="262" y="146"/>
                    <a:pt x="248" y="163"/>
                    <a:pt x="261" y="171"/>
                  </a:cubicBezTo>
                  <a:lnTo>
                    <a:pt x="283" y="173"/>
                  </a:lnTo>
                  <a:cubicBezTo>
                    <a:pt x="290" y="175"/>
                    <a:pt x="293" y="179"/>
                    <a:pt x="301" y="179"/>
                  </a:cubicBezTo>
                  <a:cubicBezTo>
                    <a:pt x="313" y="181"/>
                    <a:pt x="338" y="179"/>
                    <a:pt x="347" y="173"/>
                  </a:cubicBezTo>
                  <a:cubicBezTo>
                    <a:pt x="369" y="158"/>
                    <a:pt x="341" y="156"/>
                    <a:pt x="348" y="138"/>
                  </a:cubicBezTo>
                  <a:cubicBezTo>
                    <a:pt x="356" y="114"/>
                    <a:pt x="410" y="127"/>
                    <a:pt x="428" y="112"/>
                  </a:cubicBezTo>
                  <a:cubicBezTo>
                    <a:pt x="455" y="90"/>
                    <a:pt x="452" y="64"/>
                    <a:pt x="454" y="32"/>
                  </a:cubicBezTo>
                  <a:cubicBezTo>
                    <a:pt x="461" y="26"/>
                    <a:pt x="467" y="17"/>
                    <a:pt x="472" y="10"/>
                  </a:cubicBezTo>
                  <a:cubicBezTo>
                    <a:pt x="486" y="10"/>
                    <a:pt x="492" y="14"/>
                    <a:pt x="505" y="9"/>
                  </a:cubicBezTo>
                  <a:cubicBezTo>
                    <a:pt x="511" y="7"/>
                    <a:pt x="515" y="3"/>
                    <a:pt x="519" y="0"/>
                  </a:cubicBezTo>
                  <a:cubicBezTo>
                    <a:pt x="520" y="2"/>
                    <a:pt x="522" y="5"/>
                    <a:pt x="523" y="8"/>
                  </a:cubicBezTo>
                  <a:cubicBezTo>
                    <a:pt x="526" y="15"/>
                    <a:pt x="527" y="24"/>
                    <a:pt x="527" y="32"/>
                  </a:cubicBezTo>
                  <a:cubicBezTo>
                    <a:pt x="532" y="35"/>
                    <a:pt x="541" y="35"/>
                    <a:pt x="545" y="39"/>
                  </a:cubicBezTo>
                  <a:cubicBezTo>
                    <a:pt x="550" y="44"/>
                    <a:pt x="546" y="50"/>
                    <a:pt x="550" y="56"/>
                  </a:cubicBezTo>
                  <a:cubicBezTo>
                    <a:pt x="555" y="65"/>
                    <a:pt x="570" y="65"/>
                    <a:pt x="579" y="70"/>
                  </a:cubicBezTo>
                  <a:cubicBezTo>
                    <a:pt x="588" y="76"/>
                    <a:pt x="596" y="84"/>
                    <a:pt x="599" y="93"/>
                  </a:cubicBezTo>
                  <a:cubicBezTo>
                    <a:pt x="601" y="101"/>
                    <a:pt x="599" y="105"/>
                    <a:pt x="607" y="108"/>
                  </a:cubicBezTo>
                  <a:cubicBezTo>
                    <a:pt x="611" y="110"/>
                    <a:pt x="621" y="111"/>
                    <a:pt x="623" y="106"/>
                  </a:cubicBezTo>
                  <a:cubicBezTo>
                    <a:pt x="629" y="107"/>
                    <a:pt x="634" y="105"/>
                    <a:pt x="639" y="108"/>
                  </a:cubicBezTo>
                  <a:lnTo>
                    <a:pt x="644" y="115"/>
                  </a:lnTo>
                  <a:lnTo>
                    <a:pt x="652" y="118"/>
                  </a:lnTo>
                  <a:cubicBezTo>
                    <a:pt x="658" y="125"/>
                    <a:pt x="665" y="137"/>
                    <a:pt x="675" y="139"/>
                  </a:cubicBezTo>
                  <a:cubicBezTo>
                    <a:pt x="680" y="141"/>
                    <a:pt x="684" y="136"/>
                    <a:pt x="691" y="141"/>
                  </a:cubicBezTo>
                  <a:cubicBezTo>
                    <a:pt x="695" y="144"/>
                    <a:pt x="696" y="150"/>
                    <a:pt x="702" y="150"/>
                  </a:cubicBezTo>
                  <a:lnTo>
                    <a:pt x="714" y="142"/>
                  </a:lnTo>
                  <a:lnTo>
                    <a:pt x="715" y="141"/>
                  </a:lnTo>
                  <a:lnTo>
                    <a:pt x="716" y="144"/>
                  </a:lnTo>
                  <a:lnTo>
                    <a:pt x="721" y="148"/>
                  </a:lnTo>
                  <a:lnTo>
                    <a:pt x="721" y="156"/>
                  </a:lnTo>
                  <a:cubicBezTo>
                    <a:pt x="725" y="162"/>
                    <a:pt x="727" y="160"/>
                    <a:pt x="734" y="159"/>
                  </a:cubicBezTo>
                  <a:cubicBezTo>
                    <a:pt x="736" y="164"/>
                    <a:pt x="739" y="169"/>
                    <a:pt x="746" y="167"/>
                  </a:cubicBezTo>
                  <a:cubicBezTo>
                    <a:pt x="745" y="160"/>
                    <a:pt x="752" y="159"/>
                    <a:pt x="757" y="157"/>
                  </a:cubicBezTo>
                  <a:cubicBezTo>
                    <a:pt x="761" y="166"/>
                    <a:pt x="767" y="170"/>
                    <a:pt x="766" y="182"/>
                  </a:cubicBezTo>
                  <a:cubicBezTo>
                    <a:pt x="778" y="186"/>
                    <a:pt x="782" y="193"/>
                    <a:pt x="794" y="192"/>
                  </a:cubicBezTo>
                  <a:cubicBezTo>
                    <a:pt x="806" y="191"/>
                    <a:pt x="814" y="191"/>
                    <a:pt x="826" y="191"/>
                  </a:cubicBezTo>
                  <a:cubicBezTo>
                    <a:pt x="831" y="191"/>
                    <a:pt x="834" y="189"/>
                    <a:pt x="840" y="190"/>
                  </a:cubicBezTo>
                  <a:cubicBezTo>
                    <a:pt x="845" y="192"/>
                    <a:pt x="848" y="196"/>
                    <a:pt x="854" y="197"/>
                  </a:cubicBezTo>
                  <a:cubicBezTo>
                    <a:pt x="865" y="199"/>
                    <a:pt x="875" y="194"/>
                    <a:pt x="881" y="20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43">
              <a:extLst>
                <a:ext uri="{FF2B5EF4-FFF2-40B4-BE49-F238E27FC236}">
                  <a16:creationId xmlns:a16="http://schemas.microsoft.com/office/drawing/2014/main" id="{C47AB764-E7C6-464E-B5C6-7DC34346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868" y="3099109"/>
              <a:ext cx="77480" cy="144454"/>
            </a:xfrm>
            <a:custGeom>
              <a:avLst/>
              <a:gdLst>
                <a:gd name="T0" fmla="*/ 257 w 261"/>
                <a:gd name="T1" fmla="*/ 70 h 482"/>
                <a:gd name="T2" fmla="*/ 214 w 261"/>
                <a:gd name="T3" fmla="*/ 120 h 482"/>
                <a:gd name="T4" fmla="*/ 204 w 261"/>
                <a:gd name="T5" fmla="*/ 187 h 482"/>
                <a:gd name="T6" fmla="*/ 204 w 261"/>
                <a:gd name="T7" fmla="*/ 221 h 482"/>
                <a:gd name="T8" fmla="*/ 162 w 261"/>
                <a:gd name="T9" fmla="*/ 231 h 482"/>
                <a:gd name="T10" fmla="*/ 195 w 261"/>
                <a:gd name="T11" fmla="*/ 283 h 482"/>
                <a:gd name="T12" fmla="*/ 185 w 261"/>
                <a:gd name="T13" fmla="*/ 334 h 482"/>
                <a:gd name="T14" fmla="*/ 201 w 261"/>
                <a:gd name="T15" fmla="*/ 363 h 482"/>
                <a:gd name="T16" fmla="*/ 172 w 261"/>
                <a:gd name="T17" fmla="*/ 417 h 482"/>
                <a:gd name="T18" fmla="*/ 175 w 261"/>
                <a:gd name="T19" fmla="*/ 465 h 482"/>
                <a:gd name="T20" fmla="*/ 123 w 261"/>
                <a:gd name="T21" fmla="*/ 475 h 482"/>
                <a:gd name="T22" fmla="*/ 92 w 261"/>
                <a:gd name="T23" fmla="*/ 463 h 482"/>
                <a:gd name="T24" fmla="*/ 60 w 261"/>
                <a:gd name="T25" fmla="*/ 475 h 482"/>
                <a:gd name="T26" fmla="*/ 68 w 261"/>
                <a:gd name="T27" fmla="*/ 411 h 482"/>
                <a:gd name="T28" fmla="*/ 71 w 261"/>
                <a:gd name="T29" fmla="*/ 345 h 482"/>
                <a:gd name="T30" fmla="*/ 40 w 261"/>
                <a:gd name="T31" fmla="*/ 348 h 482"/>
                <a:gd name="T32" fmla="*/ 61 w 261"/>
                <a:gd name="T33" fmla="*/ 305 h 482"/>
                <a:gd name="T34" fmla="*/ 16 w 261"/>
                <a:gd name="T35" fmla="*/ 318 h 482"/>
                <a:gd name="T36" fmla="*/ 39 w 261"/>
                <a:gd name="T37" fmla="*/ 238 h 482"/>
                <a:gd name="T38" fmla="*/ 58 w 261"/>
                <a:gd name="T39" fmla="*/ 207 h 482"/>
                <a:gd name="T40" fmla="*/ 66 w 261"/>
                <a:gd name="T41" fmla="*/ 163 h 482"/>
                <a:gd name="T42" fmla="*/ 83 w 261"/>
                <a:gd name="T43" fmla="*/ 131 h 482"/>
                <a:gd name="T44" fmla="*/ 82 w 261"/>
                <a:gd name="T45" fmla="*/ 88 h 482"/>
                <a:gd name="T46" fmla="*/ 82 w 261"/>
                <a:gd name="T47" fmla="*/ 42 h 482"/>
                <a:gd name="T48" fmla="*/ 72 w 261"/>
                <a:gd name="T49" fmla="*/ 3 h 482"/>
                <a:gd name="T50" fmla="*/ 76 w 261"/>
                <a:gd name="T51" fmla="*/ 0 h 482"/>
                <a:gd name="T52" fmla="*/ 115 w 261"/>
                <a:gd name="T53" fmla="*/ 3 h 482"/>
                <a:gd name="T54" fmla="*/ 124 w 261"/>
                <a:gd name="T55" fmla="*/ 30 h 482"/>
                <a:gd name="T56" fmla="*/ 152 w 261"/>
                <a:gd name="T57" fmla="*/ 23 h 482"/>
                <a:gd name="T58" fmla="*/ 186 w 261"/>
                <a:gd name="T59" fmla="*/ 24 h 482"/>
                <a:gd name="T60" fmla="*/ 212 w 261"/>
                <a:gd name="T61" fmla="*/ 12 h 482"/>
                <a:gd name="T62" fmla="*/ 245 w 261"/>
                <a:gd name="T63" fmla="*/ 15 h 482"/>
                <a:gd name="T64" fmla="*/ 248 w 261"/>
                <a:gd name="T65" fmla="*/ 42 h 482"/>
                <a:gd name="T66" fmla="*/ 257 w 261"/>
                <a:gd name="T67" fmla="*/ 7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1" h="482">
                  <a:moveTo>
                    <a:pt x="257" y="70"/>
                  </a:moveTo>
                  <a:cubicBezTo>
                    <a:pt x="237" y="75"/>
                    <a:pt x="217" y="102"/>
                    <a:pt x="214" y="120"/>
                  </a:cubicBezTo>
                  <a:cubicBezTo>
                    <a:pt x="210" y="144"/>
                    <a:pt x="236" y="177"/>
                    <a:pt x="204" y="187"/>
                  </a:cubicBezTo>
                  <a:cubicBezTo>
                    <a:pt x="201" y="204"/>
                    <a:pt x="218" y="204"/>
                    <a:pt x="204" y="221"/>
                  </a:cubicBezTo>
                  <a:cubicBezTo>
                    <a:pt x="192" y="234"/>
                    <a:pt x="178" y="230"/>
                    <a:pt x="162" y="231"/>
                  </a:cubicBezTo>
                  <a:cubicBezTo>
                    <a:pt x="159" y="246"/>
                    <a:pt x="183" y="278"/>
                    <a:pt x="195" y="283"/>
                  </a:cubicBezTo>
                  <a:cubicBezTo>
                    <a:pt x="197" y="306"/>
                    <a:pt x="196" y="316"/>
                    <a:pt x="185" y="334"/>
                  </a:cubicBezTo>
                  <a:cubicBezTo>
                    <a:pt x="174" y="352"/>
                    <a:pt x="173" y="365"/>
                    <a:pt x="201" y="363"/>
                  </a:cubicBezTo>
                  <a:cubicBezTo>
                    <a:pt x="199" y="386"/>
                    <a:pt x="181" y="397"/>
                    <a:pt x="172" y="417"/>
                  </a:cubicBezTo>
                  <a:cubicBezTo>
                    <a:pt x="166" y="431"/>
                    <a:pt x="171" y="448"/>
                    <a:pt x="175" y="465"/>
                  </a:cubicBezTo>
                  <a:cubicBezTo>
                    <a:pt x="156" y="467"/>
                    <a:pt x="140" y="478"/>
                    <a:pt x="123" y="475"/>
                  </a:cubicBezTo>
                  <a:cubicBezTo>
                    <a:pt x="112" y="473"/>
                    <a:pt x="103" y="464"/>
                    <a:pt x="92" y="463"/>
                  </a:cubicBezTo>
                  <a:cubicBezTo>
                    <a:pt x="76" y="461"/>
                    <a:pt x="71" y="482"/>
                    <a:pt x="60" y="475"/>
                  </a:cubicBezTo>
                  <a:cubicBezTo>
                    <a:pt x="40" y="462"/>
                    <a:pt x="64" y="431"/>
                    <a:pt x="68" y="411"/>
                  </a:cubicBezTo>
                  <a:cubicBezTo>
                    <a:pt x="70" y="394"/>
                    <a:pt x="77" y="358"/>
                    <a:pt x="71" y="345"/>
                  </a:cubicBezTo>
                  <a:cubicBezTo>
                    <a:pt x="67" y="334"/>
                    <a:pt x="49" y="354"/>
                    <a:pt x="40" y="348"/>
                  </a:cubicBezTo>
                  <a:cubicBezTo>
                    <a:pt x="26" y="340"/>
                    <a:pt x="71" y="318"/>
                    <a:pt x="61" y="305"/>
                  </a:cubicBezTo>
                  <a:cubicBezTo>
                    <a:pt x="59" y="302"/>
                    <a:pt x="21" y="326"/>
                    <a:pt x="16" y="318"/>
                  </a:cubicBezTo>
                  <a:cubicBezTo>
                    <a:pt x="0" y="296"/>
                    <a:pt x="27" y="263"/>
                    <a:pt x="39" y="238"/>
                  </a:cubicBezTo>
                  <a:cubicBezTo>
                    <a:pt x="44" y="227"/>
                    <a:pt x="53" y="218"/>
                    <a:pt x="58" y="207"/>
                  </a:cubicBezTo>
                  <a:cubicBezTo>
                    <a:pt x="64" y="193"/>
                    <a:pt x="61" y="178"/>
                    <a:pt x="66" y="163"/>
                  </a:cubicBezTo>
                  <a:cubicBezTo>
                    <a:pt x="70" y="150"/>
                    <a:pt x="82" y="144"/>
                    <a:pt x="83" y="131"/>
                  </a:cubicBezTo>
                  <a:cubicBezTo>
                    <a:pt x="84" y="121"/>
                    <a:pt x="82" y="102"/>
                    <a:pt x="82" y="88"/>
                  </a:cubicBezTo>
                  <a:cubicBezTo>
                    <a:pt x="81" y="74"/>
                    <a:pt x="85" y="56"/>
                    <a:pt x="82" y="42"/>
                  </a:cubicBezTo>
                  <a:cubicBezTo>
                    <a:pt x="79" y="28"/>
                    <a:pt x="72" y="19"/>
                    <a:pt x="72" y="3"/>
                  </a:cubicBezTo>
                  <a:lnTo>
                    <a:pt x="76" y="0"/>
                  </a:lnTo>
                  <a:cubicBezTo>
                    <a:pt x="88" y="3"/>
                    <a:pt x="103" y="2"/>
                    <a:pt x="115" y="3"/>
                  </a:cubicBezTo>
                  <a:cubicBezTo>
                    <a:pt x="113" y="14"/>
                    <a:pt x="120" y="21"/>
                    <a:pt x="124" y="30"/>
                  </a:cubicBezTo>
                  <a:cubicBezTo>
                    <a:pt x="137" y="37"/>
                    <a:pt x="142" y="25"/>
                    <a:pt x="152" y="23"/>
                  </a:cubicBezTo>
                  <a:cubicBezTo>
                    <a:pt x="163" y="20"/>
                    <a:pt x="176" y="26"/>
                    <a:pt x="186" y="24"/>
                  </a:cubicBezTo>
                  <a:cubicBezTo>
                    <a:pt x="197" y="22"/>
                    <a:pt x="202" y="15"/>
                    <a:pt x="212" y="12"/>
                  </a:cubicBezTo>
                  <a:cubicBezTo>
                    <a:pt x="222" y="9"/>
                    <a:pt x="235" y="14"/>
                    <a:pt x="245" y="15"/>
                  </a:cubicBezTo>
                  <a:cubicBezTo>
                    <a:pt x="248" y="26"/>
                    <a:pt x="245" y="33"/>
                    <a:pt x="248" y="42"/>
                  </a:cubicBezTo>
                  <a:cubicBezTo>
                    <a:pt x="251" y="53"/>
                    <a:pt x="261" y="57"/>
                    <a:pt x="257" y="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44">
              <a:extLst>
                <a:ext uri="{FF2B5EF4-FFF2-40B4-BE49-F238E27FC236}">
                  <a16:creationId xmlns:a16="http://schemas.microsoft.com/office/drawing/2014/main" id="{8A3669E1-D056-4C43-AB17-1E203C156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313" y="3051833"/>
              <a:ext cx="261331" cy="215368"/>
            </a:xfrm>
            <a:custGeom>
              <a:avLst/>
              <a:gdLst>
                <a:gd name="T0" fmla="*/ 873 w 880"/>
                <a:gd name="T1" fmla="*/ 179 h 722"/>
                <a:gd name="T2" fmla="*/ 876 w 880"/>
                <a:gd name="T3" fmla="*/ 135 h 722"/>
                <a:gd name="T4" fmla="*/ 784 w 880"/>
                <a:gd name="T5" fmla="*/ 107 h 722"/>
                <a:gd name="T6" fmla="*/ 715 w 880"/>
                <a:gd name="T7" fmla="*/ 110 h 722"/>
                <a:gd name="T8" fmla="*/ 642 w 880"/>
                <a:gd name="T9" fmla="*/ 107 h 722"/>
                <a:gd name="T10" fmla="*/ 606 w 880"/>
                <a:gd name="T11" fmla="*/ 86 h 722"/>
                <a:gd name="T12" fmla="*/ 570 w 880"/>
                <a:gd name="T13" fmla="*/ 53 h 722"/>
                <a:gd name="T14" fmla="*/ 528 w 880"/>
                <a:gd name="T15" fmla="*/ 47 h 722"/>
                <a:gd name="T16" fmla="*/ 420 w 880"/>
                <a:gd name="T17" fmla="*/ 43 h 722"/>
                <a:gd name="T18" fmla="*/ 290 w 880"/>
                <a:gd name="T19" fmla="*/ 29 h 722"/>
                <a:gd name="T20" fmla="*/ 195 w 880"/>
                <a:gd name="T21" fmla="*/ 26 h 722"/>
                <a:gd name="T22" fmla="*/ 107 w 880"/>
                <a:gd name="T23" fmla="*/ 19 h 722"/>
                <a:gd name="T24" fmla="*/ 54 w 880"/>
                <a:gd name="T25" fmla="*/ 51 h 722"/>
                <a:gd name="T26" fmla="*/ 7 w 880"/>
                <a:gd name="T27" fmla="*/ 91 h 722"/>
                <a:gd name="T28" fmla="*/ 26 w 880"/>
                <a:gd name="T29" fmla="*/ 123 h 722"/>
                <a:gd name="T30" fmla="*/ 37 w 880"/>
                <a:gd name="T31" fmla="*/ 155 h 722"/>
                <a:gd name="T32" fmla="*/ 69 w 880"/>
                <a:gd name="T33" fmla="*/ 164 h 722"/>
                <a:gd name="T34" fmla="*/ 106 w 880"/>
                <a:gd name="T35" fmla="*/ 184 h 722"/>
                <a:gd name="T36" fmla="*/ 166 w 880"/>
                <a:gd name="T37" fmla="*/ 173 h 722"/>
                <a:gd name="T38" fmla="*/ 202 w 880"/>
                <a:gd name="T39" fmla="*/ 203 h 722"/>
                <a:gd name="T40" fmla="*/ 168 w 880"/>
                <a:gd name="T41" fmla="*/ 281 h 722"/>
                <a:gd name="T42" fmla="*/ 158 w 880"/>
                <a:gd name="T43" fmla="*/ 382 h 722"/>
                <a:gd name="T44" fmla="*/ 149 w 880"/>
                <a:gd name="T45" fmla="*/ 444 h 722"/>
                <a:gd name="T46" fmla="*/ 155 w 880"/>
                <a:gd name="T47" fmla="*/ 524 h 722"/>
                <a:gd name="T48" fmla="*/ 129 w 880"/>
                <a:gd name="T49" fmla="*/ 626 h 722"/>
                <a:gd name="T50" fmla="*/ 180 w 880"/>
                <a:gd name="T51" fmla="*/ 645 h 722"/>
                <a:gd name="T52" fmla="*/ 212 w 880"/>
                <a:gd name="T53" fmla="*/ 701 h 722"/>
                <a:gd name="T54" fmla="*/ 268 w 880"/>
                <a:gd name="T55" fmla="*/ 716 h 722"/>
                <a:gd name="T56" fmla="*/ 324 w 880"/>
                <a:gd name="T57" fmla="*/ 690 h 722"/>
                <a:gd name="T58" fmla="*/ 390 w 880"/>
                <a:gd name="T59" fmla="*/ 658 h 722"/>
                <a:gd name="T60" fmla="*/ 460 w 880"/>
                <a:gd name="T61" fmla="*/ 666 h 722"/>
                <a:gd name="T62" fmla="*/ 502 w 880"/>
                <a:gd name="T63" fmla="*/ 653 h 722"/>
                <a:gd name="T64" fmla="*/ 541 w 880"/>
                <a:gd name="T65" fmla="*/ 624 h 722"/>
                <a:gd name="T66" fmla="*/ 612 w 880"/>
                <a:gd name="T67" fmla="*/ 588 h 722"/>
                <a:gd name="T68" fmla="*/ 636 w 880"/>
                <a:gd name="T69" fmla="*/ 530 h 722"/>
                <a:gd name="T70" fmla="*/ 677 w 880"/>
                <a:gd name="T71" fmla="*/ 488 h 722"/>
                <a:gd name="T72" fmla="*/ 644 w 880"/>
                <a:gd name="T73" fmla="*/ 420 h 722"/>
                <a:gd name="T74" fmla="*/ 686 w 880"/>
                <a:gd name="T75" fmla="*/ 345 h 722"/>
                <a:gd name="T76" fmla="*/ 732 w 880"/>
                <a:gd name="T77" fmla="*/ 297 h 722"/>
                <a:gd name="T78" fmla="*/ 814 w 880"/>
                <a:gd name="T79" fmla="*/ 253 h 722"/>
                <a:gd name="T80" fmla="*/ 859 w 880"/>
                <a:gd name="T81" fmla="*/ 21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0" h="722">
                  <a:moveTo>
                    <a:pt x="859" y="212"/>
                  </a:moveTo>
                  <a:cubicBezTo>
                    <a:pt x="865" y="203"/>
                    <a:pt x="872" y="189"/>
                    <a:pt x="873" y="179"/>
                  </a:cubicBezTo>
                  <a:cubicBezTo>
                    <a:pt x="874" y="169"/>
                    <a:pt x="862" y="157"/>
                    <a:pt x="878" y="151"/>
                  </a:cubicBezTo>
                  <a:cubicBezTo>
                    <a:pt x="880" y="143"/>
                    <a:pt x="878" y="139"/>
                    <a:pt x="876" y="135"/>
                  </a:cubicBezTo>
                  <a:cubicBezTo>
                    <a:pt x="859" y="131"/>
                    <a:pt x="850" y="120"/>
                    <a:pt x="831" y="119"/>
                  </a:cubicBezTo>
                  <a:cubicBezTo>
                    <a:pt x="813" y="118"/>
                    <a:pt x="795" y="123"/>
                    <a:pt x="784" y="107"/>
                  </a:cubicBezTo>
                  <a:cubicBezTo>
                    <a:pt x="774" y="112"/>
                    <a:pt x="761" y="106"/>
                    <a:pt x="750" y="105"/>
                  </a:cubicBezTo>
                  <a:cubicBezTo>
                    <a:pt x="737" y="104"/>
                    <a:pt x="726" y="106"/>
                    <a:pt x="715" y="110"/>
                  </a:cubicBezTo>
                  <a:cubicBezTo>
                    <a:pt x="698" y="115"/>
                    <a:pt x="667" y="125"/>
                    <a:pt x="656" y="102"/>
                  </a:cubicBezTo>
                  <a:lnTo>
                    <a:pt x="642" y="107"/>
                  </a:lnTo>
                  <a:cubicBezTo>
                    <a:pt x="637" y="105"/>
                    <a:pt x="635" y="101"/>
                    <a:pt x="630" y="99"/>
                  </a:cubicBezTo>
                  <a:cubicBezTo>
                    <a:pt x="623" y="96"/>
                    <a:pt x="615" y="89"/>
                    <a:pt x="606" y="86"/>
                  </a:cubicBezTo>
                  <a:cubicBezTo>
                    <a:pt x="599" y="83"/>
                    <a:pt x="577" y="85"/>
                    <a:pt x="572" y="81"/>
                  </a:cubicBezTo>
                  <a:cubicBezTo>
                    <a:pt x="564" y="75"/>
                    <a:pt x="570" y="62"/>
                    <a:pt x="570" y="53"/>
                  </a:cubicBezTo>
                  <a:cubicBezTo>
                    <a:pt x="563" y="48"/>
                    <a:pt x="541" y="51"/>
                    <a:pt x="539" y="43"/>
                  </a:cubicBezTo>
                  <a:cubicBezTo>
                    <a:pt x="535" y="44"/>
                    <a:pt x="531" y="45"/>
                    <a:pt x="528" y="47"/>
                  </a:cubicBezTo>
                  <a:cubicBezTo>
                    <a:pt x="511" y="53"/>
                    <a:pt x="512" y="50"/>
                    <a:pt x="496" y="42"/>
                  </a:cubicBezTo>
                  <a:cubicBezTo>
                    <a:pt x="471" y="29"/>
                    <a:pt x="441" y="61"/>
                    <a:pt x="420" y="43"/>
                  </a:cubicBezTo>
                  <a:cubicBezTo>
                    <a:pt x="389" y="14"/>
                    <a:pt x="362" y="47"/>
                    <a:pt x="340" y="43"/>
                  </a:cubicBezTo>
                  <a:cubicBezTo>
                    <a:pt x="323" y="40"/>
                    <a:pt x="308" y="31"/>
                    <a:pt x="290" y="29"/>
                  </a:cubicBezTo>
                  <a:cubicBezTo>
                    <a:pt x="270" y="27"/>
                    <a:pt x="264" y="14"/>
                    <a:pt x="244" y="11"/>
                  </a:cubicBezTo>
                  <a:cubicBezTo>
                    <a:pt x="227" y="9"/>
                    <a:pt x="212" y="28"/>
                    <a:pt x="195" y="26"/>
                  </a:cubicBezTo>
                  <a:cubicBezTo>
                    <a:pt x="175" y="23"/>
                    <a:pt x="176" y="32"/>
                    <a:pt x="152" y="31"/>
                  </a:cubicBezTo>
                  <a:cubicBezTo>
                    <a:pt x="136" y="31"/>
                    <a:pt x="139" y="0"/>
                    <a:pt x="107" y="19"/>
                  </a:cubicBezTo>
                  <a:cubicBezTo>
                    <a:pt x="96" y="25"/>
                    <a:pt x="70" y="21"/>
                    <a:pt x="72" y="33"/>
                  </a:cubicBezTo>
                  <a:cubicBezTo>
                    <a:pt x="76" y="58"/>
                    <a:pt x="67" y="53"/>
                    <a:pt x="54" y="51"/>
                  </a:cubicBezTo>
                  <a:cubicBezTo>
                    <a:pt x="38" y="49"/>
                    <a:pt x="25" y="43"/>
                    <a:pt x="11" y="55"/>
                  </a:cubicBezTo>
                  <a:cubicBezTo>
                    <a:pt x="0" y="64"/>
                    <a:pt x="0" y="76"/>
                    <a:pt x="7" y="91"/>
                  </a:cubicBezTo>
                  <a:cubicBezTo>
                    <a:pt x="9" y="95"/>
                    <a:pt x="17" y="100"/>
                    <a:pt x="19" y="105"/>
                  </a:cubicBezTo>
                  <a:cubicBezTo>
                    <a:pt x="23" y="112"/>
                    <a:pt x="18" y="123"/>
                    <a:pt x="26" y="123"/>
                  </a:cubicBezTo>
                  <a:lnTo>
                    <a:pt x="32" y="117"/>
                  </a:lnTo>
                  <a:cubicBezTo>
                    <a:pt x="41" y="117"/>
                    <a:pt x="39" y="145"/>
                    <a:pt x="37" y="155"/>
                  </a:cubicBezTo>
                  <a:cubicBezTo>
                    <a:pt x="34" y="156"/>
                    <a:pt x="32" y="159"/>
                    <a:pt x="30" y="161"/>
                  </a:cubicBezTo>
                  <a:cubicBezTo>
                    <a:pt x="42" y="164"/>
                    <a:pt x="57" y="163"/>
                    <a:pt x="69" y="164"/>
                  </a:cubicBezTo>
                  <a:cubicBezTo>
                    <a:pt x="67" y="175"/>
                    <a:pt x="74" y="182"/>
                    <a:pt x="78" y="191"/>
                  </a:cubicBezTo>
                  <a:cubicBezTo>
                    <a:pt x="91" y="198"/>
                    <a:pt x="96" y="186"/>
                    <a:pt x="106" y="184"/>
                  </a:cubicBezTo>
                  <a:cubicBezTo>
                    <a:pt x="117" y="181"/>
                    <a:pt x="130" y="187"/>
                    <a:pt x="140" y="185"/>
                  </a:cubicBezTo>
                  <a:cubicBezTo>
                    <a:pt x="151" y="183"/>
                    <a:pt x="156" y="176"/>
                    <a:pt x="166" y="173"/>
                  </a:cubicBezTo>
                  <a:cubicBezTo>
                    <a:pt x="176" y="170"/>
                    <a:pt x="189" y="175"/>
                    <a:pt x="199" y="176"/>
                  </a:cubicBezTo>
                  <a:cubicBezTo>
                    <a:pt x="202" y="187"/>
                    <a:pt x="199" y="194"/>
                    <a:pt x="202" y="203"/>
                  </a:cubicBezTo>
                  <a:cubicBezTo>
                    <a:pt x="205" y="214"/>
                    <a:pt x="215" y="218"/>
                    <a:pt x="211" y="231"/>
                  </a:cubicBezTo>
                  <a:cubicBezTo>
                    <a:pt x="191" y="236"/>
                    <a:pt x="171" y="263"/>
                    <a:pt x="168" y="281"/>
                  </a:cubicBezTo>
                  <a:cubicBezTo>
                    <a:pt x="164" y="305"/>
                    <a:pt x="190" y="338"/>
                    <a:pt x="158" y="348"/>
                  </a:cubicBezTo>
                  <a:cubicBezTo>
                    <a:pt x="155" y="365"/>
                    <a:pt x="172" y="365"/>
                    <a:pt x="158" y="382"/>
                  </a:cubicBezTo>
                  <a:cubicBezTo>
                    <a:pt x="146" y="395"/>
                    <a:pt x="132" y="391"/>
                    <a:pt x="116" y="392"/>
                  </a:cubicBezTo>
                  <a:cubicBezTo>
                    <a:pt x="113" y="407"/>
                    <a:pt x="137" y="439"/>
                    <a:pt x="149" y="444"/>
                  </a:cubicBezTo>
                  <a:cubicBezTo>
                    <a:pt x="151" y="467"/>
                    <a:pt x="150" y="477"/>
                    <a:pt x="139" y="495"/>
                  </a:cubicBezTo>
                  <a:cubicBezTo>
                    <a:pt x="128" y="513"/>
                    <a:pt x="127" y="526"/>
                    <a:pt x="155" y="524"/>
                  </a:cubicBezTo>
                  <a:cubicBezTo>
                    <a:pt x="153" y="547"/>
                    <a:pt x="135" y="558"/>
                    <a:pt x="126" y="578"/>
                  </a:cubicBezTo>
                  <a:cubicBezTo>
                    <a:pt x="120" y="592"/>
                    <a:pt x="125" y="609"/>
                    <a:pt x="129" y="626"/>
                  </a:cubicBezTo>
                  <a:cubicBezTo>
                    <a:pt x="135" y="625"/>
                    <a:pt x="141" y="625"/>
                    <a:pt x="148" y="627"/>
                  </a:cubicBezTo>
                  <a:cubicBezTo>
                    <a:pt x="153" y="629"/>
                    <a:pt x="176" y="640"/>
                    <a:pt x="180" y="645"/>
                  </a:cubicBezTo>
                  <a:cubicBezTo>
                    <a:pt x="186" y="652"/>
                    <a:pt x="190" y="669"/>
                    <a:pt x="195" y="676"/>
                  </a:cubicBezTo>
                  <a:cubicBezTo>
                    <a:pt x="201" y="684"/>
                    <a:pt x="205" y="695"/>
                    <a:pt x="212" y="701"/>
                  </a:cubicBezTo>
                  <a:cubicBezTo>
                    <a:pt x="222" y="711"/>
                    <a:pt x="230" y="706"/>
                    <a:pt x="234" y="722"/>
                  </a:cubicBezTo>
                  <a:cubicBezTo>
                    <a:pt x="245" y="722"/>
                    <a:pt x="259" y="720"/>
                    <a:pt x="268" y="716"/>
                  </a:cubicBezTo>
                  <a:cubicBezTo>
                    <a:pt x="279" y="711"/>
                    <a:pt x="280" y="701"/>
                    <a:pt x="288" y="696"/>
                  </a:cubicBezTo>
                  <a:cubicBezTo>
                    <a:pt x="299" y="690"/>
                    <a:pt x="313" y="696"/>
                    <a:pt x="324" y="690"/>
                  </a:cubicBezTo>
                  <a:cubicBezTo>
                    <a:pt x="330" y="687"/>
                    <a:pt x="340" y="671"/>
                    <a:pt x="342" y="664"/>
                  </a:cubicBezTo>
                  <a:cubicBezTo>
                    <a:pt x="362" y="668"/>
                    <a:pt x="372" y="655"/>
                    <a:pt x="390" y="658"/>
                  </a:cubicBezTo>
                  <a:cubicBezTo>
                    <a:pt x="407" y="660"/>
                    <a:pt x="416" y="667"/>
                    <a:pt x="436" y="665"/>
                  </a:cubicBezTo>
                  <a:cubicBezTo>
                    <a:pt x="444" y="665"/>
                    <a:pt x="452" y="666"/>
                    <a:pt x="460" y="666"/>
                  </a:cubicBezTo>
                  <a:cubicBezTo>
                    <a:pt x="476" y="667"/>
                    <a:pt x="470" y="664"/>
                    <a:pt x="482" y="658"/>
                  </a:cubicBezTo>
                  <a:cubicBezTo>
                    <a:pt x="490" y="653"/>
                    <a:pt x="488" y="647"/>
                    <a:pt x="502" y="653"/>
                  </a:cubicBezTo>
                  <a:cubicBezTo>
                    <a:pt x="511" y="657"/>
                    <a:pt x="507" y="667"/>
                    <a:pt x="520" y="666"/>
                  </a:cubicBezTo>
                  <a:cubicBezTo>
                    <a:pt x="526" y="651"/>
                    <a:pt x="537" y="640"/>
                    <a:pt x="541" y="624"/>
                  </a:cubicBezTo>
                  <a:cubicBezTo>
                    <a:pt x="569" y="621"/>
                    <a:pt x="581" y="598"/>
                    <a:pt x="612" y="598"/>
                  </a:cubicBezTo>
                  <a:lnTo>
                    <a:pt x="612" y="588"/>
                  </a:lnTo>
                  <a:cubicBezTo>
                    <a:pt x="619" y="574"/>
                    <a:pt x="618" y="560"/>
                    <a:pt x="626" y="547"/>
                  </a:cubicBezTo>
                  <a:cubicBezTo>
                    <a:pt x="629" y="541"/>
                    <a:pt x="633" y="537"/>
                    <a:pt x="636" y="530"/>
                  </a:cubicBezTo>
                  <a:cubicBezTo>
                    <a:pt x="637" y="525"/>
                    <a:pt x="639" y="511"/>
                    <a:pt x="641" y="508"/>
                  </a:cubicBezTo>
                  <a:cubicBezTo>
                    <a:pt x="648" y="499"/>
                    <a:pt x="670" y="500"/>
                    <a:pt x="677" y="488"/>
                  </a:cubicBezTo>
                  <a:cubicBezTo>
                    <a:pt x="684" y="476"/>
                    <a:pt x="675" y="466"/>
                    <a:pt x="664" y="455"/>
                  </a:cubicBezTo>
                  <a:cubicBezTo>
                    <a:pt x="654" y="444"/>
                    <a:pt x="646" y="436"/>
                    <a:pt x="644" y="420"/>
                  </a:cubicBezTo>
                  <a:cubicBezTo>
                    <a:pt x="643" y="402"/>
                    <a:pt x="651" y="391"/>
                    <a:pt x="659" y="378"/>
                  </a:cubicBezTo>
                  <a:cubicBezTo>
                    <a:pt x="668" y="364"/>
                    <a:pt x="674" y="356"/>
                    <a:pt x="686" y="345"/>
                  </a:cubicBezTo>
                  <a:cubicBezTo>
                    <a:pt x="697" y="335"/>
                    <a:pt x="706" y="329"/>
                    <a:pt x="705" y="312"/>
                  </a:cubicBezTo>
                  <a:cubicBezTo>
                    <a:pt x="722" y="311"/>
                    <a:pt x="728" y="315"/>
                    <a:pt x="732" y="297"/>
                  </a:cubicBezTo>
                  <a:cubicBezTo>
                    <a:pt x="737" y="281"/>
                    <a:pt x="729" y="278"/>
                    <a:pt x="745" y="268"/>
                  </a:cubicBezTo>
                  <a:cubicBezTo>
                    <a:pt x="764" y="255"/>
                    <a:pt x="793" y="264"/>
                    <a:pt x="814" y="253"/>
                  </a:cubicBezTo>
                  <a:cubicBezTo>
                    <a:pt x="824" y="248"/>
                    <a:pt x="829" y="238"/>
                    <a:pt x="836" y="231"/>
                  </a:cubicBezTo>
                  <a:cubicBezTo>
                    <a:pt x="843" y="224"/>
                    <a:pt x="853" y="220"/>
                    <a:pt x="859" y="2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45">
              <a:extLst>
                <a:ext uri="{FF2B5EF4-FFF2-40B4-BE49-F238E27FC236}">
                  <a16:creationId xmlns:a16="http://schemas.microsoft.com/office/drawing/2014/main" id="{F8F742D7-154E-44A7-A51E-F9FF492AF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524" y="3159517"/>
              <a:ext cx="15759" cy="7879"/>
            </a:xfrm>
            <a:custGeom>
              <a:avLst/>
              <a:gdLst>
                <a:gd name="T0" fmla="*/ 33 w 52"/>
                <a:gd name="T1" fmla="*/ 2 h 29"/>
                <a:gd name="T2" fmla="*/ 17 w 52"/>
                <a:gd name="T3" fmla="*/ 17 h 29"/>
                <a:gd name="T4" fmla="*/ 34 w 52"/>
                <a:gd name="T5" fmla="*/ 20 h 29"/>
                <a:gd name="T6" fmla="*/ 50 w 52"/>
                <a:gd name="T7" fmla="*/ 25 h 29"/>
                <a:gd name="T8" fmla="*/ 33 w 52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9">
                  <a:moveTo>
                    <a:pt x="33" y="2"/>
                  </a:moveTo>
                  <a:cubicBezTo>
                    <a:pt x="26" y="0"/>
                    <a:pt x="0" y="6"/>
                    <a:pt x="17" y="17"/>
                  </a:cubicBezTo>
                  <a:cubicBezTo>
                    <a:pt x="17" y="17"/>
                    <a:pt x="29" y="16"/>
                    <a:pt x="34" y="20"/>
                  </a:cubicBezTo>
                  <a:cubicBezTo>
                    <a:pt x="39" y="23"/>
                    <a:pt x="48" y="29"/>
                    <a:pt x="50" y="25"/>
                  </a:cubicBezTo>
                  <a:cubicBezTo>
                    <a:pt x="52" y="20"/>
                    <a:pt x="40" y="4"/>
                    <a:pt x="33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46">
              <a:extLst>
                <a:ext uri="{FF2B5EF4-FFF2-40B4-BE49-F238E27FC236}">
                  <a16:creationId xmlns:a16="http://schemas.microsoft.com/office/drawing/2014/main" id="{D13B607E-61CE-4069-AFEF-CFEF8D7CB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825" y="3168710"/>
              <a:ext cx="17072" cy="11819"/>
            </a:xfrm>
            <a:custGeom>
              <a:avLst/>
              <a:gdLst>
                <a:gd name="T0" fmla="*/ 53 w 59"/>
                <a:gd name="T1" fmla="*/ 4 h 41"/>
                <a:gd name="T2" fmla="*/ 14 w 59"/>
                <a:gd name="T3" fmla="*/ 4 h 41"/>
                <a:gd name="T4" fmla="*/ 6 w 59"/>
                <a:gd name="T5" fmla="*/ 24 h 41"/>
                <a:gd name="T6" fmla="*/ 35 w 59"/>
                <a:gd name="T7" fmla="*/ 36 h 41"/>
                <a:gd name="T8" fmla="*/ 42 w 59"/>
                <a:gd name="T9" fmla="*/ 20 h 41"/>
                <a:gd name="T10" fmla="*/ 53 w 59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41">
                  <a:moveTo>
                    <a:pt x="53" y="4"/>
                  </a:moveTo>
                  <a:cubicBezTo>
                    <a:pt x="48" y="2"/>
                    <a:pt x="21" y="0"/>
                    <a:pt x="14" y="4"/>
                  </a:cubicBezTo>
                  <a:cubicBezTo>
                    <a:pt x="7" y="8"/>
                    <a:pt x="0" y="20"/>
                    <a:pt x="6" y="24"/>
                  </a:cubicBezTo>
                  <a:cubicBezTo>
                    <a:pt x="13" y="29"/>
                    <a:pt x="31" y="41"/>
                    <a:pt x="35" y="36"/>
                  </a:cubicBezTo>
                  <a:cubicBezTo>
                    <a:pt x="39" y="32"/>
                    <a:pt x="36" y="25"/>
                    <a:pt x="42" y="20"/>
                  </a:cubicBezTo>
                  <a:cubicBezTo>
                    <a:pt x="49" y="13"/>
                    <a:pt x="59" y="6"/>
                    <a:pt x="53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47">
              <a:extLst>
                <a:ext uri="{FF2B5EF4-FFF2-40B4-BE49-F238E27FC236}">
                  <a16:creationId xmlns:a16="http://schemas.microsoft.com/office/drawing/2014/main" id="{AE548C95-B4B3-4C42-A61D-D488E2414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501" y="3185781"/>
              <a:ext cx="10506" cy="9193"/>
            </a:xfrm>
            <a:custGeom>
              <a:avLst/>
              <a:gdLst>
                <a:gd name="T0" fmla="*/ 24 w 32"/>
                <a:gd name="T1" fmla="*/ 4 h 29"/>
                <a:gd name="T2" fmla="*/ 2 w 32"/>
                <a:gd name="T3" fmla="*/ 7 h 29"/>
                <a:gd name="T4" fmla="*/ 21 w 32"/>
                <a:gd name="T5" fmla="*/ 21 h 29"/>
                <a:gd name="T6" fmla="*/ 24 w 32"/>
                <a:gd name="T7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9">
                  <a:moveTo>
                    <a:pt x="24" y="4"/>
                  </a:moveTo>
                  <a:cubicBezTo>
                    <a:pt x="15" y="0"/>
                    <a:pt x="4" y="0"/>
                    <a:pt x="2" y="7"/>
                  </a:cubicBezTo>
                  <a:cubicBezTo>
                    <a:pt x="0" y="15"/>
                    <a:pt x="0" y="29"/>
                    <a:pt x="21" y="21"/>
                  </a:cubicBezTo>
                  <a:cubicBezTo>
                    <a:pt x="21" y="21"/>
                    <a:pt x="32" y="8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48">
              <a:extLst>
                <a:ext uri="{FF2B5EF4-FFF2-40B4-BE49-F238E27FC236}">
                  <a16:creationId xmlns:a16="http://schemas.microsoft.com/office/drawing/2014/main" id="{CD053D53-CBEF-4E95-97D6-069EDAB86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610" y="2550183"/>
              <a:ext cx="91925" cy="84046"/>
            </a:xfrm>
            <a:custGeom>
              <a:avLst/>
              <a:gdLst>
                <a:gd name="T0" fmla="*/ 312 w 312"/>
                <a:gd name="T1" fmla="*/ 222 h 281"/>
                <a:gd name="T2" fmla="*/ 308 w 312"/>
                <a:gd name="T3" fmla="*/ 214 h 281"/>
                <a:gd name="T4" fmla="*/ 299 w 312"/>
                <a:gd name="T5" fmla="*/ 196 h 281"/>
                <a:gd name="T6" fmla="*/ 277 w 312"/>
                <a:gd name="T7" fmla="*/ 162 h 281"/>
                <a:gd name="T8" fmla="*/ 262 w 312"/>
                <a:gd name="T9" fmla="*/ 149 h 281"/>
                <a:gd name="T10" fmla="*/ 254 w 312"/>
                <a:gd name="T11" fmla="*/ 130 h 281"/>
                <a:gd name="T12" fmla="*/ 255 w 312"/>
                <a:gd name="T13" fmla="*/ 92 h 281"/>
                <a:gd name="T14" fmla="*/ 292 w 312"/>
                <a:gd name="T15" fmla="*/ 77 h 281"/>
                <a:gd name="T16" fmla="*/ 295 w 312"/>
                <a:gd name="T17" fmla="*/ 56 h 281"/>
                <a:gd name="T18" fmla="*/ 309 w 312"/>
                <a:gd name="T19" fmla="*/ 41 h 281"/>
                <a:gd name="T20" fmla="*/ 303 w 312"/>
                <a:gd name="T21" fmla="*/ 35 h 281"/>
                <a:gd name="T22" fmla="*/ 257 w 312"/>
                <a:gd name="T23" fmla="*/ 30 h 281"/>
                <a:gd name="T24" fmla="*/ 233 w 312"/>
                <a:gd name="T25" fmla="*/ 30 h 281"/>
                <a:gd name="T26" fmla="*/ 217 w 312"/>
                <a:gd name="T27" fmla="*/ 17 h 281"/>
                <a:gd name="T28" fmla="*/ 195 w 312"/>
                <a:gd name="T29" fmla="*/ 16 h 281"/>
                <a:gd name="T30" fmla="*/ 178 w 312"/>
                <a:gd name="T31" fmla="*/ 8 h 281"/>
                <a:gd name="T32" fmla="*/ 158 w 312"/>
                <a:gd name="T33" fmla="*/ 8 h 281"/>
                <a:gd name="T34" fmla="*/ 138 w 312"/>
                <a:gd name="T35" fmla="*/ 0 h 281"/>
                <a:gd name="T36" fmla="*/ 128 w 312"/>
                <a:gd name="T37" fmla="*/ 7 h 281"/>
                <a:gd name="T38" fmla="*/ 132 w 312"/>
                <a:gd name="T39" fmla="*/ 19 h 281"/>
                <a:gd name="T40" fmla="*/ 118 w 312"/>
                <a:gd name="T41" fmla="*/ 27 h 281"/>
                <a:gd name="T42" fmla="*/ 99 w 312"/>
                <a:gd name="T43" fmla="*/ 24 h 281"/>
                <a:gd name="T44" fmla="*/ 90 w 312"/>
                <a:gd name="T45" fmla="*/ 23 h 281"/>
                <a:gd name="T46" fmla="*/ 82 w 312"/>
                <a:gd name="T47" fmla="*/ 19 h 281"/>
                <a:gd name="T48" fmla="*/ 71 w 312"/>
                <a:gd name="T49" fmla="*/ 32 h 281"/>
                <a:gd name="T50" fmla="*/ 49 w 312"/>
                <a:gd name="T51" fmla="*/ 34 h 281"/>
                <a:gd name="T52" fmla="*/ 36 w 312"/>
                <a:gd name="T53" fmla="*/ 46 h 281"/>
                <a:gd name="T54" fmla="*/ 20 w 312"/>
                <a:gd name="T55" fmla="*/ 52 h 281"/>
                <a:gd name="T56" fmla="*/ 7 w 312"/>
                <a:gd name="T57" fmla="*/ 65 h 281"/>
                <a:gd name="T58" fmla="*/ 0 w 312"/>
                <a:gd name="T59" fmla="*/ 103 h 281"/>
                <a:gd name="T60" fmla="*/ 28 w 312"/>
                <a:gd name="T61" fmla="*/ 118 h 281"/>
                <a:gd name="T62" fmla="*/ 13 w 312"/>
                <a:gd name="T63" fmla="*/ 136 h 281"/>
                <a:gd name="T64" fmla="*/ 18 w 312"/>
                <a:gd name="T65" fmla="*/ 150 h 281"/>
                <a:gd name="T66" fmla="*/ 39 w 312"/>
                <a:gd name="T67" fmla="*/ 180 h 281"/>
                <a:gd name="T68" fmla="*/ 66 w 312"/>
                <a:gd name="T69" fmla="*/ 168 h 281"/>
                <a:gd name="T70" fmla="*/ 73 w 312"/>
                <a:gd name="T71" fmla="*/ 222 h 281"/>
                <a:gd name="T72" fmla="*/ 73 w 312"/>
                <a:gd name="T73" fmla="*/ 222 h 281"/>
                <a:gd name="T74" fmla="*/ 112 w 312"/>
                <a:gd name="T75" fmla="*/ 206 h 281"/>
                <a:gd name="T76" fmla="*/ 133 w 312"/>
                <a:gd name="T77" fmla="*/ 204 h 281"/>
                <a:gd name="T78" fmla="*/ 147 w 312"/>
                <a:gd name="T79" fmla="*/ 213 h 281"/>
                <a:gd name="T80" fmla="*/ 165 w 312"/>
                <a:gd name="T81" fmla="*/ 204 h 281"/>
                <a:gd name="T82" fmla="*/ 174 w 312"/>
                <a:gd name="T83" fmla="*/ 222 h 281"/>
                <a:gd name="T84" fmla="*/ 195 w 312"/>
                <a:gd name="T85" fmla="*/ 228 h 281"/>
                <a:gd name="T86" fmla="*/ 209 w 312"/>
                <a:gd name="T87" fmla="*/ 240 h 281"/>
                <a:gd name="T88" fmla="*/ 227 w 312"/>
                <a:gd name="T89" fmla="*/ 258 h 281"/>
                <a:gd name="T90" fmla="*/ 245 w 312"/>
                <a:gd name="T91" fmla="*/ 276 h 281"/>
                <a:gd name="T92" fmla="*/ 277 w 312"/>
                <a:gd name="T93" fmla="*/ 271 h 281"/>
                <a:gd name="T94" fmla="*/ 293 w 312"/>
                <a:gd name="T95" fmla="*/ 269 h 281"/>
                <a:gd name="T96" fmla="*/ 300 w 312"/>
                <a:gd name="T97" fmla="*/ 261 h 281"/>
                <a:gd name="T98" fmla="*/ 302 w 312"/>
                <a:gd name="T99" fmla="*/ 242 h 281"/>
                <a:gd name="T100" fmla="*/ 309 w 312"/>
                <a:gd name="T101" fmla="*/ 230 h 281"/>
                <a:gd name="T102" fmla="*/ 312 w 312"/>
                <a:gd name="T103" fmla="*/ 222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2" h="281">
                  <a:moveTo>
                    <a:pt x="312" y="222"/>
                  </a:moveTo>
                  <a:lnTo>
                    <a:pt x="308" y="214"/>
                  </a:lnTo>
                  <a:cubicBezTo>
                    <a:pt x="305" y="208"/>
                    <a:pt x="302" y="204"/>
                    <a:pt x="299" y="196"/>
                  </a:cubicBezTo>
                  <a:cubicBezTo>
                    <a:pt x="295" y="186"/>
                    <a:pt x="286" y="169"/>
                    <a:pt x="277" y="162"/>
                  </a:cubicBezTo>
                  <a:cubicBezTo>
                    <a:pt x="270" y="156"/>
                    <a:pt x="267" y="158"/>
                    <a:pt x="262" y="149"/>
                  </a:cubicBezTo>
                  <a:cubicBezTo>
                    <a:pt x="260" y="143"/>
                    <a:pt x="256" y="136"/>
                    <a:pt x="254" y="130"/>
                  </a:cubicBezTo>
                  <a:cubicBezTo>
                    <a:pt x="248" y="117"/>
                    <a:pt x="241" y="101"/>
                    <a:pt x="255" y="92"/>
                  </a:cubicBezTo>
                  <a:cubicBezTo>
                    <a:pt x="264" y="86"/>
                    <a:pt x="285" y="86"/>
                    <a:pt x="292" y="77"/>
                  </a:cubicBezTo>
                  <a:cubicBezTo>
                    <a:pt x="296" y="72"/>
                    <a:pt x="292" y="62"/>
                    <a:pt x="295" y="56"/>
                  </a:cubicBezTo>
                  <a:cubicBezTo>
                    <a:pt x="299" y="49"/>
                    <a:pt x="306" y="47"/>
                    <a:pt x="309" y="41"/>
                  </a:cubicBezTo>
                  <a:lnTo>
                    <a:pt x="303" y="35"/>
                  </a:lnTo>
                  <a:cubicBezTo>
                    <a:pt x="287" y="36"/>
                    <a:pt x="273" y="30"/>
                    <a:pt x="257" y="30"/>
                  </a:cubicBezTo>
                  <a:cubicBezTo>
                    <a:pt x="250" y="30"/>
                    <a:pt x="240" y="32"/>
                    <a:pt x="233" y="30"/>
                  </a:cubicBezTo>
                  <a:cubicBezTo>
                    <a:pt x="226" y="28"/>
                    <a:pt x="223" y="19"/>
                    <a:pt x="217" y="17"/>
                  </a:cubicBezTo>
                  <a:cubicBezTo>
                    <a:pt x="212" y="15"/>
                    <a:pt x="201" y="17"/>
                    <a:pt x="195" y="16"/>
                  </a:cubicBezTo>
                  <a:cubicBezTo>
                    <a:pt x="187" y="15"/>
                    <a:pt x="185" y="11"/>
                    <a:pt x="178" y="8"/>
                  </a:cubicBezTo>
                  <a:cubicBezTo>
                    <a:pt x="170" y="5"/>
                    <a:pt x="166" y="9"/>
                    <a:pt x="158" y="8"/>
                  </a:cubicBezTo>
                  <a:cubicBezTo>
                    <a:pt x="150" y="7"/>
                    <a:pt x="145" y="0"/>
                    <a:pt x="138" y="0"/>
                  </a:cubicBezTo>
                  <a:cubicBezTo>
                    <a:pt x="138" y="8"/>
                    <a:pt x="130" y="1"/>
                    <a:pt x="128" y="7"/>
                  </a:cubicBezTo>
                  <a:cubicBezTo>
                    <a:pt x="126" y="11"/>
                    <a:pt x="134" y="13"/>
                    <a:pt x="132" y="19"/>
                  </a:cubicBezTo>
                  <a:cubicBezTo>
                    <a:pt x="128" y="21"/>
                    <a:pt x="124" y="26"/>
                    <a:pt x="118" y="27"/>
                  </a:cubicBezTo>
                  <a:cubicBezTo>
                    <a:pt x="113" y="27"/>
                    <a:pt x="106" y="25"/>
                    <a:pt x="99" y="24"/>
                  </a:cubicBezTo>
                  <a:cubicBezTo>
                    <a:pt x="96" y="24"/>
                    <a:pt x="93" y="23"/>
                    <a:pt x="90" y="23"/>
                  </a:cubicBezTo>
                  <a:cubicBezTo>
                    <a:pt x="87" y="22"/>
                    <a:pt x="87" y="18"/>
                    <a:pt x="82" y="19"/>
                  </a:cubicBezTo>
                  <a:cubicBezTo>
                    <a:pt x="76" y="20"/>
                    <a:pt x="78" y="29"/>
                    <a:pt x="71" y="32"/>
                  </a:cubicBezTo>
                  <a:cubicBezTo>
                    <a:pt x="64" y="34"/>
                    <a:pt x="55" y="29"/>
                    <a:pt x="49" y="34"/>
                  </a:cubicBezTo>
                  <a:cubicBezTo>
                    <a:pt x="43" y="38"/>
                    <a:pt x="44" y="43"/>
                    <a:pt x="36" y="46"/>
                  </a:cubicBezTo>
                  <a:cubicBezTo>
                    <a:pt x="30" y="48"/>
                    <a:pt x="26" y="48"/>
                    <a:pt x="20" y="52"/>
                  </a:cubicBezTo>
                  <a:cubicBezTo>
                    <a:pt x="15" y="55"/>
                    <a:pt x="10" y="61"/>
                    <a:pt x="7" y="65"/>
                  </a:cubicBezTo>
                  <a:cubicBezTo>
                    <a:pt x="7" y="78"/>
                    <a:pt x="0" y="91"/>
                    <a:pt x="0" y="103"/>
                  </a:cubicBezTo>
                  <a:cubicBezTo>
                    <a:pt x="1" y="121"/>
                    <a:pt x="14" y="117"/>
                    <a:pt x="28" y="118"/>
                  </a:cubicBezTo>
                  <a:cubicBezTo>
                    <a:pt x="31" y="130"/>
                    <a:pt x="20" y="132"/>
                    <a:pt x="13" y="136"/>
                  </a:cubicBezTo>
                  <a:cubicBezTo>
                    <a:pt x="1" y="144"/>
                    <a:pt x="11" y="144"/>
                    <a:pt x="18" y="150"/>
                  </a:cubicBezTo>
                  <a:cubicBezTo>
                    <a:pt x="21" y="162"/>
                    <a:pt x="30" y="173"/>
                    <a:pt x="39" y="180"/>
                  </a:cubicBezTo>
                  <a:cubicBezTo>
                    <a:pt x="51" y="189"/>
                    <a:pt x="66" y="185"/>
                    <a:pt x="66" y="168"/>
                  </a:cubicBezTo>
                  <a:cubicBezTo>
                    <a:pt x="83" y="158"/>
                    <a:pt x="75" y="214"/>
                    <a:pt x="73" y="222"/>
                  </a:cubicBezTo>
                  <a:lnTo>
                    <a:pt x="73" y="222"/>
                  </a:lnTo>
                  <a:cubicBezTo>
                    <a:pt x="84" y="224"/>
                    <a:pt x="101" y="210"/>
                    <a:pt x="112" y="206"/>
                  </a:cubicBezTo>
                  <a:cubicBezTo>
                    <a:pt x="117" y="204"/>
                    <a:pt x="127" y="201"/>
                    <a:pt x="133" y="204"/>
                  </a:cubicBezTo>
                  <a:cubicBezTo>
                    <a:pt x="139" y="207"/>
                    <a:pt x="139" y="216"/>
                    <a:pt x="147" y="213"/>
                  </a:cubicBezTo>
                  <a:cubicBezTo>
                    <a:pt x="153" y="211"/>
                    <a:pt x="155" y="198"/>
                    <a:pt x="165" y="204"/>
                  </a:cubicBezTo>
                  <a:cubicBezTo>
                    <a:pt x="169" y="207"/>
                    <a:pt x="168" y="217"/>
                    <a:pt x="174" y="222"/>
                  </a:cubicBezTo>
                  <a:cubicBezTo>
                    <a:pt x="180" y="225"/>
                    <a:pt x="189" y="224"/>
                    <a:pt x="195" y="228"/>
                  </a:cubicBezTo>
                  <a:cubicBezTo>
                    <a:pt x="201" y="231"/>
                    <a:pt x="205" y="235"/>
                    <a:pt x="209" y="240"/>
                  </a:cubicBezTo>
                  <a:cubicBezTo>
                    <a:pt x="215" y="248"/>
                    <a:pt x="218" y="252"/>
                    <a:pt x="227" y="258"/>
                  </a:cubicBezTo>
                  <a:cubicBezTo>
                    <a:pt x="232" y="261"/>
                    <a:pt x="244" y="271"/>
                    <a:pt x="245" y="276"/>
                  </a:cubicBezTo>
                  <a:cubicBezTo>
                    <a:pt x="256" y="281"/>
                    <a:pt x="266" y="273"/>
                    <a:pt x="277" y="271"/>
                  </a:cubicBezTo>
                  <a:cubicBezTo>
                    <a:pt x="282" y="270"/>
                    <a:pt x="287" y="269"/>
                    <a:pt x="293" y="269"/>
                  </a:cubicBezTo>
                  <a:lnTo>
                    <a:pt x="300" y="261"/>
                  </a:lnTo>
                  <a:cubicBezTo>
                    <a:pt x="304" y="258"/>
                    <a:pt x="302" y="248"/>
                    <a:pt x="302" y="242"/>
                  </a:cubicBezTo>
                  <a:cubicBezTo>
                    <a:pt x="302" y="236"/>
                    <a:pt x="305" y="234"/>
                    <a:pt x="309" y="230"/>
                  </a:cubicBezTo>
                  <a:lnTo>
                    <a:pt x="312" y="22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9">
              <a:extLst>
                <a:ext uri="{FF2B5EF4-FFF2-40B4-BE49-F238E27FC236}">
                  <a16:creationId xmlns:a16="http://schemas.microsoft.com/office/drawing/2014/main" id="{FD1D76EB-A741-46A2-9D41-B1FA5262E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093" y="2592206"/>
              <a:ext cx="26264" cy="26264"/>
            </a:xfrm>
            <a:custGeom>
              <a:avLst/>
              <a:gdLst>
                <a:gd name="T0" fmla="*/ 71 w 88"/>
                <a:gd name="T1" fmla="*/ 3 h 91"/>
                <a:gd name="T2" fmla="*/ 55 w 88"/>
                <a:gd name="T3" fmla="*/ 3 h 91"/>
                <a:gd name="T4" fmla="*/ 41 w 88"/>
                <a:gd name="T5" fmla="*/ 1 h 91"/>
                <a:gd name="T6" fmla="*/ 23 w 88"/>
                <a:gd name="T7" fmla="*/ 16 h 91"/>
                <a:gd name="T8" fmla="*/ 16 w 88"/>
                <a:gd name="T9" fmla="*/ 7 h 91"/>
                <a:gd name="T10" fmla="*/ 5 w 88"/>
                <a:gd name="T11" fmla="*/ 18 h 91"/>
                <a:gd name="T12" fmla="*/ 16 w 88"/>
                <a:gd name="T13" fmla="*/ 28 h 91"/>
                <a:gd name="T14" fmla="*/ 6 w 88"/>
                <a:gd name="T15" fmla="*/ 37 h 91"/>
                <a:gd name="T16" fmla="*/ 19 w 88"/>
                <a:gd name="T17" fmla="*/ 45 h 91"/>
                <a:gd name="T18" fmla="*/ 30 w 88"/>
                <a:gd name="T19" fmla="*/ 55 h 91"/>
                <a:gd name="T20" fmla="*/ 24 w 88"/>
                <a:gd name="T21" fmla="*/ 72 h 91"/>
                <a:gd name="T22" fmla="*/ 14 w 88"/>
                <a:gd name="T23" fmla="*/ 79 h 91"/>
                <a:gd name="T24" fmla="*/ 16 w 88"/>
                <a:gd name="T25" fmla="*/ 90 h 91"/>
                <a:gd name="T26" fmla="*/ 31 w 88"/>
                <a:gd name="T27" fmla="*/ 81 h 91"/>
                <a:gd name="T28" fmla="*/ 39 w 88"/>
                <a:gd name="T29" fmla="*/ 58 h 91"/>
                <a:gd name="T30" fmla="*/ 69 w 88"/>
                <a:gd name="T31" fmla="*/ 42 h 91"/>
                <a:gd name="T32" fmla="*/ 86 w 88"/>
                <a:gd name="T33" fmla="*/ 18 h 91"/>
                <a:gd name="T34" fmla="*/ 71 w 88"/>
                <a:gd name="T35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91">
                  <a:moveTo>
                    <a:pt x="71" y="3"/>
                  </a:moveTo>
                  <a:cubicBezTo>
                    <a:pt x="64" y="3"/>
                    <a:pt x="59" y="7"/>
                    <a:pt x="55" y="3"/>
                  </a:cubicBezTo>
                  <a:cubicBezTo>
                    <a:pt x="50" y="0"/>
                    <a:pt x="45" y="0"/>
                    <a:pt x="41" y="1"/>
                  </a:cubicBezTo>
                  <a:cubicBezTo>
                    <a:pt x="37" y="2"/>
                    <a:pt x="28" y="19"/>
                    <a:pt x="23" y="16"/>
                  </a:cubicBezTo>
                  <a:cubicBezTo>
                    <a:pt x="18" y="12"/>
                    <a:pt x="22" y="3"/>
                    <a:pt x="16" y="7"/>
                  </a:cubicBezTo>
                  <a:cubicBezTo>
                    <a:pt x="10" y="10"/>
                    <a:pt x="0" y="16"/>
                    <a:pt x="5" y="18"/>
                  </a:cubicBezTo>
                  <a:cubicBezTo>
                    <a:pt x="10" y="19"/>
                    <a:pt x="20" y="25"/>
                    <a:pt x="16" y="28"/>
                  </a:cubicBezTo>
                  <a:cubicBezTo>
                    <a:pt x="13" y="31"/>
                    <a:pt x="4" y="32"/>
                    <a:pt x="6" y="37"/>
                  </a:cubicBezTo>
                  <a:cubicBezTo>
                    <a:pt x="8" y="42"/>
                    <a:pt x="13" y="43"/>
                    <a:pt x="19" y="45"/>
                  </a:cubicBezTo>
                  <a:cubicBezTo>
                    <a:pt x="25" y="48"/>
                    <a:pt x="32" y="49"/>
                    <a:pt x="30" y="55"/>
                  </a:cubicBezTo>
                  <a:cubicBezTo>
                    <a:pt x="27" y="60"/>
                    <a:pt x="30" y="72"/>
                    <a:pt x="24" y="72"/>
                  </a:cubicBezTo>
                  <a:cubicBezTo>
                    <a:pt x="18" y="73"/>
                    <a:pt x="14" y="76"/>
                    <a:pt x="14" y="79"/>
                  </a:cubicBezTo>
                  <a:cubicBezTo>
                    <a:pt x="14" y="82"/>
                    <a:pt x="11" y="91"/>
                    <a:pt x="16" y="90"/>
                  </a:cubicBezTo>
                  <a:cubicBezTo>
                    <a:pt x="21" y="89"/>
                    <a:pt x="28" y="86"/>
                    <a:pt x="31" y="81"/>
                  </a:cubicBezTo>
                  <a:cubicBezTo>
                    <a:pt x="33" y="76"/>
                    <a:pt x="34" y="63"/>
                    <a:pt x="39" y="58"/>
                  </a:cubicBezTo>
                  <a:cubicBezTo>
                    <a:pt x="45" y="53"/>
                    <a:pt x="62" y="47"/>
                    <a:pt x="69" y="42"/>
                  </a:cubicBezTo>
                  <a:cubicBezTo>
                    <a:pt x="76" y="37"/>
                    <a:pt x="88" y="24"/>
                    <a:pt x="86" y="18"/>
                  </a:cubicBezTo>
                  <a:cubicBezTo>
                    <a:pt x="83" y="12"/>
                    <a:pt x="77" y="4"/>
                    <a:pt x="71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50">
              <a:extLst>
                <a:ext uri="{FF2B5EF4-FFF2-40B4-BE49-F238E27FC236}">
                  <a16:creationId xmlns:a16="http://schemas.microsoft.com/office/drawing/2014/main" id="{CB11EBC4-EE96-46C1-83D1-55A02FA24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032" y="2576447"/>
              <a:ext cx="19699" cy="11819"/>
            </a:xfrm>
            <a:custGeom>
              <a:avLst/>
              <a:gdLst>
                <a:gd name="T0" fmla="*/ 18 w 67"/>
                <a:gd name="T1" fmla="*/ 26 h 40"/>
                <a:gd name="T2" fmla="*/ 36 w 67"/>
                <a:gd name="T3" fmla="*/ 26 h 40"/>
                <a:gd name="T4" fmla="*/ 44 w 67"/>
                <a:gd name="T5" fmla="*/ 38 h 40"/>
                <a:gd name="T6" fmla="*/ 49 w 67"/>
                <a:gd name="T7" fmla="*/ 29 h 40"/>
                <a:gd name="T8" fmla="*/ 63 w 67"/>
                <a:gd name="T9" fmla="*/ 24 h 40"/>
                <a:gd name="T10" fmla="*/ 63 w 67"/>
                <a:gd name="T11" fmla="*/ 15 h 40"/>
                <a:gd name="T12" fmla="*/ 49 w 67"/>
                <a:gd name="T13" fmla="*/ 8 h 40"/>
                <a:gd name="T14" fmla="*/ 39 w 67"/>
                <a:gd name="T15" fmla="*/ 0 h 40"/>
                <a:gd name="T16" fmla="*/ 31 w 67"/>
                <a:gd name="T17" fmla="*/ 10 h 40"/>
                <a:gd name="T18" fmla="*/ 1 w 67"/>
                <a:gd name="T19" fmla="*/ 29 h 40"/>
                <a:gd name="T20" fmla="*/ 18 w 67"/>
                <a:gd name="T2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40">
                  <a:moveTo>
                    <a:pt x="18" y="26"/>
                  </a:moveTo>
                  <a:cubicBezTo>
                    <a:pt x="23" y="24"/>
                    <a:pt x="34" y="22"/>
                    <a:pt x="36" y="26"/>
                  </a:cubicBezTo>
                  <a:cubicBezTo>
                    <a:pt x="37" y="31"/>
                    <a:pt x="42" y="40"/>
                    <a:pt x="44" y="38"/>
                  </a:cubicBezTo>
                  <a:cubicBezTo>
                    <a:pt x="47" y="36"/>
                    <a:pt x="46" y="31"/>
                    <a:pt x="49" y="29"/>
                  </a:cubicBezTo>
                  <a:cubicBezTo>
                    <a:pt x="49" y="29"/>
                    <a:pt x="59" y="24"/>
                    <a:pt x="63" y="24"/>
                  </a:cubicBezTo>
                  <a:cubicBezTo>
                    <a:pt x="67" y="25"/>
                    <a:pt x="66" y="18"/>
                    <a:pt x="63" y="15"/>
                  </a:cubicBezTo>
                  <a:cubicBezTo>
                    <a:pt x="61" y="11"/>
                    <a:pt x="54" y="13"/>
                    <a:pt x="49" y="8"/>
                  </a:cubicBezTo>
                  <a:cubicBezTo>
                    <a:pt x="44" y="5"/>
                    <a:pt x="45" y="0"/>
                    <a:pt x="39" y="0"/>
                  </a:cubicBezTo>
                  <a:cubicBezTo>
                    <a:pt x="34" y="1"/>
                    <a:pt x="34" y="7"/>
                    <a:pt x="31" y="10"/>
                  </a:cubicBezTo>
                  <a:cubicBezTo>
                    <a:pt x="27" y="12"/>
                    <a:pt x="0" y="28"/>
                    <a:pt x="1" y="29"/>
                  </a:cubicBezTo>
                  <a:cubicBezTo>
                    <a:pt x="2" y="30"/>
                    <a:pt x="12" y="29"/>
                    <a:pt x="18" y="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51">
              <a:extLst>
                <a:ext uri="{FF2B5EF4-FFF2-40B4-BE49-F238E27FC236}">
                  <a16:creationId xmlns:a16="http://schemas.microsoft.com/office/drawing/2014/main" id="{8EF2019B-BE3A-4AF7-869A-94F015C3E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043" y="2575135"/>
              <a:ext cx="3940" cy="5253"/>
            </a:xfrm>
            <a:custGeom>
              <a:avLst/>
              <a:gdLst>
                <a:gd name="T0" fmla="*/ 5 w 16"/>
                <a:gd name="T1" fmla="*/ 16 h 16"/>
                <a:gd name="T2" fmla="*/ 16 w 16"/>
                <a:gd name="T3" fmla="*/ 12 h 16"/>
                <a:gd name="T4" fmla="*/ 13 w 16"/>
                <a:gd name="T5" fmla="*/ 4 h 16"/>
                <a:gd name="T6" fmla="*/ 1 w 16"/>
                <a:gd name="T7" fmla="*/ 4 h 16"/>
                <a:gd name="T8" fmla="*/ 5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5" y="16"/>
                  </a:moveTo>
                  <a:cubicBezTo>
                    <a:pt x="5" y="16"/>
                    <a:pt x="16" y="16"/>
                    <a:pt x="16" y="12"/>
                  </a:cubicBezTo>
                  <a:cubicBezTo>
                    <a:pt x="16" y="7"/>
                    <a:pt x="16" y="3"/>
                    <a:pt x="13" y="4"/>
                  </a:cubicBezTo>
                  <a:cubicBezTo>
                    <a:pt x="10" y="5"/>
                    <a:pt x="2" y="0"/>
                    <a:pt x="1" y="4"/>
                  </a:cubicBezTo>
                  <a:cubicBezTo>
                    <a:pt x="0" y="8"/>
                    <a:pt x="1" y="15"/>
                    <a:pt x="5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52">
              <a:extLst>
                <a:ext uri="{FF2B5EF4-FFF2-40B4-BE49-F238E27FC236}">
                  <a16:creationId xmlns:a16="http://schemas.microsoft.com/office/drawing/2014/main" id="{5577CD5A-7142-48A2-A300-8049DFE22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0043" y="2588267"/>
              <a:ext cx="7879" cy="10506"/>
            </a:xfrm>
            <a:custGeom>
              <a:avLst/>
              <a:gdLst>
                <a:gd name="T0" fmla="*/ 17 w 27"/>
                <a:gd name="T1" fmla="*/ 7 h 33"/>
                <a:gd name="T2" fmla="*/ 13 w 27"/>
                <a:gd name="T3" fmla="*/ 0 h 33"/>
                <a:gd name="T4" fmla="*/ 2 w 27"/>
                <a:gd name="T5" fmla="*/ 5 h 33"/>
                <a:gd name="T6" fmla="*/ 13 w 27"/>
                <a:gd name="T7" fmla="*/ 14 h 33"/>
                <a:gd name="T8" fmla="*/ 24 w 27"/>
                <a:gd name="T9" fmla="*/ 22 h 33"/>
                <a:gd name="T10" fmla="*/ 25 w 27"/>
                <a:gd name="T11" fmla="*/ 11 h 33"/>
                <a:gd name="T12" fmla="*/ 17 w 27"/>
                <a:gd name="T13" fmla="*/ 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3">
                  <a:moveTo>
                    <a:pt x="17" y="7"/>
                  </a:moveTo>
                  <a:cubicBezTo>
                    <a:pt x="18" y="4"/>
                    <a:pt x="17" y="0"/>
                    <a:pt x="13" y="0"/>
                  </a:cubicBezTo>
                  <a:cubicBezTo>
                    <a:pt x="9" y="0"/>
                    <a:pt x="0" y="1"/>
                    <a:pt x="2" y="5"/>
                  </a:cubicBezTo>
                  <a:cubicBezTo>
                    <a:pt x="3" y="9"/>
                    <a:pt x="13" y="12"/>
                    <a:pt x="13" y="14"/>
                  </a:cubicBezTo>
                  <a:cubicBezTo>
                    <a:pt x="13" y="16"/>
                    <a:pt x="15" y="33"/>
                    <a:pt x="24" y="22"/>
                  </a:cubicBezTo>
                  <a:cubicBezTo>
                    <a:pt x="24" y="22"/>
                    <a:pt x="27" y="15"/>
                    <a:pt x="25" y="11"/>
                  </a:cubicBezTo>
                  <a:cubicBezTo>
                    <a:pt x="22" y="8"/>
                    <a:pt x="17" y="9"/>
                    <a:pt x="17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53">
              <a:extLst>
                <a:ext uri="{FF2B5EF4-FFF2-40B4-BE49-F238E27FC236}">
                  <a16:creationId xmlns:a16="http://schemas.microsoft.com/office/drawing/2014/main" id="{8FC97289-7364-4652-AF7F-FFB5679C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2831" y="2707769"/>
              <a:ext cx="51216" cy="42023"/>
            </a:xfrm>
            <a:custGeom>
              <a:avLst/>
              <a:gdLst>
                <a:gd name="T0" fmla="*/ 167 w 170"/>
                <a:gd name="T1" fmla="*/ 93 h 139"/>
                <a:gd name="T2" fmla="*/ 155 w 170"/>
                <a:gd name="T3" fmla="*/ 76 h 139"/>
                <a:gd name="T4" fmla="*/ 157 w 170"/>
                <a:gd name="T5" fmla="*/ 86 h 139"/>
                <a:gd name="T6" fmla="*/ 155 w 170"/>
                <a:gd name="T7" fmla="*/ 96 h 139"/>
                <a:gd name="T8" fmla="*/ 154 w 170"/>
                <a:gd name="T9" fmla="*/ 112 h 139"/>
                <a:gd name="T10" fmla="*/ 139 w 170"/>
                <a:gd name="T11" fmla="*/ 124 h 139"/>
                <a:gd name="T12" fmla="*/ 118 w 170"/>
                <a:gd name="T13" fmla="*/ 139 h 139"/>
                <a:gd name="T14" fmla="*/ 117 w 170"/>
                <a:gd name="T15" fmla="*/ 139 h 139"/>
                <a:gd name="T16" fmla="*/ 116 w 170"/>
                <a:gd name="T17" fmla="*/ 136 h 139"/>
                <a:gd name="T18" fmla="*/ 104 w 170"/>
                <a:gd name="T19" fmla="*/ 127 h 139"/>
                <a:gd name="T20" fmla="*/ 97 w 170"/>
                <a:gd name="T21" fmla="*/ 125 h 139"/>
                <a:gd name="T22" fmla="*/ 93 w 170"/>
                <a:gd name="T23" fmla="*/ 120 h 139"/>
                <a:gd name="T24" fmla="*/ 87 w 170"/>
                <a:gd name="T25" fmla="*/ 116 h 139"/>
                <a:gd name="T26" fmla="*/ 85 w 170"/>
                <a:gd name="T27" fmla="*/ 109 h 139"/>
                <a:gd name="T28" fmla="*/ 81 w 170"/>
                <a:gd name="T29" fmla="*/ 100 h 139"/>
                <a:gd name="T30" fmla="*/ 79 w 170"/>
                <a:gd name="T31" fmla="*/ 93 h 139"/>
                <a:gd name="T32" fmla="*/ 67 w 170"/>
                <a:gd name="T33" fmla="*/ 89 h 139"/>
                <a:gd name="T34" fmla="*/ 55 w 170"/>
                <a:gd name="T35" fmla="*/ 86 h 139"/>
                <a:gd name="T36" fmla="*/ 50 w 170"/>
                <a:gd name="T37" fmla="*/ 95 h 139"/>
                <a:gd name="T38" fmla="*/ 46 w 170"/>
                <a:gd name="T39" fmla="*/ 105 h 139"/>
                <a:gd name="T40" fmla="*/ 44 w 170"/>
                <a:gd name="T41" fmla="*/ 113 h 139"/>
                <a:gd name="T42" fmla="*/ 36 w 170"/>
                <a:gd name="T43" fmla="*/ 113 h 139"/>
                <a:gd name="T44" fmla="*/ 26 w 170"/>
                <a:gd name="T45" fmla="*/ 105 h 139"/>
                <a:gd name="T46" fmla="*/ 16 w 170"/>
                <a:gd name="T47" fmla="*/ 97 h 139"/>
                <a:gd name="T48" fmla="*/ 10 w 170"/>
                <a:gd name="T49" fmla="*/ 93 h 139"/>
                <a:gd name="T50" fmla="*/ 5 w 170"/>
                <a:gd name="T51" fmla="*/ 88 h 139"/>
                <a:gd name="T52" fmla="*/ 1 w 170"/>
                <a:gd name="T53" fmla="*/ 82 h 139"/>
                <a:gd name="T54" fmla="*/ 4 w 170"/>
                <a:gd name="T55" fmla="*/ 76 h 139"/>
                <a:gd name="T56" fmla="*/ 6 w 170"/>
                <a:gd name="T57" fmla="*/ 69 h 139"/>
                <a:gd name="T58" fmla="*/ 10 w 170"/>
                <a:gd name="T59" fmla="*/ 63 h 139"/>
                <a:gd name="T60" fmla="*/ 17 w 170"/>
                <a:gd name="T61" fmla="*/ 52 h 139"/>
                <a:gd name="T62" fmla="*/ 33 w 170"/>
                <a:gd name="T63" fmla="*/ 50 h 139"/>
                <a:gd name="T64" fmla="*/ 36 w 170"/>
                <a:gd name="T65" fmla="*/ 37 h 139"/>
                <a:gd name="T66" fmla="*/ 45 w 170"/>
                <a:gd name="T67" fmla="*/ 29 h 139"/>
                <a:gd name="T68" fmla="*/ 54 w 170"/>
                <a:gd name="T69" fmla="*/ 21 h 139"/>
                <a:gd name="T70" fmla="*/ 55 w 170"/>
                <a:gd name="T71" fmla="*/ 20 h 139"/>
                <a:gd name="T72" fmla="*/ 69 w 170"/>
                <a:gd name="T73" fmla="*/ 15 h 139"/>
                <a:gd name="T74" fmla="*/ 84 w 170"/>
                <a:gd name="T75" fmla="*/ 9 h 139"/>
                <a:gd name="T76" fmla="*/ 88 w 170"/>
                <a:gd name="T77" fmla="*/ 4 h 139"/>
                <a:gd name="T78" fmla="*/ 97 w 170"/>
                <a:gd name="T79" fmla="*/ 5 h 139"/>
                <a:gd name="T80" fmla="*/ 112 w 170"/>
                <a:gd name="T81" fmla="*/ 2 h 139"/>
                <a:gd name="T82" fmla="*/ 127 w 170"/>
                <a:gd name="T83" fmla="*/ 10 h 139"/>
                <a:gd name="T84" fmla="*/ 134 w 170"/>
                <a:gd name="T85" fmla="*/ 23 h 139"/>
                <a:gd name="T86" fmla="*/ 149 w 170"/>
                <a:gd name="T87" fmla="*/ 48 h 139"/>
                <a:gd name="T88" fmla="*/ 154 w 170"/>
                <a:gd name="T89" fmla="*/ 55 h 139"/>
                <a:gd name="T90" fmla="*/ 149 w 170"/>
                <a:gd name="T91" fmla="*/ 59 h 139"/>
                <a:gd name="T92" fmla="*/ 165 w 170"/>
                <a:gd name="T93" fmla="*/ 64 h 139"/>
                <a:gd name="T94" fmla="*/ 167 w 170"/>
                <a:gd name="T95" fmla="*/ 9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0" h="139">
                  <a:moveTo>
                    <a:pt x="167" y="93"/>
                  </a:moveTo>
                  <a:cubicBezTo>
                    <a:pt x="168" y="88"/>
                    <a:pt x="161" y="71"/>
                    <a:pt x="155" y="76"/>
                  </a:cubicBezTo>
                  <a:cubicBezTo>
                    <a:pt x="151" y="79"/>
                    <a:pt x="157" y="83"/>
                    <a:pt x="157" y="86"/>
                  </a:cubicBezTo>
                  <a:cubicBezTo>
                    <a:pt x="157" y="89"/>
                    <a:pt x="154" y="91"/>
                    <a:pt x="155" y="96"/>
                  </a:cubicBezTo>
                  <a:cubicBezTo>
                    <a:pt x="166" y="99"/>
                    <a:pt x="166" y="113"/>
                    <a:pt x="154" y="112"/>
                  </a:cubicBezTo>
                  <a:cubicBezTo>
                    <a:pt x="143" y="111"/>
                    <a:pt x="138" y="107"/>
                    <a:pt x="139" y="124"/>
                  </a:cubicBezTo>
                  <a:cubicBezTo>
                    <a:pt x="121" y="123"/>
                    <a:pt x="130" y="137"/>
                    <a:pt x="118" y="139"/>
                  </a:cubicBezTo>
                  <a:lnTo>
                    <a:pt x="117" y="139"/>
                  </a:lnTo>
                  <a:lnTo>
                    <a:pt x="116" y="136"/>
                  </a:lnTo>
                  <a:cubicBezTo>
                    <a:pt x="114" y="131"/>
                    <a:pt x="109" y="129"/>
                    <a:pt x="104" y="127"/>
                  </a:cubicBezTo>
                  <a:lnTo>
                    <a:pt x="97" y="125"/>
                  </a:lnTo>
                  <a:cubicBezTo>
                    <a:pt x="93" y="124"/>
                    <a:pt x="95" y="123"/>
                    <a:pt x="93" y="120"/>
                  </a:cubicBezTo>
                  <a:lnTo>
                    <a:pt x="87" y="116"/>
                  </a:lnTo>
                  <a:lnTo>
                    <a:pt x="85" y="109"/>
                  </a:lnTo>
                  <a:lnTo>
                    <a:pt x="81" y="100"/>
                  </a:lnTo>
                  <a:lnTo>
                    <a:pt x="79" y="93"/>
                  </a:lnTo>
                  <a:cubicBezTo>
                    <a:pt x="74" y="92"/>
                    <a:pt x="71" y="92"/>
                    <a:pt x="67" y="89"/>
                  </a:cubicBezTo>
                  <a:cubicBezTo>
                    <a:pt x="63" y="86"/>
                    <a:pt x="60" y="83"/>
                    <a:pt x="55" y="86"/>
                  </a:cubicBezTo>
                  <a:cubicBezTo>
                    <a:pt x="51" y="88"/>
                    <a:pt x="51" y="91"/>
                    <a:pt x="50" y="95"/>
                  </a:cubicBezTo>
                  <a:cubicBezTo>
                    <a:pt x="49" y="99"/>
                    <a:pt x="46" y="101"/>
                    <a:pt x="46" y="105"/>
                  </a:cubicBezTo>
                  <a:lnTo>
                    <a:pt x="44" y="113"/>
                  </a:lnTo>
                  <a:lnTo>
                    <a:pt x="36" y="113"/>
                  </a:lnTo>
                  <a:cubicBezTo>
                    <a:pt x="32" y="112"/>
                    <a:pt x="29" y="108"/>
                    <a:pt x="26" y="105"/>
                  </a:cubicBezTo>
                  <a:cubicBezTo>
                    <a:pt x="23" y="102"/>
                    <a:pt x="19" y="99"/>
                    <a:pt x="16" y="97"/>
                  </a:cubicBezTo>
                  <a:lnTo>
                    <a:pt x="10" y="93"/>
                  </a:lnTo>
                  <a:lnTo>
                    <a:pt x="5" y="88"/>
                  </a:lnTo>
                  <a:lnTo>
                    <a:pt x="1" y="82"/>
                  </a:lnTo>
                  <a:cubicBezTo>
                    <a:pt x="0" y="79"/>
                    <a:pt x="4" y="78"/>
                    <a:pt x="4" y="76"/>
                  </a:cubicBezTo>
                  <a:lnTo>
                    <a:pt x="6" y="69"/>
                  </a:lnTo>
                  <a:lnTo>
                    <a:pt x="10" y="63"/>
                  </a:lnTo>
                  <a:cubicBezTo>
                    <a:pt x="11" y="58"/>
                    <a:pt x="12" y="53"/>
                    <a:pt x="17" y="52"/>
                  </a:cubicBezTo>
                  <a:cubicBezTo>
                    <a:pt x="22" y="50"/>
                    <a:pt x="27" y="50"/>
                    <a:pt x="33" y="50"/>
                  </a:cubicBezTo>
                  <a:cubicBezTo>
                    <a:pt x="33" y="44"/>
                    <a:pt x="35" y="41"/>
                    <a:pt x="36" y="37"/>
                  </a:cubicBezTo>
                  <a:cubicBezTo>
                    <a:pt x="38" y="32"/>
                    <a:pt x="41" y="31"/>
                    <a:pt x="45" y="29"/>
                  </a:cubicBezTo>
                  <a:cubicBezTo>
                    <a:pt x="48" y="26"/>
                    <a:pt x="51" y="25"/>
                    <a:pt x="54" y="21"/>
                  </a:cubicBezTo>
                  <a:lnTo>
                    <a:pt x="55" y="20"/>
                  </a:lnTo>
                  <a:cubicBezTo>
                    <a:pt x="62" y="20"/>
                    <a:pt x="64" y="18"/>
                    <a:pt x="69" y="15"/>
                  </a:cubicBezTo>
                  <a:cubicBezTo>
                    <a:pt x="74" y="13"/>
                    <a:pt x="79" y="12"/>
                    <a:pt x="84" y="9"/>
                  </a:cubicBezTo>
                  <a:lnTo>
                    <a:pt x="88" y="4"/>
                  </a:lnTo>
                  <a:cubicBezTo>
                    <a:pt x="91" y="3"/>
                    <a:pt x="93" y="5"/>
                    <a:pt x="97" y="5"/>
                  </a:cubicBezTo>
                  <a:cubicBezTo>
                    <a:pt x="103" y="3"/>
                    <a:pt x="105" y="0"/>
                    <a:pt x="112" y="2"/>
                  </a:cubicBezTo>
                  <a:cubicBezTo>
                    <a:pt x="117" y="2"/>
                    <a:pt x="122" y="7"/>
                    <a:pt x="127" y="10"/>
                  </a:cubicBezTo>
                  <a:cubicBezTo>
                    <a:pt x="134" y="14"/>
                    <a:pt x="132" y="13"/>
                    <a:pt x="134" y="23"/>
                  </a:cubicBezTo>
                  <a:cubicBezTo>
                    <a:pt x="136" y="36"/>
                    <a:pt x="147" y="36"/>
                    <a:pt x="149" y="48"/>
                  </a:cubicBezTo>
                  <a:cubicBezTo>
                    <a:pt x="153" y="49"/>
                    <a:pt x="155" y="52"/>
                    <a:pt x="154" y="55"/>
                  </a:cubicBezTo>
                  <a:lnTo>
                    <a:pt x="149" y="59"/>
                  </a:lnTo>
                  <a:cubicBezTo>
                    <a:pt x="151" y="65"/>
                    <a:pt x="159" y="63"/>
                    <a:pt x="165" y="64"/>
                  </a:cubicBezTo>
                  <a:cubicBezTo>
                    <a:pt x="167" y="69"/>
                    <a:pt x="170" y="91"/>
                    <a:pt x="167" y="9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54">
              <a:extLst>
                <a:ext uri="{FF2B5EF4-FFF2-40B4-BE49-F238E27FC236}">
                  <a16:creationId xmlns:a16="http://schemas.microsoft.com/office/drawing/2014/main" id="{9670346A-6B62-4DFE-980D-F53BFA024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4951" y="27143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55">
              <a:extLst>
                <a:ext uri="{FF2B5EF4-FFF2-40B4-BE49-F238E27FC236}">
                  <a16:creationId xmlns:a16="http://schemas.microsoft.com/office/drawing/2014/main" id="{AEF2301B-6E66-4638-9613-2C6607056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675" y="2705143"/>
              <a:ext cx="94552" cy="120816"/>
            </a:xfrm>
            <a:custGeom>
              <a:avLst/>
              <a:gdLst>
                <a:gd name="T0" fmla="*/ 301 w 320"/>
                <a:gd name="T1" fmla="*/ 291 h 406"/>
                <a:gd name="T2" fmla="*/ 293 w 320"/>
                <a:gd name="T3" fmla="*/ 338 h 406"/>
                <a:gd name="T4" fmla="*/ 244 w 320"/>
                <a:gd name="T5" fmla="*/ 337 h 406"/>
                <a:gd name="T6" fmla="*/ 182 w 320"/>
                <a:gd name="T7" fmla="*/ 365 h 406"/>
                <a:gd name="T8" fmla="*/ 157 w 320"/>
                <a:gd name="T9" fmla="*/ 365 h 406"/>
                <a:gd name="T10" fmla="*/ 130 w 320"/>
                <a:gd name="T11" fmla="*/ 394 h 406"/>
                <a:gd name="T12" fmla="*/ 55 w 320"/>
                <a:gd name="T13" fmla="*/ 399 h 406"/>
                <a:gd name="T14" fmla="*/ 64 w 320"/>
                <a:gd name="T15" fmla="*/ 378 h 406"/>
                <a:gd name="T16" fmla="*/ 41 w 320"/>
                <a:gd name="T17" fmla="*/ 375 h 406"/>
                <a:gd name="T18" fmla="*/ 20 w 320"/>
                <a:gd name="T19" fmla="*/ 364 h 406"/>
                <a:gd name="T20" fmla="*/ 46 w 320"/>
                <a:gd name="T21" fmla="*/ 333 h 406"/>
                <a:gd name="T22" fmla="*/ 26 w 320"/>
                <a:gd name="T23" fmla="*/ 315 h 406"/>
                <a:gd name="T24" fmla="*/ 63 w 320"/>
                <a:gd name="T25" fmla="*/ 295 h 406"/>
                <a:gd name="T26" fmla="*/ 109 w 320"/>
                <a:gd name="T27" fmla="*/ 284 h 406"/>
                <a:gd name="T28" fmla="*/ 73 w 320"/>
                <a:gd name="T29" fmla="*/ 278 h 406"/>
                <a:gd name="T30" fmla="*/ 86 w 320"/>
                <a:gd name="T31" fmla="*/ 255 h 406"/>
                <a:gd name="T32" fmla="*/ 97 w 320"/>
                <a:gd name="T33" fmla="*/ 225 h 406"/>
                <a:gd name="T34" fmla="*/ 82 w 320"/>
                <a:gd name="T35" fmla="*/ 220 h 406"/>
                <a:gd name="T36" fmla="*/ 46 w 320"/>
                <a:gd name="T37" fmla="*/ 181 h 406"/>
                <a:gd name="T38" fmla="*/ 57 w 320"/>
                <a:gd name="T39" fmla="*/ 168 h 406"/>
                <a:gd name="T40" fmla="*/ 75 w 320"/>
                <a:gd name="T41" fmla="*/ 148 h 406"/>
                <a:gd name="T42" fmla="*/ 56 w 320"/>
                <a:gd name="T43" fmla="*/ 135 h 406"/>
                <a:gd name="T44" fmla="*/ 57 w 320"/>
                <a:gd name="T45" fmla="*/ 118 h 406"/>
                <a:gd name="T46" fmla="*/ 49 w 320"/>
                <a:gd name="T47" fmla="*/ 98 h 406"/>
                <a:gd name="T48" fmla="*/ 104 w 320"/>
                <a:gd name="T49" fmla="*/ 100 h 406"/>
                <a:gd name="T50" fmla="*/ 129 w 320"/>
                <a:gd name="T51" fmla="*/ 111 h 406"/>
                <a:gd name="T52" fmla="*/ 167 w 320"/>
                <a:gd name="T53" fmla="*/ 90 h 406"/>
                <a:gd name="T54" fmla="*/ 159 w 320"/>
                <a:gd name="T55" fmla="*/ 71 h 406"/>
                <a:gd name="T56" fmla="*/ 161 w 320"/>
                <a:gd name="T57" fmla="*/ 49 h 406"/>
                <a:gd name="T58" fmla="*/ 163 w 320"/>
                <a:gd name="T59" fmla="*/ 33 h 406"/>
                <a:gd name="T60" fmla="*/ 182 w 320"/>
                <a:gd name="T61" fmla="*/ 11 h 406"/>
                <a:gd name="T62" fmla="*/ 209 w 320"/>
                <a:gd name="T63" fmla="*/ 4 h 406"/>
                <a:gd name="T64" fmla="*/ 221 w 320"/>
                <a:gd name="T65" fmla="*/ 19 h 406"/>
                <a:gd name="T66" fmla="*/ 244 w 320"/>
                <a:gd name="T67" fmla="*/ 1 h 406"/>
                <a:gd name="T68" fmla="*/ 258 w 320"/>
                <a:gd name="T69" fmla="*/ 13 h 406"/>
                <a:gd name="T70" fmla="*/ 242 w 320"/>
                <a:gd name="T71" fmla="*/ 31 h 406"/>
                <a:gd name="T72" fmla="*/ 221 w 320"/>
                <a:gd name="T73" fmla="*/ 60 h 406"/>
                <a:gd name="T74" fmla="*/ 194 w 320"/>
                <a:gd name="T75" fmla="*/ 79 h 406"/>
                <a:gd name="T76" fmla="*/ 193 w 320"/>
                <a:gd name="T77" fmla="*/ 98 h 406"/>
                <a:gd name="T78" fmla="*/ 214 w 320"/>
                <a:gd name="T79" fmla="*/ 115 h 406"/>
                <a:gd name="T80" fmla="*/ 234 w 320"/>
                <a:gd name="T81" fmla="*/ 115 h 406"/>
                <a:gd name="T82" fmla="*/ 255 w 320"/>
                <a:gd name="T83" fmla="*/ 99 h 406"/>
                <a:gd name="T84" fmla="*/ 273 w 320"/>
                <a:gd name="T85" fmla="*/ 119 h 406"/>
                <a:gd name="T86" fmla="*/ 285 w 320"/>
                <a:gd name="T87" fmla="*/ 135 h 406"/>
                <a:gd name="T88" fmla="*/ 305 w 320"/>
                <a:gd name="T89" fmla="*/ 149 h 406"/>
                <a:gd name="T90" fmla="*/ 307 w 320"/>
                <a:gd name="T91" fmla="*/ 165 h 406"/>
                <a:gd name="T92" fmla="*/ 304 w 320"/>
                <a:gd name="T93" fmla="*/ 21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0" h="406">
                  <a:moveTo>
                    <a:pt x="314" y="245"/>
                  </a:moveTo>
                  <a:cubicBezTo>
                    <a:pt x="312" y="255"/>
                    <a:pt x="320" y="274"/>
                    <a:pt x="306" y="276"/>
                  </a:cubicBezTo>
                  <a:cubicBezTo>
                    <a:pt x="305" y="282"/>
                    <a:pt x="296" y="283"/>
                    <a:pt x="301" y="291"/>
                  </a:cubicBezTo>
                  <a:cubicBezTo>
                    <a:pt x="301" y="291"/>
                    <a:pt x="305" y="303"/>
                    <a:pt x="295" y="309"/>
                  </a:cubicBezTo>
                  <a:cubicBezTo>
                    <a:pt x="291" y="311"/>
                    <a:pt x="287" y="313"/>
                    <a:pt x="283" y="314"/>
                  </a:cubicBezTo>
                  <a:cubicBezTo>
                    <a:pt x="276" y="321"/>
                    <a:pt x="288" y="333"/>
                    <a:pt x="293" y="338"/>
                  </a:cubicBezTo>
                  <a:cubicBezTo>
                    <a:pt x="283" y="341"/>
                    <a:pt x="271" y="338"/>
                    <a:pt x="260" y="338"/>
                  </a:cubicBezTo>
                  <a:lnTo>
                    <a:pt x="260" y="344"/>
                  </a:lnTo>
                  <a:cubicBezTo>
                    <a:pt x="251" y="346"/>
                    <a:pt x="252" y="334"/>
                    <a:pt x="244" y="337"/>
                  </a:cubicBezTo>
                  <a:cubicBezTo>
                    <a:pt x="236" y="340"/>
                    <a:pt x="243" y="345"/>
                    <a:pt x="232" y="346"/>
                  </a:cubicBezTo>
                  <a:cubicBezTo>
                    <a:pt x="220" y="347"/>
                    <a:pt x="202" y="343"/>
                    <a:pt x="201" y="359"/>
                  </a:cubicBezTo>
                  <a:cubicBezTo>
                    <a:pt x="194" y="360"/>
                    <a:pt x="190" y="365"/>
                    <a:pt x="182" y="365"/>
                  </a:cubicBezTo>
                  <a:cubicBezTo>
                    <a:pt x="182" y="368"/>
                    <a:pt x="183" y="372"/>
                    <a:pt x="182" y="376"/>
                  </a:cubicBezTo>
                  <a:cubicBezTo>
                    <a:pt x="177" y="378"/>
                    <a:pt x="166" y="381"/>
                    <a:pt x="161" y="380"/>
                  </a:cubicBezTo>
                  <a:cubicBezTo>
                    <a:pt x="161" y="374"/>
                    <a:pt x="157" y="371"/>
                    <a:pt x="157" y="365"/>
                  </a:cubicBezTo>
                  <a:lnTo>
                    <a:pt x="150" y="366"/>
                  </a:lnTo>
                  <a:cubicBezTo>
                    <a:pt x="149" y="372"/>
                    <a:pt x="152" y="376"/>
                    <a:pt x="151" y="382"/>
                  </a:cubicBezTo>
                  <a:cubicBezTo>
                    <a:pt x="143" y="385"/>
                    <a:pt x="140" y="392"/>
                    <a:pt x="130" y="394"/>
                  </a:cubicBezTo>
                  <a:cubicBezTo>
                    <a:pt x="122" y="396"/>
                    <a:pt x="116" y="400"/>
                    <a:pt x="108" y="402"/>
                  </a:cubicBezTo>
                  <a:cubicBezTo>
                    <a:pt x="97" y="406"/>
                    <a:pt x="89" y="403"/>
                    <a:pt x="81" y="400"/>
                  </a:cubicBezTo>
                  <a:cubicBezTo>
                    <a:pt x="71" y="396"/>
                    <a:pt x="64" y="400"/>
                    <a:pt x="55" y="399"/>
                  </a:cubicBezTo>
                  <a:lnTo>
                    <a:pt x="53" y="390"/>
                  </a:lnTo>
                  <a:cubicBezTo>
                    <a:pt x="59" y="390"/>
                    <a:pt x="67" y="386"/>
                    <a:pt x="71" y="381"/>
                  </a:cubicBezTo>
                  <a:lnTo>
                    <a:pt x="64" y="378"/>
                  </a:lnTo>
                  <a:lnTo>
                    <a:pt x="59" y="383"/>
                  </a:lnTo>
                  <a:cubicBezTo>
                    <a:pt x="48" y="381"/>
                    <a:pt x="38" y="391"/>
                    <a:pt x="26" y="389"/>
                  </a:cubicBezTo>
                  <a:cubicBezTo>
                    <a:pt x="28" y="382"/>
                    <a:pt x="36" y="379"/>
                    <a:pt x="41" y="375"/>
                  </a:cubicBezTo>
                  <a:cubicBezTo>
                    <a:pt x="47" y="372"/>
                    <a:pt x="52" y="365"/>
                    <a:pt x="59" y="363"/>
                  </a:cubicBezTo>
                  <a:cubicBezTo>
                    <a:pt x="54" y="363"/>
                    <a:pt x="48" y="361"/>
                    <a:pt x="47" y="367"/>
                  </a:cubicBezTo>
                  <a:cubicBezTo>
                    <a:pt x="40" y="371"/>
                    <a:pt x="21" y="381"/>
                    <a:pt x="20" y="364"/>
                  </a:cubicBezTo>
                  <a:cubicBezTo>
                    <a:pt x="15" y="365"/>
                    <a:pt x="10" y="363"/>
                    <a:pt x="12" y="357"/>
                  </a:cubicBezTo>
                  <a:cubicBezTo>
                    <a:pt x="15" y="355"/>
                    <a:pt x="15" y="352"/>
                    <a:pt x="15" y="348"/>
                  </a:cubicBezTo>
                  <a:cubicBezTo>
                    <a:pt x="22" y="348"/>
                    <a:pt x="48" y="344"/>
                    <a:pt x="46" y="333"/>
                  </a:cubicBezTo>
                  <a:cubicBezTo>
                    <a:pt x="39" y="333"/>
                    <a:pt x="31" y="331"/>
                    <a:pt x="23" y="330"/>
                  </a:cubicBezTo>
                  <a:cubicBezTo>
                    <a:pt x="16" y="330"/>
                    <a:pt x="0" y="339"/>
                    <a:pt x="3" y="332"/>
                  </a:cubicBezTo>
                  <a:cubicBezTo>
                    <a:pt x="7" y="322"/>
                    <a:pt x="19" y="316"/>
                    <a:pt x="26" y="315"/>
                  </a:cubicBezTo>
                  <a:cubicBezTo>
                    <a:pt x="39" y="313"/>
                    <a:pt x="37" y="326"/>
                    <a:pt x="50" y="322"/>
                  </a:cubicBezTo>
                  <a:cubicBezTo>
                    <a:pt x="52" y="313"/>
                    <a:pt x="48" y="307"/>
                    <a:pt x="50" y="299"/>
                  </a:cubicBezTo>
                  <a:cubicBezTo>
                    <a:pt x="55" y="299"/>
                    <a:pt x="59" y="297"/>
                    <a:pt x="63" y="295"/>
                  </a:cubicBezTo>
                  <a:cubicBezTo>
                    <a:pt x="64" y="286"/>
                    <a:pt x="72" y="290"/>
                    <a:pt x="78" y="291"/>
                  </a:cubicBezTo>
                  <a:cubicBezTo>
                    <a:pt x="84" y="292"/>
                    <a:pt x="88" y="293"/>
                    <a:pt x="95" y="291"/>
                  </a:cubicBezTo>
                  <a:cubicBezTo>
                    <a:pt x="100" y="289"/>
                    <a:pt x="104" y="285"/>
                    <a:pt x="109" y="284"/>
                  </a:cubicBezTo>
                  <a:cubicBezTo>
                    <a:pt x="115" y="282"/>
                    <a:pt x="121" y="284"/>
                    <a:pt x="124" y="277"/>
                  </a:cubicBezTo>
                  <a:cubicBezTo>
                    <a:pt x="115" y="276"/>
                    <a:pt x="106" y="267"/>
                    <a:pt x="101" y="282"/>
                  </a:cubicBezTo>
                  <a:cubicBezTo>
                    <a:pt x="92" y="283"/>
                    <a:pt x="81" y="277"/>
                    <a:pt x="73" y="278"/>
                  </a:cubicBezTo>
                  <a:cubicBezTo>
                    <a:pt x="64" y="279"/>
                    <a:pt x="61" y="288"/>
                    <a:pt x="50" y="284"/>
                  </a:cubicBezTo>
                  <a:cubicBezTo>
                    <a:pt x="55" y="274"/>
                    <a:pt x="71" y="270"/>
                    <a:pt x="79" y="260"/>
                  </a:cubicBezTo>
                  <a:cubicBezTo>
                    <a:pt x="82" y="260"/>
                    <a:pt x="84" y="258"/>
                    <a:pt x="86" y="255"/>
                  </a:cubicBezTo>
                  <a:lnTo>
                    <a:pt x="80" y="250"/>
                  </a:lnTo>
                  <a:cubicBezTo>
                    <a:pt x="82" y="244"/>
                    <a:pt x="86" y="242"/>
                    <a:pt x="89" y="237"/>
                  </a:cubicBezTo>
                  <a:cubicBezTo>
                    <a:pt x="91" y="231"/>
                    <a:pt x="87" y="225"/>
                    <a:pt x="97" y="225"/>
                  </a:cubicBezTo>
                  <a:cubicBezTo>
                    <a:pt x="102" y="224"/>
                    <a:pt x="106" y="232"/>
                    <a:pt x="112" y="230"/>
                  </a:cubicBezTo>
                  <a:cubicBezTo>
                    <a:pt x="118" y="227"/>
                    <a:pt x="118" y="222"/>
                    <a:pt x="114" y="218"/>
                  </a:cubicBezTo>
                  <a:cubicBezTo>
                    <a:pt x="105" y="217"/>
                    <a:pt x="92" y="222"/>
                    <a:pt x="82" y="220"/>
                  </a:cubicBezTo>
                  <a:cubicBezTo>
                    <a:pt x="70" y="218"/>
                    <a:pt x="73" y="209"/>
                    <a:pt x="72" y="199"/>
                  </a:cubicBezTo>
                  <a:cubicBezTo>
                    <a:pt x="65" y="199"/>
                    <a:pt x="55" y="199"/>
                    <a:pt x="49" y="197"/>
                  </a:cubicBezTo>
                  <a:cubicBezTo>
                    <a:pt x="35" y="193"/>
                    <a:pt x="47" y="189"/>
                    <a:pt x="46" y="181"/>
                  </a:cubicBezTo>
                  <a:cubicBezTo>
                    <a:pt x="43" y="179"/>
                    <a:pt x="40" y="176"/>
                    <a:pt x="40" y="172"/>
                  </a:cubicBezTo>
                  <a:cubicBezTo>
                    <a:pt x="45" y="175"/>
                    <a:pt x="55" y="175"/>
                    <a:pt x="61" y="172"/>
                  </a:cubicBezTo>
                  <a:lnTo>
                    <a:pt x="57" y="168"/>
                  </a:lnTo>
                  <a:cubicBezTo>
                    <a:pt x="58" y="153"/>
                    <a:pt x="88" y="157"/>
                    <a:pt x="79" y="144"/>
                  </a:cubicBezTo>
                  <a:lnTo>
                    <a:pt x="76" y="144"/>
                  </a:lnTo>
                  <a:lnTo>
                    <a:pt x="75" y="148"/>
                  </a:lnTo>
                  <a:cubicBezTo>
                    <a:pt x="67" y="148"/>
                    <a:pt x="58" y="149"/>
                    <a:pt x="51" y="145"/>
                  </a:cubicBezTo>
                  <a:cubicBezTo>
                    <a:pt x="45" y="142"/>
                    <a:pt x="38" y="132"/>
                    <a:pt x="43" y="131"/>
                  </a:cubicBezTo>
                  <a:cubicBezTo>
                    <a:pt x="44" y="131"/>
                    <a:pt x="54" y="127"/>
                    <a:pt x="56" y="135"/>
                  </a:cubicBezTo>
                  <a:cubicBezTo>
                    <a:pt x="66" y="138"/>
                    <a:pt x="67" y="126"/>
                    <a:pt x="60" y="123"/>
                  </a:cubicBezTo>
                  <a:lnTo>
                    <a:pt x="59" y="118"/>
                  </a:lnTo>
                  <a:lnTo>
                    <a:pt x="57" y="118"/>
                  </a:lnTo>
                  <a:lnTo>
                    <a:pt x="55" y="111"/>
                  </a:lnTo>
                  <a:cubicBezTo>
                    <a:pt x="52" y="113"/>
                    <a:pt x="53" y="110"/>
                    <a:pt x="51" y="115"/>
                  </a:cubicBezTo>
                  <a:cubicBezTo>
                    <a:pt x="46" y="114"/>
                    <a:pt x="46" y="102"/>
                    <a:pt x="49" y="98"/>
                  </a:cubicBezTo>
                  <a:cubicBezTo>
                    <a:pt x="53" y="93"/>
                    <a:pt x="59" y="100"/>
                    <a:pt x="66" y="100"/>
                  </a:cubicBezTo>
                  <a:cubicBezTo>
                    <a:pt x="72" y="99"/>
                    <a:pt x="76" y="97"/>
                    <a:pt x="83" y="98"/>
                  </a:cubicBezTo>
                  <a:cubicBezTo>
                    <a:pt x="90" y="99"/>
                    <a:pt x="97" y="99"/>
                    <a:pt x="104" y="100"/>
                  </a:cubicBezTo>
                  <a:cubicBezTo>
                    <a:pt x="103" y="107"/>
                    <a:pt x="108" y="112"/>
                    <a:pt x="113" y="114"/>
                  </a:cubicBezTo>
                  <a:lnTo>
                    <a:pt x="114" y="105"/>
                  </a:lnTo>
                  <a:cubicBezTo>
                    <a:pt x="120" y="105"/>
                    <a:pt x="124" y="110"/>
                    <a:pt x="129" y="111"/>
                  </a:cubicBezTo>
                  <a:cubicBezTo>
                    <a:pt x="133" y="111"/>
                    <a:pt x="141" y="107"/>
                    <a:pt x="145" y="107"/>
                  </a:cubicBezTo>
                  <a:lnTo>
                    <a:pt x="145" y="100"/>
                  </a:lnTo>
                  <a:cubicBezTo>
                    <a:pt x="150" y="99"/>
                    <a:pt x="164" y="92"/>
                    <a:pt x="167" y="90"/>
                  </a:cubicBezTo>
                  <a:lnTo>
                    <a:pt x="174" y="81"/>
                  </a:lnTo>
                  <a:cubicBezTo>
                    <a:pt x="176" y="78"/>
                    <a:pt x="182" y="81"/>
                    <a:pt x="179" y="73"/>
                  </a:cubicBezTo>
                  <a:cubicBezTo>
                    <a:pt x="170" y="75"/>
                    <a:pt x="167" y="74"/>
                    <a:pt x="159" y="71"/>
                  </a:cubicBezTo>
                  <a:cubicBezTo>
                    <a:pt x="154" y="70"/>
                    <a:pt x="143" y="68"/>
                    <a:pt x="143" y="61"/>
                  </a:cubicBezTo>
                  <a:cubicBezTo>
                    <a:pt x="149" y="59"/>
                    <a:pt x="153" y="55"/>
                    <a:pt x="159" y="54"/>
                  </a:cubicBezTo>
                  <a:lnTo>
                    <a:pt x="161" y="49"/>
                  </a:lnTo>
                  <a:cubicBezTo>
                    <a:pt x="164" y="48"/>
                    <a:pt x="166" y="47"/>
                    <a:pt x="169" y="46"/>
                  </a:cubicBezTo>
                  <a:lnTo>
                    <a:pt x="170" y="41"/>
                  </a:lnTo>
                  <a:cubicBezTo>
                    <a:pt x="166" y="40"/>
                    <a:pt x="163" y="38"/>
                    <a:pt x="163" y="33"/>
                  </a:cubicBezTo>
                  <a:lnTo>
                    <a:pt x="161" y="31"/>
                  </a:lnTo>
                  <a:cubicBezTo>
                    <a:pt x="163" y="25"/>
                    <a:pt x="171" y="22"/>
                    <a:pt x="176" y="18"/>
                  </a:cubicBezTo>
                  <a:cubicBezTo>
                    <a:pt x="180" y="13"/>
                    <a:pt x="175" y="13"/>
                    <a:pt x="182" y="11"/>
                  </a:cubicBezTo>
                  <a:cubicBezTo>
                    <a:pt x="185" y="9"/>
                    <a:pt x="191" y="11"/>
                    <a:pt x="194" y="11"/>
                  </a:cubicBezTo>
                  <a:cubicBezTo>
                    <a:pt x="195" y="17"/>
                    <a:pt x="206" y="21"/>
                    <a:pt x="209" y="15"/>
                  </a:cubicBezTo>
                  <a:lnTo>
                    <a:pt x="209" y="4"/>
                  </a:lnTo>
                  <a:cubicBezTo>
                    <a:pt x="212" y="1"/>
                    <a:pt x="214" y="5"/>
                    <a:pt x="217" y="7"/>
                  </a:cubicBezTo>
                  <a:lnTo>
                    <a:pt x="218" y="8"/>
                  </a:lnTo>
                  <a:cubicBezTo>
                    <a:pt x="222" y="11"/>
                    <a:pt x="222" y="14"/>
                    <a:pt x="221" y="19"/>
                  </a:cubicBezTo>
                  <a:cubicBezTo>
                    <a:pt x="221" y="24"/>
                    <a:pt x="219" y="27"/>
                    <a:pt x="220" y="32"/>
                  </a:cubicBezTo>
                  <a:cubicBezTo>
                    <a:pt x="233" y="22"/>
                    <a:pt x="221" y="14"/>
                    <a:pt x="232" y="4"/>
                  </a:cubicBezTo>
                  <a:cubicBezTo>
                    <a:pt x="237" y="0"/>
                    <a:pt x="237" y="1"/>
                    <a:pt x="244" y="1"/>
                  </a:cubicBezTo>
                  <a:cubicBezTo>
                    <a:pt x="250" y="0"/>
                    <a:pt x="249" y="5"/>
                    <a:pt x="256" y="8"/>
                  </a:cubicBezTo>
                  <a:lnTo>
                    <a:pt x="258" y="10"/>
                  </a:lnTo>
                  <a:lnTo>
                    <a:pt x="258" y="13"/>
                  </a:lnTo>
                  <a:cubicBezTo>
                    <a:pt x="254" y="18"/>
                    <a:pt x="243" y="23"/>
                    <a:pt x="242" y="29"/>
                  </a:cubicBezTo>
                  <a:lnTo>
                    <a:pt x="243" y="30"/>
                  </a:lnTo>
                  <a:lnTo>
                    <a:pt x="242" y="31"/>
                  </a:lnTo>
                  <a:cubicBezTo>
                    <a:pt x="239" y="35"/>
                    <a:pt x="236" y="36"/>
                    <a:pt x="233" y="39"/>
                  </a:cubicBezTo>
                  <a:cubicBezTo>
                    <a:pt x="229" y="41"/>
                    <a:pt x="226" y="42"/>
                    <a:pt x="224" y="47"/>
                  </a:cubicBezTo>
                  <a:cubicBezTo>
                    <a:pt x="223" y="51"/>
                    <a:pt x="221" y="54"/>
                    <a:pt x="221" y="60"/>
                  </a:cubicBezTo>
                  <a:cubicBezTo>
                    <a:pt x="215" y="60"/>
                    <a:pt x="210" y="60"/>
                    <a:pt x="205" y="62"/>
                  </a:cubicBezTo>
                  <a:cubicBezTo>
                    <a:pt x="200" y="63"/>
                    <a:pt x="199" y="68"/>
                    <a:pt x="198" y="73"/>
                  </a:cubicBezTo>
                  <a:lnTo>
                    <a:pt x="194" y="79"/>
                  </a:lnTo>
                  <a:lnTo>
                    <a:pt x="192" y="86"/>
                  </a:lnTo>
                  <a:cubicBezTo>
                    <a:pt x="192" y="88"/>
                    <a:pt x="188" y="89"/>
                    <a:pt x="189" y="92"/>
                  </a:cubicBezTo>
                  <a:lnTo>
                    <a:pt x="193" y="98"/>
                  </a:lnTo>
                  <a:lnTo>
                    <a:pt x="198" y="103"/>
                  </a:lnTo>
                  <a:lnTo>
                    <a:pt x="204" y="107"/>
                  </a:lnTo>
                  <a:cubicBezTo>
                    <a:pt x="207" y="109"/>
                    <a:pt x="211" y="112"/>
                    <a:pt x="214" y="115"/>
                  </a:cubicBezTo>
                  <a:cubicBezTo>
                    <a:pt x="217" y="118"/>
                    <a:pt x="220" y="122"/>
                    <a:pt x="224" y="123"/>
                  </a:cubicBezTo>
                  <a:lnTo>
                    <a:pt x="232" y="123"/>
                  </a:lnTo>
                  <a:lnTo>
                    <a:pt x="234" y="115"/>
                  </a:lnTo>
                  <a:cubicBezTo>
                    <a:pt x="234" y="111"/>
                    <a:pt x="237" y="109"/>
                    <a:pt x="238" y="105"/>
                  </a:cubicBezTo>
                  <a:cubicBezTo>
                    <a:pt x="239" y="101"/>
                    <a:pt x="239" y="98"/>
                    <a:pt x="243" y="96"/>
                  </a:cubicBezTo>
                  <a:cubicBezTo>
                    <a:pt x="248" y="93"/>
                    <a:pt x="251" y="96"/>
                    <a:pt x="255" y="99"/>
                  </a:cubicBezTo>
                  <a:cubicBezTo>
                    <a:pt x="259" y="102"/>
                    <a:pt x="262" y="102"/>
                    <a:pt x="267" y="103"/>
                  </a:cubicBezTo>
                  <a:lnTo>
                    <a:pt x="269" y="110"/>
                  </a:lnTo>
                  <a:lnTo>
                    <a:pt x="273" y="119"/>
                  </a:lnTo>
                  <a:lnTo>
                    <a:pt x="275" y="126"/>
                  </a:lnTo>
                  <a:lnTo>
                    <a:pt x="281" y="130"/>
                  </a:lnTo>
                  <a:cubicBezTo>
                    <a:pt x="283" y="133"/>
                    <a:pt x="281" y="134"/>
                    <a:pt x="285" y="135"/>
                  </a:cubicBezTo>
                  <a:lnTo>
                    <a:pt x="292" y="137"/>
                  </a:lnTo>
                  <a:cubicBezTo>
                    <a:pt x="297" y="139"/>
                    <a:pt x="302" y="141"/>
                    <a:pt x="304" y="146"/>
                  </a:cubicBezTo>
                  <a:lnTo>
                    <a:pt x="305" y="149"/>
                  </a:lnTo>
                  <a:cubicBezTo>
                    <a:pt x="300" y="149"/>
                    <a:pt x="295" y="142"/>
                    <a:pt x="297" y="154"/>
                  </a:cubicBezTo>
                  <a:cubicBezTo>
                    <a:pt x="297" y="157"/>
                    <a:pt x="301" y="162"/>
                    <a:pt x="303" y="165"/>
                  </a:cubicBezTo>
                  <a:lnTo>
                    <a:pt x="307" y="165"/>
                  </a:lnTo>
                  <a:cubicBezTo>
                    <a:pt x="307" y="171"/>
                    <a:pt x="305" y="176"/>
                    <a:pt x="307" y="182"/>
                  </a:cubicBezTo>
                  <a:cubicBezTo>
                    <a:pt x="308" y="187"/>
                    <a:pt x="312" y="190"/>
                    <a:pt x="314" y="195"/>
                  </a:cubicBezTo>
                  <a:cubicBezTo>
                    <a:pt x="319" y="207"/>
                    <a:pt x="312" y="210"/>
                    <a:pt x="304" y="217"/>
                  </a:cubicBezTo>
                  <a:cubicBezTo>
                    <a:pt x="316" y="226"/>
                    <a:pt x="316" y="231"/>
                    <a:pt x="314" y="2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56">
              <a:extLst>
                <a:ext uri="{FF2B5EF4-FFF2-40B4-BE49-F238E27FC236}">
                  <a16:creationId xmlns:a16="http://schemas.microsoft.com/office/drawing/2014/main" id="{CF5C3399-3653-4377-AB63-7BE8F8B8C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4552" y="2735347"/>
              <a:ext cx="11819" cy="14446"/>
            </a:xfrm>
            <a:custGeom>
              <a:avLst/>
              <a:gdLst>
                <a:gd name="T0" fmla="*/ 16 w 39"/>
                <a:gd name="T1" fmla="*/ 41 h 47"/>
                <a:gd name="T2" fmla="*/ 37 w 39"/>
                <a:gd name="T3" fmla="*/ 20 h 47"/>
                <a:gd name="T4" fmla="*/ 34 w 39"/>
                <a:gd name="T5" fmla="*/ 2 h 47"/>
                <a:gd name="T6" fmla="*/ 13 w 39"/>
                <a:gd name="T7" fmla="*/ 21 h 47"/>
                <a:gd name="T8" fmla="*/ 16 w 39"/>
                <a:gd name="T9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7">
                  <a:moveTo>
                    <a:pt x="16" y="41"/>
                  </a:moveTo>
                  <a:cubicBezTo>
                    <a:pt x="23" y="38"/>
                    <a:pt x="39" y="29"/>
                    <a:pt x="37" y="20"/>
                  </a:cubicBezTo>
                  <a:cubicBezTo>
                    <a:pt x="36" y="10"/>
                    <a:pt x="38" y="0"/>
                    <a:pt x="34" y="2"/>
                  </a:cubicBezTo>
                  <a:cubicBezTo>
                    <a:pt x="30" y="4"/>
                    <a:pt x="18" y="17"/>
                    <a:pt x="13" y="21"/>
                  </a:cubicBezTo>
                  <a:cubicBezTo>
                    <a:pt x="7" y="26"/>
                    <a:pt x="0" y="47"/>
                    <a:pt x="16" y="4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57">
              <a:extLst>
                <a:ext uri="{FF2B5EF4-FFF2-40B4-BE49-F238E27FC236}">
                  <a16:creationId xmlns:a16="http://schemas.microsoft.com/office/drawing/2014/main" id="{D7C60052-0E7A-4D00-9F7B-75EF87CF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093" y="2853537"/>
              <a:ext cx="7879" cy="6567"/>
            </a:xfrm>
            <a:custGeom>
              <a:avLst/>
              <a:gdLst>
                <a:gd name="T0" fmla="*/ 10 w 27"/>
                <a:gd name="T1" fmla="*/ 0 h 21"/>
                <a:gd name="T2" fmla="*/ 1 w 27"/>
                <a:gd name="T3" fmla="*/ 6 h 21"/>
                <a:gd name="T4" fmla="*/ 18 w 27"/>
                <a:gd name="T5" fmla="*/ 16 h 21"/>
                <a:gd name="T6" fmla="*/ 27 w 27"/>
                <a:gd name="T7" fmla="*/ 3 h 21"/>
                <a:gd name="T8" fmla="*/ 10 w 2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10" y="0"/>
                  </a:moveTo>
                  <a:cubicBezTo>
                    <a:pt x="8" y="1"/>
                    <a:pt x="0" y="2"/>
                    <a:pt x="1" y="6"/>
                  </a:cubicBezTo>
                  <a:cubicBezTo>
                    <a:pt x="2" y="9"/>
                    <a:pt x="2" y="21"/>
                    <a:pt x="18" y="16"/>
                  </a:cubicBezTo>
                  <a:lnTo>
                    <a:pt x="27" y="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58">
              <a:extLst>
                <a:ext uri="{FF2B5EF4-FFF2-40B4-BE49-F238E27FC236}">
                  <a16:creationId xmlns:a16="http://schemas.microsoft.com/office/drawing/2014/main" id="{560C68AA-1864-48C2-9D77-F72324966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055" y="2828585"/>
              <a:ext cx="3940" cy="2626"/>
            </a:xfrm>
            <a:custGeom>
              <a:avLst/>
              <a:gdLst>
                <a:gd name="T0" fmla="*/ 6 w 16"/>
                <a:gd name="T1" fmla="*/ 0 h 9"/>
                <a:gd name="T2" fmla="*/ 1 w 16"/>
                <a:gd name="T3" fmla="*/ 4 h 9"/>
                <a:gd name="T4" fmla="*/ 7 w 16"/>
                <a:gd name="T5" fmla="*/ 8 h 9"/>
                <a:gd name="T6" fmla="*/ 14 w 16"/>
                <a:gd name="T7" fmla="*/ 5 h 9"/>
                <a:gd name="T8" fmla="*/ 6 w 1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6" y="0"/>
                  </a:moveTo>
                  <a:cubicBezTo>
                    <a:pt x="3" y="0"/>
                    <a:pt x="0" y="0"/>
                    <a:pt x="1" y="4"/>
                  </a:cubicBezTo>
                  <a:cubicBezTo>
                    <a:pt x="2" y="8"/>
                    <a:pt x="5" y="9"/>
                    <a:pt x="7" y="8"/>
                  </a:cubicBezTo>
                  <a:cubicBezTo>
                    <a:pt x="7" y="8"/>
                    <a:pt x="16" y="9"/>
                    <a:pt x="14" y="5"/>
                  </a:cubicBezTo>
                  <a:cubicBezTo>
                    <a:pt x="13" y="1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59">
              <a:extLst>
                <a:ext uri="{FF2B5EF4-FFF2-40B4-BE49-F238E27FC236}">
                  <a16:creationId xmlns:a16="http://schemas.microsoft.com/office/drawing/2014/main" id="{80E29A81-D93A-4CDD-8BE2-AA7A70797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601" y="2598773"/>
              <a:ext cx="164153" cy="281029"/>
            </a:xfrm>
            <a:custGeom>
              <a:avLst/>
              <a:gdLst>
                <a:gd name="T0" fmla="*/ 502 w 551"/>
                <a:gd name="T1" fmla="*/ 607 h 945"/>
                <a:gd name="T2" fmla="*/ 448 w 551"/>
                <a:gd name="T3" fmla="*/ 638 h 945"/>
                <a:gd name="T4" fmla="*/ 414 w 551"/>
                <a:gd name="T5" fmla="*/ 552 h 945"/>
                <a:gd name="T6" fmla="*/ 385 w 551"/>
                <a:gd name="T7" fmla="*/ 531 h 945"/>
                <a:gd name="T8" fmla="*/ 406 w 551"/>
                <a:gd name="T9" fmla="*/ 512 h 945"/>
                <a:gd name="T10" fmla="*/ 381 w 551"/>
                <a:gd name="T11" fmla="*/ 465 h 945"/>
                <a:gd name="T12" fmla="*/ 343 w 551"/>
                <a:gd name="T13" fmla="*/ 441 h 945"/>
                <a:gd name="T14" fmla="*/ 305 w 551"/>
                <a:gd name="T15" fmla="*/ 372 h 945"/>
                <a:gd name="T16" fmla="*/ 262 w 551"/>
                <a:gd name="T17" fmla="*/ 304 h 945"/>
                <a:gd name="T18" fmla="*/ 161 w 551"/>
                <a:gd name="T19" fmla="*/ 289 h 945"/>
                <a:gd name="T20" fmla="*/ 208 w 551"/>
                <a:gd name="T21" fmla="*/ 268 h 945"/>
                <a:gd name="T22" fmla="*/ 196 w 551"/>
                <a:gd name="T23" fmla="*/ 248 h 945"/>
                <a:gd name="T24" fmla="*/ 264 w 551"/>
                <a:gd name="T25" fmla="*/ 147 h 945"/>
                <a:gd name="T26" fmla="*/ 204 w 551"/>
                <a:gd name="T27" fmla="*/ 109 h 945"/>
                <a:gd name="T28" fmla="*/ 149 w 551"/>
                <a:gd name="T29" fmla="*/ 77 h 945"/>
                <a:gd name="T30" fmla="*/ 192 w 551"/>
                <a:gd name="T31" fmla="*/ 19 h 945"/>
                <a:gd name="T32" fmla="*/ 148 w 551"/>
                <a:gd name="T33" fmla="*/ 12 h 945"/>
                <a:gd name="T34" fmla="*/ 100 w 551"/>
                <a:gd name="T35" fmla="*/ 20 h 945"/>
                <a:gd name="T36" fmla="*/ 70 w 551"/>
                <a:gd name="T37" fmla="*/ 41 h 945"/>
                <a:gd name="T38" fmla="*/ 55 w 551"/>
                <a:gd name="T39" fmla="*/ 70 h 945"/>
                <a:gd name="T40" fmla="*/ 42 w 551"/>
                <a:gd name="T41" fmla="*/ 94 h 945"/>
                <a:gd name="T42" fmla="*/ 33 w 551"/>
                <a:gd name="T43" fmla="*/ 127 h 945"/>
                <a:gd name="T44" fmla="*/ 39 w 551"/>
                <a:gd name="T45" fmla="*/ 151 h 945"/>
                <a:gd name="T46" fmla="*/ 35 w 551"/>
                <a:gd name="T47" fmla="*/ 172 h 945"/>
                <a:gd name="T48" fmla="*/ 0 w 551"/>
                <a:gd name="T49" fmla="*/ 212 h 945"/>
                <a:gd name="T50" fmla="*/ 50 w 551"/>
                <a:gd name="T51" fmla="*/ 221 h 945"/>
                <a:gd name="T52" fmla="*/ 45 w 551"/>
                <a:gd name="T53" fmla="*/ 269 h 945"/>
                <a:gd name="T54" fmla="*/ 35 w 551"/>
                <a:gd name="T55" fmla="*/ 340 h 945"/>
                <a:gd name="T56" fmla="*/ 44 w 551"/>
                <a:gd name="T57" fmla="*/ 339 h 945"/>
                <a:gd name="T58" fmla="*/ 70 w 551"/>
                <a:gd name="T59" fmla="*/ 272 h 945"/>
                <a:gd name="T60" fmla="*/ 75 w 551"/>
                <a:gd name="T61" fmla="*/ 290 h 945"/>
                <a:gd name="T62" fmla="*/ 90 w 551"/>
                <a:gd name="T63" fmla="*/ 322 h 945"/>
                <a:gd name="T64" fmla="*/ 81 w 551"/>
                <a:gd name="T65" fmla="*/ 384 h 945"/>
                <a:gd name="T66" fmla="*/ 86 w 551"/>
                <a:gd name="T67" fmla="*/ 435 h 945"/>
                <a:gd name="T68" fmla="*/ 112 w 551"/>
                <a:gd name="T69" fmla="*/ 410 h 945"/>
                <a:gd name="T70" fmla="*/ 202 w 551"/>
                <a:gd name="T71" fmla="*/ 402 h 945"/>
                <a:gd name="T72" fmla="*/ 182 w 551"/>
                <a:gd name="T73" fmla="*/ 480 h 945"/>
                <a:gd name="T74" fmla="*/ 199 w 551"/>
                <a:gd name="T75" fmla="*/ 516 h 945"/>
                <a:gd name="T76" fmla="*/ 233 w 551"/>
                <a:gd name="T77" fmla="*/ 581 h 945"/>
                <a:gd name="T78" fmla="*/ 196 w 551"/>
                <a:gd name="T79" fmla="*/ 579 h 945"/>
                <a:gd name="T80" fmla="*/ 132 w 551"/>
                <a:gd name="T81" fmla="*/ 578 h 945"/>
                <a:gd name="T82" fmla="*/ 95 w 551"/>
                <a:gd name="T83" fmla="*/ 626 h 945"/>
                <a:gd name="T84" fmla="*/ 136 w 551"/>
                <a:gd name="T85" fmla="*/ 660 h 945"/>
                <a:gd name="T86" fmla="*/ 87 w 551"/>
                <a:gd name="T87" fmla="*/ 719 h 945"/>
                <a:gd name="T88" fmla="*/ 66 w 551"/>
                <a:gd name="T89" fmla="*/ 755 h 945"/>
                <a:gd name="T90" fmla="*/ 126 w 551"/>
                <a:gd name="T91" fmla="*/ 758 h 945"/>
                <a:gd name="T92" fmla="*/ 175 w 551"/>
                <a:gd name="T93" fmla="*/ 783 h 945"/>
                <a:gd name="T94" fmla="*/ 233 w 551"/>
                <a:gd name="T95" fmla="*/ 780 h 945"/>
                <a:gd name="T96" fmla="*/ 138 w 551"/>
                <a:gd name="T97" fmla="*/ 807 h 945"/>
                <a:gd name="T98" fmla="*/ 109 w 551"/>
                <a:gd name="T99" fmla="*/ 843 h 945"/>
                <a:gd name="T100" fmla="*/ 25 w 551"/>
                <a:gd name="T101" fmla="*/ 927 h 945"/>
                <a:gd name="T102" fmla="*/ 71 w 551"/>
                <a:gd name="T103" fmla="*/ 932 h 945"/>
                <a:gd name="T104" fmla="*/ 118 w 551"/>
                <a:gd name="T105" fmla="*/ 905 h 945"/>
                <a:gd name="T106" fmla="*/ 173 w 551"/>
                <a:gd name="T107" fmla="*/ 911 h 945"/>
                <a:gd name="T108" fmla="*/ 270 w 551"/>
                <a:gd name="T109" fmla="*/ 875 h 945"/>
                <a:gd name="T110" fmla="*/ 369 w 551"/>
                <a:gd name="T111" fmla="*/ 849 h 945"/>
                <a:gd name="T112" fmla="*/ 478 w 551"/>
                <a:gd name="T113" fmla="*/ 837 h 945"/>
                <a:gd name="T114" fmla="*/ 532 w 551"/>
                <a:gd name="T115" fmla="*/ 786 h 945"/>
                <a:gd name="T116" fmla="*/ 472 w 551"/>
                <a:gd name="T117" fmla="*/ 770 h 945"/>
                <a:gd name="T118" fmla="*/ 492 w 551"/>
                <a:gd name="T119" fmla="*/ 753 h 945"/>
                <a:gd name="T120" fmla="*/ 504 w 551"/>
                <a:gd name="T121" fmla="*/ 742 h 945"/>
                <a:gd name="T122" fmla="*/ 539 w 551"/>
                <a:gd name="T123" fmla="*/ 676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1" h="945">
                  <a:moveTo>
                    <a:pt x="545" y="653"/>
                  </a:moveTo>
                  <a:cubicBezTo>
                    <a:pt x="538" y="644"/>
                    <a:pt x="539" y="641"/>
                    <a:pt x="537" y="632"/>
                  </a:cubicBezTo>
                  <a:cubicBezTo>
                    <a:pt x="535" y="626"/>
                    <a:pt x="526" y="622"/>
                    <a:pt x="523" y="617"/>
                  </a:cubicBezTo>
                  <a:cubicBezTo>
                    <a:pt x="518" y="611"/>
                    <a:pt x="508" y="608"/>
                    <a:pt x="502" y="607"/>
                  </a:cubicBezTo>
                  <a:cubicBezTo>
                    <a:pt x="493" y="606"/>
                    <a:pt x="485" y="609"/>
                    <a:pt x="476" y="610"/>
                  </a:cubicBezTo>
                  <a:cubicBezTo>
                    <a:pt x="469" y="610"/>
                    <a:pt x="456" y="606"/>
                    <a:pt x="451" y="612"/>
                  </a:cubicBezTo>
                  <a:cubicBezTo>
                    <a:pt x="446" y="618"/>
                    <a:pt x="457" y="635"/>
                    <a:pt x="451" y="639"/>
                  </a:cubicBezTo>
                  <a:lnTo>
                    <a:pt x="448" y="638"/>
                  </a:lnTo>
                  <a:cubicBezTo>
                    <a:pt x="443" y="633"/>
                    <a:pt x="429" y="625"/>
                    <a:pt x="423" y="621"/>
                  </a:cubicBezTo>
                  <a:cubicBezTo>
                    <a:pt x="417" y="617"/>
                    <a:pt x="436" y="598"/>
                    <a:pt x="439" y="590"/>
                  </a:cubicBezTo>
                  <a:cubicBezTo>
                    <a:pt x="443" y="578"/>
                    <a:pt x="436" y="569"/>
                    <a:pt x="428" y="561"/>
                  </a:cubicBezTo>
                  <a:cubicBezTo>
                    <a:pt x="423" y="556"/>
                    <a:pt x="420" y="555"/>
                    <a:pt x="414" y="552"/>
                  </a:cubicBezTo>
                  <a:lnTo>
                    <a:pt x="406" y="548"/>
                  </a:lnTo>
                  <a:lnTo>
                    <a:pt x="402" y="542"/>
                  </a:lnTo>
                  <a:cubicBezTo>
                    <a:pt x="394" y="537"/>
                    <a:pt x="369" y="541"/>
                    <a:pt x="371" y="530"/>
                  </a:cubicBezTo>
                  <a:cubicBezTo>
                    <a:pt x="372" y="523"/>
                    <a:pt x="380" y="530"/>
                    <a:pt x="385" y="531"/>
                  </a:cubicBezTo>
                  <a:cubicBezTo>
                    <a:pt x="389" y="531"/>
                    <a:pt x="394" y="530"/>
                    <a:pt x="399" y="531"/>
                  </a:cubicBezTo>
                  <a:cubicBezTo>
                    <a:pt x="408" y="532"/>
                    <a:pt x="422" y="549"/>
                    <a:pt x="425" y="537"/>
                  </a:cubicBezTo>
                  <a:cubicBezTo>
                    <a:pt x="426" y="531"/>
                    <a:pt x="416" y="531"/>
                    <a:pt x="413" y="527"/>
                  </a:cubicBezTo>
                  <a:cubicBezTo>
                    <a:pt x="409" y="522"/>
                    <a:pt x="409" y="517"/>
                    <a:pt x="406" y="512"/>
                  </a:cubicBezTo>
                  <a:cubicBezTo>
                    <a:pt x="403" y="506"/>
                    <a:pt x="398" y="506"/>
                    <a:pt x="401" y="497"/>
                  </a:cubicBezTo>
                  <a:cubicBezTo>
                    <a:pt x="402" y="492"/>
                    <a:pt x="408" y="490"/>
                    <a:pt x="404" y="484"/>
                  </a:cubicBezTo>
                  <a:cubicBezTo>
                    <a:pt x="402" y="481"/>
                    <a:pt x="394" y="480"/>
                    <a:pt x="390" y="477"/>
                  </a:cubicBezTo>
                  <a:cubicBezTo>
                    <a:pt x="387" y="474"/>
                    <a:pt x="384" y="469"/>
                    <a:pt x="381" y="465"/>
                  </a:cubicBezTo>
                  <a:cubicBezTo>
                    <a:pt x="379" y="462"/>
                    <a:pt x="377" y="456"/>
                    <a:pt x="374" y="453"/>
                  </a:cubicBezTo>
                  <a:cubicBezTo>
                    <a:pt x="370" y="449"/>
                    <a:pt x="367" y="447"/>
                    <a:pt x="362" y="445"/>
                  </a:cubicBezTo>
                  <a:cubicBezTo>
                    <a:pt x="354" y="440"/>
                    <a:pt x="353" y="441"/>
                    <a:pt x="350" y="442"/>
                  </a:cubicBezTo>
                  <a:lnTo>
                    <a:pt x="343" y="441"/>
                  </a:lnTo>
                  <a:cubicBezTo>
                    <a:pt x="340" y="438"/>
                    <a:pt x="337" y="440"/>
                    <a:pt x="334" y="437"/>
                  </a:cubicBezTo>
                  <a:cubicBezTo>
                    <a:pt x="331" y="435"/>
                    <a:pt x="331" y="433"/>
                    <a:pt x="329" y="430"/>
                  </a:cubicBezTo>
                  <a:cubicBezTo>
                    <a:pt x="325" y="424"/>
                    <a:pt x="321" y="421"/>
                    <a:pt x="318" y="414"/>
                  </a:cubicBezTo>
                  <a:cubicBezTo>
                    <a:pt x="314" y="402"/>
                    <a:pt x="305" y="386"/>
                    <a:pt x="305" y="372"/>
                  </a:cubicBezTo>
                  <a:cubicBezTo>
                    <a:pt x="305" y="361"/>
                    <a:pt x="304" y="341"/>
                    <a:pt x="293" y="333"/>
                  </a:cubicBezTo>
                  <a:lnTo>
                    <a:pt x="284" y="331"/>
                  </a:lnTo>
                  <a:lnTo>
                    <a:pt x="276" y="322"/>
                  </a:lnTo>
                  <a:cubicBezTo>
                    <a:pt x="272" y="317"/>
                    <a:pt x="268" y="309"/>
                    <a:pt x="262" y="304"/>
                  </a:cubicBezTo>
                  <a:cubicBezTo>
                    <a:pt x="256" y="298"/>
                    <a:pt x="247" y="297"/>
                    <a:pt x="239" y="291"/>
                  </a:cubicBezTo>
                  <a:lnTo>
                    <a:pt x="229" y="284"/>
                  </a:lnTo>
                  <a:cubicBezTo>
                    <a:pt x="225" y="284"/>
                    <a:pt x="219" y="289"/>
                    <a:pt x="215" y="291"/>
                  </a:cubicBezTo>
                  <a:cubicBezTo>
                    <a:pt x="198" y="299"/>
                    <a:pt x="180" y="292"/>
                    <a:pt x="161" y="289"/>
                  </a:cubicBezTo>
                  <a:lnTo>
                    <a:pt x="160" y="284"/>
                  </a:lnTo>
                  <a:cubicBezTo>
                    <a:pt x="168" y="282"/>
                    <a:pt x="175" y="286"/>
                    <a:pt x="183" y="285"/>
                  </a:cubicBezTo>
                  <a:cubicBezTo>
                    <a:pt x="191" y="283"/>
                    <a:pt x="195" y="279"/>
                    <a:pt x="201" y="274"/>
                  </a:cubicBezTo>
                  <a:cubicBezTo>
                    <a:pt x="205" y="271"/>
                    <a:pt x="203" y="270"/>
                    <a:pt x="208" y="268"/>
                  </a:cubicBezTo>
                  <a:cubicBezTo>
                    <a:pt x="211" y="267"/>
                    <a:pt x="216" y="268"/>
                    <a:pt x="219" y="267"/>
                  </a:cubicBezTo>
                  <a:cubicBezTo>
                    <a:pt x="225" y="265"/>
                    <a:pt x="233" y="256"/>
                    <a:pt x="221" y="257"/>
                  </a:cubicBezTo>
                  <a:cubicBezTo>
                    <a:pt x="220" y="254"/>
                    <a:pt x="217" y="245"/>
                    <a:pt x="213" y="244"/>
                  </a:cubicBezTo>
                  <a:cubicBezTo>
                    <a:pt x="206" y="241"/>
                    <a:pt x="203" y="249"/>
                    <a:pt x="196" y="248"/>
                  </a:cubicBezTo>
                  <a:cubicBezTo>
                    <a:pt x="182" y="235"/>
                    <a:pt x="217" y="236"/>
                    <a:pt x="222" y="234"/>
                  </a:cubicBezTo>
                  <a:cubicBezTo>
                    <a:pt x="231" y="232"/>
                    <a:pt x="241" y="215"/>
                    <a:pt x="242" y="206"/>
                  </a:cubicBezTo>
                  <a:cubicBezTo>
                    <a:pt x="252" y="203"/>
                    <a:pt x="259" y="177"/>
                    <a:pt x="261" y="169"/>
                  </a:cubicBezTo>
                  <a:cubicBezTo>
                    <a:pt x="263" y="162"/>
                    <a:pt x="262" y="153"/>
                    <a:pt x="264" y="147"/>
                  </a:cubicBezTo>
                  <a:cubicBezTo>
                    <a:pt x="267" y="140"/>
                    <a:pt x="272" y="136"/>
                    <a:pt x="276" y="131"/>
                  </a:cubicBezTo>
                  <a:cubicBezTo>
                    <a:pt x="283" y="120"/>
                    <a:pt x="278" y="122"/>
                    <a:pt x="270" y="116"/>
                  </a:cubicBezTo>
                  <a:cubicBezTo>
                    <a:pt x="262" y="110"/>
                    <a:pt x="264" y="107"/>
                    <a:pt x="253" y="106"/>
                  </a:cubicBezTo>
                  <a:cubicBezTo>
                    <a:pt x="236" y="105"/>
                    <a:pt x="220" y="109"/>
                    <a:pt x="204" y="109"/>
                  </a:cubicBezTo>
                  <a:cubicBezTo>
                    <a:pt x="194" y="109"/>
                    <a:pt x="182" y="104"/>
                    <a:pt x="171" y="105"/>
                  </a:cubicBezTo>
                  <a:cubicBezTo>
                    <a:pt x="165" y="117"/>
                    <a:pt x="121" y="132"/>
                    <a:pt x="131" y="122"/>
                  </a:cubicBezTo>
                  <a:cubicBezTo>
                    <a:pt x="138" y="115"/>
                    <a:pt x="149" y="105"/>
                    <a:pt x="149" y="96"/>
                  </a:cubicBezTo>
                  <a:cubicBezTo>
                    <a:pt x="133" y="99"/>
                    <a:pt x="145" y="81"/>
                    <a:pt x="149" y="77"/>
                  </a:cubicBezTo>
                  <a:cubicBezTo>
                    <a:pt x="156" y="71"/>
                    <a:pt x="165" y="67"/>
                    <a:pt x="171" y="60"/>
                  </a:cubicBezTo>
                  <a:cubicBezTo>
                    <a:pt x="177" y="53"/>
                    <a:pt x="181" y="45"/>
                    <a:pt x="188" y="40"/>
                  </a:cubicBezTo>
                  <a:cubicBezTo>
                    <a:pt x="191" y="37"/>
                    <a:pt x="197" y="34"/>
                    <a:pt x="199" y="30"/>
                  </a:cubicBezTo>
                  <a:cubicBezTo>
                    <a:pt x="202" y="24"/>
                    <a:pt x="199" y="18"/>
                    <a:pt x="192" y="19"/>
                  </a:cubicBezTo>
                  <a:cubicBezTo>
                    <a:pt x="193" y="15"/>
                    <a:pt x="200" y="9"/>
                    <a:pt x="197" y="4"/>
                  </a:cubicBezTo>
                  <a:cubicBezTo>
                    <a:pt x="195" y="0"/>
                    <a:pt x="185" y="2"/>
                    <a:pt x="181" y="3"/>
                  </a:cubicBezTo>
                  <a:cubicBezTo>
                    <a:pt x="180" y="11"/>
                    <a:pt x="172" y="8"/>
                    <a:pt x="166" y="8"/>
                  </a:cubicBezTo>
                  <a:cubicBezTo>
                    <a:pt x="159" y="9"/>
                    <a:pt x="155" y="11"/>
                    <a:pt x="148" y="12"/>
                  </a:cubicBezTo>
                  <a:cubicBezTo>
                    <a:pt x="135" y="13"/>
                    <a:pt x="125" y="12"/>
                    <a:pt x="113" y="18"/>
                  </a:cubicBezTo>
                  <a:lnTo>
                    <a:pt x="108" y="13"/>
                  </a:lnTo>
                  <a:lnTo>
                    <a:pt x="107" y="19"/>
                  </a:lnTo>
                  <a:lnTo>
                    <a:pt x="100" y="20"/>
                  </a:lnTo>
                  <a:lnTo>
                    <a:pt x="98" y="12"/>
                  </a:lnTo>
                  <a:cubicBezTo>
                    <a:pt x="92" y="13"/>
                    <a:pt x="86" y="7"/>
                    <a:pt x="82" y="9"/>
                  </a:cubicBezTo>
                  <a:cubicBezTo>
                    <a:pt x="78" y="11"/>
                    <a:pt x="80" y="18"/>
                    <a:pt x="75" y="19"/>
                  </a:cubicBezTo>
                  <a:cubicBezTo>
                    <a:pt x="75" y="27"/>
                    <a:pt x="75" y="35"/>
                    <a:pt x="70" y="41"/>
                  </a:cubicBezTo>
                  <a:cubicBezTo>
                    <a:pt x="68" y="44"/>
                    <a:pt x="63" y="42"/>
                    <a:pt x="61" y="45"/>
                  </a:cubicBezTo>
                  <a:cubicBezTo>
                    <a:pt x="57" y="52"/>
                    <a:pt x="62" y="49"/>
                    <a:pt x="63" y="53"/>
                  </a:cubicBezTo>
                  <a:cubicBezTo>
                    <a:pt x="63" y="58"/>
                    <a:pt x="64" y="57"/>
                    <a:pt x="63" y="62"/>
                  </a:cubicBezTo>
                  <a:lnTo>
                    <a:pt x="55" y="70"/>
                  </a:lnTo>
                  <a:cubicBezTo>
                    <a:pt x="55" y="76"/>
                    <a:pt x="66" y="82"/>
                    <a:pt x="71" y="83"/>
                  </a:cubicBezTo>
                  <a:cubicBezTo>
                    <a:pt x="72" y="92"/>
                    <a:pt x="58" y="89"/>
                    <a:pt x="53" y="86"/>
                  </a:cubicBezTo>
                  <a:cubicBezTo>
                    <a:pt x="50" y="85"/>
                    <a:pt x="48" y="79"/>
                    <a:pt x="44" y="80"/>
                  </a:cubicBezTo>
                  <a:cubicBezTo>
                    <a:pt x="40" y="82"/>
                    <a:pt x="42" y="91"/>
                    <a:pt x="42" y="94"/>
                  </a:cubicBezTo>
                  <a:cubicBezTo>
                    <a:pt x="33" y="83"/>
                    <a:pt x="32" y="100"/>
                    <a:pt x="33" y="106"/>
                  </a:cubicBezTo>
                  <a:cubicBezTo>
                    <a:pt x="39" y="109"/>
                    <a:pt x="33" y="112"/>
                    <a:pt x="35" y="115"/>
                  </a:cubicBezTo>
                  <a:cubicBezTo>
                    <a:pt x="36" y="119"/>
                    <a:pt x="38" y="121"/>
                    <a:pt x="41" y="124"/>
                  </a:cubicBezTo>
                  <a:lnTo>
                    <a:pt x="33" y="127"/>
                  </a:lnTo>
                  <a:lnTo>
                    <a:pt x="31" y="124"/>
                  </a:lnTo>
                  <a:cubicBezTo>
                    <a:pt x="30" y="131"/>
                    <a:pt x="33" y="137"/>
                    <a:pt x="35" y="143"/>
                  </a:cubicBezTo>
                  <a:lnTo>
                    <a:pt x="44" y="142"/>
                  </a:lnTo>
                  <a:cubicBezTo>
                    <a:pt x="44" y="146"/>
                    <a:pt x="42" y="149"/>
                    <a:pt x="39" y="151"/>
                  </a:cubicBezTo>
                  <a:cubicBezTo>
                    <a:pt x="43" y="153"/>
                    <a:pt x="47" y="152"/>
                    <a:pt x="52" y="153"/>
                  </a:cubicBezTo>
                  <a:lnTo>
                    <a:pt x="53" y="157"/>
                  </a:lnTo>
                  <a:lnTo>
                    <a:pt x="44" y="158"/>
                  </a:lnTo>
                  <a:cubicBezTo>
                    <a:pt x="43" y="165"/>
                    <a:pt x="41" y="169"/>
                    <a:pt x="35" y="172"/>
                  </a:cubicBezTo>
                  <a:cubicBezTo>
                    <a:pt x="33" y="180"/>
                    <a:pt x="40" y="180"/>
                    <a:pt x="42" y="187"/>
                  </a:cubicBezTo>
                  <a:cubicBezTo>
                    <a:pt x="38" y="188"/>
                    <a:pt x="33" y="187"/>
                    <a:pt x="30" y="187"/>
                  </a:cubicBezTo>
                  <a:cubicBezTo>
                    <a:pt x="30" y="194"/>
                    <a:pt x="30" y="203"/>
                    <a:pt x="22" y="206"/>
                  </a:cubicBezTo>
                  <a:cubicBezTo>
                    <a:pt x="15" y="209"/>
                    <a:pt x="2" y="202"/>
                    <a:pt x="0" y="212"/>
                  </a:cubicBezTo>
                  <a:cubicBezTo>
                    <a:pt x="4" y="212"/>
                    <a:pt x="21" y="212"/>
                    <a:pt x="24" y="215"/>
                  </a:cubicBezTo>
                  <a:cubicBezTo>
                    <a:pt x="27" y="218"/>
                    <a:pt x="22" y="221"/>
                    <a:pt x="24" y="225"/>
                  </a:cubicBezTo>
                  <a:lnTo>
                    <a:pt x="35" y="231"/>
                  </a:lnTo>
                  <a:cubicBezTo>
                    <a:pt x="44" y="232"/>
                    <a:pt x="43" y="226"/>
                    <a:pt x="50" y="221"/>
                  </a:cubicBezTo>
                  <a:cubicBezTo>
                    <a:pt x="55" y="217"/>
                    <a:pt x="63" y="213"/>
                    <a:pt x="68" y="210"/>
                  </a:cubicBezTo>
                  <a:cubicBezTo>
                    <a:pt x="68" y="218"/>
                    <a:pt x="61" y="226"/>
                    <a:pt x="57" y="233"/>
                  </a:cubicBezTo>
                  <a:cubicBezTo>
                    <a:pt x="53" y="240"/>
                    <a:pt x="50" y="248"/>
                    <a:pt x="47" y="256"/>
                  </a:cubicBezTo>
                  <a:cubicBezTo>
                    <a:pt x="45" y="261"/>
                    <a:pt x="46" y="264"/>
                    <a:pt x="45" y="269"/>
                  </a:cubicBezTo>
                  <a:cubicBezTo>
                    <a:pt x="45" y="273"/>
                    <a:pt x="43" y="276"/>
                    <a:pt x="42" y="280"/>
                  </a:cubicBezTo>
                  <a:cubicBezTo>
                    <a:pt x="39" y="289"/>
                    <a:pt x="44" y="303"/>
                    <a:pt x="37" y="309"/>
                  </a:cubicBezTo>
                  <a:lnTo>
                    <a:pt x="42" y="313"/>
                  </a:lnTo>
                  <a:cubicBezTo>
                    <a:pt x="41" y="322"/>
                    <a:pt x="36" y="330"/>
                    <a:pt x="35" y="340"/>
                  </a:cubicBezTo>
                  <a:cubicBezTo>
                    <a:pt x="34" y="344"/>
                    <a:pt x="35" y="349"/>
                    <a:pt x="33" y="354"/>
                  </a:cubicBezTo>
                  <a:cubicBezTo>
                    <a:pt x="31" y="357"/>
                    <a:pt x="28" y="360"/>
                    <a:pt x="27" y="364"/>
                  </a:cubicBezTo>
                  <a:cubicBezTo>
                    <a:pt x="34" y="368"/>
                    <a:pt x="39" y="362"/>
                    <a:pt x="46" y="364"/>
                  </a:cubicBezTo>
                  <a:cubicBezTo>
                    <a:pt x="47" y="354"/>
                    <a:pt x="41" y="348"/>
                    <a:pt x="44" y="339"/>
                  </a:cubicBezTo>
                  <a:cubicBezTo>
                    <a:pt x="47" y="331"/>
                    <a:pt x="50" y="322"/>
                    <a:pt x="53" y="315"/>
                  </a:cubicBezTo>
                  <a:cubicBezTo>
                    <a:pt x="55" y="309"/>
                    <a:pt x="55" y="309"/>
                    <a:pt x="55" y="303"/>
                  </a:cubicBezTo>
                  <a:cubicBezTo>
                    <a:pt x="55" y="299"/>
                    <a:pt x="53" y="294"/>
                    <a:pt x="55" y="289"/>
                  </a:cubicBezTo>
                  <a:cubicBezTo>
                    <a:pt x="56" y="285"/>
                    <a:pt x="66" y="273"/>
                    <a:pt x="70" y="272"/>
                  </a:cubicBezTo>
                  <a:cubicBezTo>
                    <a:pt x="69" y="276"/>
                    <a:pt x="67" y="285"/>
                    <a:pt x="63" y="288"/>
                  </a:cubicBezTo>
                  <a:cubicBezTo>
                    <a:pt x="63" y="292"/>
                    <a:pt x="63" y="297"/>
                    <a:pt x="63" y="301"/>
                  </a:cubicBezTo>
                  <a:cubicBezTo>
                    <a:pt x="68" y="301"/>
                    <a:pt x="70" y="295"/>
                    <a:pt x="70" y="290"/>
                  </a:cubicBezTo>
                  <a:lnTo>
                    <a:pt x="75" y="290"/>
                  </a:lnTo>
                  <a:cubicBezTo>
                    <a:pt x="75" y="298"/>
                    <a:pt x="87" y="303"/>
                    <a:pt x="91" y="294"/>
                  </a:cubicBezTo>
                  <a:cubicBezTo>
                    <a:pt x="94" y="288"/>
                    <a:pt x="89" y="276"/>
                    <a:pt x="91" y="269"/>
                  </a:cubicBezTo>
                  <a:cubicBezTo>
                    <a:pt x="95" y="279"/>
                    <a:pt x="95" y="286"/>
                    <a:pt x="102" y="296"/>
                  </a:cubicBezTo>
                  <a:cubicBezTo>
                    <a:pt x="92" y="302"/>
                    <a:pt x="88" y="308"/>
                    <a:pt x="90" y="322"/>
                  </a:cubicBezTo>
                  <a:cubicBezTo>
                    <a:pt x="91" y="333"/>
                    <a:pt x="103" y="334"/>
                    <a:pt x="101" y="346"/>
                  </a:cubicBezTo>
                  <a:cubicBezTo>
                    <a:pt x="100" y="352"/>
                    <a:pt x="97" y="351"/>
                    <a:pt x="93" y="357"/>
                  </a:cubicBezTo>
                  <a:cubicBezTo>
                    <a:pt x="90" y="361"/>
                    <a:pt x="90" y="365"/>
                    <a:pt x="88" y="370"/>
                  </a:cubicBezTo>
                  <a:cubicBezTo>
                    <a:pt x="86" y="375"/>
                    <a:pt x="82" y="378"/>
                    <a:pt x="81" y="384"/>
                  </a:cubicBezTo>
                  <a:cubicBezTo>
                    <a:pt x="80" y="389"/>
                    <a:pt x="81" y="394"/>
                    <a:pt x="80" y="399"/>
                  </a:cubicBezTo>
                  <a:lnTo>
                    <a:pt x="72" y="399"/>
                  </a:lnTo>
                  <a:cubicBezTo>
                    <a:pt x="70" y="404"/>
                    <a:pt x="67" y="409"/>
                    <a:pt x="68" y="414"/>
                  </a:cubicBezTo>
                  <a:cubicBezTo>
                    <a:pt x="75" y="419"/>
                    <a:pt x="80" y="433"/>
                    <a:pt x="86" y="435"/>
                  </a:cubicBezTo>
                  <a:cubicBezTo>
                    <a:pt x="87" y="424"/>
                    <a:pt x="77" y="403"/>
                    <a:pt x="95" y="418"/>
                  </a:cubicBezTo>
                  <a:cubicBezTo>
                    <a:pt x="101" y="423"/>
                    <a:pt x="113" y="433"/>
                    <a:pt x="123" y="433"/>
                  </a:cubicBezTo>
                  <a:cubicBezTo>
                    <a:pt x="124" y="427"/>
                    <a:pt x="120" y="423"/>
                    <a:pt x="118" y="419"/>
                  </a:cubicBezTo>
                  <a:cubicBezTo>
                    <a:pt x="114" y="418"/>
                    <a:pt x="111" y="414"/>
                    <a:pt x="112" y="410"/>
                  </a:cubicBezTo>
                  <a:cubicBezTo>
                    <a:pt x="120" y="407"/>
                    <a:pt x="121" y="414"/>
                    <a:pt x="126" y="417"/>
                  </a:cubicBezTo>
                  <a:cubicBezTo>
                    <a:pt x="130" y="419"/>
                    <a:pt x="139" y="421"/>
                    <a:pt x="143" y="421"/>
                  </a:cubicBezTo>
                  <a:cubicBezTo>
                    <a:pt x="151" y="421"/>
                    <a:pt x="171" y="412"/>
                    <a:pt x="170" y="404"/>
                  </a:cubicBezTo>
                  <a:cubicBezTo>
                    <a:pt x="181" y="403"/>
                    <a:pt x="190" y="401"/>
                    <a:pt x="202" y="402"/>
                  </a:cubicBezTo>
                  <a:lnTo>
                    <a:pt x="203" y="405"/>
                  </a:lnTo>
                  <a:cubicBezTo>
                    <a:pt x="179" y="406"/>
                    <a:pt x="179" y="427"/>
                    <a:pt x="168" y="444"/>
                  </a:cubicBezTo>
                  <a:cubicBezTo>
                    <a:pt x="167" y="445"/>
                    <a:pt x="166" y="446"/>
                    <a:pt x="167" y="451"/>
                  </a:cubicBezTo>
                  <a:cubicBezTo>
                    <a:pt x="168" y="460"/>
                    <a:pt x="175" y="474"/>
                    <a:pt x="182" y="480"/>
                  </a:cubicBezTo>
                  <a:cubicBezTo>
                    <a:pt x="193" y="488"/>
                    <a:pt x="189" y="488"/>
                    <a:pt x="197" y="497"/>
                  </a:cubicBezTo>
                  <a:cubicBezTo>
                    <a:pt x="203" y="503"/>
                    <a:pt x="211" y="478"/>
                    <a:pt x="220" y="488"/>
                  </a:cubicBezTo>
                  <a:cubicBezTo>
                    <a:pt x="225" y="493"/>
                    <a:pt x="219" y="509"/>
                    <a:pt x="216" y="513"/>
                  </a:cubicBezTo>
                  <a:cubicBezTo>
                    <a:pt x="212" y="517"/>
                    <a:pt x="202" y="511"/>
                    <a:pt x="199" y="516"/>
                  </a:cubicBezTo>
                  <a:cubicBezTo>
                    <a:pt x="195" y="523"/>
                    <a:pt x="205" y="526"/>
                    <a:pt x="207" y="533"/>
                  </a:cubicBezTo>
                  <a:cubicBezTo>
                    <a:pt x="209" y="539"/>
                    <a:pt x="204" y="544"/>
                    <a:pt x="205" y="551"/>
                  </a:cubicBezTo>
                  <a:cubicBezTo>
                    <a:pt x="208" y="562"/>
                    <a:pt x="216" y="572"/>
                    <a:pt x="225" y="579"/>
                  </a:cubicBezTo>
                  <a:lnTo>
                    <a:pt x="233" y="581"/>
                  </a:lnTo>
                  <a:cubicBezTo>
                    <a:pt x="233" y="587"/>
                    <a:pt x="221" y="581"/>
                    <a:pt x="216" y="579"/>
                  </a:cubicBezTo>
                  <a:cubicBezTo>
                    <a:pt x="211" y="577"/>
                    <a:pt x="207" y="567"/>
                    <a:pt x="203" y="571"/>
                  </a:cubicBezTo>
                  <a:cubicBezTo>
                    <a:pt x="198" y="576"/>
                    <a:pt x="218" y="586"/>
                    <a:pt x="210" y="589"/>
                  </a:cubicBezTo>
                  <a:cubicBezTo>
                    <a:pt x="204" y="591"/>
                    <a:pt x="202" y="580"/>
                    <a:pt x="196" y="579"/>
                  </a:cubicBezTo>
                  <a:cubicBezTo>
                    <a:pt x="188" y="576"/>
                    <a:pt x="187" y="580"/>
                    <a:pt x="180" y="582"/>
                  </a:cubicBezTo>
                  <a:cubicBezTo>
                    <a:pt x="173" y="584"/>
                    <a:pt x="165" y="581"/>
                    <a:pt x="159" y="583"/>
                  </a:cubicBezTo>
                  <a:cubicBezTo>
                    <a:pt x="151" y="585"/>
                    <a:pt x="143" y="595"/>
                    <a:pt x="139" y="588"/>
                  </a:cubicBezTo>
                  <a:cubicBezTo>
                    <a:pt x="135" y="580"/>
                    <a:pt x="136" y="581"/>
                    <a:pt x="132" y="578"/>
                  </a:cubicBezTo>
                  <a:cubicBezTo>
                    <a:pt x="126" y="574"/>
                    <a:pt x="129" y="575"/>
                    <a:pt x="125" y="567"/>
                  </a:cubicBezTo>
                  <a:cubicBezTo>
                    <a:pt x="119" y="555"/>
                    <a:pt x="99" y="585"/>
                    <a:pt x="108" y="589"/>
                  </a:cubicBezTo>
                  <a:cubicBezTo>
                    <a:pt x="121" y="595"/>
                    <a:pt x="124" y="598"/>
                    <a:pt x="118" y="609"/>
                  </a:cubicBezTo>
                  <a:cubicBezTo>
                    <a:pt x="113" y="616"/>
                    <a:pt x="100" y="620"/>
                    <a:pt x="95" y="626"/>
                  </a:cubicBezTo>
                  <a:lnTo>
                    <a:pt x="95" y="635"/>
                  </a:lnTo>
                  <a:cubicBezTo>
                    <a:pt x="106" y="650"/>
                    <a:pt x="119" y="611"/>
                    <a:pt x="138" y="639"/>
                  </a:cubicBezTo>
                  <a:lnTo>
                    <a:pt x="143" y="643"/>
                  </a:lnTo>
                  <a:cubicBezTo>
                    <a:pt x="145" y="650"/>
                    <a:pt x="135" y="652"/>
                    <a:pt x="136" y="660"/>
                  </a:cubicBezTo>
                  <a:cubicBezTo>
                    <a:pt x="137" y="667"/>
                    <a:pt x="140" y="668"/>
                    <a:pt x="139" y="676"/>
                  </a:cubicBezTo>
                  <a:cubicBezTo>
                    <a:pt x="138" y="684"/>
                    <a:pt x="137" y="688"/>
                    <a:pt x="133" y="694"/>
                  </a:cubicBezTo>
                  <a:cubicBezTo>
                    <a:pt x="128" y="700"/>
                    <a:pt x="125" y="699"/>
                    <a:pt x="118" y="702"/>
                  </a:cubicBezTo>
                  <a:cubicBezTo>
                    <a:pt x="107" y="708"/>
                    <a:pt x="100" y="718"/>
                    <a:pt x="87" y="719"/>
                  </a:cubicBezTo>
                  <a:cubicBezTo>
                    <a:pt x="76" y="720"/>
                    <a:pt x="57" y="724"/>
                    <a:pt x="56" y="738"/>
                  </a:cubicBezTo>
                  <a:cubicBezTo>
                    <a:pt x="60" y="738"/>
                    <a:pt x="63" y="738"/>
                    <a:pt x="67" y="738"/>
                  </a:cubicBezTo>
                  <a:cubicBezTo>
                    <a:pt x="68" y="744"/>
                    <a:pt x="65" y="748"/>
                    <a:pt x="59" y="749"/>
                  </a:cubicBezTo>
                  <a:cubicBezTo>
                    <a:pt x="59" y="755"/>
                    <a:pt x="63" y="753"/>
                    <a:pt x="66" y="755"/>
                  </a:cubicBezTo>
                  <a:lnTo>
                    <a:pt x="72" y="756"/>
                  </a:lnTo>
                  <a:lnTo>
                    <a:pt x="74" y="760"/>
                  </a:lnTo>
                  <a:cubicBezTo>
                    <a:pt x="81" y="763"/>
                    <a:pt x="84" y="760"/>
                    <a:pt x="91" y="758"/>
                  </a:cubicBezTo>
                  <a:cubicBezTo>
                    <a:pt x="97" y="757"/>
                    <a:pt x="126" y="745"/>
                    <a:pt x="126" y="758"/>
                  </a:cubicBezTo>
                  <a:lnTo>
                    <a:pt x="136" y="758"/>
                  </a:lnTo>
                  <a:cubicBezTo>
                    <a:pt x="133" y="762"/>
                    <a:pt x="128" y="765"/>
                    <a:pt x="127" y="770"/>
                  </a:cubicBezTo>
                  <a:cubicBezTo>
                    <a:pt x="142" y="776"/>
                    <a:pt x="151" y="760"/>
                    <a:pt x="164" y="769"/>
                  </a:cubicBezTo>
                  <a:cubicBezTo>
                    <a:pt x="169" y="773"/>
                    <a:pt x="170" y="780"/>
                    <a:pt x="175" y="783"/>
                  </a:cubicBezTo>
                  <a:cubicBezTo>
                    <a:pt x="181" y="788"/>
                    <a:pt x="186" y="788"/>
                    <a:pt x="192" y="788"/>
                  </a:cubicBezTo>
                  <a:cubicBezTo>
                    <a:pt x="207" y="788"/>
                    <a:pt x="210" y="778"/>
                    <a:pt x="223" y="772"/>
                  </a:cubicBezTo>
                  <a:cubicBezTo>
                    <a:pt x="231" y="769"/>
                    <a:pt x="247" y="755"/>
                    <a:pt x="254" y="755"/>
                  </a:cubicBezTo>
                  <a:cubicBezTo>
                    <a:pt x="253" y="765"/>
                    <a:pt x="240" y="775"/>
                    <a:pt x="233" y="780"/>
                  </a:cubicBezTo>
                  <a:cubicBezTo>
                    <a:pt x="228" y="784"/>
                    <a:pt x="223" y="788"/>
                    <a:pt x="221" y="794"/>
                  </a:cubicBezTo>
                  <a:cubicBezTo>
                    <a:pt x="219" y="802"/>
                    <a:pt x="224" y="805"/>
                    <a:pt x="224" y="812"/>
                  </a:cubicBezTo>
                  <a:cubicBezTo>
                    <a:pt x="204" y="816"/>
                    <a:pt x="188" y="810"/>
                    <a:pt x="168" y="809"/>
                  </a:cubicBezTo>
                  <a:cubicBezTo>
                    <a:pt x="165" y="803"/>
                    <a:pt x="143" y="803"/>
                    <a:pt x="138" y="807"/>
                  </a:cubicBezTo>
                  <a:cubicBezTo>
                    <a:pt x="133" y="810"/>
                    <a:pt x="135" y="815"/>
                    <a:pt x="132" y="819"/>
                  </a:cubicBezTo>
                  <a:cubicBezTo>
                    <a:pt x="130" y="823"/>
                    <a:pt x="126" y="826"/>
                    <a:pt x="125" y="830"/>
                  </a:cubicBezTo>
                  <a:lnTo>
                    <a:pt x="123" y="831"/>
                  </a:lnTo>
                  <a:cubicBezTo>
                    <a:pt x="114" y="836"/>
                    <a:pt x="111" y="831"/>
                    <a:pt x="109" y="843"/>
                  </a:cubicBezTo>
                  <a:cubicBezTo>
                    <a:pt x="107" y="851"/>
                    <a:pt x="109" y="858"/>
                    <a:pt x="104" y="864"/>
                  </a:cubicBezTo>
                  <a:cubicBezTo>
                    <a:pt x="95" y="875"/>
                    <a:pt x="79" y="877"/>
                    <a:pt x="71" y="889"/>
                  </a:cubicBezTo>
                  <a:cubicBezTo>
                    <a:pt x="64" y="899"/>
                    <a:pt x="51" y="912"/>
                    <a:pt x="39" y="916"/>
                  </a:cubicBezTo>
                  <a:cubicBezTo>
                    <a:pt x="31" y="919"/>
                    <a:pt x="23" y="915"/>
                    <a:pt x="25" y="927"/>
                  </a:cubicBezTo>
                  <a:cubicBezTo>
                    <a:pt x="26" y="935"/>
                    <a:pt x="37" y="941"/>
                    <a:pt x="39" y="930"/>
                  </a:cubicBezTo>
                  <a:cubicBezTo>
                    <a:pt x="45" y="933"/>
                    <a:pt x="50" y="936"/>
                    <a:pt x="56" y="939"/>
                  </a:cubicBezTo>
                  <a:cubicBezTo>
                    <a:pt x="61" y="942"/>
                    <a:pt x="60" y="945"/>
                    <a:pt x="66" y="940"/>
                  </a:cubicBezTo>
                  <a:lnTo>
                    <a:pt x="71" y="932"/>
                  </a:lnTo>
                  <a:cubicBezTo>
                    <a:pt x="75" y="924"/>
                    <a:pt x="73" y="921"/>
                    <a:pt x="81" y="916"/>
                  </a:cubicBezTo>
                  <a:cubicBezTo>
                    <a:pt x="84" y="915"/>
                    <a:pt x="88" y="915"/>
                    <a:pt x="91" y="913"/>
                  </a:cubicBezTo>
                  <a:lnTo>
                    <a:pt x="97" y="906"/>
                  </a:lnTo>
                  <a:cubicBezTo>
                    <a:pt x="105" y="902"/>
                    <a:pt x="110" y="905"/>
                    <a:pt x="118" y="905"/>
                  </a:cubicBezTo>
                  <a:cubicBezTo>
                    <a:pt x="126" y="904"/>
                    <a:pt x="131" y="899"/>
                    <a:pt x="140" y="904"/>
                  </a:cubicBezTo>
                  <a:cubicBezTo>
                    <a:pt x="143" y="905"/>
                    <a:pt x="144" y="909"/>
                    <a:pt x="148" y="911"/>
                  </a:cubicBezTo>
                  <a:lnTo>
                    <a:pt x="157" y="914"/>
                  </a:lnTo>
                  <a:cubicBezTo>
                    <a:pt x="167" y="918"/>
                    <a:pt x="167" y="920"/>
                    <a:pt x="173" y="911"/>
                  </a:cubicBezTo>
                  <a:cubicBezTo>
                    <a:pt x="181" y="901"/>
                    <a:pt x="180" y="882"/>
                    <a:pt x="190" y="873"/>
                  </a:cubicBezTo>
                  <a:cubicBezTo>
                    <a:pt x="198" y="866"/>
                    <a:pt x="218" y="859"/>
                    <a:pt x="229" y="860"/>
                  </a:cubicBezTo>
                  <a:cubicBezTo>
                    <a:pt x="238" y="862"/>
                    <a:pt x="241" y="866"/>
                    <a:pt x="248" y="870"/>
                  </a:cubicBezTo>
                  <a:cubicBezTo>
                    <a:pt x="255" y="874"/>
                    <a:pt x="262" y="874"/>
                    <a:pt x="270" y="875"/>
                  </a:cubicBezTo>
                  <a:cubicBezTo>
                    <a:pt x="278" y="876"/>
                    <a:pt x="286" y="878"/>
                    <a:pt x="292" y="874"/>
                  </a:cubicBezTo>
                  <a:cubicBezTo>
                    <a:pt x="299" y="870"/>
                    <a:pt x="299" y="863"/>
                    <a:pt x="304" y="859"/>
                  </a:cubicBezTo>
                  <a:cubicBezTo>
                    <a:pt x="313" y="852"/>
                    <a:pt x="336" y="854"/>
                    <a:pt x="347" y="852"/>
                  </a:cubicBezTo>
                  <a:cubicBezTo>
                    <a:pt x="356" y="851"/>
                    <a:pt x="360" y="846"/>
                    <a:pt x="369" y="849"/>
                  </a:cubicBezTo>
                  <a:cubicBezTo>
                    <a:pt x="373" y="851"/>
                    <a:pt x="369" y="853"/>
                    <a:pt x="375" y="853"/>
                  </a:cubicBezTo>
                  <a:cubicBezTo>
                    <a:pt x="379" y="853"/>
                    <a:pt x="381" y="851"/>
                    <a:pt x="384" y="850"/>
                  </a:cubicBezTo>
                  <a:cubicBezTo>
                    <a:pt x="399" y="846"/>
                    <a:pt x="417" y="847"/>
                    <a:pt x="433" y="847"/>
                  </a:cubicBezTo>
                  <a:cubicBezTo>
                    <a:pt x="452" y="848"/>
                    <a:pt x="462" y="847"/>
                    <a:pt x="478" y="837"/>
                  </a:cubicBezTo>
                  <a:cubicBezTo>
                    <a:pt x="484" y="834"/>
                    <a:pt x="490" y="833"/>
                    <a:pt x="496" y="830"/>
                  </a:cubicBezTo>
                  <a:cubicBezTo>
                    <a:pt x="501" y="827"/>
                    <a:pt x="505" y="822"/>
                    <a:pt x="510" y="818"/>
                  </a:cubicBezTo>
                  <a:cubicBezTo>
                    <a:pt x="515" y="814"/>
                    <a:pt x="524" y="812"/>
                    <a:pt x="527" y="808"/>
                  </a:cubicBezTo>
                  <a:cubicBezTo>
                    <a:pt x="532" y="803"/>
                    <a:pt x="531" y="794"/>
                    <a:pt x="532" y="786"/>
                  </a:cubicBezTo>
                  <a:cubicBezTo>
                    <a:pt x="535" y="784"/>
                    <a:pt x="535" y="781"/>
                    <a:pt x="534" y="776"/>
                  </a:cubicBezTo>
                  <a:cubicBezTo>
                    <a:pt x="528" y="775"/>
                    <a:pt x="512" y="775"/>
                    <a:pt x="510" y="783"/>
                  </a:cubicBezTo>
                  <a:cubicBezTo>
                    <a:pt x="502" y="785"/>
                    <a:pt x="491" y="788"/>
                    <a:pt x="483" y="785"/>
                  </a:cubicBezTo>
                  <a:cubicBezTo>
                    <a:pt x="479" y="780"/>
                    <a:pt x="476" y="775"/>
                    <a:pt x="472" y="770"/>
                  </a:cubicBezTo>
                  <a:lnTo>
                    <a:pt x="465" y="771"/>
                  </a:lnTo>
                  <a:cubicBezTo>
                    <a:pt x="465" y="763"/>
                    <a:pt x="473" y="765"/>
                    <a:pt x="478" y="763"/>
                  </a:cubicBezTo>
                  <a:cubicBezTo>
                    <a:pt x="482" y="762"/>
                    <a:pt x="484" y="763"/>
                    <a:pt x="487" y="760"/>
                  </a:cubicBezTo>
                  <a:cubicBezTo>
                    <a:pt x="490" y="758"/>
                    <a:pt x="487" y="754"/>
                    <a:pt x="492" y="753"/>
                  </a:cubicBezTo>
                  <a:lnTo>
                    <a:pt x="492" y="750"/>
                  </a:lnTo>
                  <a:lnTo>
                    <a:pt x="483" y="745"/>
                  </a:lnTo>
                  <a:cubicBezTo>
                    <a:pt x="488" y="740"/>
                    <a:pt x="492" y="738"/>
                    <a:pt x="495" y="732"/>
                  </a:cubicBezTo>
                  <a:cubicBezTo>
                    <a:pt x="497" y="736"/>
                    <a:pt x="500" y="740"/>
                    <a:pt x="504" y="742"/>
                  </a:cubicBezTo>
                  <a:cubicBezTo>
                    <a:pt x="517" y="733"/>
                    <a:pt x="522" y="723"/>
                    <a:pt x="505" y="716"/>
                  </a:cubicBezTo>
                  <a:cubicBezTo>
                    <a:pt x="505" y="712"/>
                    <a:pt x="507" y="708"/>
                    <a:pt x="511" y="707"/>
                  </a:cubicBezTo>
                  <a:cubicBezTo>
                    <a:pt x="522" y="719"/>
                    <a:pt x="526" y="706"/>
                    <a:pt x="536" y="701"/>
                  </a:cubicBezTo>
                  <a:cubicBezTo>
                    <a:pt x="537" y="692"/>
                    <a:pt x="537" y="684"/>
                    <a:pt x="539" y="676"/>
                  </a:cubicBezTo>
                  <a:cubicBezTo>
                    <a:pt x="542" y="668"/>
                    <a:pt x="551" y="660"/>
                    <a:pt x="545" y="65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60">
              <a:extLst>
                <a:ext uri="{FF2B5EF4-FFF2-40B4-BE49-F238E27FC236}">
                  <a16:creationId xmlns:a16="http://schemas.microsoft.com/office/drawing/2014/main" id="{01BBBBB4-8307-49F5-AF1E-76808D990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721" y="2628976"/>
              <a:ext cx="19699" cy="22325"/>
            </a:xfrm>
            <a:custGeom>
              <a:avLst/>
              <a:gdLst>
                <a:gd name="T0" fmla="*/ 18 w 66"/>
                <a:gd name="T1" fmla="*/ 38 h 75"/>
                <a:gd name="T2" fmla="*/ 21 w 66"/>
                <a:gd name="T3" fmla="*/ 49 h 75"/>
                <a:gd name="T4" fmla="*/ 26 w 66"/>
                <a:gd name="T5" fmla="*/ 61 h 75"/>
                <a:gd name="T6" fmla="*/ 45 w 66"/>
                <a:gd name="T7" fmla="*/ 60 h 75"/>
                <a:gd name="T8" fmla="*/ 51 w 66"/>
                <a:gd name="T9" fmla="*/ 72 h 75"/>
                <a:gd name="T10" fmla="*/ 56 w 66"/>
                <a:gd name="T11" fmla="*/ 67 h 75"/>
                <a:gd name="T12" fmla="*/ 61 w 66"/>
                <a:gd name="T13" fmla="*/ 58 h 75"/>
                <a:gd name="T14" fmla="*/ 61 w 66"/>
                <a:gd name="T15" fmla="*/ 51 h 75"/>
                <a:gd name="T16" fmla="*/ 46 w 66"/>
                <a:gd name="T17" fmla="*/ 48 h 75"/>
                <a:gd name="T18" fmla="*/ 38 w 66"/>
                <a:gd name="T19" fmla="*/ 37 h 75"/>
                <a:gd name="T20" fmla="*/ 38 w 66"/>
                <a:gd name="T21" fmla="*/ 12 h 75"/>
                <a:gd name="T22" fmla="*/ 33 w 66"/>
                <a:gd name="T23" fmla="*/ 1 h 75"/>
                <a:gd name="T24" fmla="*/ 24 w 66"/>
                <a:gd name="T25" fmla="*/ 6 h 75"/>
                <a:gd name="T26" fmla="*/ 24 w 66"/>
                <a:gd name="T27" fmla="*/ 21 h 75"/>
                <a:gd name="T28" fmla="*/ 12 w 66"/>
                <a:gd name="T29" fmla="*/ 13 h 75"/>
                <a:gd name="T30" fmla="*/ 8 w 66"/>
                <a:gd name="T31" fmla="*/ 18 h 75"/>
                <a:gd name="T32" fmla="*/ 2 w 66"/>
                <a:gd name="T33" fmla="*/ 25 h 75"/>
                <a:gd name="T34" fmla="*/ 4 w 66"/>
                <a:gd name="T35" fmla="*/ 33 h 75"/>
                <a:gd name="T36" fmla="*/ 18 w 66"/>
                <a:gd name="T37" fmla="*/ 3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6" h="75">
                  <a:moveTo>
                    <a:pt x="18" y="38"/>
                  </a:moveTo>
                  <a:cubicBezTo>
                    <a:pt x="18" y="43"/>
                    <a:pt x="18" y="45"/>
                    <a:pt x="21" y="49"/>
                  </a:cubicBezTo>
                  <a:cubicBezTo>
                    <a:pt x="23" y="52"/>
                    <a:pt x="21" y="60"/>
                    <a:pt x="26" y="61"/>
                  </a:cubicBezTo>
                  <a:cubicBezTo>
                    <a:pt x="30" y="61"/>
                    <a:pt x="46" y="54"/>
                    <a:pt x="45" y="60"/>
                  </a:cubicBezTo>
                  <a:cubicBezTo>
                    <a:pt x="45" y="66"/>
                    <a:pt x="43" y="75"/>
                    <a:pt x="51" y="72"/>
                  </a:cubicBezTo>
                  <a:cubicBezTo>
                    <a:pt x="51" y="72"/>
                    <a:pt x="54" y="71"/>
                    <a:pt x="56" y="67"/>
                  </a:cubicBezTo>
                  <a:cubicBezTo>
                    <a:pt x="57" y="62"/>
                    <a:pt x="58" y="60"/>
                    <a:pt x="61" y="58"/>
                  </a:cubicBezTo>
                  <a:cubicBezTo>
                    <a:pt x="65" y="56"/>
                    <a:pt x="66" y="51"/>
                    <a:pt x="61" y="51"/>
                  </a:cubicBezTo>
                  <a:cubicBezTo>
                    <a:pt x="56" y="51"/>
                    <a:pt x="49" y="51"/>
                    <a:pt x="46" y="48"/>
                  </a:cubicBezTo>
                  <a:cubicBezTo>
                    <a:pt x="43" y="44"/>
                    <a:pt x="38" y="45"/>
                    <a:pt x="38" y="37"/>
                  </a:cubicBezTo>
                  <a:cubicBezTo>
                    <a:pt x="38" y="29"/>
                    <a:pt x="42" y="15"/>
                    <a:pt x="38" y="12"/>
                  </a:cubicBezTo>
                  <a:cubicBezTo>
                    <a:pt x="34" y="8"/>
                    <a:pt x="36" y="0"/>
                    <a:pt x="33" y="1"/>
                  </a:cubicBezTo>
                  <a:cubicBezTo>
                    <a:pt x="30" y="3"/>
                    <a:pt x="23" y="0"/>
                    <a:pt x="24" y="6"/>
                  </a:cubicBezTo>
                  <a:cubicBezTo>
                    <a:pt x="25" y="11"/>
                    <a:pt x="29" y="23"/>
                    <a:pt x="24" y="21"/>
                  </a:cubicBezTo>
                  <a:cubicBezTo>
                    <a:pt x="19" y="19"/>
                    <a:pt x="14" y="12"/>
                    <a:pt x="12" y="13"/>
                  </a:cubicBezTo>
                  <a:cubicBezTo>
                    <a:pt x="10" y="13"/>
                    <a:pt x="8" y="14"/>
                    <a:pt x="8" y="18"/>
                  </a:cubicBezTo>
                  <a:cubicBezTo>
                    <a:pt x="8" y="22"/>
                    <a:pt x="5" y="22"/>
                    <a:pt x="2" y="25"/>
                  </a:cubicBezTo>
                  <a:cubicBezTo>
                    <a:pt x="0" y="28"/>
                    <a:pt x="1" y="32"/>
                    <a:pt x="4" y="33"/>
                  </a:cubicBezTo>
                  <a:cubicBezTo>
                    <a:pt x="8" y="34"/>
                    <a:pt x="17" y="34"/>
                    <a:pt x="18" y="3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361">
              <a:extLst>
                <a:ext uri="{FF2B5EF4-FFF2-40B4-BE49-F238E27FC236}">
                  <a16:creationId xmlns:a16="http://schemas.microsoft.com/office/drawing/2014/main" id="{255B1073-140F-4CCB-9E4A-3752ADDE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601" y="2655241"/>
              <a:ext cx="3940" cy="2626"/>
            </a:xfrm>
            <a:custGeom>
              <a:avLst/>
              <a:gdLst>
                <a:gd name="T0" fmla="*/ 4 w 12"/>
                <a:gd name="T1" fmla="*/ 6 h 9"/>
                <a:gd name="T2" fmla="*/ 12 w 12"/>
                <a:gd name="T3" fmla="*/ 6 h 9"/>
                <a:gd name="T4" fmla="*/ 12 w 12"/>
                <a:gd name="T5" fmla="*/ 0 h 9"/>
                <a:gd name="T6" fmla="*/ 5 w 12"/>
                <a:gd name="T7" fmla="*/ 0 h 9"/>
                <a:gd name="T8" fmla="*/ 4 w 12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4" y="6"/>
                  </a:moveTo>
                  <a:cubicBezTo>
                    <a:pt x="8" y="7"/>
                    <a:pt x="11" y="9"/>
                    <a:pt x="12" y="6"/>
                  </a:cubicBezTo>
                  <a:lnTo>
                    <a:pt x="12" y="0"/>
                  </a:lnTo>
                  <a:lnTo>
                    <a:pt x="5" y="0"/>
                  </a:lnTo>
                  <a:cubicBezTo>
                    <a:pt x="3" y="2"/>
                    <a:pt x="0" y="4"/>
                    <a:pt x="4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362">
              <a:extLst>
                <a:ext uri="{FF2B5EF4-FFF2-40B4-BE49-F238E27FC236}">
                  <a16:creationId xmlns:a16="http://schemas.microsoft.com/office/drawing/2014/main" id="{A2D398AA-0A4C-43A8-A712-CB45B84C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974" y="2649988"/>
              <a:ext cx="3940" cy="3940"/>
            </a:xfrm>
            <a:custGeom>
              <a:avLst/>
              <a:gdLst>
                <a:gd name="T0" fmla="*/ 13 w 14"/>
                <a:gd name="T1" fmla="*/ 6 h 14"/>
                <a:gd name="T2" fmla="*/ 4 w 14"/>
                <a:gd name="T3" fmla="*/ 1 h 14"/>
                <a:gd name="T4" fmla="*/ 2 w 14"/>
                <a:gd name="T5" fmla="*/ 10 h 14"/>
                <a:gd name="T6" fmla="*/ 10 w 14"/>
                <a:gd name="T7" fmla="*/ 11 h 14"/>
                <a:gd name="T8" fmla="*/ 13 w 14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6"/>
                  </a:moveTo>
                  <a:cubicBezTo>
                    <a:pt x="12" y="3"/>
                    <a:pt x="6" y="0"/>
                    <a:pt x="4" y="1"/>
                  </a:cubicBezTo>
                  <a:cubicBezTo>
                    <a:pt x="3" y="2"/>
                    <a:pt x="0" y="6"/>
                    <a:pt x="2" y="10"/>
                  </a:cubicBezTo>
                  <a:cubicBezTo>
                    <a:pt x="4" y="13"/>
                    <a:pt x="5" y="14"/>
                    <a:pt x="10" y="11"/>
                  </a:cubicBezTo>
                  <a:cubicBezTo>
                    <a:pt x="10" y="11"/>
                    <a:pt x="14" y="9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363">
              <a:extLst>
                <a:ext uri="{FF2B5EF4-FFF2-40B4-BE49-F238E27FC236}">
                  <a16:creationId xmlns:a16="http://schemas.microsoft.com/office/drawing/2014/main" id="{AF421D7D-CFC8-4AED-BD91-3C8D1F266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661" y="2664433"/>
              <a:ext cx="14446" cy="13132"/>
            </a:xfrm>
            <a:custGeom>
              <a:avLst/>
              <a:gdLst>
                <a:gd name="T0" fmla="*/ 16 w 48"/>
                <a:gd name="T1" fmla="*/ 26 h 47"/>
                <a:gd name="T2" fmla="*/ 16 w 48"/>
                <a:gd name="T3" fmla="*/ 38 h 47"/>
                <a:gd name="T4" fmla="*/ 28 w 48"/>
                <a:gd name="T5" fmla="*/ 35 h 47"/>
                <a:gd name="T6" fmla="*/ 45 w 48"/>
                <a:gd name="T7" fmla="*/ 35 h 47"/>
                <a:gd name="T8" fmla="*/ 47 w 48"/>
                <a:gd name="T9" fmla="*/ 23 h 47"/>
                <a:gd name="T10" fmla="*/ 39 w 48"/>
                <a:gd name="T11" fmla="*/ 13 h 47"/>
                <a:gd name="T12" fmla="*/ 29 w 48"/>
                <a:gd name="T13" fmla="*/ 9 h 47"/>
                <a:gd name="T14" fmla="*/ 21 w 48"/>
                <a:gd name="T15" fmla="*/ 1 h 47"/>
                <a:gd name="T16" fmla="*/ 8 w 48"/>
                <a:gd name="T17" fmla="*/ 8 h 47"/>
                <a:gd name="T18" fmla="*/ 24 w 48"/>
                <a:gd name="T19" fmla="*/ 18 h 47"/>
                <a:gd name="T20" fmla="*/ 16 w 48"/>
                <a:gd name="T21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6" y="26"/>
                  </a:moveTo>
                  <a:cubicBezTo>
                    <a:pt x="12" y="29"/>
                    <a:pt x="0" y="47"/>
                    <a:pt x="16" y="38"/>
                  </a:cubicBezTo>
                  <a:cubicBezTo>
                    <a:pt x="16" y="38"/>
                    <a:pt x="21" y="34"/>
                    <a:pt x="28" y="35"/>
                  </a:cubicBezTo>
                  <a:cubicBezTo>
                    <a:pt x="35" y="36"/>
                    <a:pt x="41" y="39"/>
                    <a:pt x="45" y="35"/>
                  </a:cubicBezTo>
                  <a:cubicBezTo>
                    <a:pt x="48" y="31"/>
                    <a:pt x="48" y="26"/>
                    <a:pt x="47" y="23"/>
                  </a:cubicBezTo>
                  <a:cubicBezTo>
                    <a:pt x="46" y="20"/>
                    <a:pt x="41" y="13"/>
                    <a:pt x="39" y="13"/>
                  </a:cubicBezTo>
                  <a:cubicBezTo>
                    <a:pt x="37" y="13"/>
                    <a:pt x="32" y="13"/>
                    <a:pt x="29" y="9"/>
                  </a:cubicBezTo>
                  <a:cubicBezTo>
                    <a:pt x="27" y="5"/>
                    <a:pt x="24" y="0"/>
                    <a:pt x="21" y="1"/>
                  </a:cubicBezTo>
                  <a:cubicBezTo>
                    <a:pt x="17" y="1"/>
                    <a:pt x="4" y="6"/>
                    <a:pt x="8" y="8"/>
                  </a:cubicBezTo>
                  <a:cubicBezTo>
                    <a:pt x="12" y="10"/>
                    <a:pt x="27" y="16"/>
                    <a:pt x="24" y="18"/>
                  </a:cubicBezTo>
                  <a:cubicBezTo>
                    <a:pt x="21" y="19"/>
                    <a:pt x="19" y="23"/>
                    <a:pt x="16" y="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364">
              <a:extLst>
                <a:ext uri="{FF2B5EF4-FFF2-40B4-BE49-F238E27FC236}">
                  <a16:creationId xmlns:a16="http://schemas.microsoft.com/office/drawing/2014/main" id="{6755BB32-420B-440C-8118-42E6DF340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3035" y="2661807"/>
              <a:ext cx="2626" cy="5253"/>
            </a:xfrm>
            <a:custGeom>
              <a:avLst/>
              <a:gdLst>
                <a:gd name="T0" fmla="*/ 11 w 11"/>
                <a:gd name="T1" fmla="*/ 1 h 18"/>
                <a:gd name="T2" fmla="*/ 0 w 11"/>
                <a:gd name="T3" fmla="*/ 6 h 18"/>
                <a:gd name="T4" fmla="*/ 8 w 11"/>
                <a:gd name="T5" fmla="*/ 12 h 18"/>
                <a:gd name="T6" fmla="*/ 11 w 11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8">
                  <a:moveTo>
                    <a:pt x="11" y="1"/>
                  </a:moveTo>
                  <a:cubicBezTo>
                    <a:pt x="8" y="0"/>
                    <a:pt x="0" y="2"/>
                    <a:pt x="0" y="6"/>
                  </a:cubicBezTo>
                  <a:cubicBezTo>
                    <a:pt x="0" y="11"/>
                    <a:pt x="2" y="18"/>
                    <a:pt x="8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365">
              <a:extLst>
                <a:ext uri="{FF2B5EF4-FFF2-40B4-BE49-F238E27FC236}">
                  <a16:creationId xmlns:a16="http://schemas.microsoft.com/office/drawing/2014/main" id="{4196DE9D-4D8F-4C76-B159-A2DE05316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156" y="2665746"/>
              <a:ext cx="5253" cy="5253"/>
            </a:xfrm>
            <a:custGeom>
              <a:avLst/>
              <a:gdLst>
                <a:gd name="T0" fmla="*/ 1 w 14"/>
                <a:gd name="T1" fmla="*/ 4 h 18"/>
                <a:gd name="T2" fmla="*/ 10 w 14"/>
                <a:gd name="T3" fmla="*/ 11 h 18"/>
                <a:gd name="T4" fmla="*/ 14 w 14"/>
                <a:gd name="T5" fmla="*/ 2 h 18"/>
                <a:gd name="T6" fmla="*/ 1 w 14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" y="4"/>
                  </a:moveTo>
                  <a:cubicBezTo>
                    <a:pt x="0" y="8"/>
                    <a:pt x="0" y="18"/>
                    <a:pt x="10" y="11"/>
                  </a:cubicBezTo>
                  <a:lnTo>
                    <a:pt x="14" y="2"/>
                  </a:lnTo>
                  <a:cubicBezTo>
                    <a:pt x="11" y="1"/>
                    <a:pt x="3" y="0"/>
                    <a:pt x="1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366">
              <a:extLst>
                <a:ext uri="{FF2B5EF4-FFF2-40B4-BE49-F238E27FC236}">
                  <a16:creationId xmlns:a16="http://schemas.microsoft.com/office/drawing/2014/main" id="{52D311DA-7F46-49B4-82D0-24D297F7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156" y="2622410"/>
              <a:ext cx="9193" cy="6567"/>
            </a:xfrm>
            <a:custGeom>
              <a:avLst/>
              <a:gdLst>
                <a:gd name="T0" fmla="*/ 14 w 30"/>
                <a:gd name="T1" fmla="*/ 2 h 24"/>
                <a:gd name="T2" fmla="*/ 3 w 30"/>
                <a:gd name="T3" fmla="*/ 11 h 24"/>
                <a:gd name="T4" fmla="*/ 14 w 30"/>
                <a:gd name="T5" fmla="*/ 20 h 24"/>
                <a:gd name="T6" fmla="*/ 27 w 30"/>
                <a:gd name="T7" fmla="*/ 6 h 24"/>
                <a:gd name="T8" fmla="*/ 14 w 30"/>
                <a:gd name="T9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14" y="2"/>
                  </a:moveTo>
                  <a:cubicBezTo>
                    <a:pt x="10" y="3"/>
                    <a:pt x="0" y="6"/>
                    <a:pt x="3" y="11"/>
                  </a:cubicBezTo>
                  <a:cubicBezTo>
                    <a:pt x="6" y="16"/>
                    <a:pt x="4" y="24"/>
                    <a:pt x="14" y="20"/>
                  </a:cubicBezTo>
                  <a:cubicBezTo>
                    <a:pt x="14" y="20"/>
                    <a:pt x="30" y="8"/>
                    <a:pt x="27" y="6"/>
                  </a:cubicBezTo>
                  <a:cubicBezTo>
                    <a:pt x="23" y="4"/>
                    <a:pt x="18" y="0"/>
                    <a:pt x="14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367">
              <a:extLst>
                <a:ext uri="{FF2B5EF4-FFF2-40B4-BE49-F238E27FC236}">
                  <a16:creationId xmlns:a16="http://schemas.microsoft.com/office/drawing/2014/main" id="{126F250E-C04D-4BDB-B530-D9706590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156" y="2604025"/>
              <a:ext cx="18385" cy="18385"/>
            </a:xfrm>
            <a:custGeom>
              <a:avLst/>
              <a:gdLst>
                <a:gd name="T0" fmla="*/ 11 w 63"/>
                <a:gd name="T1" fmla="*/ 56 h 62"/>
                <a:gd name="T2" fmla="*/ 25 w 63"/>
                <a:gd name="T3" fmla="*/ 55 h 62"/>
                <a:gd name="T4" fmla="*/ 42 w 63"/>
                <a:gd name="T5" fmla="*/ 57 h 62"/>
                <a:gd name="T6" fmla="*/ 46 w 63"/>
                <a:gd name="T7" fmla="*/ 32 h 62"/>
                <a:gd name="T8" fmla="*/ 63 w 63"/>
                <a:gd name="T9" fmla="*/ 13 h 62"/>
                <a:gd name="T10" fmla="*/ 57 w 63"/>
                <a:gd name="T11" fmla="*/ 0 h 62"/>
                <a:gd name="T12" fmla="*/ 35 w 63"/>
                <a:gd name="T13" fmla="*/ 13 h 62"/>
                <a:gd name="T14" fmla="*/ 23 w 63"/>
                <a:gd name="T15" fmla="*/ 34 h 62"/>
                <a:gd name="T16" fmla="*/ 9 w 63"/>
                <a:gd name="T17" fmla="*/ 27 h 62"/>
                <a:gd name="T18" fmla="*/ 4 w 63"/>
                <a:gd name="T19" fmla="*/ 41 h 62"/>
                <a:gd name="T20" fmla="*/ 11 w 63"/>
                <a:gd name="T21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2">
                  <a:moveTo>
                    <a:pt x="11" y="56"/>
                  </a:moveTo>
                  <a:cubicBezTo>
                    <a:pt x="14" y="56"/>
                    <a:pt x="17" y="53"/>
                    <a:pt x="25" y="55"/>
                  </a:cubicBezTo>
                  <a:cubicBezTo>
                    <a:pt x="25" y="55"/>
                    <a:pt x="39" y="62"/>
                    <a:pt x="42" y="57"/>
                  </a:cubicBezTo>
                  <a:cubicBezTo>
                    <a:pt x="45" y="52"/>
                    <a:pt x="41" y="38"/>
                    <a:pt x="46" y="32"/>
                  </a:cubicBezTo>
                  <a:cubicBezTo>
                    <a:pt x="51" y="27"/>
                    <a:pt x="63" y="20"/>
                    <a:pt x="63" y="13"/>
                  </a:cubicBezTo>
                  <a:cubicBezTo>
                    <a:pt x="62" y="6"/>
                    <a:pt x="61" y="0"/>
                    <a:pt x="57" y="0"/>
                  </a:cubicBezTo>
                  <a:cubicBezTo>
                    <a:pt x="53" y="0"/>
                    <a:pt x="40" y="8"/>
                    <a:pt x="35" y="13"/>
                  </a:cubicBezTo>
                  <a:cubicBezTo>
                    <a:pt x="30" y="17"/>
                    <a:pt x="27" y="36"/>
                    <a:pt x="23" y="34"/>
                  </a:cubicBezTo>
                  <a:cubicBezTo>
                    <a:pt x="19" y="32"/>
                    <a:pt x="11" y="26"/>
                    <a:pt x="9" y="27"/>
                  </a:cubicBezTo>
                  <a:cubicBezTo>
                    <a:pt x="6" y="28"/>
                    <a:pt x="0" y="32"/>
                    <a:pt x="4" y="41"/>
                  </a:cubicBezTo>
                  <a:cubicBezTo>
                    <a:pt x="7" y="49"/>
                    <a:pt x="8" y="56"/>
                    <a:pt x="11" y="5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68">
              <a:extLst>
                <a:ext uri="{FF2B5EF4-FFF2-40B4-BE49-F238E27FC236}">
                  <a16:creationId xmlns:a16="http://schemas.microsoft.com/office/drawing/2014/main" id="{B62AA182-A30F-4BBC-8F30-30C4EE508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276" y="2628976"/>
              <a:ext cx="9193" cy="3940"/>
            </a:xfrm>
            <a:custGeom>
              <a:avLst/>
              <a:gdLst>
                <a:gd name="T0" fmla="*/ 9 w 29"/>
                <a:gd name="T1" fmla="*/ 0 h 14"/>
                <a:gd name="T2" fmla="*/ 2 w 29"/>
                <a:gd name="T3" fmla="*/ 8 h 14"/>
                <a:gd name="T4" fmla="*/ 10 w 29"/>
                <a:gd name="T5" fmla="*/ 14 h 14"/>
                <a:gd name="T6" fmla="*/ 23 w 29"/>
                <a:gd name="T7" fmla="*/ 14 h 14"/>
                <a:gd name="T8" fmla="*/ 28 w 29"/>
                <a:gd name="T9" fmla="*/ 3 h 14"/>
                <a:gd name="T10" fmla="*/ 9 w 2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4">
                  <a:moveTo>
                    <a:pt x="9" y="0"/>
                  </a:moveTo>
                  <a:cubicBezTo>
                    <a:pt x="3" y="0"/>
                    <a:pt x="4" y="4"/>
                    <a:pt x="2" y="8"/>
                  </a:cubicBezTo>
                  <a:cubicBezTo>
                    <a:pt x="0" y="12"/>
                    <a:pt x="7" y="13"/>
                    <a:pt x="10" y="14"/>
                  </a:cubicBezTo>
                  <a:lnTo>
                    <a:pt x="23" y="14"/>
                  </a:lnTo>
                  <a:cubicBezTo>
                    <a:pt x="26" y="14"/>
                    <a:pt x="26" y="6"/>
                    <a:pt x="28" y="3"/>
                  </a:cubicBezTo>
                  <a:cubicBezTo>
                    <a:pt x="29" y="0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369">
              <a:extLst>
                <a:ext uri="{FF2B5EF4-FFF2-40B4-BE49-F238E27FC236}">
                  <a16:creationId xmlns:a16="http://schemas.microsoft.com/office/drawing/2014/main" id="{F037B417-027E-4305-BCA6-101E07530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589" y="2635543"/>
              <a:ext cx="5253" cy="13132"/>
            </a:xfrm>
            <a:custGeom>
              <a:avLst/>
              <a:gdLst>
                <a:gd name="T0" fmla="*/ 12 w 18"/>
                <a:gd name="T1" fmla="*/ 1 h 46"/>
                <a:gd name="T2" fmla="*/ 5 w 18"/>
                <a:gd name="T3" fmla="*/ 12 h 46"/>
                <a:gd name="T4" fmla="*/ 1 w 18"/>
                <a:gd name="T5" fmla="*/ 31 h 46"/>
                <a:gd name="T6" fmla="*/ 8 w 18"/>
                <a:gd name="T7" fmla="*/ 44 h 46"/>
                <a:gd name="T8" fmla="*/ 12 w 18"/>
                <a:gd name="T9" fmla="*/ 20 h 46"/>
                <a:gd name="T10" fmla="*/ 16 w 18"/>
                <a:gd name="T11" fmla="*/ 8 h 46"/>
                <a:gd name="T12" fmla="*/ 12 w 18"/>
                <a:gd name="T1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6">
                  <a:moveTo>
                    <a:pt x="12" y="1"/>
                  </a:moveTo>
                  <a:cubicBezTo>
                    <a:pt x="2" y="0"/>
                    <a:pt x="5" y="8"/>
                    <a:pt x="5" y="12"/>
                  </a:cubicBezTo>
                  <a:cubicBezTo>
                    <a:pt x="6" y="17"/>
                    <a:pt x="2" y="23"/>
                    <a:pt x="1" y="31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12" y="46"/>
                    <a:pt x="14" y="25"/>
                    <a:pt x="12" y="20"/>
                  </a:cubicBezTo>
                  <a:cubicBezTo>
                    <a:pt x="10" y="15"/>
                    <a:pt x="14" y="13"/>
                    <a:pt x="16" y="8"/>
                  </a:cubicBezTo>
                  <a:cubicBezTo>
                    <a:pt x="18" y="4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370">
              <a:extLst>
                <a:ext uri="{FF2B5EF4-FFF2-40B4-BE49-F238E27FC236}">
                  <a16:creationId xmlns:a16="http://schemas.microsoft.com/office/drawing/2014/main" id="{69607FB9-84FE-488F-8457-D10F0DC6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963" y="2648675"/>
              <a:ext cx="5253" cy="5253"/>
            </a:xfrm>
            <a:custGeom>
              <a:avLst/>
              <a:gdLst>
                <a:gd name="T0" fmla="*/ 1 w 16"/>
                <a:gd name="T1" fmla="*/ 13 h 17"/>
                <a:gd name="T2" fmla="*/ 12 w 16"/>
                <a:gd name="T3" fmla="*/ 14 h 17"/>
                <a:gd name="T4" fmla="*/ 12 w 16"/>
                <a:gd name="T5" fmla="*/ 5 h 17"/>
                <a:gd name="T6" fmla="*/ 1 w 16"/>
                <a:gd name="T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1" y="13"/>
                  </a:moveTo>
                  <a:cubicBezTo>
                    <a:pt x="2" y="17"/>
                    <a:pt x="9" y="16"/>
                    <a:pt x="12" y="14"/>
                  </a:cubicBezTo>
                  <a:cubicBezTo>
                    <a:pt x="16" y="12"/>
                    <a:pt x="12" y="5"/>
                    <a:pt x="12" y="5"/>
                  </a:cubicBezTo>
                  <a:cubicBezTo>
                    <a:pt x="0" y="0"/>
                    <a:pt x="0" y="8"/>
                    <a:pt x="1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371">
              <a:extLst>
                <a:ext uri="{FF2B5EF4-FFF2-40B4-BE49-F238E27FC236}">
                  <a16:creationId xmlns:a16="http://schemas.microsoft.com/office/drawing/2014/main" id="{70B8ACBD-9D7A-4958-B256-1178D2DD2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29" y="2584327"/>
              <a:ext cx="10506" cy="7879"/>
            </a:xfrm>
            <a:custGeom>
              <a:avLst/>
              <a:gdLst>
                <a:gd name="T0" fmla="*/ 11 w 35"/>
                <a:gd name="T1" fmla="*/ 23 h 28"/>
                <a:gd name="T2" fmla="*/ 31 w 35"/>
                <a:gd name="T3" fmla="*/ 24 h 28"/>
                <a:gd name="T4" fmla="*/ 31 w 35"/>
                <a:gd name="T5" fmla="*/ 11 h 28"/>
                <a:gd name="T6" fmla="*/ 20 w 35"/>
                <a:gd name="T7" fmla="*/ 7 h 28"/>
                <a:gd name="T8" fmla="*/ 14 w 35"/>
                <a:gd name="T9" fmla="*/ 0 h 28"/>
                <a:gd name="T10" fmla="*/ 0 w 35"/>
                <a:gd name="T11" fmla="*/ 0 h 28"/>
                <a:gd name="T12" fmla="*/ 1 w 35"/>
                <a:gd name="T13" fmla="*/ 15 h 28"/>
                <a:gd name="T14" fmla="*/ 11 w 35"/>
                <a:gd name="T15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8">
                  <a:moveTo>
                    <a:pt x="11" y="23"/>
                  </a:moveTo>
                  <a:cubicBezTo>
                    <a:pt x="16" y="22"/>
                    <a:pt x="29" y="28"/>
                    <a:pt x="31" y="24"/>
                  </a:cubicBezTo>
                  <a:cubicBezTo>
                    <a:pt x="31" y="24"/>
                    <a:pt x="35" y="12"/>
                    <a:pt x="31" y="11"/>
                  </a:cubicBezTo>
                  <a:cubicBezTo>
                    <a:pt x="27" y="9"/>
                    <a:pt x="21" y="10"/>
                    <a:pt x="20" y="7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1" y="15"/>
                  </a:lnTo>
                  <a:cubicBezTo>
                    <a:pt x="3" y="17"/>
                    <a:pt x="5" y="23"/>
                    <a:pt x="11" y="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372">
              <a:extLst>
                <a:ext uri="{FF2B5EF4-FFF2-40B4-BE49-F238E27FC236}">
                  <a16:creationId xmlns:a16="http://schemas.microsoft.com/office/drawing/2014/main" id="{BE08E41F-86C2-4CEC-B821-0AF56E28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7382" y="2580387"/>
              <a:ext cx="2626" cy="3940"/>
            </a:xfrm>
            <a:custGeom>
              <a:avLst/>
              <a:gdLst>
                <a:gd name="T0" fmla="*/ 8 w 10"/>
                <a:gd name="T1" fmla="*/ 8 h 10"/>
                <a:gd name="T2" fmla="*/ 10 w 10"/>
                <a:gd name="T3" fmla="*/ 2 h 10"/>
                <a:gd name="T4" fmla="*/ 1 w 10"/>
                <a:gd name="T5" fmla="*/ 0 h 10"/>
                <a:gd name="T6" fmla="*/ 8 w 10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8" y="8"/>
                  </a:moveTo>
                  <a:lnTo>
                    <a:pt x="10" y="2"/>
                  </a:lnTo>
                  <a:lnTo>
                    <a:pt x="1" y="0"/>
                  </a:lnTo>
                  <a:cubicBezTo>
                    <a:pt x="0" y="1"/>
                    <a:pt x="2" y="10"/>
                    <a:pt x="8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373">
              <a:extLst>
                <a:ext uri="{FF2B5EF4-FFF2-40B4-BE49-F238E27FC236}">
                  <a16:creationId xmlns:a16="http://schemas.microsoft.com/office/drawing/2014/main" id="{BBA0625C-05B7-4BCD-8F16-E509DF137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29" y="2592206"/>
              <a:ext cx="2626" cy="2626"/>
            </a:xfrm>
            <a:custGeom>
              <a:avLst/>
              <a:gdLst>
                <a:gd name="T0" fmla="*/ 1 w 10"/>
                <a:gd name="T1" fmla="*/ 9 h 11"/>
                <a:gd name="T2" fmla="*/ 10 w 10"/>
                <a:gd name="T3" fmla="*/ 9 h 11"/>
                <a:gd name="T4" fmla="*/ 10 w 10"/>
                <a:gd name="T5" fmla="*/ 2 h 11"/>
                <a:gd name="T6" fmla="*/ 0 w 10"/>
                <a:gd name="T7" fmla="*/ 0 h 11"/>
                <a:gd name="T8" fmla="*/ 1 w 10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" y="9"/>
                  </a:moveTo>
                  <a:cubicBezTo>
                    <a:pt x="4" y="9"/>
                    <a:pt x="6" y="11"/>
                    <a:pt x="10" y="9"/>
                  </a:cubicBezTo>
                  <a:lnTo>
                    <a:pt x="10" y="2"/>
                  </a:lnTo>
                  <a:lnTo>
                    <a:pt x="0" y="0"/>
                  </a:lnTo>
                  <a:lnTo>
                    <a:pt x="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74">
              <a:extLst>
                <a:ext uri="{FF2B5EF4-FFF2-40B4-BE49-F238E27FC236}">
                  <a16:creationId xmlns:a16="http://schemas.microsoft.com/office/drawing/2014/main" id="{0AFB515F-140C-47B7-B3EB-0AAB1ED12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359" y="2694637"/>
              <a:ext cx="7879" cy="13132"/>
            </a:xfrm>
            <a:custGeom>
              <a:avLst/>
              <a:gdLst>
                <a:gd name="T0" fmla="*/ 15 w 27"/>
                <a:gd name="T1" fmla="*/ 0 h 44"/>
                <a:gd name="T2" fmla="*/ 5 w 27"/>
                <a:gd name="T3" fmla="*/ 4 h 44"/>
                <a:gd name="T4" fmla="*/ 1 w 27"/>
                <a:gd name="T5" fmla="*/ 17 h 44"/>
                <a:gd name="T6" fmla="*/ 6 w 27"/>
                <a:gd name="T7" fmla="*/ 32 h 44"/>
                <a:gd name="T8" fmla="*/ 19 w 27"/>
                <a:gd name="T9" fmla="*/ 33 h 44"/>
                <a:gd name="T10" fmla="*/ 25 w 27"/>
                <a:gd name="T11" fmla="*/ 23 h 44"/>
                <a:gd name="T12" fmla="*/ 19 w 27"/>
                <a:gd name="T13" fmla="*/ 13 h 44"/>
                <a:gd name="T14" fmla="*/ 15 w 27"/>
                <a:gd name="T1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44">
                  <a:moveTo>
                    <a:pt x="15" y="0"/>
                  </a:moveTo>
                  <a:lnTo>
                    <a:pt x="5" y="4"/>
                  </a:lnTo>
                  <a:cubicBezTo>
                    <a:pt x="4" y="6"/>
                    <a:pt x="0" y="13"/>
                    <a:pt x="1" y="17"/>
                  </a:cubicBezTo>
                  <a:cubicBezTo>
                    <a:pt x="2" y="21"/>
                    <a:pt x="4" y="30"/>
                    <a:pt x="6" y="32"/>
                  </a:cubicBezTo>
                  <a:cubicBezTo>
                    <a:pt x="9" y="33"/>
                    <a:pt x="13" y="44"/>
                    <a:pt x="19" y="33"/>
                  </a:cubicBezTo>
                  <a:cubicBezTo>
                    <a:pt x="19" y="33"/>
                    <a:pt x="27" y="27"/>
                    <a:pt x="25" y="23"/>
                  </a:cubicBezTo>
                  <a:cubicBezTo>
                    <a:pt x="24" y="18"/>
                    <a:pt x="20" y="17"/>
                    <a:pt x="19" y="13"/>
                  </a:cubicBezTo>
                  <a:cubicBezTo>
                    <a:pt x="18" y="1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375">
              <a:extLst>
                <a:ext uri="{FF2B5EF4-FFF2-40B4-BE49-F238E27FC236}">
                  <a16:creationId xmlns:a16="http://schemas.microsoft.com/office/drawing/2014/main" id="{E650C4A5-CA67-40F6-8A48-62343657B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612" y="2689384"/>
              <a:ext cx="2626" cy="5253"/>
            </a:xfrm>
            <a:custGeom>
              <a:avLst/>
              <a:gdLst>
                <a:gd name="T0" fmla="*/ 7 w 8"/>
                <a:gd name="T1" fmla="*/ 13 h 17"/>
                <a:gd name="T2" fmla="*/ 8 w 8"/>
                <a:gd name="T3" fmla="*/ 2 h 17"/>
                <a:gd name="T4" fmla="*/ 1 w 8"/>
                <a:gd name="T5" fmla="*/ 0 h 17"/>
                <a:gd name="T6" fmla="*/ 7 w 8"/>
                <a:gd name="T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7">
                  <a:moveTo>
                    <a:pt x="7" y="13"/>
                  </a:moveTo>
                  <a:lnTo>
                    <a:pt x="8" y="2"/>
                  </a:lnTo>
                  <a:lnTo>
                    <a:pt x="1" y="0"/>
                  </a:lnTo>
                  <a:cubicBezTo>
                    <a:pt x="0" y="2"/>
                    <a:pt x="1" y="17"/>
                    <a:pt x="7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376">
              <a:extLst>
                <a:ext uri="{FF2B5EF4-FFF2-40B4-BE49-F238E27FC236}">
                  <a16:creationId xmlns:a16="http://schemas.microsoft.com/office/drawing/2014/main" id="{C4544269-8E5F-485F-B515-D3BCD4B1C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3541" y="2680192"/>
              <a:ext cx="6567" cy="11819"/>
            </a:xfrm>
            <a:custGeom>
              <a:avLst/>
              <a:gdLst>
                <a:gd name="T0" fmla="*/ 23 w 25"/>
                <a:gd name="T1" fmla="*/ 1 h 41"/>
                <a:gd name="T2" fmla="*/ 4 w 25"/>
                <a:gd name="T3" fmla="*/ 18 h 41"/>
                <a:gd name="T4" fmla="*/ 4 w 25"/>
                <a:gd name="T5" fmla="*/ 32 h 41"/>
                <a:gd name="T6" fmla="*/ 19 w 25"/>
                <a:gd name="T7" fmla="*/ 13 h 41"/>
                <a:gd name="T8" fmla="*/ 23 w 25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1">
                  <a:moveTo>
                    <a:pt x="23" y="1"/>
                  </a:moveTo>
                  <a:cubicBezTo>
                    <a:pt x="22" y="0"/>
                    <a:pt x="9" y="14"/>
                    <a:pt x="4" y="18"/>
                  </a:cubicBezTo>
                  <a:cubicBezTo>
                    <a:pt x="0" y="22"/>
                    <a:pt x="4" y="30"/>
                    <a:pt x="4" y="32"/>
                  </a:cubicBezTo>
                  <a:cubicBezTo>
                    <a:pt x="9" y="41"/>
                    <a:pt x="17" y="17"/>
                    <a:pt x="19" y="13"/>
                  </a:cubicBezTo>
                  <a:cubicBezTo>
                    <a:pt x="22" y="9"/>
                    <a:pt x="25" y="2"/>
                    <a:pt x="23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377">
              <a:extLst>
                <a:ext uri="{FF2B5EF4-FFF2-40B4-BE49-F238E27FC236}">
                  <a16:creationId xmlns:a16="http://schemas.microsoft.com/office/drawing/2014/main" id="{CB714A1B-77CA-4398-8108-18EC95916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348" y="2686758"/>
              <a:ext cx="9193" cy="10506"/>
            </a:xfrm>
            <a:custGeom>
              <a:avLst/>
              <a:gdLst>
                <a:gd name="T0" fmla="*/ 17 w 31"/>
                <a:gd name="T1" fmla="*/ 0 h 35"/>
                <a:gd name="T2" fmla="*/ 8 w 31"/>
                <a:gd name="T3" fmla="*/ 8 h 35"/>
                <a:gd name="T4" fmla="*/ 1 w 31"/>
                <a:gd name="T5" fmla="*/ 12 h 35"/>
                <a:gd name="T6" fmla="*/ 5 w 31"/>
                <a:gd name="T7" fmla="*/ 28 h 35"/>
                <a:gd name="T8" fmla="*/ 17 w 31"/>
                <a:gd name="T9" fmla="*/ 24 h 35"/>
                <a:gd name="T10" fmla="*/ 23 w 31"/>
                <a:gd name="T11" fmla="*/ 31 h 35"/>
                <a:gd name="T12" fmla="*/ 25 w 31"/>
                <a:gd name="T13" fmla="*/ 7 h 35"/>
                <a:gd name="T14" fmla="*/ 17 w 31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35">
                  <a:moveTo>
                    <a:pt x="17" y="0"/>
                  </a:moveTo>
                  <a:lnTo>
                    <a:pt x="8" y="8"/>
                  </a:lnTo>
                  <a:cubicBezTo>
                    <a:pt x="5" y="8"/>
                    <a:pt x="2" y="8"/>
                    <a:pt x="1" y="12"/>
                  </a:cubicBezTo>
                  <a:cubicBezTo>
                    <a:pt x="0" y="16"/>
                    <a:pt x="2" y="29"/>
                    <a:pt x="5" y="28"/>
                  </a:cubicBezTo>
                  <a:cubicBezTo>
                    <a:pt x="8" y="27"/>
                    <a:pt x="17" y="22"/>
                    <a:pt x="17" y="24"/>
                  </a:cubicBezTo>
                  <a:cubicBezTo>
                    <a:pt x="17" y="25"/>
                    <a:pt x="16" y="35"/>
                    <a:pt x="23" y="31"/>
                  </a:cubicBezTo>
                  <a:cubicBezTo>
                    <a:pt x="29" y="27"/>
                    <a:pt x="31" y="16"/>
                    <a:pt x="25" y="7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378">
              <a:extLst>
                <a:ext uri="{FF2B5EF4-FFF2-40B4-BE49-F238E27FC236}">
                  <a16:creationId xmlns:a16="http://schemas.microsoft.com/office/drawing/2014/main" id="{ABE9C687-8C3B-47F6-8C2B-3B6AC009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466" y="2543617"/>
              <a:ext cx="5253" cy="2626"/>
            </a:xfrm>
            <a:custGeom>
              <a:avLst/>
              <a:gdLst>
                <a:gd name="T0" fmla="*/ 4 w 17"/>
                <a:gd name="T1" fmla="*/ 9 h 11"/>
                <a:gd name="T2" fmla="*/ 13 w 17"/>
                <a:gd name="T3" fmla="*/ 9 h 11"/>
                <a:gd name="T4" fmla="*/ 13 w 17"/>
                <a:gd name="T5" fmla="*/ 1 h 11"/>
                <a:gd name="T6" fmla="*/ 4 w 17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4" y="9"/>
                  </a:moveTo>
                  <a:cubicBezTo>
                    <a:pt x="8" y="11"/>
                    <a:pt x="11" y="11"/>
                    <a:pt x="13" y="9"/>
                  </a:cubicBezTo>
                  <a:cubicBezTo>
                    <a:pt x="13" y="9"/>
                    <a:pt x="17" y="2"/>
                    <a:pt x="13" y="1"/>
                  </a:cubicBezTo>
                  <a:cubicBezTo>
                    <a:pt x="8" y="0"/>
                    <a:pt x="0" y="7"/>
                    <a:pt x="4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379">
              <a:extLst>
                <a:ext uri="{FF2B5EF4-FFF2-40B4-BE49-F238E27FC236}">
                  <a16:creationId xmlns:a16="http://schemas.microsoft.com/office/drawing/2014/main" id="{55AE48CB-E30B-4C90-AB86-6EF936E9B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900" y="2527859"/>
              <a:ext cx="13132" cy="13132"/>
            </a:xfrm>
            <a:custGeom>
              <a:avLst/>
              <a:gdLst>
                <a:gd name="T0" fmla="*/ 7 w 46"/>
                <a:gd name="T1" fmla="*/ 32 h 45"/>
                <a:gd name="T2" fmla="*/ 30 w 46"/>
                <a:gd name="T3" fmla="*/ 34 h 45"/>
                <a:gd name="T4" fmla="*/ 36 w 46"/>
                <a:gd name="T5" fmla="*/ 43 h 45"/>
                <a:gd name="T6" fmla="*/ 37 w 46"/>
                <a:gd name="T7" fmla="*/ 32 h 45"/>
                <a:gd name="T8" fmla="*/ 44 w 46"/>
                <a:gd name="T9" fmla="*/ 11 h 45"/>
                <a:gd name="T10" fmla="*/ 30 w 46"/>
                <a:gd name="T11" fmla="*/ 3 h 45"/>
                <a:gd name="T12" fmla="*/ 24 w 46"/>
                <a:gd name="T13" fmla="*/ 19 h 45"/>
                <a:gd name="T14" fmla="*/ 2 w 46"/>
                <a:gd name="T15" fmla="*/ 17 h 45"/>
                <a:gd name="T16" fmla="*/ 7 w 46"/>
                <a:gd name="T17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5">
                  <a:moveTo>
                    <a:pt x="7" y="32"/>
                  </a:moveTo>
                  <a:cubicBezTo>
                    <a:pt x="15" y="31"/>
                    <a:pt x="29" y="29"/>
                    <a:pt x="30" y="34"/>
                  </a:cubicBezTo>
                  <a:cubicBezTo>
                    <a:pt x="31" y="38"/>
                    <a:pt x="32" y="45"/>
                    <a:pt x="36" y="43"/>
                  </a:cubicBezTo>
                  <a:cubicBezTo>
                    <a:pt x="39" y="41"/>
                    <a:pt x="38" y="38"/>
                    <a:pt x="37" y="32"/>
                  </a:cubicBezTo>
                  <a:cubicBezTo>
                    <a:pt x="36" y="27"/>
                    <a:pt x="46" y="16"/>
                    <a:pt x="44" y="11"/>
                  </a:cubicBezTo>
                  <a:cubicBezTo>
                    <a:pt x="42" y="6"/>
                    <a:pt x="33" y="0"/>
                    <a:pt x="30" y="3"/>
                  </a:cubicBezTo>
                  <a:cubicBezTo>
                    <a:pt x="26" y="5"/>
                    <a:pt x="28" y="20"/>
                    <a:pt x="24" y="19"/>
                  </a:cubicBezTo>
                  <a:cubicBezTo>
                    <a:pt x="20" y="18"/>
                    <a:pt x="5" y="13"/>
                    <a:pt x="2" y="17"/>
                  </a:cubicBezTo>
                  <a:cubicBezTo>
                    <a:pt x="0" y="22"/>
                    <a:pt x="0" y="33"/>
                    <a:pt x="7" y="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380">
              <a:extLst>
                <a:ext uri="{FF2B5EF4-FFF2-40B4-BE49-F238E27FC236}">
                  <a16:creationId xmlns:a16="http://schemas.microsoft.com/office/drawing/2014/main" id="{1D29B55D-15CE-4BA4-821F-40318F49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900" y="2523919"/>
              <a:ext cx="6567" cy="7879"/>
            </a:xfrm>
            <a:custGeom>
              <a:avLst/>
              <a:gdLst>
                <a:gd name="T0" fmla="*/ 19 w 19"/>
                <a:gd name="T1" fmla="*/ 15 h 24"/>
                <a:gd name="T2" fmla="*/ 17 w 19"/>
                <a:gd name="T3" fmla="*/ 0 h 24"/>
                <a:gd name="T4" fmla="*/ 3 w 19"/>
                <a:gd name="T5" fmla="*/ 9 h 24"/>
                <a:gd name="T6" fmla="*/ 19 w 19"/>
                <a:gd name="T7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19" y="15"/>
                  </a:moveTo>
                  <a:lnTo>
                    <a:pt x="17" y="0"/>
                  </a:lnTo>
                  <a:cubicBezTo>
                    <a:pt x="14" y="0"/>
                    <a:pt x="0" y="4"/>
                    <a:pt x="3" y="9"/>
                  </a:cubicBezTo>
                  <a:cubicBezTo>
                    <a:pt x="7" y="14"/>
                    <a:pt x="18" y="24"/>
                    <a:pt x="19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81">
              <a:extLst>
                <a:ext uri="{FF2B5EF4-FFF2-40B4-BE49-F238E27FC236}">
                  <a16:creationId xmlns:a16="http://schemas.microsoft.com/office/drawing/2014/main" id="{A0AF0C3F-CB2B-4574-8A63-36AF8A94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779" y="2517353"/>
              <a:ext cx="5253" cy="9193"/>
            </a:xfrm>
            <a:custGeom>
              <a:avLst/>
              <a:gdLst>
                <a:gd name="T0" fmla="*/ 11 w 18"/>
                <a:gd name="T1" fmla="*/ 27 h 28"/>
                <a:gd name="T2" fmla="*/ 18 w 18"/>
                <a:gd name="T3" fmla="*/ 21 h 28"/>
                <a:gd name="T4" fmla="*/ 11 w 18"/>
                <a:gd name="T5" fmla="*/ 1 h 28"/>
                <a:gd name="T6" fmla="*/ 5 w 18"/>
                <a:gd name="T7" fmla="*/ 18 h 28"/>
                <a:gd name="T8" fmla="*/ 11 w 18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2" y="28"/>
                    <a:pt x="18" y="27"/>
                    <a:pt x="18" y="21"/>
                  </a:cubicBezTo>
                  <a:cubicBezTo>
                    <a:pt x="18" y="14"/>
                    <a:pt x="13" y="0"/>
                    <a:pt x="11" y="1"/>
                  </a:cubicBezTo>
                  <a:cubicBezTo>
                    <a:pt x="9" y="2"/>
                    <a:pt x="6" y="14"/>
                    <a:pt x="5" y="18"/>
                  </a:cubicBezTo>
                  <a:cubicBezTo>
                    <a:pt x="4" y="21"/>
                    <a:pt x="0" y="26"/>
                    <a:pt x="11" y="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82">
              <a:extLst>
                <a:ext uri="{FF2B5EF4-FFF2-40B4-BE49-F238E27FC236}">
                  <a16:creationId xmlns:a16="http://schemas.microsoft.com/office/drawing/2014/main" id="{861A779B-8651-4407-8D2C-C87E5F2F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345" y="2514726"/>
              <a:ext cx="3940" cy="5253"/>
            </a:xfrm>
            <a:custGeom>
              <a:avLst/>
              <a:gdLst>
                <a:gd name="T0" fmla="*/ 12 w 14"/>
                <a:gd name="T1" fmla="*/ 9 h 14"/>
                <a:gd name="T2" fmla="*/ 10 w 14"/>
                <a:gd name="T3" fmla="*/ 0 h 14"/>
                <a:gd name="T4" fmla="*/ 3 w 14"/>
                <a:gd name="T5" fmla="*/ 4 h 14"/>
                <a:gd name="T6" fmla="*/ 12 w 14"/>
                <a:gd name="T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12" y="9"/>
                  </a:moveTo>
                  <a:cubicBezTo>
                    <a:pt x="12" y="9"/>
                    <a:pt x="14" y="0"/>
                    <a:pt x="10" y="0"/>
                  </a:cubicBezTo>
                  <a:cubicBezTo>
                    <a:pt x="6" y="0"/>
                    <a:pt x="0" y="1"/>
                    <a:pt x="3" y="4"/>
                  </a:cubicBezTo>
                  <a:cubicBezTo>
                    <a:pt x="5" y="8"/>
                    <a:pt x="7" y="14"/>
                    <a:pt x="12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83">
              <a:extLst>
                <a:ext uri="{FF2B5EF4-FFF2-40B4-BE49-F238E27FC236}">
                  <a16:creationId xmlns:a16="http://schemas.microsoft.com/office/drawing/2014/main" id="{EE9562AC-0D0E-480B-814B-50628371D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782" y="2458258"/>
              <a:ext cx="7879" cy="9193"/>
            </a:xfrm>
            <a:custGeom>
              <a:avLst/>
              <a:gdLst>
                <a:gd name="T0" fmla="*/ 11 w 29"/>
                <a:gd name="T1" fmla="*/ 16 h 32"/>
                <a:gd name="T2" fmla="*/ 23 w 29"/>
                <a:gd name="T3" fmla="*/ 30 h 32"/>
                <a:gd name="T4" fmla="*/ 26 w 29"/>
                <a:gd name="T5" fmla="*/ 19 h 32"/>
                <a:gd name="T6" fmla="*/ 18 w 29"/>
                <a:gd name="T7" fmla="*/ 14 h 32"/>
                <a:gd name="T8" fmla="*/ 15 w 29"/>
                <a:gd name="T9" fmla="*/ 5 h 32"/>
                <a:gd name="T10" fmla="*/ 3 w 29"/>
                <a:gd name="T11" fmla="*/ 5 h 32"/>
                <a:gd name="T12" fmla="*/ 11 w 29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2">
                  <a:moveTo>
                    <a:pt x="11" y="16"/>
                  </a:moveTo>
                  <a:cubicBezTo>
                    <a:pt x="12" y="20"/>
                    <a:pt x="17" y="32"/>
                    <a:pt x="23" y="30"/>
                  </a:cubicBezTo>
                  <a:cubicBezTo>
                    <a:pt x="23" y="30"/>
                    <a:pt x="29" y="22"/>
                    <a:pt x="26" y="19"/>
                  </a:cubicBezTo>
                  <a:cubicBezTo>
                    <a:pt x="23" y="15"/>
                    <a:pt x="18" y="17"/>
                    <a:pt x="18" y="14"/>
                  </a:cubicBezTo>
                  <a:cubicBezTo>
                    <a:pt x="17" y="11"/>
                    <a:pt x="19" y="5"/>
                    <a:pt x="15" y="5"/>
                  </a:cubicBezTo>
                  <a:cubicBezTo>
                    <a:pt x="10" y="5"/>
                    <a:pt x="0" y="0"/>
                    <a:pt x="3" y="5"/>
                  </a:cubicBezTo>
                  <a:cubicBezTo>
                    <a:pt x="5" y="10"/>
                    <a:pt x="10" y="13"/>
                    <a:pt x="11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84">
              <a:extLst>
                <a:ext uri="{FF2B5EF4-FFF2-40B4-BE49-F238E27FC236}">
                  <a16:creationId xmlns:a16="http://schemas.microsoft.com/office/drawing/2014/main" id="{B602C893-F06C-48F1-81CC-6D0C7493A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156" y="2460884"/>
              <a:ext cx="10506" cy="13132"/>
            </a:xfrm>
            <a:custGeom>
              <a:avLst/>
              <a:gdLst>
                <a:gd name="T0" fmla="*/ 30 w 34"/>
                <a:gd name="T1" fmla="*/ 33 h 45"/>
                <a:gd name="T2" fmla="*/ 18 w 34"/>
                <a:gd name="T3" fmla="*/ 24 h 45"/>
                <a:gd name="T4" fmla="*/ 9 w 34"/>
                <a:gd name="T5" fmla="*/ 12 h 45"/>
                <a:gd name="T6" fmla="*/ 3 w 34"/>
                <a:gd name="T7" fmla="*/ 2 h 45"/>
                <a:gd name="T8" fmla="*/ 3 w 34"/>
                <a:gd name="T9" fmla="*/ 16 h 45"/>
                <a:gd name="T10" fmla="*/ 12 w 34"/>
                <a:gd name="T11" fmla="*/ 31 h 45"/>
                <a:gd name="T12" fmla="*/ 30 w 34"/>
                <a:gd name="T13" fmla="*/ 40 h 45"/>
                <a:gd name="T14" fmla="*/ 30 w 34"/>
                <a:gd name="T15" fmla="*/ 3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5">
                  <a:moveTo>
                    <a:pt x="30" y="33"/>
                  </a:moveTo>
                  <a:cubicBezTo>
                    <a:pt x="25" y="31"/>
                    <a:pt x="21" y="27"/>
                    <a:pt x="18" y="24"/>
                  </a:cubicBezTo>
                  <a:cubicBezTo>
                    <a:pt x="15" y="21"/>
                    <a:pt x="11" y="18"/>
                    <a:pt x="9" y="12"/>
                  </a:cubicBezTo>
                  <a:cubicBezTo>
                    <a:pt x="8" y="6"/>
                    <a:pt x="6" y="0"/>
                    <a:pt x="3" y="2"/>
                  </a:cubicBezTo>
                  <a:cubicBezTo>
                    <a:pt x="0" y="4"/>
                    <a:pt x="1" y="10"/>
                    <a:pt x="3" y="16"/>
                  </a:cubicBezTo>
                  <a:cubicBezTo>
                    <a:pt x="5" y="23"/>
                    <a:pt x="6" y="27"/>
                    <a:pt x="12" y="31"/>
                  </a:cubicBezTo>
                  <a:cubicBezTo>
                    <a:pt x="17" y="36"/>
                    <a:pt x="23" y="45"/>
                    <a:pt x="30" y="40"/>
                  </a:cubicBezTo>
                  <a:cubicBezTo>
                    <a:pt x="30" y="40"/>
                    <a:pt x="34" y="35"/>
                    <a:pt x="30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85">
              <a:extLst>
                <a:ext uri="{FF2B5EF4-FFF2-40B4-BE49-F238E27FC236}">
                  <a16:creationId xmlns:a16="http://schemas.microsoft.com/office/drawing/2014/main" id="{1990C7E9-522E-41DF-9A5A-927880B5D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9095" y="2476643"/>
              <a:ext cx="5253" cy="6567"/>
            </a:xfrm>
            <a:custGeom>
              <a:avLst/>
              <a:gdLst>
                <a:gd name="T0" fmla="*/ 7 w 17"/>
                <a:gd name="T1" fmla="*/ 4 h 21"/>
                <a:gd name="T2" fmla="*/ 4 w 17"/>
                <a:gd name="T3" fmla="*/ 16 h 21"/>
                <a:gd name="T4" fmla="*/ 17 w 17"/>
                <a:gd name="T5" fmla="*/ 14 h 21"/>
                <a:gd name="T6" fmla="*/ 13 w 17"/>
                <a:gd name="T7" fmla="*/ 4 h 21"/>
                <a:gd name="T8" fmla="*/ 7 w 17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7" y="4"/>
                  </a:moveTo>
                  <a:cubicBezTo>
                    <a:pt x="5" y="6"/>
                    <a:pt x="0" y="13"/>
                    <a:pt x="4" y="16"/>
                  </a:cubicBezTo>
                  <a:cubicBezTo>
                    <a:pt x="8" y="19"/>
                    <a:pt x="17" y="21"/>
                    <a:pt x="17" y="14"/>
                  </a:cubicBezTo>
                  <a:cubicBezTo>
                    <a:pt x="17" y="13"/>
                    <a:pt x="15" y="8"/>
                    <a:pt x="13" y="4"/>
                  </a:cubicBezTo>
                  <a:cubicBezTo>
                    <a:pt x="11" y="0"/>
                    <a:pt x="8" y="2"/>
                    <a:pt x="7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86">
              <a:extLst>
                <a:ext uri="{FF2B5EF4-FFF2-40B4-BE49-F238E27FC236}">
                  <a16:creationId xmlns:a16="http://schemas.microsoft.com/office/drawing/2014/main" id="{8BE6B8F4-5DF4-48F0-8420-082A78BC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409" y="2487148"/>
              <a:ext cx="2626" cy="9193"/>
            </a:xfrm>
            <a:custGeom>
              <a:avLst/>
              <a:gdLst>
                <a:gd name="T0" fmla="*/ 6 w 10"/>
                <a:gd name="T1" fmla="*/ 1 h 31"/>
                <a:gd name="T2" fmla="*/ 0 w 10"/>
                <a:gd name="T3" fmla="*/ 10 h 31"/>
                <a:gd name="T4" fmla="*/ 4 w 10"/>
                <a:gd name="T5" fmla="*/ 28 h 31"/>
                <a:gd name="T6" fmla="*/ 8 w 10"/>
                <a:gd name="T7" fmla="*/ 14 h 31"/>
                <a:gd name="T8" fmla="*/ 6 w 10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1">
                  <a:moveTo>
                    <a:pt x="6" y="1"/>
                  </a:moveTo>
                  <a:cubicBezTo>
                    <a:pt x="2" y="0"/>
                    <a:pt x="1" y="4"/>
                    <a:pt x="0" y="10"/>
                  </a:cubicBezTo>
                  <a:cubicBezTo>
                    <a:pt x="0" y="16"/>
                    <a:pt x="1" y="31"/>
                    <a:pt x="4" y="28"/>
                  </a:cubicBezTo>
                  <a:cubicBezTo>
                    <a:pt x="8" y="26"/>
                    <a:pt x="10" y="20"/>
                    <a:pt x="8" y="14"/>
                  </a:cubicBezTo>
                  <a:cubicBezTo>
                    <a:pt x="8" y="13"/>
                    <a:pt x="9" y="2"/>
                    <a:pt x="6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87">
              <a:extLst>
                <a:ext uri="{FF2B5EF4-FFF2-40B4-BE49-F238E27FC236}">
                  <a16:creationId xmlns:a16="http://schemas.microsoft.com/office/drawing/2014/main" id="{8EB3ECC7-D3DA-4B7F-B689-7AE6156BB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903" y="2464824"/>
              <a:ext cx="3940" cy="5253"/>
            </a:xfrm>
            <a:custGeom>
              <a:avLst/>
              <a:gdLst>
                <a:gd name="T0" fmla="*/ 7 w 14"/>
                <a:gd name="T1" fmla="*/ 2 h 19"/>
                <a:gd name="T2" fmla="*/ 4 w 14"/>
                <a:gd name="T3" fmla="*/ 17 h 19"/>
                <a:gd name="T4" fmla="*/ 13 w 14"/>
                <a:gd name="T5" fmla="*/ 17 h 19"/>
                <a:gd name="T6" fmla="*/ 13 w 14"/>
                <a:gd name="T7" fmla="*/ 11 h 19"/>
                <a:gd name="T8" fmla="*/ 7 w 14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">
                  <a:moveTo>
                    <a:pt x="7" y="2"/>
                  </a:moveTo>
                  <a:cubicBezTo>
                    <a:pt x="3" y="4"/>
                    <a:pt x="0" y="17"/>
                    <a:pt x="4" y="17"/>
                  </a:cubicBezTo>
                  <a:cubicBezTo>
                    <a:pt x="7" y="18"/>
                    <a:pt x="13" y="19"/>
                    <a:pt x="13" y="17"/>
                  </a:cubicBezTo>
                  <a:cubicBezTo>
                    <a:pt x="13" y="15"/>
                    <a:pt x="14" y="14"/>
                    <a:pt x="13" y="11"/>
                  </a:cubicBezTo>
                  <a:cubicBezTo>
                    <a:pt x="13" y="10"/>
                    <a:pt x="11" y="0"/>
                    <a:pt x="7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88">
              <a:extLst>
                <a:ext uri="{FF2B5EF4-FFF2-40B4-BE49-F238E27FC236}">
                  <a16:creationId xmlns:a16="http://schemas.microsoft.com/office/drawing/2014/main" id="{8E8B5E87-8E53-48E9-AFD2-BD78D79E1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630" y="2653928"/>
              <a:ext cx="60408" cy="66975"/>
            </a:xfrm>
            <a:custGeom>
              <a:avLst/>
              <a:gdLst>
                <a:gd name="T0" fmla="*/ 134 w 203"/>
                <a:gd name="T1" fmla="*/ 133 h 223"/>
                <a:gd name="T2" fmla="*/ 159 w 203"/>
                <a:gd name="T3" fmla="*/ 123 h 223"/>
                <a:gd name="T4" fmla="*/ 156 w 203"/>
                <a:gd name="T5" fmla="*/ 91 h 223"/>
                <a:gd name="T6" fmla="*/ 166 w 203"/>
                <a:gd name="T7" fmla="*/ 81 h 223"/>
                <a:gd name="T8" fmla="*/ 178 w 203"/>
                <a:gd name="T9" fmla="*/ 88 h 223"/>
                <a:gd name="T10" fmla="*/ 196 w 203"/>
                <a:gd name="T11" fmla="*/ 87 h 223"/>
                <a:gd name="T12" fmla="*/ 202 w 203"/>
                <a:gd name="T13" fmla="*/ 66 h 223"/>
                <a:gd name="T14" fmla="*/ 188 w 203"/>
                <a:gd name="T15" fmla="*/ 57 h 223"/>
                <a:gd name="T16" fmla="*/ 166 w 203"/>
                <a:gd name="T17" fmla="*/ 56 h 223"/>
                <a:gd name="T18" fmla="*/ 163 w 203"/>
                <a:gd name="T19" fmla="*/ 49 h 223"/>
                <a:gd name="T20" fmla="*/ 152 w 203"/>
                <a:gd name="T21" fmla="*/ 42 h 223"/>
                <a:gd name="T22" fmla="*/ 144 w 203"/>
                <a:gd name="T23" fmla="*/ 33 h 223"/>
                <a:gd name="T24" fmla="*/ 149 w 203"/>
                <a:gd name="T25" fmla="*/ 22 h 223"/>
                <a:gd name="T26" fmla="*/ 150 w 203"/>
                <a:gd name="T27" fmla="*/ 8 h 223"/>
                <a:gd name="T28" fmla="*/ 123 w 203"/>
                <a:gd name="T29" fmla="*/ 3 h 223"/>
                <a:gd name="T30" fmla="*/ 97 w 203"/>
                <a:gd name="T31" fmla="*/ 8 h 223"/>
                <a:gd name="T32" fmla="*/ 92 w 203"/>
                <a:gd name="T33" fmla="*/ 26 h 223"/>
                <a:gd name="T34" fmla="*/ 96 w 203"/>
                <a:gd name="T35" fmla="*/ 41 h 223"/>
                <a:gd name="T36" fmla="*/ 104 w 203"/>
                <a:gd name="T37" fmla="*/ 53 h 223"/>
                <a:gd name="T38" fmla="*/ 93 w 203"/>
                <a:gd name="T39" fmla="*/ 49 h 223"/>
                <a:gd name="T40" fmla="*/ 78 w 203"/>
                <a:gd name="T41" fmla="*/ 50 h 223"/>
                <a:gd name="T42" fmla="*/ 82 w 203"/>
                <a:gd name="T43" fmla="*/ 38 h 223"/>
                <a:gd name="T44" fmla="*/ 79 w 203"/>
                <a:gd name="T45" fmla="*/ 25 h 223"/>
                <a:gd name="T46" fmla="*/ 66 w 203"/>
                <a:gd name="T47" fmla="*/ 51 h 223"/>
                <a:gd name="T48" fmla="*/ 54 w 203"/>
                <a:gd name="T49" fmla="*/ 59 h 223"/>
                <a:gd name="T50" fmla="*/ 46 w 203"/>
                <a:gd name="T51" fmla="*/ 51 h 223"/>
                <a:gd name="T52" fmla="*/ 35 w 203"/>
                <a:gd name="T53" fmla="*/ 50 h 223"/>
                <a:gd name="T54" fmla="*/ 26 w 203"/>
                <a:gd name="T55" fmla="*/ 46 h 223"/>
                <a:gd name="T56" fmla="*/ 15 w 203"/>
                <a:gd name="T57" fmla="*/ 60 h 223"/>
                <a:gd name="T58" fmla="*/ 21 w 203"/>
                <a:gd name="T59" fmla="*/ 62 h 223"/>
                <a:gd name="T60" fmla="*/ 24 w 203"/>
                <a:gd name="T61" fmla="*/ 66 h 223"/>
                <a:gd name="T62" fmla="*/ 31 w 203"/>
                <a:gd name="T63" fmla="*/ 75 h 223"/>
                <a:gd name="T64" fmla="*/ 16 w 203"/>
                <a:gd name="T65" fmla="*/ 77 h 223"/>
                <a:gd name="T66" fmla="*/ 15 w 203"/>
                <a:gd name="T67" fmla="*/ 94 h 223"/>
                <a:gd name="T68" fmla="*/ 25 w 203"/>
                <a:gd name="T69" fmla="*/ 110 h 223"/>
                <a:gd name="T70" fmla="*/ 32 w 203"/>
                <a:gd name="T71" fmla="*/ 127 h 223"/>
                <a:gd name="T72" fmla="*/ 15 w 203"/>
                <a:gd name="T73" fmla="*/ 138 h 223"/>
                <a:gd name="T74" fmla="*/ 6 w 203"/>
                <a:gd name="T75" fmla="*/ 162 h 223"/>
                <a:gd name="T76" fmla="*/ 32 w 203"/>
                <a:gd name="T77" fmla="*/ 168 h 223"/>
                <a:gd name="T78" fmla="*/ 44 w 203"/>
                <a:gd name="T79" fmla="*/ 193 h 223"/>
                <a:gd name="T80" fmla="*/ 39 w 203"/>
                <a:gd name="T81" fmla="*/ 208 h 223"/>
                <a:gd name="T82" fmla="*/ 41 w 203"/>
                <a:gd name="T83" fmla="*/ 216 h 223"/>
                <a:gd name="T84" fmla="*/ 42 w 203"/>
                <a:gd name="T85" fmla="*/ 215 h 223"/>
                <a:gd name="T86" fmla="*/ 80 w 203"/>
                <a:gd name="T87" fmla="*/ 217 h 223"/>
                <a:gd name="T88" fmla="*/ 95 w 203"/>
                <a:gd name="T89" fmla="*/ 223 h 223"/>
                <a:gd name="T90" fmla="*/ 112 w 203"/>
                <a:gd name="T91" fmla="*/ 222 h 223"/>
                <a:gd name="T92" fmla="*/ 112 w 203"/>
                <a:gd name="T93" fmla="*/ 223 h 223"/>
                <a:gd name="T94" fmla="*/ 112 w 203"/>
                <a:gd name="T95" fmla="*/ 212 h 223"/>
                <a:gd name="T96" fmla="*/ 103 w 203"/>
                <a:gd name="T97" fmla="*/ 191 h 223"/>
                <a:gd name="T98" fmla="*/ 109 w 203"/>
                <a:gd name="T99" fmla="*/ 180 h 223"/>
                <a:gd name="T100" fmla="*/ 105 w 203"/>
                <a:gd name="T101" fmla="*/ 169 h 223"/>
                <a:gd name="T102" fmla="*/ 118 w 203"/>
                <a:gd name="T103" fmla="*/ 152 h 223"/>
                <a:gd name="T104" fmla="*/ 134 w 203"/>
                <a:gd name="T105" fmla="*/ 13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" h="223">
                  <a:moveTo>
                    <a:pt x="134" y="133"/>
                  </a:moveTo>
                  <a:cubicBezTo>
                    <a:pt x="142" y="129"/>
                    <a:pt x="156" y="132"/>
                    <a:pt x="159" y="123"/>
                  </a:cubicBezTo>
                  <a:cubicBezTo>
                    <a:pt x="162" y="111"/>
                    <a:pt x="154" y="102"/>
                    <a:pt x="156" y="91"/>
                  </a:cubicBezTo>
                  <a:cubicBezTo>
                    <a:pt x="157" y="86"/>
                    <a:pt x="159" y="80"/>
                    <a:pt x="166" y="81"/>
                  </a:cubicBezTo>
                  <a:lnTo>
                    <a:pt x="178" y="88"/>
                  </a:lnTo>
                  <a:cubicBezTo>
                    <a:pt x="185" y="89"/>
                    <a:pt x="190" y="95"/>
                    <a:pt x="196" y="87"/>
                  </a:cubicBezTo>
                  <a:cubicBezTo>
                    <a:pt x="199" y="81"/>
                    <a:pt x="203" y="73"/>
                    <a:pt x="202" y="66"/>
                  </a:cubicBezTo>
                  <a:cubicBezTo>
                    <a:pt x="202" y="56"/>
                    <a:pt x="197" y="58"/>
                    <a:pt x="188" y="57"/>
                  </a:cubicBezTo>
                  <a:cubicBezTo>
                    <a:pt x="182" y="57"/>
                    <a:pt x="173" y="58"/>
                    <a:pt x="166" y="56"/>
                  </a:cubicBezTo>
                  <a:lnTo>
                    <a:pt x="163" y="49"/>
                  </a:lnTo>
                  <a:cubicBezTo>
                    <a:pt x="158" y="47"/>
                    <a:pt x="156" y="45"/>
                    <a:pt x="152" y="42"/>
                  </a:cubicBezTo>
                  <a:cubicBezTo>
                    <a:pt x="149" y="39"/>
                    <a:pt x="144" y="37"/>
                    <a:pt x="144" y="33"/>
                  </a:cubicBezTo>
                  <a:cubicBezTo>
                    <a:pt x="143" y="29"/>
                    <a:pt x="148" y="26"/>
                    <a:pt x="149" y="22"/>
                  </a:cubicBezTo>
                  <a:cubicBezTo>
                    <a:pt x="150" y="19"/>
                    <a:pt x="151" y="10"/>
                    <a:pt x="150" y="8"/>
                  </a:cubicBezTo>
                  <a:cubicBezTo>
                    <a:pt x="145" y="0"/>
                    <a:pt x="130" y="2"/>
                    <a:pt x="123" y="3"/>
                  </a:cubicBezTo>
                  <a:cubicBezTo>
                    <a:pt x="112" y="4"/>
                    <a:pt x="107" y="9"/>
                    <a:pt x="97" y="8"/>
                  </a:cubicBezTo>
                  <a:cubicBezTo>
                    <a:pt x="79" y="6"/>
                    <a:pt x="88" y="17"/>
                    <a:pt x="92" y="26"/>
                  </a:cubicBezTo>
                  <a:cubicBezTo>
                    <a:pt x="95" y="31"/>
                    <a:pt x="93" y="36"/>
                    <a:pt x="96" y="41"/>
                  </a:cubicBezTo>
                  <a:cubicBezTo>
                    <a:pt x="98" y="44"/>
                    <a:pt x="106" y="50"/>
                    <a:pt x="104" y="53"/>
                  </a:cubicBezTo>
                  <a:cubicBezTo>
                    <a:pt x="101" y="57"/>
                    <a:pt x="96" y="50"/>
                    <a:pt x="93" y="49"/>
                  </a:cubicBezTo>
                  <a:cubicBezTo>
                    <a:pt x="89" y="48"/>
                    <a:pt x="81" y="54"/>
                    <a:pt x="78" y="50"/>
                  </a:cubicBezTo>
                  <a:cubicBezTo>
                    <a:pt x="75" y="47"/>
                    <a:pt x="82" y="41"/>
                    <a:pt x="82" y="38"/>
                  </a:cubicBezTo>
                  <a:cubicBezTo>
                    <a:pt x="83" y="33"/>
                    <a:pt x="80" y="28"/>
                    <a:pt x="79" y="25"/>
                  </a:cubicBezTo>
                  <a:cubicBezTo>
                    <a:pt x="62" y="23"/>
                    <a:pt x="62" y="40"/>
                    <a:pt x="66" y="51"/>
                  </a:cubicBezTo>
                  <a:cubicBezTo>
                    <a:pt x="61" y="52"/>
                    <a:pt x="59" y="59"/>
                    <a:pt x="54" y="59"/>
                  </a:cubicBezTo>
                  <a:cubicBezTo>
                    <a:pt x="49" y="60"/>
                    <a:pt x="49" y="54"/>
                    <a:pt x="46" y="51"/>
                  </a:cubicBezTo>
                  <a:cubicBezTo>
                    <a:pt x="42" y="47"/>
                    <a:pt x="41" y="50"/>
                    <a:pt x="35" y="50"/>
                  </a:cubicBezTo>
                  <a:cubicBezTo>
                    <a:pt x="30" y="51"/>
                    <a:pt x="30" y="47"/>
                    <a:pt x="26" y="46"/>
                  </a:cubicBezTo>
                  <a:cubicBezTo>
                    <a:pt x="19" y="44"/>
                    <a:pt x="7" y="53"/>
                    <a:pt x="15" y="60"/>
                  </a:cubicBezTo>
                  <a:lnTo>
                    <a:pt x="21" y="62"/>
                  </a:lnTo>
                  <a:lnTo>
                    <a:pt x="24" y="66"/>
                  </a:lnTo>
                  <a:cubicBezTo>
                    <a:pt x="26" y="70"/>
                    <a:pt x="27" y="73"/>
                    <a:pt x="31" y="75"/>
                  </a:cubicBezTo>
                  <a:cubicBezTo>
                    <a:pt x="34" y="87"/>
                    <a:pt x="19" y="77"/>
                    <a:pt x="16" y="77"/>
                  </a:cubicBezTo>
                  <a:cubicBezTo>
                    <a:pt x="9" y="77"/>
                    <a:pt x="12" y="89"/>
                    <a:pt x="15" y="94"/>
                  </a:cubicBezTo>
                  <a:cubicBezTo>
                    <a:pt x="18" y="102"/>
                    <a:pt x="24" y="101"/>
                    <a:pt x="25" y="110"/>
                  </a:cubicBezTo>
                  <a:cubicBezTo>
                    <a:pt x="26" y="116"/>
                    <a:pt x="23" y="126"/>
                    <a:pt x="32" y="127"/>
                  </a:cubicBezTo>
                  <a:cubicBezTo>
                    <a:pt x="32" y="132"/>
                    <a:pt x="19" y="135"/>
                    <a:pt x="15" y="138"/>
                  </a:cubicBezTo>
                  <a:cubicBezTo>
                    <a:pt x="7" y="142"/>
                    <a:pt x="0" y="154"/>
                    <a:pt x="6" y="162"/>
                  </a:cubicBezTo>
                  <a:cubicBezTo>
                    <a:pt x="12" y="171"/>
                    <a:pt x="24" y="163"/>
                    <a:pt x="32" y="168"/>
                  </a:cubicBezTo>
                  <a:cubicBezTo>
                    <a:pt x="40" y="172"/>
                    <a:pt x="46" y="183"/>
                    <a:pt x="44" y="193"/>
                  </a:cubicBezTo>
                  <a:cubicBezTo>
                    <a:pt x="43" y="199"/>
                    <a:pt x="40" y="202"/>
                    <a:pt x="39" y="208"/>
                  </a:cubicBezTo>
                  <a:cubicBezTo>
                    <a:pt x="39" y="211"/>
                    <a:pt x="40" y="214"/>
                    <a:pt x="41" y="216"/>
                  </a:cubicBezTo>
                  <a:lnTo>
                    <a:pt x="42" y="215"/>
                  </a:lnTo>
                  <a:cubicBezTo>
                    <a:pt x="51" y="213"/>
                    <a:pt x="71" y="214"/>
                    <a:pt x="80" y="217"/>
                  </a:cubicBezTo>
                  <a:cubicBezTo>
                    <a:pt x="87" y="219"/>
                    <a:pt x="86" y="222"/>
                    <a:pt x="95" y="223"/>
                  </a:cubicBezTo>
                  <a:cubicBezTo>
                    <a:pt x="101" y="223"/>
                    <a:pt x="106" y="222"/>
                    <a:pt x="112" y="222"/>
                  </a:cubicBezTo>
                  <a:lnTo>
                    <a:pt x="112" y="223"/>
                  </a:lnTo>
                  <a:cubicBezTo>
                    <a:pt x="114" y="220"/>
                    <a:pt x="115" y="217"/>
                    <a:pt x="112" y="212"/>
                  </a:cubicBezTo>
                  <a:cubicBezTo>
                    <a:pt x="107" y="205"/>
                    <a:pt x="97" y="203"/>
                    <a:pt x="103" y="191"/>
                  </a:cubicBezTo>
                  <a:cubicBezTo>
                    <a:pt x="105" y="187"/>
                    <a:pt x="109" y="185"/>
                    <a:pt x="109" y="180"/>
                  </a:cubicBezTo>
                  <a:cubicBezTo>
                    <a:pt x="110" y="174"/>
                    <a:pt x="107" y="173"/>
                    <a:pt x="105" y="169"/>
                  </a:cubicBezTo>
                  <a:cubicBezTo>
                    <a:pt x="99" y="157"/>
                    <a:pt x="110" y="156"/>
                    <a:pt x="118" y="152"/>
                  </a:cubicBezTo>
                  <a:cubicBezTo>
                    <a:pt x="126" y="147"/>
                    <a:pt x="127" y="137"/>
                    <a:pt x="134" y="1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89">
              <a:extLst>
                <a:ext uri="{FF2B5EF4-FFF2-40B4-BE49-F238E27FC236}">
                  <a16:creationId xmlns:a16="http://schemas.microsoft.com/office/drawing/2014/main" id="{43D2BBB2-8E32-467D-800D-BC3CC1E1A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882" y="2625037"/>
              <a:ext cx="48590" cy="43337"/>
            </a:xfrm>
            <a:custGeom>
              <a:avLst/>
              <a:gdLst>
                <a:gd name="T0" fmla="*/ 18 w 164"/>
                <a:gd name="T1" fmla="*/ 125 h 143"/>
                <a:gd name="T2" fmla="*/ 32 w 164"/>
                <a:gd name="T3" fmla="*/ 139 h 143"/>
                <a:gd name="T4" fmla="*/ 33 w 164"/>
                <a:gd name="T5" fmla="*/ 106 h 143"/>
                <a:gd name="T6" fmla="*/ 61 w 164"/>
                <a:gd name="T7" fmla="*/ 91 h 143"/>
                <a:gd name="T8" fmla="*/ 83 w 164"/>
                <a:gd name="T9" fmla="*/ 95 h 143"/>
                <a:gd name="T10" fmla="*/ 100 w 164"/>
                <a:gd name="T11" fmla="*/ 95 h 143"/>
                <a:gd name="T12" fmla="*/ 111 w 164"/>
                <a:gd name="T13" fmla="*/ 87 h 143"/>
                <a:gd name="T14" fmla="*/ 142 w 164"/>
                <a:gd name="T15" fmla="*/ 92 h 143"/>
                <a:gd name="T16" fmla="*/ 150 w 164"/>
                <a:gd name="T17" fmla="*/ 58 h 143"/>
                <a:gd name="T18" fmla="*/ 153 w 164"/>
                <a:gd name="T19" fmla="*/ 21 h 143"/>
                <a:gd name="T20" fmla="*/ 159 w 164"/>
                <a:gd name="T21" fmla="*/ 1 h 143"/>
                <a:gd name="T22" fmla="*/ 144 w 164"/>
                <a:gd name="T23" fmla="*/ 15 h 143"/>
                <a:gd name="T24" fmla="*/ 112 w 164"/>
                <a:gd name="T25" fmla="*/ 35 h 143"/>
                <a:gd name="T26" fmla="*/ 93 w 164"/>
                <a:gd name="T27" fmla="*/ 46 h 143"/>
                <a:gd name="T28" fmla="*/ 83 w 164"/>
                <a:gd name="T29" fmla="*/ 69 h 143"/>
                <a:gd name="T30" fmla="*/ 58 w 164"/>
                <a:gd name="T31" fmla="*/ 77 h 143"/>
                <a:gd name="T32" fmla="*/ 40 w 164"/>
                <a:gd name="T33" fmla="*/ 87 h 143"/>
                <a:gd name="T34" fmla="*/ 17 w 164"/>
                <a:gd name="T35" fmla="*/ 90 h 143"/>
                <a:gd name="T36" fmla="*/ 13 w 164"/>
                <a:gd name="T37" fmla="*/ 107 h 143"/>
                <a:gd name="T38" fmla="*/ 3 w 164"/>
                <a:gd name="T39" fmla="*/ 119 h 143"/>
                <a:gd name="T40" fmla="*/ 18 w 164"/>
                <a:gd name="T41" fmla="*/ 1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143">
                  <a:moveTo>
                    <a:pt x="18" y="125"/>
                  </a:moveTo>
                  <a:cubicBezTo>
                    <a:pt x="23" y="129"/>
                    <a:pt x="31" y="143"/>
                    <a:pt x="32" y="139"/>
                  </a:cubicBezTo>
                  <a:cubicBezTo>
                    <a:pt x="32" y="135"/>
                    <a:pt x="24" y="114"/>
                    <a:pt x="33" y="106"/>
                  </a:cubicBezTo>
                  <a:cubicBezTo>
                    <a:pt x="43" y="98"/>
                    <a:pt x="52" y="93"/>
                    <a:pt x="61" y="91"/>
                  </a:cubicBezTo>
                  <a:cubicBezTo>
                    <a:pt x="61" y="91"/>
                    <a:pt x="73" y="91"/>
                    <a:pt x="83" y="95"/>
                  </a:cubicBezTo>
                  <a:cubicBezTo>
                    <a:pt x="83" y="95"/>
                    <a:pt x="98" y="100"/>
                    <a:pt x="100" y="95"/>
                  </a:cubicBezTo>
                  <a:cubicBezTo>
                    <a:pt x="102" y="90"/>
                    <a:pt x="101" y="86"/>
                    <a:pt x="111" y="87"/>
                  </a:cubicBezTo>
                  <a:cubicBezTo>
                    <a:pt x="121" y="88"/>
                    <a:pt x="135" y="99"/>
                    <a:pt x="142" y="92"/>
                  </a:cubicBezTo>
                  <a:cubicBezTo>
                    <a:pt x="149" y="85"/>
                    <a:pt x="151" y="71"/>
                    <a:pt x="150" y="58"/>
                  </a:cubicBezTo>
                  <a:cubicBezTo>
                    <a:pt x="149" y="46"/>
                    <a:pt x="148" y="27"/>
                    <a:pt x="153" y="21"/>
                  </a:cubicBezTo>
                  <a:cubicBezTo>
                    <a:pt x="158" y="15"/>
                    <a:pt x="164" y="2"/>
                    <a:pt x="159" y="1"/>
                  </a:cubicBezTo>
                  <a:cubicBezTo>
                    <a:pt x="153" y="0"/>
                    <a:pt x="152" y="9"/>
                    <a:pt x="144" y="15"/>
                  </a:cubicBezTo>
                  <a:cubicBezTo>
                    <a:pt x="137" y="21"/>
                    <a:pt x="121" y="36"/>
                    <a:pt x="112" y="35"/>
                  </a:cubicBezTo>
                  <a:cubicBezTo>
                    <a:pt x="102" y="34"/>
                    <a:pt x="97" y="36"/>
                    <a:pt x="93" y="46"/>
                  </a:cubicBezTo>
                  <a:cubicBezTo>
                    <a:pt x="89" y="56"/>
                    <a:pt x="93" y="63"/>
                    <a:pt x="83" y="69"/>
                  </a:cubicBezTo>
                  <a:cubicBezTo>
                    <a:pt x="73" y="75"/>
                    <a:pt x="68" y="76"/>
                    <a:pt x="58" y="77"/>
                  </a:cubicBezTo>
                  <a:cubicBezTo>
                    <a:pt x="49" y="79"/>
                    <a:pt x="47" y="87"/>
                    <a:pt x="40" y="87"/>
                  </a:cubicBezTo>
                  <a:cubicBezTo>
                    <a:pt x="33" y="88"/>
                    <a:pt x="20" y="84"/>
                    <a:pt x="17" y="90"/>
                  </a:cubicBezTo>
                  <a:cubicBezTo>
                    <a:pt x="15" y="96"/>
                    <a:pt x="18" y="102"/>
                    <a:pt x="13" y="107"/>
                  </a:cubicBezTo>
                  <a:cubicBezTo>
                    <a:pt x="9" y="111"/>
                    <a:pt x="0" y="113"/>
                    <a:pt x="3" y="119"/>
                  </a:cubicBezTo>
                  <a:cubicBezTo>
                    <a:pt x="5" y="124"/>
                    <a:pt x="13" y="120"/>
                    <a:pt x="18" y="12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90">
              <a:extLst>
                <a:ext uri="{FF2B5EF4-FFF2-40B4-BE49-F238E27FC236}">
                  <a16:creationId xmlns:a16="http://schemas.microsoft.com/office/drawing/2014/main" id="{D5943696-0C9F-43A9-BB0F-77BBAD654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075" y="2653928"/>
              <a:ext cx="7879" cy="10506"/>
            </a:xfrm>
            <a:custGeom>
              <a:avLst/>
              <a:gdLst>
                <a:gd name="T0" fmla="*/ 2 w 25"/>
                <a:gd name="T1" fmla="*/ 15 h 34"/>
                <a:gd name="T2" fmla="*/ 2 w 25"/>
                <a:gd name="T3" fmla="*/ 32 h 34"/>
                <a:gd name="T4" fmla="*/ 22 w 25"/>
                <a:gd name="T5" fmla="*/ 17 h 34"/>
                <a:gd name="T6" fmla="*/ 22 w 25"/>
                <a:gd name="T7" fmla="*/ 7 h 34"/>
                <a:gd name="T8" fmla="*/ 2 w 25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4">
                  <a:moveTo>
                    <a:pt x="2" y="15"/>
                  </a:moveTo>
                  <a:cubicBezTo>
                    <a:pt x="0" y="19"/>
                    <a:pt x="0" y="29"/>
                    <a:pt x="2" y="32"/>
                  </a:cubicBezTo>
                  <a:cubicBezTo>
                    <a:pt x="4" y="34"/>
                    <a:pt x="18" y="20"/>
                    <a:pt x="22" y="17"/>
                  </a:cubicBezTo>
                  <a:cubicBezTo>
                    <a:pt x="25" y="15"/>
                    <a:pt x="22" y="7"/>
                    <a:pt x="22" y="7"/>
                  </a:cubicBezTo>
                  <a:cubicBezTo>
                    <a:pt x="19" y="0"/>
                    <a:pt x="5" y="11"/>
                    <a:pt x="2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391">
              <a:extLst>
                <a:ext uri="{FF2B5EF4-FFF2-40B4-BE49-F238E27FC236}">
                  <a16:creationId xmlns:a16="http://schemas.microsoft.com/office/drawing/2014/main" id="{507F2086-5D14-459F-B91B-387D90605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400" y="2697264"/>
              <a:ext cx="21012" cy="21012"/>
            </a:xfrm>
            <a:custGeom>
              <a:avLst/>
              <a:gdLst>
                <a:gd name="T0" fmla="*/ 69 w 72"/>
                <a:gd name="T1" fmla="*/ 36 h 71"/>
                <a:gd name="T2" fmla="*/ 54 w 72"/>
                <a:gd name="T3" fmla="*/ 11 h 71"/>
                <a:gd name="T4" fmla="*/ 13 w 72"/>
                <a:gd name="T5" fmla="*/ 5 h 71"/>
                <a:gd name="T6" fmla="*/ 3 w 72"/>
                <a:gd name="T7" fmla="*/ 28 h 71"/>
                <a:gd name="T8" fmla="*/ 23 w 72"/>
                <a:gd name="T9" fmla="*/ 59 h 71"/>
                <a:gd name="T10" fmla="*/ 64 w 72"/>
                <a:gd name="T11" fmla="*/ 59 h 71"/>
                <a:gd name="T12" fmla="*/ 69 w 72"/>
                <a:gd name="T1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1">
                  <a:moveTo>
                    <a:pt x="69" y="36"/>
                  </a:moveTo>
                  <a:cubicBezTo>
                    <a:pt x="65" y="30"/>
                    <a:pt x="62" y="14"/>
                    <a:pt x="54" y="11"/>
                  </a:cubicBezTo>
                  <a:cubicBezTo>
                    <a:pt x="46" y="8"/>
                    <a:pt x="20" y="0"/>
                    <a:pt x="13" y="5"/>
                  </a:cubicBezTo>
                  <a:cubicBezTo>
                    <a:pt x="6" y="10"/>
                    <a:pt x="0" y="19"/>
                    <a:pt x="3" y="28"/>
                  </a:cubicBezTo>
                  <a:cubicBezTo>
                    <a:pt x="5" y="37"/>
                    <a:pt x="14" y="57"/>
                    <a:pt x="23" y="59"/>
                  </a:cubicBezTo>
                  <a:cubicBezTo>
                    <a:pt x="32" y="61"/>
                    <a:pt x="59" y="71"/>
                    <a:pt x="64" y="59"/>
                  </a:cubicBezTo>
                  <a:cubicBezTo>
                    <a:pt x="64" y="59"/>
                    <a:pt x="72" y="43"/>
                    <a:pt x="69" y="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392">
              <a:extLst>
                <a:ext uri="{FF2B5EF4-FFF2-40B4-BE49-F238E27FC236}">
                  <a16:creationId xmlns:a16="http://schemas.microsoft.com/office/drawing/2014/main" id="{CADCA94C-02B4-4F67-BE30-CCC114E7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1846" y="2684131"/>
              <a:ext cx="5253" cy="11819"/>
            </a:xfrm>
            <a:custGeom>
              <a:avLst/>
              <a:gdLst>
                <a:gd name="T0" fmla="*/ 4 w 20"/>
                <a:gd name="T1" fmla="*/ 35 h 41"/>
                <a:gd name="T2" fmla="*/ 14 w 20"/>
                <a:gd name="T3" fmla="*/ 35 h 41"/>
                <a:gd name="T4" fmla="*/ 18 w 20"/>
                <a:gd name="T5" fmla="*/ 20 h 41"/>
                <a:gd name="T6" fmla="*/ 10 w 20"/>
                <a:gd name="T7" fmla="*/ 3 h 41"/>
                <a:gd name="T8" fmla="*/ 10 w 20"/>
                <a:gd name="T9" fmla="*/ 20 h 41"/>
                <a:gd name="T10" fmla="*/ 4 w 20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4" y="35"/>
                  </a:moveTo>
                  <a:cubicBezTo>
                    <a:pt x="7" y="38"/>
                    <a:pt x="11" y="41"/>
                    <a:pt x="14" y="35"/>
                  </a:cubicBezTo>
                  <a:cubicBezTo>
                    <a:pt x="15" y="33"/>
                    <a:pt x="20" y="26"/>
                    <a:pt x="18" y="20"/>
                  </a:cubicBezTo>
                  <a:cubicBezTo>
                    <a:pt x="16" y="14"/>
                    <a:pt x="12" y="0"/>
                    <a:pt x="10" y="3"/>
                  </a:cubicBezTo>
                  <a:cubicBezTo>
                    <a:pt x="8" y="5"/>
                    <a:pt x="13" y="14"/>
                    <a:pt x="10" y="20"/>
                  </a:cubicBezTo>
                  <a:cubicBezTo>
                    <a:pt x="7" y="25"/>
                    <a:pt x="0" y="32"/>
                    <a:pt x="4" y="3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393">
              <a:extLst>
                <a:ext uri="{FF2B5EF4-FFF2-40B4-BE49-F238E27FC236}">
                  <a16:creationId xmlns:a16="http://schemas.microsoft.com/office/drawing/2014/main" id="{949C5E8E-239F-4878-9D25-838DF0739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4978" y="2682819"/>
              <a:ext cx="28891" cy="35457"/>
            </a:xfrm>
            <a:custGeom>
              <a:avLst/>
              <a:gdLst>
                <a:gd name="T0" fmla="*/ 76 w 97"/>
                <a:gd name="T1" fmla="*/ 52 h 118"/>
                <a:gd name="T2" fmla="*/ 93 w 97"/>
                <a:gd name="T3" fmla="*/ 31 h 118"/>
                <a:gd name="T4" fmla="*/ 83 w 97"/>
                <a:gd name="T5" fmla="*/ 0 h 118"/>
                <a:gd name="T6" fmla="*/ 57 w 97"/>
                <a:gd name="T7" fmla="*/ 5 h 118"/>
                <a:gd name="T8" fmla="*/ 43 w 97"/>
                <a:gd name="T9" fmla="*/ 15 h 118"/>
                <a:gd name="T10" fmla="*/ 57 w 97"/>
                <a:gd name="T11" fmla="*/ 37 h 118"/>
                <a:gd name="T12" fmla="*/ 43 w 97"/>
                <a:gd name="T13" fmla="*/ 44 h 118"/>
                <a:gd name="T14" fmla="*/ 23 w 97"/>
                <a:gd name="T15" fmla="*/ 22 h 118"/>
                <a:gd name="T16" fmla="*/ 8 w 97"/>
                <a:gd name="T17" fmla="*/ 38 h 118"/>
                <a:gd name="T18" fmla="*/ 4 w 97"/>
                <a:gd name="T19" fmla="*/ 55 h 118"/>
                <a:gd name="T20" fmla="*/ 14 w 97"/>
                <a:gd name="T21" fmla="*/ 72 h 118"/>
                <a:gd name="T22" fmla="*/ 19 w 97"/>
                <a:gd name="T23" fmla="*/ 89 h 118"/>
                <a:gd name="T24" fmla="*/ 45 w 97"/>
                <a:gd name="T25" fmla="*/ 93 h 118"/>
                <a:gd name="T26" fmla="*/ 44 w 97"/>
                <a:gd name="T27" fmla="*/ 113 h 118"/>
                <a:gd name="T28" fmla="*/ 64 w 97"/>
                <a:gd name="T29" fmla="*/ 109 h 118"/>
                <a:gd name="T30" fmla="*/ 69 w 97"/>
                <a:gd name="T31" fmla="*/ 93 h 118"/>
                <a:gd name="T32" fmla="*/ 90 w 97"/>
                <a:gd name="T33" fmla="*/ 79 h 118"/>
                <a:gd name="T34" fmla="*/ 76 w 97"/>
                <a:gd name="T35" fmla="*/ 65 h 118"/>
                <a:gd name="T36" fmla="*/ 76 w 97"/>
                <a:gd name="T37" fmla="*/ 5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118">
                  <a:moveTo>
                    <a:pt x="76" y="52"/>
                  </a:moveTo>
                  <a:cubicBezTo>
                    <a:pt x="83" y="50"/>
                    <a:pt x="93" y="40"/>
                    <a:pt x="93" y="31"/>
                  </a:cubicBezTo>
                  <a:cubicBezTo>
                    <a:pt x="92" y="22"/>
                    <a:pt x="93" y="0"/>
                    <a:pt x="83" y="0"/>
                  </a:cubicBezTo>
                  <a:cubicBezTo>
                    <a:pt x="73" y="0"/>
                    <a:pt x="63" y="2"/>
                    <a:pt x="57" y="5"/>
                  </a:cubicBezTo>
                  <a:cubicBezTo>
                    <a:pt x="52" y="7"/>
                    <a:pt x="40" y="5"/>
                    <a:pt x="43" y="15"/>
                  </a:cubicBezTo>
                  <a:cubicBezTo>
                    <a:pt x="45" y="24"/>
                    <a:pt x="60" y="30"/>
                    <a:pt x="57" y="37"/>
                  </a:cubicBezTo>
                  <a:cubicBezTo>
                    <a:pt x="54" y="43"/>
                    <a:pt x="51" y="50"/>
                    <a:pt x="43" y="44"/>
                  </a:cubicBezTo>
                  <a:cubicBezTo>
                    <a:pt x="34" y="39"/>
                    <a:pt x="30" y="20"/>
                    <a:pt x="23" y="22"/>
                  </a:cubicBezTo>
                  <a:cubicBezTo>
                    <a:pt x="16" y="23"/>
                    <a:pt x="12" y="35"/>
                    <a:pt x="8" y="38"/>
                  </a:cubicBezTo>
                  <a:cubicBezTo>
                    <a:pt x="4" y="42"/>
                    <a:pt x="0" y="50"/>
                    <a:pt x="4" y="55"/>
                  </a:cubicBezTo>
                  <a:cubicBezTo>
                    <a:pt x="9" y="60"/>
                    <a:pt x="15" y="66"/>
                    <a:pt x="14" y="72"/>
                  </a:cubicBezTo>
                  <a:cubicBezTo>
                    <a:pt x="13" y="77"/>
                    <a:pt x="11" y="87"/>
                    <a:pt x="19" y="89"/>
                  </a:cubicBezTo>
                  <a:cubicBezTo>
                    <a:pt x="27" y="91"/>
                    <a:pt x="44" y="86"/>
                    <a:pt x="45" y="93"/>
                  </a:cubicBezTo>
                  <a:cubicBezTo>
                    <a:pt x="46" y="100"/>
                    <a:pt x="37" y="109"/>
                    <a:pt x="44" y="113"/>
                  </a:cubicBezTo>
                  <a:cubicBezTo>
                    <a:pt x="51" y="116"/>
                    <a:pt x="64" y="118"/>
                    <a:pt x="64" y="109"/>
                  </a:cubicBezTo>
                  <a:cubicBezTo>
                    <a:pt x="65" y="101"/>
                    <a:pt x="61" y="95"/>
                    <a:pt x="69" y="93"/>
                  </a:cubicBezTo>
                  <a:cubicBezTo>
                    <a:pt x="78" y="90"/>
                    <a:pt x="97" y="86"/>
                    <a:pt x="90" y="79"/>
                  </a:cubicBezTo>
                  <a:cubicBezTo>
                    <a:pt x="83" y="72"/>
                    <a:pt x="79" y="71"/>
                    <a:pt x="76" y="65"/>
                  </a:cubicBezTo>
                  <a:cubicBezTo>
                    <a:pt x="76" y="65"/>
                    <a:pt x="70" y="54"/>
                    <a:pt x="76" y="5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394">
              <a:extLst>
                <a:ext uri="{FF2B5EF4-FFF2-40B4-BE49-F238E27FC236}">
                  <a16:creationId xmlns:a16="http://schemas.microsoft.com/office/drawing/2014/main" id="{BD7D233A-5BEC-47EE-913F-92EB5A5D7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3664" y="2716962"/>
              <a:ext cx="22325" cy="13132"/>
            </a:xfrm>
            <a:custGeom>
              <a:avLst/>
              <a:gdLst>
                <a:gd name="T0" fmla="*/ 69 w 76"/>
                <a:gd name="T1" fmla="*/ 5 h 43"/>
                <a:gd name="T2" fmla="*/ 52 w 76"/>
                <a:gd name="T3" fmla="*/ 9 h 43"/>
                <a:gd name="T4" fmla="*/ 37 w 76"/>
                <a:gd name="T5" fmla="*/ 19 h 43"/>
                <a:gd name="T6" fmla="*/ 24 w 76"/>
                <a:gd name="T7" fmla="*/ 11 h 43"/>
                <a:gd name="T8" fmla="*/ 19 w 76"/>
                <a:gd name="T9" fmla="*/ 1 h 43"/>
                <a:gd name="T10" fmla="*/ 5 w 76"/>
                <a:gd name="T11" fmla="*/ 11 h 43"/>
                <a:gd name="T12" fmla="*/ 5 w 76"/>
                <a:gd name="T13" fmla="*/ 29 h 43"/>
                <a:gd name="T14" fmla="*/ 29 w 76"/>
                <a:gd name="T15" fmla="*/ 41 h 43"/>
                <a:gd name="T16" fmla="*/ 63 w 76"/>
                <a:gd name="T17" fmla="*/ 38 h 43"/>
                <a:gd name="T18" fmla="*/ 69 w 76"/>
                <a:gd name="T19" fmla="*/ 22 h 43"/>
                <a:gd name="T20" fmla="*/ 69 w 76"/>
                <a:gd name="T21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43">
                  <a:moveTo>
                    <a:pt x="69" y="5"/>
                  </a:moveTo>
                  <a:cubicBezTo>
                    <a:pt x="62" y="5"/>
                    <a:pt x="53" y="4"/>
                    <a:pt x="52" y="9"/>
                  </a:cubicBezTo>
                  <a:cubicBezTo>
                    <a:pt x="50" y="14"/>
                    <a:pt x="42" y="19"/>
                    <a:pt x="37" y="19"/>
                  </a:cubicBezTo>
                  <a:cubicBezTo>
                    <a:pt x="32" y="20"/>
                    <a:pt x="25" y="17"/>
                    <a:pt x="24" y="11"/>
                  </a:cubicBezTo>
                  <a:cubicBezTo>
                    <a:pt x="23" y="6"/>
                    <a:pt x="23" y="2"/>
                    <a:pt x="19" y="1"/>
                  </a:cubicBezTo>
                  <a:cubicBezTo>
                    <a:pt x="15" y="0"/>
                    <a:pt x="5" y="4"/>
                    <a:pt x="5" y="11"/>
                  </a:cubicBezTo>
                  <a:cubicBezTo>
                    <a:pt x="5" y="18"/>
                    <a:pt x="0" y="26"/>
                    <a:pt x="5" y="29"/>
                  </a:cubicBezTo>
                  <a:cubicBezTo>
                    <a:pt x="10" y="32"/>
                    <a:pt x="18" y="43"/>
                    <a:pt x="29" y="41"/>
                  </a:cubicBezTo>
                  <a:cubicBezTo>
                    <a:pt x="40" y="40"/>
                    <a:pt x="49" y="37"/>
                    <a:pt x="63" y="38"/>
                  </a:cubicBezTo>
                  <a:cubicBezTo>
                    <a:pt x="65" y="38"/>
                    <a:pt x="65" y="26"/>
                    <a:pt x="69" y="22"/>
                  </a:cubicBezTo>
                  <a:cubicBezTo>
                    <a:pt x="73" y="19"/>
                    <a:pt x="76" y="5"/>
                    <a:pt x="69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395">
              <a:extLst>
                <a:ext uri="{FF2B5EF4-FFF2-40B4-BE49-F238E27FC236}">
                  <a16:creationId xmlns:a16="http://schemas.microsoft.com/office/drawing/2014/main" id="{E2B40A81-307C-4D59-9686-3E48734AD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098" y="2710396"/>
              <a:ext cx="6567" cy="13132"/>
            </a:xfrm>
            <a:custGeom>
              <a:avLst/>
              <a:gdLst>
                <a:gd name="T0" fmla="*/ 12 w 23"/>
                <a:gd name="T1" fmla="*/ 5 h 46"/>
                <a:gd name="T2" fmla="*/ 8 w 23"/>
                <a:gd name="T3" fmla="*/ 23 h 46"/>
                <a:gd name="T4" fmla="*/ 3 w 23"/>
                <a:gd name="T5" fmla="*/ 45 h 46"/>
                <a:gd name="T6" fmla="*/ 12 w 23"/>
                <a:gd name="T7" fmla="*/ 37 h 46"/>
                <a:gd name="T8" fmla="*/ 20 w 23"/>
                <a:gd name="T9" fmla="*/ 17 h 46"/>
                <a:gd name="T10" fmla="*/ 12 w 23"/>
                <a:gd name="T11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6">
                  <a:moveTo>
                    <a:pt x="12" y="5"/>
                  </a:moveTo>
                  <a:cubicBezTo>
                    <a:pt x="8" y="11"/>
                    <a:pt x="10" y="18"/>
                    <a:pt x="8" y="23"/>
                  </a:cubicBezTo>
                  <a:cubicBezTo>
                    <a:pt x="5" y="28"/>
                    <a:pt x="0" y="44"/>
                    <a:pt x="3" y="45"/>
                  </a:cubicBezTo>
                  <a:cubicBezTo>
                    <a:pt x="6" y="46"/>
                    <a:pt x="12" y="42"/>
                    <a:pt x="12" y="37"/>
                  </a:cubicBezTo>
                  <a:cubicBezTo>
                    <a:pt x="12" y="35"/>
                    <a:pt x="23" y="25"/>
                    <a:pt x="20" y="17"/>
                  </a:cubicBezTo>
                  <a:cubicBezTo>
                    <a:pt x="18" y="9"/>
                    <a:pt x="15" y="0"/>
                    <a:pt x="12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96">
              <a:extLst>
                <a:ext uri="{FF2B5EF4-FFF2-40B4-BE49-F238E27FC236}">
                  <a16:creationId xmlns:a16="http://schemas.microsoft.com/office/drawing/2014/main" id="{F69773F4-2759-4A69-B532-32018BDA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5989" y="2713022"/>
              <a:ext cx="6567" cy="7879"/>
            </a:xfrm>
            <a:custGeom>
              <a:avLst/>
              <a:gdLst>
                <a:gd name="T0" fmla="*/ 18 w 22"/>
                <a:gd name="T1" fmla="*/ 1 h 25"/>
                <a:gd name="T2" fmla="*/ 4 w 22"/>
                <a:gd name="T3" fmla="*/ 7 h 25"/>
                <a:gd name="T4" fmla="*/ 4 w 22"/>
                <a:gd name="T5" fmla="*/ 25 h 25"/>
                <a:gd name="T6" fmla="*/ 13 w 22"/>
                <a:gd name="T7" fmla="*/ 13 h 25"/>
                <a:gd name="T8" fmla="*/ 18 w 22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5">
                  <a:moveTo>
                    <a:pt x="18" y="1"/>
                  </a:moveTo>
                  <a:cubicBezTo>
                    <a:pt x="13" y="0"/>
                    <a:pt x="7" y="4"/>
                    <a:pt x="4" y="7"/>
                  </a:cubicBezTo>
                  <a:cubicBezTo>
                    <a:pt x="0" y="11"/>
                    <a:pt x="1" y="25"/>
                    <a:pt x="4" y="25"/>
                  </a:cubicBezTo>
                  <a:cubicBezTo>
                    <a:pt x="6" y="25"/>
                    <a:pt x="3" y="16"/>
                    <a:pt x="13" y="13"/>
                  </a:cubicBezTo>
                  <a:cubicBezTo>
                    <a:pt x="13" y="13"/>
                    <a:pt x="22" y="3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97">
              <a:extLst>
                <a:ext uri="{FF2B5EF4-FFF2-40B4-BE49-F238E27FC236}">
                  <a16:creationId xmlns:a16="http://schemas.microsoft.com/office/drawing/2014/main" id="{4ED1B1D2-97A9-4D93-A6F1-52412D08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04" y="2703830"/>
              <a:ext cx="11819" cy="17072"/>
            </a:xfrm>
            <a:custGeom>
              <a:avLst/>
              <a:gdLst>
                <a:gd name="T0" fmla="*/ 34 w 41"/>
                <a:gd name="T1" fmla="*/ 27 h 55"/>
                <a:gd name="T2" fmla="*/ 21 w 41"/>
                <a:gd name="T3" fmla="*/ 11 h 55"/>
                <a:gd name="T4" fmla="*/ 11 w 41"/>
                <a:gd name="T5" fmla="*/ 2 h 55"/>
                <a:gd name="T6" fmla="*/ 5 w 41"/>
                <a:gd name="T7" fmla="*/ 31 h 55"/>
                <a:gd name="T8" fmla="*/ 34 w 41"/>
                <a:gd name="T9" fmla="*/ 43 h 55"/>
                <a:gd name="T10" fmla="*/ 34 w 41"/>
                <a:gd name="T11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5">
                  <a:moveTo>
                    <a:pt x="34" y="27"/>
                  </a:moveTo>
                  <a:cubicBezTo>
                    <a:pt x="28" y="22"/>
                    <a:pt x="23" y="15"/>
                    <a:pt x="21" y="11"/>
                  </a:cubicBezTo>
                  <a:cubicBezTo>
                    <a:pt x="19" y="7"/>
                    <a:pt x="15" y="0"/>
                    <a:pt x="11" y="2"/>
                  </a:cubicBezTo>
                  <a:cubicBezTo>
                    <a:pt x="6" y="4"/>
                    <a:pt x="0" y="23"/>
                    <a:pt x="5" y="31"/>
                  </a:cubicBezTo>
                  <a:cubicBezTo>
                    <a:pt x="10" y="38"/>
                    <a:pt x="26" y="55"/>
                    <a:pt x="34" y="43"/>
                  </a:cubicBezTo>
                  <a:cubicBezTo>
                    <a:pt x="34" y="43"/>
                    <a:pt x="41" y="32"/>
                    <a:pt x="34" y="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98">
              <a:extLst>
                <a:ext uri="{FF2B5EF4-FFF2-40B4-BE49-F238E27FC236}">
                  <a16:creationId xmlns:a16="http://schemas.microsoft.com/office/drawing/2014/main" id="{5C757969-7FC5-4AB9-9A26-69507F762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001" y="2724842"/>
              <a:ext cx="13132" cy="15759"/>
            </a:xfrm>
            <a:custGeom>
              <a:avLst/>
              <a:gdLst>
                <a:gd name="T0" fmla="*/ 32 w 43"/>
                <a:gd name="T1" fmla="*/ 17 h 55"/>
                <a:gd name="T2" fmla="*/ 32 w 43"/>
                <a:gd name="T3" fmla="*/ 7 h 55"/>
                <a:gd name="T4" fmla="*/ 3 w 43"/>
                <a:gd name="T5" fmla="*/ 7 h 55"/>
                <a:gd name="T6" fmla="*/ 16 w 43"/>
                <a:gd name="T7" fmla="*/ 23 h 55"/>
                <a:gd name="T8" fmla="*/ 2 w 43"/>
                <a:gd name="T9" fmla="*/ 34 h 55"/>
                <a:gd name="T10" fmla="*/ 24 w 43"/>
                <a:gd name="T11" fmla="*/ 43 h 55"/>
                <a:gd name="T12" fmla="*/ 37 w 43"/>
                <a:gd name="T13" fmla="*/ 38 h 55"/>
                <a:gd name="T14" fmla="*/ 39 w 43"/>
                <a:gd name="T15" fmla="*/ 29 h 55"/>
                <a:gd name="T16" fmla="*/ 32 w 43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32" y="17"/>
                  </a:moveTo>
                  <a:lnTo>
                    <a:pt x="32" y="7"/>
                  </a:lnTo>
                  <a:cubicBezTo>
                    <a:pt x="29" y="5"/>
                    <a:pt x="0" y="0"/>
                    <a:pt x="3" y="7"/>
                  </a:cubicBezTo>
                  <a:cubicBezTo>
                    <a:pt x="5" y="15"/>
                    <a:pt x="22" y="19"/>
                    <a:pt x="16" y="23"/>
                  </a:cubicBezTo>
                  <a:cubicBezTo>
                    <a:pt x="10" y="27"/>
                    <a:pt x="5" y="28"/>
                    <a:pt x="2" y="34"/>
                  </a:cubicBezTo>
                  <a:cubicBezTo>
                    <a:pt x="0" y="39"/>
                    <a:pt x="12" y="55"/>
                    <a:pt x="24" y="43"/>
                  </a:cubicBezTo>
                  <a:cubicBezTo>
                    <a:pt x="24" y="43"/>
                    <a:pt x="31" y="39"/>
                    <a:pt x="37" y="38"/>
                  </a:cubicBezTo>
                  <a:cubicBezTo>
                    <a:pt x="42" y="38"/>
                    <a:pt x="43" y="32"/>
                    <a:pt x="39" y="29"/>
                  </a:cubicBezTo>
                  <a:cubicBezTo>
                    <a:pt x="36" y="26"/>
                    <a:pt x="31" y="19"/>
                    <a:pt x="32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99">
              <a:extLst>
                <a:ext uri="{FF2B5EF4-FFF2-40B4-BE49-F238E27FC236}">
                  <a16:creationId xmlns:a16="http://schemas.microsoft.com/office/drawing/2014/main" id="{C64949A6-8E55-4293-B01E-A06482894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282" y="2145711"/>
              <a:ext cx="2626" cy="5253"/>
            </a:xfrm>
            <a:custGeom>
              <a:avLst/>
              <a:gdLst>
                <a:gd name="T0" fmla="*/ 0 w 11"/>
                <a:gd name="T1" fmla="*/ 0 h 16"/>
                <a:gd name="T2" fmla="*/ 9 w 11"/>
                <a:gd name="T3" fmla="*/ 16 h 16"/>
                <a:gd name="T4" fmla="*/ 0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0" y="0"/>
                  </a:moveTo>
                  <a:cubicBezTo>
                    <a:pt x="6" y="3"/>
                    <a:pt x="11" y="7"/>
                    <a:pt x="9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400">
              <a:extLst>
                <a:ext uri="{FF2B5EF4-FFF2-40B4-BE49-F238E27FC236}">
                  <a16:creationId xmlns:a16="http://schemas.microsoft.com/office/drawing/2014/main" id="{00B4834B-27F1-49A0-AE03-C7A739253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221" y="2550183"/>
              <a:ext cx="3940" cy="6567"/>
            </a:xfrm>
            <a:custGeom>
              <a:avLst/>
              <a:gdLst>
                <a:gd name="T0" fmla="*/ 14 w 17"/>
                <a:gd name="T1" fmla="*/ 18 h 23"/>
                <a:gd name="T2" fmla="*/ 12 w 17"/>
                <a:gd name="T3" fmla="*/ 7 h 23"/>
                <a:gd name="T4" fmla="*/ 4 w 17"/>
                <a:gd name="T5" fmla="*/ 0 h 23"/>
                <a:gd name="T6" fmla="*/ 0 w 17"/>
                <a:gd name="T7" fmla="*/ 9 h 23"/>
                <a:gd name="T8" fmla="*/ 4 w 17"/>
                <a:gd name="T9" fmla="*/ 21 h 23"/>
                <a:gd name="T10" fmla="*/ 14 w 17"/>
                <a:gd name="T11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3">
                  <a:moveTo>
                    <a:pt x="14" y="18"/>
                  </a:moveTo>
                  <a:cubicBezTo>
                    <a:pt x="15" y="17"/>
                    <a:pt x="17" y="9"/>
                    <a:pt x="12" y="7"/>
                  </a:cubicBezTo>
                  <a:cubicBezTo>
                    <a:pt x="8" y="5"/>
                    <a:pt x="6" y="0"/>
                    <a:pt x="4" y="0"/>
                  </a:cubicBezTo>
                  <a:cubicBezTo>
                    <a:pt x="1" y="0"/>
                    <a:pt x="0" y="5"/>
                    <a:pt x="0" y="9"/>
                  </a:cubicBezTo>
                  <a:cubicBezTo>
                    <a:pt x="0" y="13"/>
                    <a:pt x="1" y="20"/>
                    <a:pt x="4" y="21"/>
                  </a:cubicBezTo>
                  <a:cubicBezTo>
                    <a:pt x="7" y="22"/>
                    <a:pt x="11" y="23"/>
                    <a:pt x="14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401">
              <a:extLst>
                <a:ext uri="{FF2B5EF4-FFF2-40B4-BE49-F238E27FC236}">
                  <a16:creationId xmlns:a16="http://schemas.microsoft.com/office/drawing/2014/main" id="{E74FC373-E22B-4FFB-8D77-2F7C24F8B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1535" y="2531798"/>
              <a:ext cx="5253" cy="7879"/>
            </a:xfrm>
            <a:custGeom>
              <a:avLst/>
              <a:gdLst>
                <a:gd name="T0" fmla="*/ 12 w 16"/>
                <a:gd name="T1" fmla="*/ 18 h 23"/>
                <a:gd name="T2" fmla="*/ 12 w 16"/>
                <a:gd name="T3" fmla="*/ 9 h 23"/>
                <a:gd name="T4" fmla="*/ 4 w 16"/>
                <a:gd name="T5" fmla="*/ 1 h 23"/>
                <a:gd name="T6" fmla="*/ 0 w 16"/>
                <a:gd name="T7" fmla="*/ 15 h 23"/>
                <a:gd name="T8" fmla="*/ 12 w 16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3">
                  <a:moveTo>
                    <a:pt x="12" y="18"/>
                  </a:moveTo>
                  <a:cubicBezTo>
                    <a:pt x="12" y="18"/>
                    <a:pt x="16" y="11"/>
                    <a:pt x="12" y="9"/>
                  </a:cubicBezTo>
                  <a:cubicBezTo>
                    <a:pt x="9" y="7"/>
                    <a:pt x="6" y="0"/>
                    <a:pt x="4" y="1"/>
                  </a:cubicBezTo>
                  <a:lnTo>
                    <a:pt x="0" y="15"/>
                  </a:lnTo>
                  <a:cubicBezTo>
                    <a:pt x="2" y="18"/>
                    <a:pt x="11" y="23"/>
                    <a:pt x="12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402">
              <a:extLst>
                <a:ext uri="{FF2B5EF4-FFF2-40B4-BE49-F238E27FC236}">
                  <a16:creationId xmlns:a16="http://schemas.microsoft.com/office/drawing/2014/main" id="{79099A64-F375-4AFF-BDB8-C157EAA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403" y="2531798"/>
              <a:ext cx="7879" cy="5253"/>
            </a:xfrm>
            <a:custGeom>
              <a:avLst/>
              <a:gdLst>
                <a:gd name="T0" fmla="*/ 25 w 25"/>
                <a:gd name="T1" fmla="*/ 0 h 20"/>
                <a:gd name="T2" fmla="*/ 14 w 25"/>
                <a:gd name="T3" fmla="*/ 5 h 20"/>
                <a:gd name="T4" fmla="*/ 2 w 25"/>
                <a:gd name="T5" fmla="*/ 9 h 20"/>
                <a:gd name="T6" fmla="*/ 25 w 25"/>
                <a:gd name="T7" fmla="*/ 15 h 20"/>
                <a:gd name="T8" fmla="*/ 25 w 2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0">
                  <a:moveTo>
                    <a:pt x="25" y="0"/>
                  </a:moveTo>
                  <a:lnTo>
                    <a:pt x="14" y="5"/>
                  </a:lnTo>
                  <a:cubicBezTo>
                    <a:pt x="11" y="5"/>
                    <a:pt x="0" y="6"/>
                    <a:pt x="2" y="9"/>
                  </a:cubicBezTo>
                  <a:cubicBezTo>
                    <a:pt x="5" y="13"/>
                    <a:pt x="25" y="20"/>
                    <a:pt x="25" y="1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03">
              <a:extLst>
                <a:ext uri="{FF2B5EF4-FFF2-40B4-BE49-F238E27FC236}">
                  <a16:creationId xmlns:a16="http://schemas.microsoft.com/office/drawing/2014/main" id="{B64995F7-B2A2-4908-BB67-BA114E2D7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221" y="2542304"/>
              <a:ext cx="3940" cy="3940"/>
            </a:xfrm>
            <a:custGeom>
              <a:avLst/>
              <a:gdLst>
                <a:gd name="T0" fmla="*/ 0 w 12"/>
                <a:gd name="T1" fmla="*/ 5 h 13"/>
                <a:gd name="T2" fmla="*/ 5 w 12"/>
                <a:gd name="T3" fmla="*/ 13 h 13"/>
                <a:gd name="T4" fmla="*/ 12 w 12"/>
                <a:gd name="T5" fmla="*/ 10 h 13"/>
                <a:gd name="T6" fmla="*/ 5 w 12"/>
                <a:gd name="T7" fmla="*/ 0 h 13"/>
                <a:gd name="T8" fmla="*/ 0 w 12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0" y="5"/>
                  </a:moveTo>
                  <a:lnTo>
                    <a:pt x="5" y="13"/>
                  </a:lnTo>
                  <a:lnTo>
                    <a:pt x="12" y="1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04">
              <a:extLst>
                <a:ext uri="{FF2B5EF4-FFF2-40B4-BE49-F238E27FC236}">
                  <a16:creationId xmlns:a16="http://schemas.microsoft.com/office/drawing/2014/main" id="{BF29C974-B2B5-41E8-8F80-66F1A192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101" y="2577761"/>
              <a:ext cx="3940" cy="5253"/>
            </a:xfrm>
            <a:custGeom>
              <a:avLst/>
              <a:gdLst>
                <a:gd name="T0" fmla="*/ 15 w 15"/>
                <a:gd name="T1" fmla="*/ 10 h 16"/>
                <a:gd name="T2" fmla="*/ 10 w 15"/>
                <a:gd name="T3" fmla="*/ 1 h 16"/>
                <a:gd name="T4" fmla="*/ 3 w 15"/>
                <a:gd name="T5" fmla="*/ 5 h 16"/>
                <a:gd name="T6" fmla="*/ 15 w 15"/>
                <a:gd name="T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5" y="10"/>
                  </a:moveTo>
                  <a:lnTo>
                    <a:pt x="10" y="1"/>
                  </a:lnTo>
                  <a:cubicBezTo>
                    <a:pt x="8" y="1"/>
                    <a:pt x="0" y="0"/>
                    <a:pt x="3" y="5"/>
                  </a:cubicBezTo>
                  <a:cubicBezTo>
                    <a:pt x="7" y="11"/>
                    <a:pt x="11" y="16"/>
                    <a:pt x="15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05">
              <a:extLst>
                <a:ext uri="{FF2B5EF4-FFF2-40B4-BE49-F238E27FC236}">
                  <a16:creationId xmlns:a16="http://schemas.microsoft.com/office/drawing/2014/main" id="{871E8BEC-0E23-4AAA-8F45-60B1919EE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098" y="2351887"/>
              <a:ext cx="5253" cy="5253"/>
            </a:xfrm>
            <a:custGeom>
              <a:avLst/>
              <a:gdLst>
                <a:gd name="T0" fmla="*/ 9 w 18"/>
                <a:gd name="T1" fmla="*/ 15 h 19"/>
                <a:gd name="T2" fmla="*/ 10 w 18"/>
                <a:gd name="T3" fmla="*/ 15 h 19"/>
                <a:gd name="T4" fmla="*/ 14 w 18"/>
                <a:gd name="T5" fmla="*/ 9 h 19"/>
                <a:gd name="T6" fmla="*/ 18 w 18"/>
                <a:gd name="T7" fmla="*/ 3 h 19"/>
                <a:gd name="T8" fmla="*/ 6 w 18"/>
                <a:gd name="T9" fmla="*/ 0 h 19"/>
                <a:gd name="T10" fmla="*/ 3 w 18"/>
                <a:gd name="T11" fmla="*/ 12 h 19"/>
                <a:gd name="T12" fmla="*/ 9 w 18"/>
                <a:gd name="T13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9">
                  <a:moveTo>
                    <a:pt x="9" y="15"/>
                  </a:moveTo>
                  <a:lnTo>
                    <a:pt x="10" y="15"/>
                  </a:lnTo>
                  <a:lnTo>
                    <a:pt x="14" y="9"/>
                  </a:lnTo>
                  <a:lnTo>
                    <a:pt x="18" y="3"/>
                  </a:lnTo>
                  <a:lnTo>
                    <a:pt x="6" y="0"/>
                  </a:lnTo>
                  <a:cubicBezTo>
                    <a:pt x="4" y="3"/>
                    <a:pt x="0" y="7"/>
                    <a:pt x="3" y="12"/>
                  </a:cubicBezTo>
                  <a:cubicBezTo>
                    <a:pt x="3" y="12"/>
                    <a:pt x="3" y="19"/>
                    <a:pt x="9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06" name="Group 607">
              <a:extLst>
                <a:ext uri="{FF2B5EF4-FFF2-40B4-BE49-F238E27FC236}">
                  <a16:creationId xmlns:a16="http://schemas.microsoft.com/office/drawing/2014/main" id="{84EE165F-7953-4744-B829-CD54CDB25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2104" y="1528498"/>
              <a:ext cx="4462318" cy="4063100"/>
              <a:chOff x="3411" y="713"/>
              <a:chExt cx="3398" cy="3094"/>
            </a:xfrm>
            <a:solidFill>
              <a:schemeClr val="bg2">
                <a:lumMod val="25000"/>
              </a:schemeClr>
            </a:solidFill>
          </p:grpSpPr>
          <p:sp>
            <p:nvSpPr>
              <p:cNvPr id="980" name="Freeform 407">
                <a:extLst>
                  <a:ext uri="{FF2B5EF4-FFF2-40B4-BE49-F238E27FC236}">
                    <a16:creationId xmlns:a16="http://schemas.microsoft.com/office/drawing/2014/main" id="{A3235003-0599-48C2-B6F2-C57ACB527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1345"/>
                <a:ext cx="10" cy="6"/>
              </a:xfrm>
              <a:custGeom>
                <a:avLst/>
                <a:gdLst>
                  <a:gd name="T0" fmla="*/ 6 w 45"/>
                  <a:gd name="T1" fmla="*/ 15 h 26"/>
                  <a:gd name="T2" fmla="*/ 21 w 45"/>
                  <a:gd name="T3" fmla="*/ 17 h 26"/>
                  <a:gd name="T4" fmla="*/ 29 w 45"/>
                  <a:gd name="T5" fmla="*/ 22 h 26"/>
                  <a:gd name="T6" fmla="*/ 42 w 45"/>
                  <a:gd name="T7" fmla="*/ 6 h 26"/>
                  <a:gd name="T8" fmla="*/ 42 w 45"/>
                  <a:gd name="T9" fmla="*/ 0 h 26"/>
                  <a:gd name="T10" fmla="*/ 14 w 45"/>
                  <a:gd name="T11" fmla="*/ 3 h 26"/>
                  <a:gd name="T12" fmla="*/ 6 w 45"/>
                  <a:gd name="T13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6">
                    <a:moveTo>
                      <a:pt x="6" y="15"/>
                    </a:moveTo>
                    <a:cubicBezTo>
                      <a:pt x="11" y="17"/>
                      <a:pt x="20" y="14"/>
                      <a:pt x="21" y="17"/>
                    </a:cubicBezTo>
                    <a:cubicBezTo>
                      <a:pt x="21" y="20"/>
                      <a:pt x="23" y="26"/>
                      <a:pt x="29" y="22"/>
                    </a:cubicBezTo>
                    <a:cubicBezTo>
                      <a:pt x="34" y="19"/>
                      <a:pt x="43" y="12"/>
                      <a:pt x="42" y="6"/>
                    </a:cubicBezTo>
                    <a:cubicBezTo>
                      <a:pt x="42" y="6"/>
                      <a:pt x="45" y="0"/>
                      <a:pt x="42" y="0"/>
                    </a:cubicBezTo>
                    <a:cubicBezTo>
                      <a:pt x="38" y="0"/>
                      <a:pt x="17" y="0"/>
                      <a:pt x="14" y="3"/>
                    </a:cubicBezTo>
                    <a:cubicBezTo>
                      <a:pt x="11" y="7"/>
                      <a:pt x="0" y="14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408">
                <a:extLst>
                  <a:ext uri="{FF2B5EF4-FFF2-40B4-BE49-F238E27FC236}">
                    <a16:creationId xmlns:a16="http://schemas.microsoft.com/office/drawing/2014/main" id="{1CAE6D9D-7EBD-4C77-B302-082F9FC6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386"/>
                <a:ext cx="11" cy="6"/>
              </a:xfrm>
              <a:custGeom>
                <a:avLst/>
                <a:gdLst>
                  <a:gd name="T0" fmla="*/ 2 w 49"/>
                  <a:gd name="T1" fmla="*/ 16 h 28"/>
                  <a:gd name="T2" fmla="*/ 22 w 49"/>
                  <a:gd name="T3" fmla="*/ 24 h 28"/>
                  <a:gd name="T4" fmla="*/ 40 w 49"/>
                  <a:gd name="T5" fmla="*/ 24 h 28"/>
                  <a:gd name="T6" fmla="*/ 48 w 49"/>
                  <a:gd name="T7" fmla="*/ 10 h 28"/>
                  <a:gd name="T8" fmla="*/ 39 w 49"/>
                  <a:gd name="T9" fmla="*/ 1 h 28"/>
                  <a:gd name="T10" fmla="*/ 22 w 49"/>
                  <a:gd name="T11" fmla="*/ 9 h 28"/>
                  <a:gd name="T12" fmla="*/ 2 w 49"/>
                  <a:gd name="T1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28">
                    <a:moveTo>
                      <a:pt x="2" y="16"/>
                    </a:moveTo>
                    <a:cubicBezTo>
                      <a:pt x="3" y="22"/>
                      <a:pt x="18" y="27"/>
                      <a:pt x="22" y="24"/>
                    </a:cubicBezTo>
                    <a:cubicBezTo>
                      <a:pt x="22" y="24"/>
                      <a:pt x="33" y="28"/>
                      <a:pt x="40" y="24"/>
                    </a:cubicBezTo>
                    <a:cubicBezTo>
                      <a:pt x="47" y="20"/>
                      <a:pt x="49" y="15"/>
                      <a:pt x="48" y="10"/>
                    </a:cubicBezTo>
                    <a:cubicBezTo>
                      <a:pt x="47" y="5"/>
                      <a:pt x="45" y="0"/>
                      <a:pt x="39" y="1"/>
                    </a:cubicBezTo>
                    <a:cubicBezTo>
                      <a:pt x="33" y="2"/>
                      <a:pt x="28" y="8"/>
                      <a:pt x="22" y="9"/>
                    </a:cubicBezTo>
                    <a:cubicBezTo>
                      <a:pt x="16" y="10"/>
                      <a:pt x="0" y="11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409">
                <a:extLst>
                  <a:ext uri="{FF2B5EF4-FFF2-40B4-BE49-F238E27FC236}">
                    <a16:creationId xmlns:a16="http://schemas.microsoft.com/office/drawing/2014/main" id="{ECB08318-7220-48AD-B889-CC1B890B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380"/>
                <a:ext cx="8" cy="6"/>
              </a:xfrm>
              <a:custGeom>
                <a:avLst/>
                <a:gdLst>
                  <a:gd name="T0" fmla="*/ 21 w 37"/>
                  <a:gd name="T1" fmla="*/ 20 h 26"/>
                  <a:gd name="T2" fmla="*/ 36 w 37"/>
                  <a:gd name="T3" fmla="*/ 12 h 26"/>
                  <a:gd name="T4" fmla="*/ 24 w 37"/>
                  <a:gd name="T5" fmla="*/ 3 h 26"/>
                  <a:gd name="T6" fmla="*/ 3 w 37"/>
                  <a:gd name="T7" fmla="*/ 15 h 26"/>
                  <a:gd name="T8" fmla="*/ 21 w 37"/>
                  <a:gd name="T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6">
                    <a:moveTo>
                      <a:pt x="21" y="20"/>
                    </a:moveTo>
                    <a:cubicBezTo>
                      <a:pt x="22" y="19"/>
                      <a:pt x="37" y="17"/>
                      <a:pt x="36" y="12"/>
                    </a:cubicBezTo>
                    <a:cubicBezTo>
                      <a:pt x="34" y="6"/>
                      <a:pt x="30" y="0"/>
                      <a:pt x="24" y="3"/>
                    </a:cubicBezTo>
                    <a:cubicBezTo>
                      <a:pt x="18" y="6"/>
                      <a:pt x="7" y="14"/>
                      <a:pt x="3" y="15"/>
                    </a:cubicBezTo>
                    <a:cubicBezTo>
                      <a:pt x="0" y="16"/>
                      <a:pt x="12" y="26"/>
                      <a:pt x="2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410">
                <a:extLst>
                  <a:ext uri="{FF2B5EF4-FFF2-40B4-BE49-F238E27FC236}">
                    <a16:creationId xmlns:a16="http://schemas.microsoft.com/office/drawing/2014/main" id="{3C7215A0-B72A-490E-A77F-24ED6FEE1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1390"/>
                <a:ext cx="5" cy="5"/>
              </a:xfrm>
              <a:custGeom>
                <a:avLst/>
                <a:gdLst>
                  <a:gd name="T0" fmla="*/ 12 w 23"/>
                  <a:gd name="T1" fmla="*/ 21 h 21"/>
                  <a:gd name="T2" fmla="*/ 22 w 23"/>
                  <a:gd name="T3" fmla="*/ 14 h 21"/>
                  <a:gd name="T4" fmla="*/ 15 w 23"/>
                  <a:gd name="T5" fmla="*/ 5 h 21"/>
                  <a:gd name="T6" fmla="*/ 3 w 23"/>
                  <a:gd name="T7" fmla="*/ 5 h 21"/>
                  <a:gd name="T8" fmla="*/ 12 w 23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1">
                    <a:moveTo>
                      <a:pt x="12" y="21"/>
                    </a:moveTo>
                    <a:cubicBezTo>
                      <a:pt x="16" y="20"/>
                      <a:pt x="23" y="18"/>
                      <a:pt x="22" y="14"/>
                    </a:cubicBezTo>
                    <a:cubicBezTo>
                      <a:pt x="22" y="14"/>
                      <a:pt x="20" y="5"/>
                      <a:pt x="15" y="5"/>
                    </a:cubicBezTo>
                    <a:cubicBezTo>
                      <a:pt x="10" y="5"/>
                      <a:pt x="0" y="0"/>
                      <a:pt x="3" y="5"/>
                    </a:cubicBezTo>
                    <a:cubicBezTo>
                      <a:pt x="7" y="11"/>
                      <a:pt x="8" y="21"/>
                      <a:pt x="1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411">
                <a:extLst>
                  <a:ext uri="{FF2B5EF4-FFF2-40B4-BE49-F238E27FC236}">
                    <a16:creationId xmlns:a16="http://schemas.microsoft.com/office/drawing/2014/main" id="{22408407-5A41-4D0D-83C9-F247A03D2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1397"/>
                <a:ext cx="4" cy="4"/>
              </a:xfrm>
              <a:custGeom>
                <a:avLst/>
                <a:gdLst>
                  <a:gd name="T0" fmla="*/ 0 w 17"/>
                  <a:gd name="T1" fmla="*/ 11 h 16"/>
                  <a:gd name="T2" fmla="*/ 10 w 17"/>
                  <a:gd name="T3" fmla="*/ 14 h 16"/>
                  <a:gd name="T4" fmla="*/ 16 w 17"/>
                  <a:gd name="T5" fmla="*/ 0 h 16"/>
                  <a:gd name="T6" fmla="*/ 3 w 17"/>
                  <a:gd name="T7" fmla="*/ 0 h 16"/>
                  <a:gd name="T8" fmla="*/ 0 w 17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11"/>
                    </a:moveTo>
                    <a:cubicBezTo>
                      <a:pt x="3" y="12"/>
                      <a:pt x="5" y="16"/>
                      <a:pt x="10" y="14"/>
                    </a:cubicBezTo>
                    <a:cubicBezTo>
                      <a:pt x="15" y="13"/>
                      <a:pt x="17" y="5"/>
                      <a:pt x="16" y="0"/>
                    </a:cubicBezTo>
                    <a:lnTo>
                      <a:pt x="3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412">
                <a:extLst>
                  <a:ext uri="{FF2B5EF4-FFF2-40B4-BE49-F238E27FC236}">
                    <a16:creationId xmlns:a16="http://schemas.microsoft.com/office/drawing/2014/main" id="{CF372BE1-EF32-4487-A392-4FF1FC6F5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467"/>
                <a:ext cx="2" cy="3"/>
              </a:xfrm>
              <a:custGeom>
                <a:avLst/>
                <a:gdLst>
                  <a:gd name="T0" fmla="*/ 0 w 8"/>
                  <a:gd name="T1" fmla="*/ 5 h 13"/>
                  <a:gd name="T2" fmla="*/ 8 w 8"/>
                  <a:gd name="T3" fmla="*/ 10 h 13"/>
                  <a:gd name="T4" fmla="*/ 5 w 8"/>
                  <a:gd name="T5" fmla="*/ 0 h 13"/>
                  <a:gd name="T6" fmla="*/ 0 w 8"/>
                  <a:gd name="T7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3">
                    <a:moveTo>
                      <a:pt x="0" y="5"/>
                    </a:moveTo>
                    <a:cubicBezTo>
                      <a:pt x="2" y="8"/>
                      <a:pt x="6" y="13"/>
                      <a:pt x="8" y="10"/>
                    </a:cubicBez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413">
                <a:extLst>
                  <a:ext uri="{FF2B5EF4-FFF2-40B4-BE49-F238E27FC236}">
                    <a16:creationId xmlns:a16="http://schemas.microsoft.com/office/drawing/2014/main" id="{3C353603-E6FA-4269-8F4A-B0505B690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" y="1461"/>
                <a:ext cx="2" cy="3"/>
              </a:xfrm>
              <a:custGeom>
                <a:avLst/>
                <a:gdLst>
                  <a:gd name="T0" fmla="*/ 3 w 10"/>
                  <a:gd name="T1" fmla="*/ 13 h 15"/>
                  <a:gd name="T2" fmla="*/ 10 w 10"/>
                  <a:gd name="T3" fmla="*/ 11 h 15"/>
                  <a:gd name="T4" fmla="*/ 8 w 10"/>
                  <a:gd name="T5" fmla="*/ 3 h 15"/>
                  <a:gd name="T6" fmla="*/ 1 w 10"/>
                  <a:gd name="T7" fmla="*/ 4 h 15"/>
                  <a:gd name="T8" fmla="*/ 3 w 10"/>
                  <a:gd name="T9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3" y="13"/>
                    </a:moveTo>
                    <a:cubicBezTo>
                      <a:pt x="5" y="14"/>
                      <a:pt x="7" y="15"/>
                      <a:pt x="10" y="11"/>
                    </a:cubicBezTo>
                    <a:lnTo>
                      <a:pt x="8" y="3"/>
                    </a:lnTo>
                    <a:cubicBezTo>
                      <a:pt x="5" y="3"/>
                      <a:pt x="2" y="0"/>
                      <a:pt x="1" y="4"/>
                    </a:cubicBezTo>
                    <a:cubicBezTo>
                      <a:pt x="0" y="8"/>
                      <a:pt x="2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414">
                <a:extLst>
                  <a:ext uri="{FF2B5EF4-FFF2-40B4-BE49-F238E27FC236}">
                    <a16:creationId xmlns:a16="http://schemas.microsoft.com/office/drawing/2014/main" id="{E9B91688-D688-4BE0-9F94-2D05C2249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421"/>
                <a:ext cx="3" cy="4"/>
              </a:xfrm>
              <a:custGeom>
                <a:avLst/>
                <a:gdLst>
                  <a:gd name="T0" fmla="*/ 11 w 11"/>
                  <a:gd name="T1" fmla="*/ 18 h 21"/>
                  <a:gd name="T2" fmla="*/ 11 w 11"/>
                  <a:gd name="T3" fmla="*/ 7 h 21"/>
                  <a:gd name="T4" fmla="*/ 0 w 11"/>
                  <a:gd name="T5" fmla="*/ 7 h 21"/>
                  <a:gd name="T6" fmla="*/ 6 w 11"/>
                  <a:gd name="T7" fmla="*/ 20 h 21"/>
                  <a:gd name="T8" fmla="*/ 11 w 1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11" y="18"/>
                    </a:moveTo>
                    <a:lnTo>
                      <a:pt x="11" y="7"/>
                    </a:lnTo>
                    <a:cubicBezTo>
                      <a:pt x="8" y="5"/>
                      <a:pt x="0" y="0"/>
                      <a:pt x="0" y="7"/>
                    </a:cubicBezTo>
                    <a:cubicBezTo>
                      <a:pt x="0" y="12"/>
                      <a:pt x="6" y="20"/>
                      <a:pt x="6" y="20"/>
                    </a:cubicBezTo>
                    <a:cubicBezTo>
                      <a:pt x="7" y="21"/>
                      <a:pt x="11" y="21"/>
                      <a:pt x="1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Freeform 415">
                <a:extLst>
                  <a:ext uri="{FF2B5EF4-FFF2-40B4-BE49-F238E27FC236}">
                    <a16:creationId xmlns:a16="http://schemas.microsoft.com/office/drawing/2014/main" id="{05BE743C-206E-420D-990E-7FD7FC28D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1422"/>
                <a:ext cx="2" cy="4"/>
              </a:xfrm>
              <a:custGeom>
                <a:avLst/>
                <a:gdLst>
                  <a:gd name="T0" fmla="*/ 3 w 12"/>
                  <a:gd name="T1" fmla="*/ 16 h 16"/>
                  <a:gd name="T2" fmla="*/ 12 w 12"/>
                  <a:gd name="T3" fmla="*/ 13 h 16"/>
                  <a:gd name="T4" fmla="*/ 7 w 12"/>
                  <a:gd name="T5" fmla="*/ 4 h 16"/>
                  <a:gd name="T6" fmla="*/ 3 w 12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3" y="16"/>
                    </a:moveTo>
                    <a:cubicBezTo>
                      <a:pt x="6" y="16"/>
                      <a:pt x="12" y="16"/>
                      <a:pt x="12" y="13"/>
                    </a:cubicBezTo>
                    <a:cubicBezTo>
                      <a:pt x="12" y="10"/>
                      <a:pt x="11" y="0"/>
                      <a:pt x="7" y="4"/>
                    </a:cubicBezTo>
                    <a:cubicBezTo>
                      <a:pt x="4" y="8"/>
                      <a:pt x="0" y="16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416">
                <a:extLst>
                  <a:ext uri="{FF2B5EF4-FFF2-40B4-BE49-F238E27FC236}">
                    <a16:creationId xmlns:a16="http://schemas.microsoft.com/office/drawing/2014/main" id="{29A4A9B4-0114-4973-9E6E-C2468F090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1431"/>
                <a:ext cx="4" cy="3"/>
              </a:xfrm>
              <a:custGeom>
                <a:avLst/>
                <a:gdLst>
                  <a:gd name="T0" fmla="*/ 6 w 17"/>
                  <a:gd name="T1" fmla="*/ 10 h 12"/>
                  <a:gd name="T2" fmla="*/ 17 w 17"/>
                  <a:gd name="T3" fmla="*/ 10 h 12"/>
                  <a:gd name="T4" fmla="*/ 12 w 17"/>
                  <a:gd name="T5" fmla="*/ 1 h 12"/>
                  <a:gd name="T6" fmla="*/ 6 w 17"/>
                  <a:gd name="T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6" y="10"/>
                    </a:moveTo>
                    <a:cubicBezTo>
                      <a:pt x="11" y="11"/>
                      <a:pt x="17" y="12"/>
                      <a:pt x="17" y="10"/>
                    </a:cubicBezTo>
                    <a:cubicBezTo>
                      <a:pt x="17" y="10"/>
                      <a:pt x="16" y="0"/>
                      <a:pt x="12" y="1"/>
                    </a:cubicBezTo>
                    <a:cubicBezTo>
                      <a:pt x="8" y="2"/>
                      <a:pt x="0" y="8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417">
                <a:extLst>
                  <a:ext uri="{FF2B5EF4-FFF2-40B4-BE49-F238E27FC236}">
                    <a16:creationId xmlns:a16="http://schemas.microsoft.com/office/drawing/2014/main" id="{03B065E2-EED1-4811-B96C-221E0F4BE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" y="1437"/>
                <a:ext cx="2" cy="2"/>
              </a:xfrm>
              <a:custGeom>
                <a:avLst/>
                <a:gdLst>
                  <a:gd name="T0" fmla="*/ 0 w 9"/>
                  <a:gd name="T1" fmla="*/ 9 h 9"/>
                  <a:gd name="T2" fmla="*/ 9 w 9"/>
                  <a:gd name="T3" fmla="*/ 3 h 9"/>
                  <a:gd name="T4" fmla="*/ 1 w 9"/>
                  <a:gd name="T5" fmla="*/ 0 h 9"/>
                  <a:gd name="T6" fmla="*/ 0 w 9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9" y="3"/>
                    </a:lnTo>
                    <a:lnTo>
                      <a:pt x="1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418">
                <a:extLst>
                  <a:ext uri="{FF2B5EF4-FFF2-40B4-BE49-F238E27FC236}">
                    <a16:creationId xmlns:a16="http://schemas.microsoft.com/office/drawing/2014/main" id="{912D9066-8D1E-40D2-BA2E-056632945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" y="1131"/>
                <a:ext cx="353" cy="413"/>
              </a:xfrm>
              <a:custGeom>
                <a:avLst/>
                <a:gdLst>
                  <a:gd name="T0" fmla="*/ 1512 w 1556"/>
                  <a:gd name="T1" fmla="*/ 106 h 1818"/>
                  <a:gd name="T2" fmla="*/ 1416 w 1556"/>
                  <a:gd name="T3" fmla="*/ 89 h 1818"/>
                  <a:gd name="T4" fmla="*/ 1333 w 1556"/>
                  <a:gd name="T5" fmla="*/ 122 h 1818"/>
                  <a:gd name="T6" fmla="*/ 1366 w 1556"/>
                  <a:gd name="T7" fmla="*/ 35 h 1818"/>
                  <a:gd name="T8" fmla="*/ 1275 w 1556"/>
                  <a:gd name="T9" fmla="*/ 38 h 1818"/>
                  <a:gd name="T10" fmla="*/ 1251 w 1556"/>
                  <a:gd name="T11" fmla="*/ 106 h 1818"/>
                  <a:gd name="T12" fmla="*/ 1202 w 1556"/>
                  <a:gd name="T13" fmla="*/ 152 h 1818"/>
                  <a:gd name="T14" fmla="*/ 1202 w 1556"/>
                  <a:gd name="T15" fmla="*/ 73 h 1818"/>
                  <a:gd name="T16" fmla="*/ 1125 w 1556"/>
                  <a:gd name="T17" fmla="*/ 104 h 1818"/>
                  <a:gd name="T18" fmla="*/ 1073 w 1556"/>
                  <a:gd name="T19" fmla="*/ 185 h 1818"/>
                  <a:gd name="T20" fmla="*/ 948 w 1556"/>
                  <a:gd name="T21" fmla="*/ 174 h 1818"/>
                  <a:gd name="T22" fmla="*/ 942 w 1556"/>
                  <a:gd name="T23" fmla="*/ 238 h 1818"/>
                  <a:gd name="T24" fmla="*/ 905 w 1556"/>
                  <a:gd name="T25" fmla="*/ 293 h 1818"/>
                  <a:gd name="T26" fmla="*/ 851 w 1556"/>
                  <a:gd name="T27" fmla="*/ 280 h 1818"/>
                  <a:gd name="T28" fmla="*/ 804 w 1556"/>
                  <a:gd name="T29" fmla="*/ 294 h 1818"/>
                  <a:gd name="T30" fmla="*/ 751 w 1556"/>
                  <a:gd name="T31" fmla="*/ 351 h 1818"/>
                  <a:gd name="T32" fmla="*/ 695 w 1556"/>
                  <a:gd name="T33" fmla="*/ 413 h 1818"/>
                  <a:gd name="T34" fmla="*/ 685 w 1556"/>
                  <a:gd name="T35" fmla="*/ 478 h 1818"/>
                  <a:gd name="T36" fmla="*/ 643 w 1556"/>
                  <a:gd name="T37" fmla="*/ 522 h 1818"/>
                  <a:gd name="T38" fmla="*/ 611 w 1556"/>
                  <a:gd name="T39" fmla="*/ 575 h 1818"/>
                  <a:gd name="T40" fmla="*/ 593 w 1556"/>
                  <a:gd name="T41" fmla="*/ 622 h 1818"/>
                  <a:gd name="T42" fmla="*/ 531 w 1556"/>
                  <a:gd name="T43" fmla="*/ 667 h 1818"/>
                  <a:gd name="T44" fmla="*/ 522 w 1556"/>
                  <a:gd name="T45" fmla="*/ 772 h 1818"/>
                  <a:gd name="T46" fmla="*/ 485 w 1556"/>
                  <a:gd name="T47" fmla="*/ 854 h 1818"/>
                  <a:gd name="T48" fmla="*/ 468 w 1556"/>
                  <a:gd name="T49" fmla="*/ 932 h 1818"/>
                  <a:gd name="T50" fmla="*/ 409 w 1556"/>
                  <a:gd name="T51" fmla="*/ 998 h 1818"/>
                  <a:gd name="T52" fmla="*/ 333 w 1556"/>
                  <a:gd name="T53" fmla="*/ 1057 h 1818"/>
                  <a:gd name="T54" fmla="*/ 313 w 1556"/>
                  <a:gd name="T55" fmla="*/ 1130 h 1818"/>
                  <a:gd name="T56" fmla="*/ 394 w 1556"/>
                  <a:gd name="T57" fmla="*/ 1083 h 1818"/>
                  <a:gd name="T58" fmla="*/ 309 w 1556"/>
                  <a:gd name="T59" fmla="*/ 1155 h 1818"/>
                  <a:gd name="T60" fmla="*/ 232 w 1556"/>
                  <a:gd name="T61" fmla="*/ 1176 h 1818"/>
                  <a:gd name="T62" fmla="*/ 188 w 1556"/>
                  <a:gd name="T63" fmla="*/ 1220 h 1818"/>
                  <a:gd name="T64" fmla="*/ 159 w 1556"/>
                  <a:gd name="T65" fmla="*/ 1267 h 1818"/>
                  <a:gd name="T66" fmla="*/ 130 w 1556"/>
                  <a:gd name="T67" fmla="*/ 1310 h 1818"/>
                  <a:gd name="T68" fmla="*/ 22 w 1556"/>
                  <a:gd name="T69" fmla="*/ 1338 h 1818"/>
                  <a:gd name="T70" fmla="*/ 0 w 1556"/>
                  <a:gd name="T71" fmla="*/ 1366 h 1818"/>
                  <a:gd name="T72" fmla="*/ 60 w 1556"/>
                  <a:gd name="T73" fmla="*/ 1432 h 1818"/>
                  <a:gd name="T74" fmla="*/ 165 w 1556"/>
                  <a:gd name="T75" fmla="*/ 1423 h 1818"/>
                  <a:gd name="T76" fmla="*/ 49 w 1556"/>
                  <a:gd name="T77" fmla="*/ 1446 h 1818"/>
                  <a:gd name="T78" fmla="*/ 61 w 1556"/>
                  <a:gd name="T79" fmla="*/ 1510 h 1818"/>
                  <a:gd name="T80" fmla="*/ 116 w 1556"/>
                  <a:gd name="T81" fmla="*/ 1542 h 1818"/>
                  <a:gd name="T82" fmla="*/ 91 w 1556"/>
                  <a:gd name="T83" fmla="*/ 1603 h 1818"/>
                  <a:gd name="T84" fmla="*/ 69 w 1556"/>
                  <a:gd name="T85" fmla="*/ 1640 h 1818"/>
                  <a:gd name="T86" fmla="*/ 50 w 1556"/>
                  <a:gd name="T87" fmla="*/ 1716 h 1818"/>
                  <a:gd name="T88" fmla="*/ 247 w 1556"/>
                  <a:gd name="T89" fmla="*/ 1793 h 1818"/>
                  <a:gd name="T90" fmla="*/ 343 w 1556"/>
                  <a:gd name="T91" fmla="*/ 1707 h 1818"/>
                  <a:gd name="T92" fmla="*/ 440 w 1556"/>
                  <a:gd name="T93" fmla="*/ 1686 h 1818"/>
                  <a:gd name="T94" fmla="*/ 488 w 1556"/>
                  <a:gd name="T95" fmla="*/ 1358 h 1818"/>
                  <a:gd name="T96" fmla="*/ 573 w 1556"/>
                  <a:gd name="T97" fmla="*/ 877 h 1818"/>
                  <a:gd name="T98" fmla="*/ 691 w 1556"/>
                  <a:gd name="T99" fmla="*/ 645 h 1818"/>
                  <a:gd name="T100" fmla="*/ 833 w 1556"/>
                  <a:gd name="T101" fmla="*/ 431 h 1818"/>
                  <a:gd name="T102" fmla="*/ 937 w 1556"/>
                  <a:gd name="T103" fmla="*/ 346 h 1818"/>
                  <a:gd name="T104" fmla="*/ 1204 w 1556"/>
                  <a:gd name="T105" fmla="*/ 373 h 1818"/>
                  <a:gd name="T106" fmla="*/ 1441 w 1556"/>
                  <a:gd name="T107" fmla="*/ 244 h 1818"/>
                  <a:gd name="T108" fmla="*/ 1474 w 1556"/>
                  <a:gd name="T109" fmla="*/ 291 h 1818"/>
                  <a:gd name="T110" fmla="*/ 1540 w 1556"/>
                  <a:gd name="T111" fmla="*/ 230 h 1818"/>
                  <a:gd name="T112" fmla="*/ 1446 w 1556"/>
                  <a:gd name="T113" fmla="*/ 189 h 1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56" h="1818">
                    <a:moveTo>
                      <a:pt x="1455" y="178"/>
                    </a:moveTo>
                    <a:cubicBezTo>
                      <a:pt x="1464" y="179"/>
                      <a:pt x="1478" y="179"/>
                      <a:pt x="1487" y="179"/>
                    </a:cubicBezTo>
                    <a:cubicBezTo>
                      <a:pt x="1500" y="179"/>
                      <a:pt x="1502" y="175"/>
                      <a:pt x="1507" y="163"/>
                    </a:cubicBezTo>
                    <a:cubicBezTo>
                      <a:pt x="1512" y="153"/>
                      <a:pt x="1512" y="145"/>
                      <a:pt x="1523" y="141"/>
                    </a:cubicBezTo>
                    <a:cubicBezTo>
                      <a:pt x="1530" y="138"/>
                      <a:pt x="1543" y="139"/>
                      <a:pt x="1549" y="132"/>
                    </a:cubicBezTo>
                    <a:cubicBezTo>
                      <a:pt x="1556" y="123"/>
                      <a:pt x="1549" y="116"/>
                      <a:pt x="1539" y="114"/>
                    </a:cubicBezTo>
                    <a:cubicBezTo>
                      <a:pt x="1525" y="110"/>
                      <a:pt x="1522" y="114"/>
                      <a:pt x="1512" y="106"/>
                    </a:cubicBezTo>
                    <a:cubicBezTo>
                      <a:pt x="1505" y="99"/>
                      <a:pt x="1504" y="93"/>
                      <a:pt x="1494" y="98"/>
                    </a:cubicBezTo>
                    <a:lnTo>
                      <a:pt x="1486" y="106"/>
                    </a:lnTo>
                    <a:cubicBezTo>
                      <a:pt x="1483" y="108"/>
                      <a:pt x="1477" y="109"/>
                      <a:pt x="1474" y="109"/>
                    </a:cubicBezTo>
                    <a:cubicBezTo>
                      <a:pt x="1471" y="99"/>
                      <a:pt x="1486" y="95"/>
                      <a:pt x="1484" y="87"/>
                    </a:cubicBezTo>
                    <a:cubicBezTo>
                      <a:pt x="1483" y="80"/>
                      <a:pt x="1468" y="81"/>
                      <a:pt x="1465" y="72"/>
                    </a:cubicBezTo>
                    <a:cubicBezTo>
                      <a:pt x="1444" y="67"/>
                      <a:pt x="1454" y="97"/>
                      <a:pt x="1437" y="95"/>
                    </a:cubicBezTo>
                    <a:cubicBezTo>
                      <a:pt x="1438" y="73"/>
                      <a:pt x="1421" y="97"/>
                      <a:pt x="1416" y="89"/>
                    </a:cubicBezTo>
                    <a:cubicBezTo>
                      <a:pt x="1410" y="81"/>
                      <a:pt x="1433" y="74"/>
                      <a:pt x="1418" y="62"/>
                    </a:cubicBezTo>
                    <a:cubicBezTo>
                      <a:pt x="1406" y="62"/>
                      <a:pt x="1394" y="60"/>
                      <a:pt x="1381" y="60"/>
                    </a:cubicBezTo>
                    <a:cubicBezTo>
                      <a:pt x="1385" y="76"/>
                      <a:pt x="1392" y="82"/>
                      <a:pt x="1372" y="90"/>
                    </a:cubicBezTo>
                    <a:cubicBezTo>
                      <a:pt x="1370" y="102"/>
                      <a:pt x="1382" y="107"/>
                      <a:pt x="1382" y="119"/>
                    </a:cubicBezTo>
                    <a:cubicBezTo>
                      <a:pt x="1383" y="132"/>
                      <a:pt x="1372" y="140"/>
                      <a:pt x="1368" y="125"/>
                    </a:cubicBezTo>
                    <a:cubicBezTo>
                      <a:pt x="1359" y="124"/>
                      <a:pt x="1351" y="125"/>
                      <a:pt x="1344" y="126"/>
                    </a:cubicBezTo>
                    <a:cubicBezTo>
                      <a:pt x="1336" y="127"/>
                      <a:pt x="1330" y="133"/>
                      <a:pt x="1333" y="122"/>
                    </a:cubicBezTo>
                    <a:cubicBezTo>
                      <a:pt x="1338" y="105"/>
                      <a:pt x="1360" y="113"/>
                      <a:pt x="1360" y="90"/>
                    </a:cubicBezTo>
                    <a:cubicBezTo>
                      <a:pt x="1346" y="87"/>
                      <a:pt x="1347" y="105"/>
                      <a:pt x="1333" y="101"/>
                    </a:cubicBezTo>
                    <a:cubicBezTo>
                      <a:pt x="1326" y="88"/>
                      <a:pt x="1336" y="93"/>
                      <a:pt x="1338" y="85"/>
                    </a:cubicBezTo>
                    <a:cubicBezTo>
                      <a:pt x="1341" y="76"/>
                      <a:pt x="1334" y="75"/>
                      <a:pt x="1325" y="75"/>
                    </a:cubicBezTo>
                    <a:cubicBezTo>
                      <a:pt x="1318" y="62"/>
                      <a:pt x="1354" y="70"/>
                      <a:pt x="1364" y="67"/>
                    </a:cubicBezTo>
                    <a:cubicBezTo>
                      <a:pt x="1362" y="56"/>
                      <a:pt x="1383" y="39"/>
                      <a:pt x="1367" y="37"/>
                    </a:cubicBezTo>
                    <a:lnTo>
                      <a:pt x="1366" y="35"/>
                    </a:lnTo>
                    <a:cubicBezTo>
                      <a:pt x="1363" y="34"/>
                      <a:pt x="1353" y="34"/>
                      <a:pt x="1350" y="32"/>
                    </a:cubicBezTo>
                    <a:cubicBezTo>
                      <a:pt x="1344" y="27"/>
                      <a:pt x="1350" y="24"/>
                      <a:pt x="1347" y="17"/>
                    </a:cubicBezTo>
                    <a:cubicBezTo>
                      <a:pt x="1339" y="0"/>
                      <a:pt x="1335" y="17"/>
                      <a:pt x="1324" y="17"/>
                    </a:cubicBezTo>
                    <a:cubicBezTo>
                      <a:pt x="1320" y="11"/>
                      <a:pt x="1310" y="10"/>
                      <a:pt x="1305" y="15"/>
                    </a:cubicBezTo>
                    <a:cubicBezTo>
                      <a:pt x="1298" y="22"/>
                      <a:pt x="1306" y="29"/>
                      <a:pt x="1307" y="37"/>
                    </a:cubicBezTo>
                    <a:cubicBezTo>
                      <a:pt x="1308" y="63"/>
                      <a:pt x="1288" y="37"/>
                      <a:pt x="1277" y="35"/>
                    </a:cubicBezTo>
                    <a:lnTo>
                      <a:pt x="1275" y="38"/>
                    </a:lnTo>
                    <a:lnTo>
                      <a:pt x="1274" y="43"/>
                    </a:lnTo>
                    <a:cubicBezTo>
                      <a:pt x="1274" y="43"/>
                      <a:pt x="1274" y="49"/>
                      <a:pt x="1281" y="59"/>
                    </a:cubicBezTo>
                    <a:cubicBezTo>
                      <a:pt x="1283" y="62"/>
                      <a:pt x="1288" y="65"/>
                      <a:pt x="1292" y="67"/>
                    </a:cubicBezTo>
                    <a:cubicBezTo>
                      <a:pt x="1293" y="84"/>
                      <a:pt x="1276" y="93"/>
                      <a:pt x="1277" y="110"/>
                    </a:cubicBezTo>
                    <a:cubicBezTo>
                      <a:pt x="1278" y="135"/>
                      <a:pt x="1275" y="128"/>
                      <a:pt x="1255" y="126"/>
                    </a:cubicBezTo>
                    <a:cubicBezTo>
                      <a:pt x="1254" y="133"/>
                      <a:pt x="1251" y="142"/>
                      <a:pt x="1244" y="143"/>
                    </a:cubicBezTo>
                    <a:cubicBezTo>
                      <a:pt x="1245" y="131"/>
                      <a:pt x="1253" y="116"/>
                      <a:pt x="1251" y="106"/>
                    </a:cubicBezTo>
                    <a:cubicBezTo>
                      <a:pt x="1251" y="100"/>
                      <a:pt x="1244" y="101"/>
                      <a:pt x="1246" y="91"/>
                    </a:cubicBezTo>
                    <a:cubicBezTo>
                      <a:pt x="1248" y="84"/>
                      <a:pt x="1250" y="80"/>
                      <a:pt x="1256" y="76"/>
                    </a:cubicBezTo>
                    <a:cubicBezTo>
                      <a:pt x="1248" y="67"/>
                      <a:pt x="1258" y="60"/>
                      <a:pt x="1254" y="53"/>
                    </a:cubicBezTo>
                    <a:cubicBezTo>
                      <a:pt x="1249" y="42"/>
                      <a:pt x="1242" y="55"/>
                      <a:pt x="1237" y="59"/>
                    </a:cubicBezTo>
                    <a:cubicBezTo>
                      <a:pt x="1224" y="74"/>
                      <a:pt x="1222" y="87"/>
                      <a:pt x="1217" y="104"/>
                    </a:cubicBezTo>
                    <a:cubicBezTo>
                      <a:pt x="1214" y="114"/>
                      <a:pt x="1210" y="118"/>
                      <a:pt x="1205" y="127"/>
                    </a:cubicBezTo>
                    <a:cubicBezTo>
                      <a:pt x="1201" y="136"/>
                      <a:pt x="1202" y="141"/>
                      <a:pt x="1202" y="152"/>
                    </a:cubicBezTo>
                    <a:cubicBezTo>
                      <a:pt x="1202" y="169"/>
                      <a:pt x="1199" y="166"/>
                      <a:pt x="1188" y="175"/>
                    </a:cubicBezTo>
                    <a:cubicBezTo>
                      <a:pt x="1181" y="181"/>
                      <a:pt x="1179" y="194"/>
                      <a:pt x="1170" y="195"/>
                    </a:cubicBezTo>
                    <a:cubicBezTo>
                      <a:pt x="1170" y="183"/>
                      <a:pt x="1170" y="170"/>
                      <a:pt x="1173" y="159"/>
                    </a:cubicBezTo>
                    <a:cubicBezTo>
                      <a:pt x="1176" y="146"/>
                      <a:pt x="1179" y="141"/>
                      <a:pt x="1178" y="129"/>
                    </a:cubicBezTo>
                    <a:cubicBezTo>
                      <a:pt x="1176" y="115"/>
                      <a:pt x="1180" y="114"/>
                      <a:pt x="1189" y="103"/>
                    </a:cubicBezTo>
                    <a:cubicBezTo>
                      <a:pt x="1194" y="95"/>
                      <a:pt x="1202" y="85"/>
                      <a:pt x="1199" y="74"/>
                    </a:cubicBezTo>
                    <a:lnTo>
                      <a:pt x="1202" y="73"/>
                    </a:lnTo>
                    <a:lnTo>
                      <a:pt x="1202" y="70"/>
                    </a:lnTo>
                    <a:cubicBezTo>
                      <a:pt x="1188" y="76"/>
                      <a:pt x="1186" y="58"/>
                      <a:pt x="1174" y="58"/>
                    </a:cubicBezTo>
                    <a:cubicBezTo>
                      <a:pt x="1174" y="63"/>
                      <a:pt x="1174" y="68"/>
                      <a:pt x="1173" y="73"/>
                    </a:cubicBezTo>
                    <a:cubicBezTo>
                      <a:pt x="1159" y="77"/>
                      <a:pt x="1158" y="55"/>
                      <a:pt x="1147" y="52"/>
                    </a:cubicBezTo>
                    <a:cubicBezTo>
                      <a:pt x="1127" y="47"/>
                      <a:pt x="1133" y="67"/>
                      <a:pt x="1131" y="78"/>
                    </a:cubicBezTo>
                    <a:cubicBezTo>
                      <a:pt x="1125" y="75"/>
                      <a:pt x="1120" y="71"/>
                      <a:pt x="1113" y="72"/>
                    </a:cubicBezTo>
                    <a:cubicBezTo>
                      <a:pt x="1111" y="85"/>
                      <a:pt x="1129" y="91"/>
                      <a:pt x="1125" y="104"/>
                    </a:cubicBezTo>
                    <a:cubicBezTo>
                      <a:pt x="1123" y="112"/>
                      <a:pt x="1117" y="108"/>
                      <a:pt x="1113" y="115"/>
                    </a:cubicBezTo>
                    <a:cubicBezTo>
                      <a:pt x="1110" y="119"/>
                      <a:pt x="1114" y="127"/>
                      <a:pt x="1111" y="132"/>
                    </a:cubicBezTo>
                    <a:cubicBezTo>
                      <a:pt x="1105" y="126"/>
                      <a:pt x="1098" y="124"/>
                      <a:pt x="1090" y="129"/>
                    </a:cubicBezTo>
                    <a:lnTo>
                      <a:pt x="1075" y="146"/>
                    </a:lnTo>
                    <a:cubicBezTo>
                      <a:pt x="1074" y="149"/>
                      <a:pt x="1076" y="155"/>
                      <a:pt x="1074" y="159"/>
                    </a:cubicBezTo>
                    <a:cubicBezTo>
                      <a:pt x="1073" y="161"/>
                      <a:pt x="1067" y="163"/>
                      <a:pt x="1065" y="167"/>
                    </a:cubicBezTo>
                    <a:cubicBezTo>
                      <a:pt x="1062" y="175"/>
                      <a:pt x="1064" y="182"/>
                      <a:pt x="1073" y="185"/>
                    </a:cubicBezTo>
                    <a:cubicBezTo>
                      <a:pt x="1073" y="191"/>
                      <a:pt x="1073" y="199"/>
                      <a:pt x="1073" y="206"/>
                    </a:cubicBezTo>
                    <a:lnTo>
                      <a:pt x="1078" y="207"/>
                    </a:lnTo>
                    <a:cubicBezTo>
                      <a:pt x="1080" y="221"/>
                      <a:pt x="1057" y="219"/>
                      <a:pt x="1051" y="212"/>
                    </a:cubicBezTo>
                    <a:cubicBezTo>
                      <a:pt x="1045" y="206"/>
                      <a:pt x="1044" y="191"/>
                      <a:pt x="1038" y="183"/>
                    </a:cubicBezTo>
                    <a:cubicBezTo>
                      <a:pt x="1029" y="172"/>
                      <a:pt x="1016" y="179"/>
                      <a:pt x="1003" y="175"/>
                    </a:cubicBezTo>
                    <a:cubicBezTo>
                      <a:pt x="993" y="172"/>
                      <a:pt x="986" y="155"/>
                      <a:pt x="976" y="163"/>
                    </a:cubicBezTo>
                    <a:cubicBezTo>
                      <a:pt x="971" y="172"/>
                      <a:pt x="948" y="151"/>
                      <a:pt x="948" y="174"/>
                    </a:cubicBezTo>
                    <a:cubicBezTo>
                      <a:pt x="944" y="173"/>
                      <a:pt x="940" y="174"/>
                      <a:pt x="935" y="174"/>
                    </a:cubicBezTo>
                    <a:cubicBezTo>
                      <a:pt x="938" y="190"/>
                      <a:pt x="956" y="195"/>
                      <a:pt x="968" y="198"/>
                    </a:cubicBezTo>
                    <a:cubicBezTo>
                      <a:pt x="992" y="204"/>
                      <a:pt x="977" y="217"/>
                      <a:pt x="982" y="233"/>
                    </a:cubicBezTo>
                    <a:cubicBezTo>
                      <a:pt x="983" y="238"/>
                      <a:pt x="993" y="247"/>
                      <a:pt x="988" y="253"/>
                    </a:cubicBezTo>
                    <a:cubicBezTo>
                      <a:pt x="984" y="257"/>
                      <a:pt x="974" y="249"/>
                      <a:pt x="970" y="246"/>
                    </a:cubicBezTo>
                    <a:cubicBezTo>
                      <a:pt x="966" y="242"/>
                      <a:pt x="963" y="234"/>
                      <a:pt x="958" y="231"/>
                    </a:cubicBezTo>
                    <a:cubicBezTo>
                      <a:pt x="952" y="226"/>
                      <a:pt x="939" y="226"/>
                      <a:pt x="942" y="238"/>
                    </a:cubicBezTo>
                    <a:lnTo>
                      <a:pt x="931" y="238"/>
                    </a:lnTo>
                    <a:cubicBezTo>
                      <a:pt x="928" y="215"/>
                      <a:pt x="916" y="243"/>
                      <a:pt x="914" y="248"/>
                    </a:cubicBezTo>
                    <a:cubicBezTo>
                      <a:pt x="911" y="254"/>
                      <a:pt x="905" y="255"/>
                      <a:pt x="908" y="263"/>
                    </a:cubicBezTo>
                    <a:cubicBezTo>
                      <a:pt x="909" y="267"/>
                      <a:pt x="917" y="269"/>
                      <a:pt x="919" y="273"/>
                    </a:cubicBezTo>
                    <a:cubicBezTo>
                      <a:pt x="927" y="284"/>
                      <a:pt x="924" y="280"/>
                      <a:pt x="917" y="283"/>
                    </a:cubicBezTo>
                    <a:cubicBezTo>
                      <a:pt x="914" y="285"/>
                      <a:pt x="910" y="282"/>
                      <a:pt x="906" y="285"/>
                    </a:cubicBezTo>
                    <a:lnTo>
                      <a:pt x="905" y="293"/>
                    </a:lnTo>
                    <a:cubicBezTo>
                      <a:pt x="900" y="298"/>
                      <a:pt x="887" y="315"/>
                      <a:pt x="879" y="315"/>
                    </a:cubicBezTo>
                    <a:cubicBezTo>
                      <a:pt x="877" y="302"/>
                      <a:pt x="884" y="304"/>
                      <a:pt x="889" y="295"/>
                    </a:cubicBezTo>
                    <a:cubicBezTo>
                      <a:pt x="893" y="288"/>
                      <a:pt x="891" y="280"/>
                      <a:pt x="891" y="271"/>
                    </a:cubicBezTo>
                    <a:cubicBezTo>
                      <a:pt x="902" y="266"/>
                      <a:pt x="891" y="229"/>
                      <a:pt x="882" y="229"/>
                    </a:cubicBezTo>
                    <a:cubicBezTo>
                      <a:pt x="878" y="242"/>
                      <a:pt x="864" y="246"/>
                      <a:pt x="859" y="260"/>
                    </a:cubicBezTo>
                    <a:cubicBezTo>
                      <a:pt x="855" y="273"/>
                      <a:pt x="856" y="287"/>
                      <a:pt x="855" y="300"/>
                    </a:cubicBezTo>
                    <a:cubicBezTo>
                      <a:pt x="842" y="297"/>
                      <a:pt x="850" y="287"/>
                      <a:pt x="851" y="280"/>
                    </a:cubicBezTo>
                    <a:cubicBezTo>
                      <a:pt x="852" y="270"/>
                      <a:pt x="848" y="261"/>
                      <a:pt x="850" y="251"/>
                    </a:cubicBezTo>
                    <a:cubicBezTo>
                      <a:pt x="841" y="249"/>
                      <a:pt x="831" y="260"/>
                      <a:pt x="826" y="266"/>
                    </a:cubicBezTo>
                    <a:cubicBezTo>
                      <a:pt x="819" y="275"/>
                      <a:pt x="821" y="281"/>
                      <a:pt x="823" y="291"/>
                    </a:cubicBezTo>
                    <a:cubicBezTo>
                      <a:pt x="826" y="303"/>
                      <a:pt x="830" y="308"/>
                      <a:pt x="837" y="319"/>
                    </a:cubicBezTo>
                    <a:cubicBezTo>
                      <a:pt x="841" y="325"/>
                      <a:pt x="849" y="334"/>
                      <a:pt x="847" y="343"/>
                    </a:cubicBezTo>
                    <a:cubicBezTo>
                      <a:pt x="837" y="344"/>
                      <a:pt x="819" y="327"/>
                      <a:pt x="819" y="315"/>
                    </a:cubicBezTo>
                    <a:cubicBezTo>
                      <a:pt x="807" y="313"/>
                      <a:pt x="809" y="301"/>
                      <a:pt x="804" y="294"/>
                    </a:cubicBezTo>
                    <a:cubicBezTo>
                      <a:pt x="795" y="298"/>
                      <a:pt x="784" y="298"/>
                      <a:pt x="789" y="311"/>
                    </a:cubicBezTo>
                    <a:cubicBezTo>
                      <a:pt x="792" y="319"/>
                      <a:pt x="803" y="322"/>
                      <a:pt x="809" y="329"/>
                    </a:cubicBezTo>
                    <a:cubicBezTo>
                      <a:pt x="806" y="332"/>
                      <a:pt x="801" y="334"/>
                      <a:pt x="797" y="334"/>
                    </a:cubicBezTo>
                    <a:cubicBezTo>
                      <a:pt x="797" y="340"/>
                      <a:pt x="793" y="342"/>
                      <a:pt x="787" y="340"/>
                    </a:cubicBezTo>
                    <a:cubicBezTo>
                      <a:pt x="787" y="334"/>
                      <a:pt x="774" y="308"/>
                      <a:pt x="770" y="307"/>
                    </a:cubicBezTo>
                    <a:cubicBezTo>
                      <a:pt x="769" y="320"/>
                      <a:pt x="765" y="329"/>
                      <a:pt x="767" y="341"/>
                    </a:cubicBezTo>
                    <a:cubicBezTo>
                      <a:pt x="769" y="359"/>
                      <a:pt x="766" y="348"/>
                      <a:pt x="751" y="351"/>
                    </a:cubicBezTo>
                    <a:cubicBezTo>
                      <a:pt x="741" y="353"/>
                      <a:pt x="731" y="365"/>
                      <a:pt x="735" y="374"/>
                    </a:cubicBezTo>
                    <a:cubicBezTo>
                      <a:pt x="737" y="378"/>
                      <a:pt x="746" y="378"/>
                      <a:pt x="744" y="385"/>
                    </a:cubicBezTo>
                    <a:cubicBezTo>
                      <a:pt x="744" y="390"/>
                      <a:pt x="737" y="391"/>
                      <a:pt x="733" y="390"/>
                    </a:cubicBezTo>
                    <a:cubicBezTo>
                      <a:pt x="734" y="397"/>
                      <a:pt x="735" y="407"/>
                      <a:pt x="725" y="406"/>
                    </a:cubicBezTo>
                    <a:cubicBezTo>
                      <a:pt x="726" y="413"/>
                      <a:pt x="721" y="419"/>
                      <a:pt x="714" y="419"/>
                    </a:cubicBezTo>
                    <a:lnTo>
                      <a:pt x="712" y="413"/>
                    </a:lnTo>
                    <a:cubicBezTo>
                      <a:pt x="707" y="409"/>
                      <a:pt x="701" y="410"/>
                      <a:pt x="695" y="413"/>
                    </a:cubicBezTo>
                    <a:cubicBezTo>
                      <a:pt x="696" y="417"/>
                      <a:pt x="688" y="436"/>
                      <a:pt x="686" y="438"/>
                    </a:cubicBezTo>
                    <a:cubicBezTo>
                      <a:pt x="681" y="443"/>
                      <a:pt x="661" y="440"/>
                      <a:pt x="675" y="450"/>
                    </a:cubicBezTo>
                    <a:cubicBezTo>
                      <a:pt x="690" y="463"/>
                      <a:pt x="722" y="447"/>
                      <a:pt x="737" y="448"/>
                    </a:cubicBezTo>
                    <a:cubicBezTo>
                      <a:pt x="740" y="458"/>
                      <a:pt x="732" y="458"/>
                      <a:pt x="730" y="465"/>
                    </a:cubicBezTo>
                    <a:cubicBezTo>
                      <a:pt x="727" y="472"/>
                      <a:pt x="731" y="478"/>
                      <a:pt x="726" y="484"/>
                    </a:cubicBezTo>
                    <a:cubicBezTo>
                      <a:pt x="725" y="480"/>
                      <a:pt x="723" y="477"/>
                      <a:pt x="721" y="473"/>
                    </a:cubicBezTo>
                    <a:cubicBezTo>
                      <a:pt x="714" y="475"/>
                      <a:pt x="685" y="459"/>
                      <a:pt x="685" y="478"/>
                    </a:cubicBezTo>
                    <a:cubicBezTo>
                      <a:pt x="664" y="475"/>
                      <a:pt x="679" y="485"/>
                      <a:pt x="679" y="493"/>
                    </a:cubicBezTo>
                    <a:cubicBezTo>
                      <a:pt x="679" y="499"/>
                      <a:pt x="674" y="499"/>
                      <a:pt x="672" y="503"/>
                    </a:cubicBezTo>
                    <a:cubicBezTo>
                      <a:pt x="671" y="508"/>
                      <a:pt x="671" y="514"/>
                      <a:pt x="669" y="519"/>
                    </a:cubicBezTo>
                    <a:cubicBezTo>
                      <a:pt x="662" y="507"/>
                      <a:pt x="666" y="486"/>
                      <a:pt x="646" y="489"/>
                    </a:cubicBezTo>
                    <a:cubicBezTo>
                      <a:pt x="638" y="510"/>
                      <a:pt x="626" y="485"/>
                      <a:pt x="619" y="487"/>
                    </a:cubicBezTo>
                    <a:cubicBezTo>
                      <a:pt x="603" y="493"/>
                      <a:pt x="621" y="510"/>
                      <a:pt x="628" y="513"/>
                    </a:cubicBezTo>
                    <a:cubicBezTo>
                      <a:pt x="635" y="516"/>
                      <a:pt x="642" y="512"/>
                      <a:pt x="643" y="522"/>
                    </a:cubicBezTo>
                    <a:cubicBezTo>
                      <a:pt x="644" y="533"/>
                      <a:pt x="637" y="531"/>
                      <a:pt x="630" y="532"/>
                    </a:cubicBezTo>
                    <a:cubicBezTo>
                      <a:pt x="614" y="533"/>
                      <a:pt x="604" y="525"/>
                      <a:pt x="590" y="528"/>
                    </a:cubicBezTo>
                    <a:cubicBezTo>
                      <a:pt x="587" y="536"/>
                      <a:pt x="593" y="536"/>
                      <a:pt x="595" y="542"/>
                    </a:cubicBezTo>
                    <a:cubicBezTo>
                      <a:pt x="596" y="547"/>
                      <a:pt x="594" y="553"/>
                      <a:pt x="596" y="558"/>
                    </a:cubicBezTo>
                    <a:cubicBezTo>
                      <a:pt x="602" y="559"/>
                      <a:pt x="606" y="557"/>
                      <a:pt x="609" y="553"/>
                    </a:cubicBezTo>
                    <a:cubicBezTo>
                      <a:pt x="609" y="553"/>
                      <a:pt x="640" y="539"/>
                      <a:pt x="628" y="554"/>
                    </a:cubicBezTo>
                    <a:cubicBezTo>
                      <a:pt x="622" y="562"/>
                      <a:pt x="610" y="564"/>
                      <a:pt x="611" y="575"/>
                    </a:cubicBezTo>
                    <a:cubicBezTo>
                      <a:pt x="617" y="577"/>
                      <a:pt x="623" y="584"/>
                      <a:pt x="627" y="588"/>
                    </a:cubicBezTo>
                    <a:cubicBezTo>
                      <a:pt x="634" y="593"/>
                      <a:pt x="641" y="594"/>
                      <a:pt x="639" y="606"/>
                    </a:cubicBezTo>
                    <a:cubicBezTo>
                      <a:pt x="631" y="604"/>
                      <a:pt x="620" y="603"/>
                      <a:pt x="616" y="594"/>
                    </a:cubicBezTo>
                    <a:cubicBezTo>
                      <a:pt x="603" y="597"/>
                      <a:pt x="598" y="570"/>
                      <a:pt x="591" y="592"/>
                    </a:cubicBezTo>
                    <a:cubicBezTo>
                      <a:pt x="588" y="599"/>
                      <a:pt x="593" y="602"/>
                      <a:pt x="585" y="609"/>
                    </a:cubicBezTo>
                    <a:cubicBezTo>
                      <a:pt x="582" y="612"/>
                      <a:pt x="573" y="613"/>
                      <a:pt x="568" y="614"/>
                    </a:cubicBezTo>
                    <a:cubicBezTo>
                      <a:pt x="573" y="629"/>
                      <a:pt x="584" y="622"/>
                      <a:pt x="593" y="622"/>
                    </a:cubicBezTo>
                    <a:cubicBezTo>
                      <a:pt x="603" y="622"/>
                      <a:pt x="610" y="628"/>
                      <a:pt x="620" y="628"/>
                    </a:cubicBezTo>
                    <a:cubicBezTo>
                      <a:pt x="622" y="636"/>
                      <a:pt x="630" y="638"/>
                      <a:pt x="631" y="646"/>
                    </a:cubicBezTo>
                    <a:cubicBezTo>
                      <a:pt x="617" y="648"/>
                      <a:pt x="613" y="639"/>
                      <a:pt x="602" y="637"/>
                    </a:cubicBezTo>
                    <a:cubicBezTo>
                      <a:pt x="592" y="635"/>
                      <a:pt x="576" y="642"/>
                      <a:pt x="570" y="648"/>
                    </a:cubicBezTo>
                    <a:cubicBezTo>
                      <a:pt x="565" y="653"/>
                      <a:pt x="571" y="656"/>
                      <a:pt x="563" y="660"/>
                    </a:cubicBezTo>
                    <a:cubicBezTo>
                      <a:pt x="558" y="662"/>
                      <a:pt x="550" y="659"/>
                      <a:pt x="544" y="660"/>
                    </a:cubicBezTo>
                    <a:cubicBezTo>
                      <a:pt x="540" y="661"/>
                      <a:pt x="536" y="665"/>
                      <a:pt x="531" y="667"/>
                    </a:cubicBezTo>
                    <a:cubicBezTo>
                      <a:pt x="526" y="668"/>
                      <a:pt x="521" y="668"/>
                      <a:pt x="516" y="671"/>
                    </a:cubicBezTo>
                    <a:cubicBezTo>
                      <a:pt x="515" y="678"/>
                      <a:pt x="549" y="699"/>
                      <a:pt x="519" y="696"/>
                    </a:cubicBezTo>
                    <a:lnTo>
                      <a:pt x="517" y="704"/>
                    </a:lnTo>
                    <a:cubicBezTo>
                      <a:pt x="512" y="703"/>
                      <a:pt x="507" y="704"/>
                      <a:pt x="504" y="708"/>
                    </a:cubicBezTo>
                    <a:cubicBezTo>
                      <a:pt x="509" y="712"/>
                      <a:pt x="509" y="732"/>
                      <a:pt x="508" y="741"/>
                    </a:cubicBezTo>
                    <a:cubicBezTo>
                      <a:pt x="502" y="743"/>
                      <a:pt x="496" y="744"/>
                      <a:pt x="492" y="746"/>
                    </a:cubicBezTo>
                    <a:cubicBezTo>
                      <a:pt x="503" y="753"/>
                      <a:pt x="519" y="758"/>
                      <a:pt x="522" y="772"/>
                    </a:cubicBezTo>
                    <a:cubicBezTo>
                      <a:pt x="535" y="769"/>
                      <a:pt x="537" y="781"/>
                      <a:pt x="527" y="785"/>
                    </a:cubicBezTo>
                    <a:cubicBezTo>
                      <a:pt x="516" y="790"/>
                      <a:pt x="511" y="779"/>
                      <a:pt x="504" y="776"/>
                    </a:cubicBezTo>
                    <a:cubicBezTo>
                      <a:pt x="489" y="769"/>
                      <a:pt x="477" y="795"/>
                      <a:pt x="496" y="800"/>
                    </a:cubicBezTo>
                    <a:cubicBezTo>
                      <a:pt x="493" y="813"/>
                      <a:pt x="515" y="816"/>
                      <a:pt x="505" y="828"/>
                    </a:cubicBezTo>
                    <a:cubicBezTo>
                      <a:pt x="495" y="826"/>
                      <a:pt x="495" y="816"/>
                      <a:pt x="486" y="826"/>
                    </a:cubicBezTo>
                    <a:cubicBezTo>
                      <a:pt x="479" y="832"/>
                      <a:pt x="479" y="840"/>
                      <a:pt x="487" y="846"/>
                    </a:cubicBezTo>
                    <a:cubicBezTo>
                      <a:pt x="487" y="849"/>
                      <a:pt x="487" y="851"/>
                      <a:pt x="485" y="854"/>
                    </a:cubicBezTo>
                    <a:cubicBezTo>
                      <a:pt x="477" y="849"/>
                      <a:pt x="462" y="854"/>
                      <a:pt x="469" y="865"/>
                    </a:cubicBezTo>
                    <a:cubicBezTo>
                      <a:pt x="474" y="873"/>
                      <a:pt x="487" y="865"/>
                      <a:pt x="482" y="881"/>
                    </a:cubicBezTo>
                    <a:cubicBezTo>
                      <a:pt x="470" y="883"/>
                      <a:pt x="463" y="871"/>
                      <a:pt x="452" y="876"/>
                    </a:cubicBezTo>
                    <a:cubicBezTo>
                      <a:pt x="450" y="884"/>
                      <a:pt x="457" y="888"/>
                      <a:pt x="464" y="888"/>
                    </a:cubicBezTo>
                    <a:cubicBezTo>
                      <a:pt x="465" y="897"/>
                      <a:pt x="466" y="904"/>
                      <a:pt x="470" y="912"/>
                    </a:cubicBezTo>
                    <a:cubicBezTo>
                      <a:pt x="478" y="906"/>
                      <a:pt x="499" y="906"/>
                      <a:pt x="490" y="922"/>
                    </a:cubicBezTo>
                    <a:cubicBezTo>
                      <a:pt x="480" y="923"/>
                      <a:pt x="475" y="927"/>
                      <a:pt x="468" y="932"/>
                    </a:cubicBezTo>
                    <a:cubicBezTo>
                      <a:pt x="460" y="937"/>
                      <a:pt x="457" y="939"/>
                      <a:pt x="446" y="939"/>
                    </a:cubicBezTo>
                    <a:cubicBezTo>
                      <a:pt x="443" y="956"/>
                      <a:pt x="423" y="950"/>
                      <a:pt x="424" y="972"/>
                    </a:cubicBezTo>
                    <a:lnTo>
                      <a:pt x="420" y="972"/>
                    </a:lnTo>
                    <a:cubicBezTo>
                      <a:pt x="423" y="987"/>
                      <a:pt x="411" y="977"/>
                      <a:pt x="411" y="977"/>
                    </a:cubicBezTo>
                    <a:cubicBezTo>
                      <a:pt x="407" y="978"/>
                      <a:pt x="404" y="980"/>
                      <a:pt x="401" y="983"/>
                    </a:cubicBezTo>
                    <a:cubicBezTo>
                      <a:pt x="404" y="988"/>
                      <a:pt x="405" y="992"/>
                      <a:pt x="407" y="997"/>
                    </a:cubicBezTo>
                    <a:lnTo>
                      <a:pt x="409" y="998"/>
                    </a:lnTo>
                    <a:cubicBezTo>
                      <a:pt x="402" y="1003"/>
                      <a:pt x="402" y="1010"/>
                      <a:pt x="396" y="1015"/>
                    </a:cubicBezTo>
                    <a:cubicBezTo>
                      <a:pt x="385" y="1026"/>
                      <a:pt x="386" y="1017"/>
                      <a:pt x="381" y="1011"/>
                    </a:cubicBezTo>
                    <a:cubicBezTo>
                      <a:pt x="376" y="1005"/>
                      <a:pt x="384" y="1003"/>
                      <a:pt x="373" y="1004"/>
                    </a:cubicBezTo>
                    <a:lnTo>
                      <a:pt x="362" y="1010"/>
                    </a:lnTo>
                    <a:cubicBezTo>
                      <a:pt x="354" y="1017"/>
                      <a:pt x="355" y="1026"/>
                      <a:pt x="348" y="1034"/>
                    </a:cubicBezTo>
                    <a:lnTo>
                      <a:pt x="336" y="1043"/>
                    </a:lnTo>
                    <a:cubicBezTo>
                      <a:pt x="333" y="1047"/>
                      <a:pt x="335" y="1054"/>
                      <a:pt x="333" y="1057"/>
                    </a:cubicBezTo>
                    <a:cubicBezTo>
                      <a:pt x="327" y="1066"/>
                      <a:pt x="319" y="1063"/>
                      <a:pt x="316" y="1075"/>
                    </a:cubicBezTo>
                    <a:cubicBezTo>
                      <a:pt x="314" y="1080"/>
                      <a:pt x="316" y="1085"/>
                      <a:pt x="313" y="1090"/>
                    </a:cubicBezTo>
                    <a:cubicBezTo>
                      <a:pt x="311" y="1093"/>
                      <a:pt x="305" y="1094"/>
                      <a:pt x="302" y="1098"/>
                    </a:cubicBezTo>
                    <a:cubicBezTo>
                      <a:pt x="300" y="1100"/>
                      <a:pt x="293" y="1108"/>
                      <a:pt x="299" y="1112"/>
                    </a:cubicBezTo>
                    <a:cubicBezTo>
                      <a:pt x="304" y="1116"/>
                      <a:pt x="308" y="1109"/>
                      <a:pt x="311" y="1108"/>
                    </a:cubicBezTo>
                    <a:cubicBezTo>
                      <a:pt x="326" y="1105"/>
                      <a:pt x="324" y="1108"/>
                      <a:pt x="319" y="1119"/>
                    </a:cubicBezTo>
                    <a:cubicBezTo>
                      <a:pt x="316" y="1126"/>
                      <a:pt x="314" y="1122"/>
                      <a:pt x="313" y="1130"/>
                    </a:cubicBezTo>
                    <a:cubicBezTo>
                      <a:pt x="313" y="1133"/>
                      <a:pt x="316" y="1139"/>
                      <a:pt x="317" y="1143"/>
                    </a:cubicBezTo>
                    <a:cubicBezTo>
                      <a:pt x="334" y="1140"/>
                      <a:pt x="373" y="1136"/>
                      <a:pt x="372" y="1110"/>
                    </a:cubicBezTo>
                    <a:lnTo>
                      <a:pt x="368" y="1107"/>
                    </a:lnTo>
                    <a:cubicBezTo>
                      <a:pt x="378" y="1103"/>
                      <a:pt x="377" y="1087"/>
                      <a:pt x="382" y="1079"/>
                    </a:cubicBezTo>
                    <a:cubicBezTo>
                      <a:pt x="387" y="1071"/>
                      <a:pt x="399" y="1056"/>
                      <a:pt x="408" y="1068"/>
                    </a:cubicBezTo>
                    <a:cubicBezTo>
                      <a:pt x="400" y="1070"/>
                      <a:pt x="390" y="1072"/>
                      <a:pt x="391" y="1083"/>
                    </a:cubicBezTo>
                    <a:lnTo>
                      <a:pt x="394" y="1083"/>
                    </a:lnTo>
                    <a:cubicBezTo>
                      <a:pt x="393" y="1099"/>
                      <a:pt x="413" y="1094"/>
                      <a:pt x="412" y="1104"/>
                    </a:cubicBezTo>
                    <a:cubicBezTo>
                      <a:pt x="411" y="1110"/>
                      <a:pt x="400" y="1110"/>
                      <a:pt x="396" y="1112"/>
                    </a:cubicBezTo>
                    <a:cubicBezTo>
                      <a:pt x="391" y="1115"/>
                      <a:pt x="390" y="1117"/>
                      <a:pt x="386" y="1122"/>
                    </a:cubicBezTo>
                    <a:cubicBezTo>
                      <a:pt x="375" y="1135"/>
                      <a:pt x="383" y="1135"/>
                      <a:pt x="381" y="1149"/>
                    </a:cubicBezTo>
                    <a:cubicBezTo>
                      <a:pt x="380" y="1161"/>
                      <a:pt x="363" y="1170"/>
                      <a:pt x="360" y="1155"/>
                    </a:cubicBezTo>
                    <a:cubicBezTo>
                      <a:pt x="328" y="1133"/>
                      <a:pt x="330" y="1188"/>
                      <a:pt x="313" y="1184"/>
                    </a:cubicBezTo>
                    <a:cubicBezTo>
                      <a:pt x="314" y="1173"/>
                      <a:pt x="312" y="1166"/>
                      <a:pt x="309" y="1155"/>
                    </a:cubicBezTo>
                    <a:cubicBezTo>
                      <a:pt x="306" y="1145"/>
                      <a:pt x="303" y="1140"/>
                      <a:pt x="300" y="1131"/>
                    </a:cubicBezTo>
                    <a:lnTo>
                      <a:pt x="297" y="1129"/>
                    </a:lnTo>
                    <a:cubicBezTo>
                      <a:pt x="287" y="1125"/>
                      <a:pt x="289" y="1133"/>
                      <a:pt x="284" y="1135"/>
                    </a:cubicBezTo>
                    <a:cubicBezTo>
                      <a:pt x="279" y="1137"/>
                      <a:pt x="275" y="1138"/>
                      <a:pt x="269" y="1138"/>
                    </a:cubicBezTo>
                    <a:cubicBezTo>
                      <a:pt x="269" y="1145"/>
                      <a:pt x="273" y="1151"/>
                      <a:pt x="281" y="1151"/>
                    </a:cubicBezTo>
                    <a:cubicBezTo>
                      <a:pt x="272" y="1161"/>
                      <a:pt x="271" y="1161"/>
                      <a:pt x="258" y="1163"/>
                    </a:cubicBezTo>
                    <a:cubicBezTo>
                      <a:pt x="249" y="1164"/>
                      <a:pt x="234" y="1166"/>
                      <a:pt x="232" y="1176"/>
                    </a:cubicBezTo>
                    <a:cubicBezTo>
                      <a:pt x="236" y="1176"/>
                      <a:pt x="237" y="1179"/>
                      <a:pt x="241" y="1179"/>
                    </a:cubicBezTo>
                    <a:lnTo>
                      <a:pt x="241" y="1185"/>
                    </a:lnTo>
                    <a:cubicBezTo>
                      <a:pt x="230" y="1191"/>
                      <a:pt x="216" y="1188"/>
                      <a:pt x="206" y="1195"/>
                    </a:cubicBezTo>
                    <a:cubicBezTo>
                      <a:pt x="217" y="1208"/>
                      <a:pt x="254" y="1208"/>
                      <a:pt x="245" y="1231"/>
                    </a:cubicBezTo>
                    <a:cubicBezTo>
                      <a:pt x="235" y="1229"/>
                      <a:pt x="192" y="1199"/>
                      <a:pt x="190" y="1201"/>
                    </a:cubicBezTo>
                    <a:cubicBezTo>
                      <a:pt x="179" y="1212"/>
                      <a:pt x="230" y="1236"/>
                      <a:pt x="234" y="1246"/>
                    </a:cubicBezTo>
                    <a:cubicBezTo>
                      <a:pt x="212" y="1244"/>
                      <a:pt x="207" y="1225"/>
                      <a:pt x="188" y="1220"/>
                    </a:cubicBezTo>
                    <a:cubicBezTo>
                      <a:pt x="177" y="1218"/>
                      <a:pt x="168" y="1216"/>
                      <a:pt x="158" y="1212"/>
                    </a:cubicBezTo>
                    <a:cubicBezTo>
                      <a:pt x="150" y="1210"/>
                      <a:pt x="140" y="1202"/>
                      <a:pt x="132" y="1206"/>
                    </a:cubicBezTo>
                    <a:cubicBezTo>
                      <a:pt x="130" y="1210"/>
                      <a:pt x="127" y="1234"/>
                      <a:pt x="129" y="1236"/>
                    </a:cubicBezTo>
                    <a:cubicBezTo>
                      <a:pt x="136" y="1245"/>
                      <a:pt x="153" y="1236"/>
                      <a:pt x="161" y="1237"/>
                    </a:cubicBezTo>
                    <a:cubicBezTo>
                      <a:pt x="161" y="1241"/>
                      <a:pt x="160" y="1246"/>
                      <a:pt x="159" y="1250"/>
                    </a:cubicBezTo>
                    <a:cubicBezTo>
                      <a:pt x="170" y="1255"/>
                      <a:pt x="179" y="1244"/>
                      <a:pt x="190" y="1246"/>
                    </a:cubicBezTo>
                    <a:cubicBezTo>
                      <a:pt x="185" y="1259"/>
                      <a:pt x="162" y="1254"/>
                      <a:pt x="159" y="1267"/>
                    </a:cubicBezTo>
                    <a:cubicBezTo>
                      <a:pt x="149" y="1269"/>
                      <a:pt x="139" y="1266"/>
                      <a:pt x="133" y="1261"/>
                    </a:cubicBezTo>
                    <a:cubicBezTo>
                      <a:pt x="121" y="1252"/>
                      <a:pt x="126" y="1253"/>
                      <a:pt x="112" y="1255"/>
                    </a:cubicBezTo>
                    <a:cubicBezTo>
                      <a:pt x="101" y="1257"/>
                      <a:pt x="99" y="1249"/>
                      <a:pt x="89" y="1249"/>
                    </a:cubicBezTo>
                    <a:cubicBezTo>
                      <a:pt x="78" y="1250"/>
                      <a:pt x="74" y="1261"/>
                      <a:pt x="85" y="1265"/>
                    </a:cubicBezTo>
                    <a:cubicBezTo>
                      <a:pt x="95" y="1268"/>
                      <a:pt x="101" y="1266"/>
                      <a:pt x="110" y="1271"/>
                    </a:cubicBezTo>
                    <a:cubicBezTo>
                      <a:pt x="116" y="1275"/>
                      <a:pt x="126" y="1280"/>
                      <a:pt x="130" y="1286"/>
                    </a:cubicBezTo>
                    <a:cubicBezTo>
                      <a:pt x="134" y="1292"/>
                      <a:pt x="140" y="1307"/>
                      <a:pt x="130" y="1310"/>
                    </a:cubicBezTo>
                    <a:cubicBezTo>
                      <a:pt x="119" y="1313"/>
                      <a:pt x="117" y="1299"/>
                      <a:pt x="117" y="1291"/>
                    </a:cubicBezTo>
                    <a:cubicBezTo>
                      <a:pt x="106" y="1284"/>
                      <a:pt x="91" y="1289"/>
                      <a:pt x="88" y="1299"/>
                    </a:cubicBezTo>
                    <a:cubicBezTo>
                      <a:pt x="73" y="1294"/>
                      <a:pt x="60" y="1309"/>
                      <a:pt x="75" y="1317"/>
                    </a:cubicBezTo>
                    <a:cubicBezTo>
                      <a:pt x="75" y="1335"/>
                      <a:pt x="56" y="1315"/>
                      <a:pt x="53" y="1310"/>
                    </a:cubicBezTo>
                    <a:cubicBezTo>
                      <a:pt x="40" y="1309"/>
                      <a:pt x="37" y="1314"/>
                      <a:pt x="30" y="1322"/>
                    </a:cubicBezTo>
                    <a:cubicBezTo>
                      <a:pt x="27" y="1315"/>
                      <a:pt x="20" y="1298"/>
                      <a:pt x="9" y="1306"/>
                    </a:cubicBezTo>
                    <a:cubicBezTo>
                      <a:pt x="13" y="1315"/>
                      <a:pt x="16" y="1331"/>
                      <a:pt x="22" y="1338"/>
                    </a:cubicBezTo>
                    <a:cubicBezTo>
                      <a:pt x="31" y="1338"/>
                      <a:pt x="38" y="1335"/>
                      <a:pt x="46" y="1335"/>
                    </a:cubicBezTo>
                    <a:cubicBezTo>
                      <a:pt x="57" y="1335"/>
                      <a:pt x="57" y="1338"/>
                      <a:pt x="65" y="1343"/>
                    </a:cubicBezTo>
                    <a:cubicBezTo>
                      <a:pt x="79" y="1351"/>
                      <a:pt x="94" y="1349"/>
                      <a:pt x="110" y="1349"/>
                    </a:cubicBezTo>
                    <a:cubicBezTo>
                      <a:pt x="101" y="1358"/>
                      <a:pt x="96" y="1361"/>
                      <a:pt x="82" y="1362"/>
                    </a:cubicBezTo>
                    <a:cubicBezTo>
                      <a:pt x="69" y="1363"/>
                      <a:pt x="69" y="1357"/>
                      <a:pt x="58" y="1351"/>
                    </a:cubicBezTo>
                    <a:cubicBezTo>
                      <a:pt x="46" y="1346"/>
                      <a:pt x="38" y="1354"/>
                      <a:pt x="28" y="1358"/>
                    </a:cubicBezTo>
                    <a:cubicBezTo>
                      <a:pt x="19" y="1361"/>
                      <a:pt x="8" y="1362"/>
                      <a:pt x="0" y="1366"/>
                    </a:cubicBezTo>
                    <a:cubicBezTo>
                      <a:pt x="3" y="1375"/>
                      <a:pt x="12" y="1377"/>
                      <a:pt x="21" y="1379"/>
                    </a:cubicBezTo>
                    <a:lnTo>
                      <a:pt x="21" y="1390"/>
                    </a:lnTo>
                    <a:cubicBezTo>
                      <a:pt x="33" y="1390"/>
                      <a:pt x="42" y="1387"/>
                      <a:pt x="54" y="1390"/>
                    </a:cubicBezTo>
                    <a:lnTo>
                      <a:pt x="54" y="1395"/>
                    </a:lnTo>
                    <a:cubicBezTo>
                      <a:pt x="42" y="1400"/>
                      <a:pt x="24" y="1402"/>
                      <a:pt x="10" y="1401"/>
                    </a:cubicBezTo>
                    <a:cubicBezTo>
                      <a:pt x="9" y="1408"/>
                      <a:pt x="33" y="1417"/>
                      <a:pt x="13" y="1424"/>
                    </a:cubicBezTo>
                    <a:cubicBezTo>
                      <a:pt x="10" y="1444"/>
                      <a:pt x="50" y="1437"/>
                      <a:pt x="60" y="1432"/>
                    </a:cubicBezTo>
                    <a:cubicBezTo>
                      <a:pt x="71" y="1428"/>
                      <a:pt x="74" y="1426"/>
                      <a:pt x="86" y="1425"/>
                    </a:cubicBezTo>
                    <a:cubicBezTo>
                      <a:pt x="95" y="1424"/>
                      <a:pt x="102" y="1421"/>
                      <a:pt x="111" y="1424"/>
                    </a:cubicBezTo>
                    <a:lnTo>
                      <a:pt x="113" y="1427"/>
                    </a:lnTo>
                    <a:cubicBezTo>
                      <a:pt x="119" y="1425"/>
                      <a:pt x="127" y="1427"/>
                      <a:pt x="133" y="1424"/>
                    </a:cubicBezTo>
                    <a:cubicBezTo>
                      <a:pt x="139" y="1421"/>
                      <a:pt x="140" y="1415"/>
                      <a:pt x="149" y="1416"/>
                    </a:cubicBezTo>
                    <a:lnTo>
                      <a:pt x="156" y="1422"/>
                    </a:lnTo>
                    <a:lnTo>
                      <a:pt x="165" y="1423"/>
                    </a:lnTo>
                    <a:cubicBezTo>
                      <a:pt x="172" y="1428"/>
                      <a:pt x="173" y="1429"/>
                      <a:pt x="169" y="1438"/>
                    </a:cubicBezTo>
                    <a:cubicBezTo>
                      <a:pt x="161" y="1441"/>
                      <a:pt x="152" y="1443"/>
                      <a:pt x="144" y="1446"/>
                    </a:cubicBezTo>
                    <a:cubicBezTo>
                      <a:pt x="145" y="1461"/>
                      <a:pt x="137" y="1472"/>
                      <a:pt x="121" y="1469"/>
                    </a:cubicBezTo>
                    <a:cubicBezTo>
                      <a:pt x="120" y="1459"/>
                      <a:pt x="140" y="1442"/>
                      <a:pt x="120" y="1439"/>
                    </a:cubicBezTo>
                    <a:cubicBezTo>
                      <a:pt x="107" y="1438"/>
                      <a:pt x="96" y="1452"/>
                      <a:pt x="86" y="1450"/>
                    </a:cubicBezTo>
                    <a:cubicBezTo>
                      <a:pt x="82" y="1449"/>
                      <a:pt x="77" y="1445"/>
                      <a:pt x="70" y="1445"/>
                    </a:cubicBezTo>
                    <a:cubicBezTo>
                      <a:pt x="63" y="1445"/>
                      <a:pt x="56" y="1446"/>
                      <a:pt x="49" y="1446"/>
                    </a:cubicBezTo>
                    <a:cubicBezTo>
                      <a:pt x="36" y="1447"/>
                      <a:pt x="19" y="1443"/>
                      <a:pt x="8" y="1448"/>
                    </a:cubicBezTo>
                    <a:cubicBezTo>
                      <a:pt x="7" y="1457"/>
                      <a:pt x="7" y="1467"/>
                      <a:pt x="9" y="1475"/>
                    </a:cubicBezTo>
                    <a:cubicBezTo>
                      <a:pt x="17" y="1473"/>
                      <a:pt x="26" y="1464"/>
                      <a:pt x="35" y="1468"/>
                    </a:cubicBezTo>
                    <a:cubicBezTo>
                      <a:pt x="31" y="1474"/>
                      <a:pt x="31" y="1482"/>
                      <a:pt x="27" y="1488"/>
                    </a:cubicBezTo>
                    <a:cubicBezTo>
                      <a:pt x="24" y="1493"/>
                      <a:pt x="10" y="1497"/>
                      <a:pt x="18" y="1506"/>
                    </a:cubicBezTo>
                    <a:cubicBezTo>
                      <a:pt x="26" y="1514"/>
                      <a:pt x="48" y="1493"/>
                      <a:pt x="59" y="1494"/>
                    </a:cubicBezTo>
                    <a:cubicBezTo>
                      <a:pt x="59" y="1500"/>
                      <a:pt x="60" y="1505"/>
                      <a:pt x="61" y="1510"/>
                    </a:cubicBezTo>
                    <a:cubicBezTo>
                      <a:pt x="57" y="1513"/>
                      <a:pt x="49" y="1516"/>
                      <a:pt x="46" y="1520"/>
                    </a:cubicBezTo>
                    <a:cubicBezTo>
                      <a:pt x="38" y="1532"/>
                      <a:pt x="47" y="1526"/>
                      <a:pt x="51" y="1535"/>
                    </a:cubicBezTo>
                    <a:cubicBezTo>
                      <a:pt x="56" y="1547"/>
                      <a:pt x="49" y="1573"/>
                      <a:pt x="67" y="1555"/>
                    </a:cubicBezTo>
                    <a:cubicBezTo>
                      <a:pt x="78" y="1545"/>
                      <a:pt x="77" y="1530"/>
                      <a:pt x="89" y="1522"/>
                    </a:cubicBezTo>
                    <a:cubicBezTo>
                      <a:pt x="99" y="1516"/>
                      <a:pt x="120" y="1510"/>
                      <a:pt x="129" y="1519"/>
                    </a:cubicBezTo>
                    <a:cubicBezTo>
                      <a:pt x="126" y="1522"/>
                      <a:pt x="119" y="1524"/>
                      <a:pt x="117" y="1527"/>
                    </a:cubicBezTo>
                    <a:cubicBezTo>
                      <a:pt x="113" y="1533"/>
                      <a:pt x="117" y="1536"/>
                      <a:pt x="116" y="1542"/>
                    </a:cubicBezTo>
                    <a:cubicBezTo>
                      <a:pt x="114" y="1549"/>
                      <a:pt x="115" y="1555"/>
                      <a:pt x="106" y="1552"/>
                    </a:cubicBezTo>
                    <a:cubicBezTo>
                      <a:pt x="99" y="1549"/>
                      <a:pt x="104" y="1542"/>
                      <a:pt x="99" y="1540"/>
                    </a:cubicBezTo>
                    <a:cubicBezTo>
                      <a:pt x="85" y="1530"/>
                      <a:pt x="90" y="1552"/>
                      <a:pt x="89" y="1560"/>
                    </a:cubicBezTo>
                    <a:cubicBezTo>
                      <a:pt x="88" y="1572"/>
                      <a:pt x="82" y="1578"/>
                      <a:pt x="68" y="1577"/>
                    </a:cubicBezTo>
                    <a:cubicBezTo>
                      <a:pt x="66" y="1596"/>
                      <a:pt x="83" y="1589"/>
                      <a:pt x="95" y="1595"/>
                    </a:cubicBezTo>
                    <a:lnTo>
                      <a:pt x="94" y="1601"/>
                    </a:lnTo>
                    <a:lnTo>
                      <a:pt x="91" y="1603"/>
                    </a:lnTo>
                    <a:cubicBezTo>
                      <a:pt x="81" y="1603"/>
                      <a:pt x="71" y="1604"/>
                      <a:pt x="73" y="1617"/>
                    </a:cubicBezTo>
                    <a:cubicBezTo>
                      <a:pt x="64" y="1619"/>
                      <a:pt x="64" y="1611"/>
                      <a:pt x="58" y="1611"/>
                    </a:cubicBezTo>
                    <a:cubicBezTo>
                      <a:pt x="53" y="1610"/>
                      <a:pt x="49" y="1615"/>
                      <a:pt x="45" y="1618"/>
                    </a:cubicBezTo>
                    <a:lnTo>
                      <a:pt x="39" y="1625"/>
                    </a:lnTo>
                    <a:lnTo>
                      <a:pt x="30" y="1627"/>
                    </a:lnTo>
                    <a:cubicBezTo>
                      <a:pt x="26" y="1630"/>
                      <a:pt x="25" y="1636"/>
                      <a:pt x="26" y="1642"/>
                    </a:cubicBezTo>
                    <a:cubicBezTo>
                      <a:pt x="32" y="1665"/>
                      <a:pt x="74" y="1670"/>
                      <a:pt x="69" y="1640"/>
                    </a:cubicBezTo>
                    <a:cubicBezTo>
                      <a:pt x="73" y="1641"/>
                      <a:pt x="78" y="1642"/>
                      <a:pt x="82" y="1643"/>
                    </a:cubicBezTo>
                    <a:lnTo>
                      <a:pt x="84" y="1653"/>
                    </a:lnTo>
                    <a:cubicBezTo>
                      <a:pt x="78" y="1662"/>
                      <a:pt x="85" y="1673"/>
                      <a:pt x="85" y="1673"/>
                    </a:cubicBezTo>
                    <a:cubicBezTo>
                      <a:pt x="74" y="1692"/>
                      <a:pt x="96" y="1693"/>
                      <a:pt x="111" y="1692"/>
                    </a:cubicBezTo>
                    <a:cubicBezTo>
                      <a:pt x="112" y="1704"/>
                      <a:pt x="105" y="1711"/>
                      <a:pt x="95" y="1716"/>
                    </a:cubicBezTo>
                    <a:cubicBezTo>
                      <a:pt x="99" y="1719"/>
                      <a:pt x="101" y="1727"/>
                      <a:pt x="103" y="1729"/>
                    </a:cubicBezTo>
                    <a:cubicBezTo>
                      <a:pt x="85" y="1735"/>
                      <a:pt x="68" y="1707"/>
                      <a:pt x="50" y="1716"/>
                    </a:cubicBezTo>
                    <a:cubicBezTo>
                      <a:pt x="26" y="1727"/>
                      <a:pt x="53" y="1741"/>
                      <a:pt x="62" y="1750"/>
                    </a:cubicBezTo>
                    <a:cubicBezTo>
                      <a:pt x="72" y="1762"/>
                      <a:pt x="80" y="1780"/>
                      <a:pt x="96" y="1787"/>
                    </a:cubicBezTo>
                    <a:cubicBezTo>
                      <a:pt x="120" y="1799"/>
                      <a:pt x="120" y="1789"/>
                      <a:pt x="136" y="1812"/>
                    </a:cubicBezTo>
                    <a:cubicBezTo>
                      <a:pt x="138" y="1808"/>
                      <a:pt x="142" y="1806"/>
                      <a:pt x="144" y="1802"/>
                    </a:cubicBezTo>
                    <a:cubicBezTo>
                      <a:pt x="160" y="1804"/>
                      <a:pt x="164" y="1818"/>
                      <a:pt x="181" y="1815"/>
                    </a:cubicBezTo>
                    <a:cubicBezTo>
                      <a:pt x="192" y="1812"/>
                      <a:pt x="207" y="1796"/>
                      <a:pt x="216" y="1790"/>
                    </a:cubicBezTo>
                    <a:cubicBezTo>
                      <a:pt x="223" y="1803"/>
                      <a:pt x="236" y="1803"/>
                      <a:pt x="247" y="1793"/>
                    </a:cubicBezTo>
                    <a:cubicBezTo>
                      <a:pt x="259" y="1783"/>
                      <a:pt x="255" y="1772"/>
                      <a:pt x="256" y="1756"/>
                    </a:cubicBezTo>
                    <a:cubicBezTo>
                      <a:pt x="264" y="1757"/>
                      <a:pt x="272" y="1755"/>
                      <a:pt x="279" y="1758"/>
                    </a:cubicBezTo>
                    <a:cubicBezTo>
                      <a:pt x="293" y="1747"/>
                      <a:pt x="291" y="1730"/>
                      <a:pt x="299" y="1716"/>
                    </a:cubicBezTo>
                    <a:cubicBezTo>
                      <a:pt x="303" y="1717"/>
                      <a:pt x="310" y="1715"/>
                      <a:pt x="314" y="1715"/>
                    </a:cubicBezTo>
                    <a:cubicBezTo>
                      <a:pt x="317" y="1702"/>
                      <a:pt x="309" y="1680"/>
                      <a:pt x="296" y="1673"/>
                    </a:cubicBezTo>
                    <a:cubicBezTo>
                      <a:pt x="289" y="1668"/>
                      <a:pt x="289" y="1658"/>
                      <a:pt x="291" y="1649"/>
                    </a:cubicBezTo>
                    <a:cubicBezTo>
                      <a:pt x="313" y="1656"/>
                      <a:pt x="326" y="1709"/>
                      <a:pt x="343" y="1707"/>
                    </a:cubicBezTo>
                    <a:cubicBezTo>
                      <a:pt x="344" y="1698"/>
                      <a:pt x="345" y="1691"/>
                      <a:pt x="352" y="1685"/>
                    </a:cubicBezTo>
                    <a:cubicBezTo>
                      <a:pt x="365" y="1673"/>
                      <a:pt x="393" y="1691"/>
                      <a:pt x="374" y="1646"/>
                    </a:cubicBezTo>
                    <a:cubicBezTo>
                      <a:pt x="364" y="1623"/>
                      <a:pt x="379" y="1613"/>
                      <a:pt x="384" y="1588"/>
                    </a:cubicBezTo>
                    <a:cubicBezTo>
                      <a:pt x="389" y="1587"/>
                      <a:pt x="395" y="1587"/>
                      <a:pt x="400" y="1588"/>
                    </a:cubicBezTo>
                    <a:cubicBezTo>
                      <a:pt x="403" y="1612"/>
                      <a:pt x="390" y="1624"/>
                      <a:pt x="403" y="1649"/>
                    </a:cubicBezTo>
                    <a:cubicBezTo>
                      <a:pt x="411" y="1664"/>
                      <a:pt x="435" y="1670"/>
                      <a:pt x="440" y="1683"/>
                    </a:cubicBezTo>
                    <a:lnTo>
                      <a:pt x="440" y="1686"/>
                    </a:lnTo>
                    <a:cubicBezTo>
                      <a:pt x="448" y="1693"/>
                      <a:pt x="450" y="1693"/>
                      <a:pt x="451" y="1705"/>
                    </a:cubicBezTo>
                    <a:cubicBezTo>
                      <a:pt x="471" y="1698"/>
                      <a:pt x="457" y="1644"/>
                      <a:pt x="461" y="1625"/>
                    </a:cubicBezTo>
                    <a:cubicBezTo>
                      <a:pt x="467" y="1598"/>
                      <a:pt x="491" y="1575"/>
                      <a:pt x="496" y="1550"/>
                    </a:cubicBezTo>
                    <a:cubicBezTo>
                      <a:pt x="500" y="1528"/>
                      <a:pt x="496" y="1485"/>
                      <a:pt x="486" y="1467"/>
                    </a:cubicBezTo>
                    <a:cubicBezTo>
                      <a:pt x="479" y="1453"/>
                      <a:pt x="461" y="1455"/>
                      <a:pt x="474" y="1435"/>
                    </a:cubicBezTo>
                    <a:cubicBezTo>
                      <a:pt x="480" y="1426"/>
                      <a:pt x="496" y="1425"/>
                      <a:pt x="506" y="1422"/>
                    </a:cubicBezTo>
                    <a:cubicBezTo>
                      <a:pt x="515" y="1396"/>
                      <a:pt x="503" y="1375"/>
                      <a:pt x="488" y="1358"/>
                    </a:cubicBezTo>
                    <a:cubicBezTo>
                      <a:pt x="466" y="1333"/>
                      <a:pt x="460" y="1332"/>
                      <a:pt x="464" y="1294"/>
                    </a:cubicBezTo>
                    <a:cubicBezTo>
                      <a:pt x="468" y="1251"/>
                      <a:pt x="462" y="1210"/>
                      <a:pt x="461" y="1169"/>
                    </a:cubicBezTo>
                    <a:cubicBezTo>
                      <a:pt x="459" y="1129"/>
                      <a:pt x="449" y="1092"/>
                      <a:pt x="490" y="1066"/>
                    </a:cubicBezTo>
                    <a:cubicBezTo>
                      <a:pt x="507" y="1056"/>
                      <a:pt x="531" y="1061"/>
                      <a:pt x="545" y="1049"/>
                    </a:cubicBezTo>
                    <a:cubicBezTo>
                      <a:pt x="560" y="1035"/>
                      <a:pt x="552" y="1013"/>
                      <a:pt x="552" y="995"/>
                    </a:cubicBezTo>
                    <a:cubicBezTo>
                      <a:pt x="552" y="973"/>
                      <a:pt x="560" y="956"/>
                      <a:pt x="565" y="936"/>
                    </a:cubicBezTo>
                    <a:cubicBezTo>
                      <a:pt x="570" y="917"/>
                      <a:pt x="570" y="896"/>
                      <a:pt x="573" y="877"/>
                    </a:cubicBezTo>
                    <a:cubicBezTo>
                      <a:pt x="576" y="857"/>
                      <a:pt x="586" y="838"/>
                      <a:pt x="590" y="819"/>
                    </a:cubicBezTo>
                    <a:cubicBezTo>
                      <a:pt x="593" y="796"/>
                      <a:pt x="578" y="785"/>
                      <a:pt x="595" y="768"/>
                    </a:cubicBezTo>
                    <a:cubicBezTo>
                      <a:pt x="607" y="757"/>
                      <a:pt x="623" y="755"/>
                      <a:pt x="635" y="740"/>
                    </a:cubicBezTo>
                    <a:cubicBezTo>
                      <a:pt x="649" y="724"/>
                      <a:pt x="656" y="716"/>
                      <a:pt x="665" y="696"/>
                    </a:cubicBezTo>
                    <a:cubicBezTo>
                      <a:pt x="667" y="690"/>
                      <a:pt x="673" y="689"/>
                      <a:pt x="675" y="682"/>
                    </a:cubicBezTo>
                    <a:cubicBezTo>
                      <a:pt x="677" y="678"/>
                      <a:pt x="673" y="671"/>
                      <a:pt x="675" y="666"/>
                    </a:cubicBezTo>
                    <a:cubicBezTo>
                      <a:pt x="678" y="659"/>
                      <a:pt x="690" y="653"/>
                      <a:pt x="691" y="645"/>
                    </a:cubicBezTo>
                    <a:cubicBezTo>
                      <a:pt x="693" y="625"/>
                      <a:pt x="668" y="618"/>
                      <a:pt x="672" y="594"/>
                    </a:cubicBezTo>
                    <a:cubicBezTo>
                      <a:pt x="675" y="581"/>
                      <a:pt x="683" y="583"/>
                      <a:pt x="688" y="573"/>
                    </a:cubicBezTo>
                    <a:cubicBezTo>
                      <a:pt x="692" y="565"/>
                      <a:pt x="691" y="556"/>
                      <a:pt x="696" y="548"/>
                    </a:cubicBezTo>
                    <a:cubicBezTo>
                      <a:pt x="704" y="532"/>
                      <a:pt x="719" y="522"/>
                      <a:pt x="726" y="504"/>
                    </a:cubicBezTo>
                    <a:cubicBezTo>
                      <a:pt x="743" y="503"/>
                      <a:pt x="764" y="509"/>
                      <a:pt x="776" y="495"/>
                    </a:cubicBezTo>
                    <a:cubicBezTo>
                      <a:pt x="784" y="487"/>
                      <a:pt x="783" y="457"/>
                      <a:pt x="782" y="445"/>
                    </a:cubicBezTo>
                    <a:cubicBezTo>
                      <a:pt x="802" y="447"/>
                      <a:pt x="808" y="427"/>
                      <a:pt x="833" y="431"/>
                    </a:cubicBezTo>
                    <a:cubicBezTo>
                      <a:pt x="852" y="435"/>
                      <a:pt x="858" y="448"/>
                      <a:pt x="880" y="443"/>
                    </a:cubicBezTo>
                    <a:cubicBezTo>
                      <a:pt x="887" y="457"/>
                      <a:pt x="904" y="447"/>
                      <a:pt x="907" y="435"/>
                    </a:cubicBezTo>
                    <a:cubicBezTo>
                      <a:pt x="893" y="426"/>
                      <a:pt x="900" y="400"/>
                      <a:pt x="901" y="385"/>
                    </a:cubicBezTo>
                    <a:cubicBezTo>
                      <a:pt x="902" y="380"/>
                      <a:pt x="903" y="367"/>
                      <a:pt x="904" y="362"/>
                    </a:cubicBezTo>
                    <a:cubicBezTo>
                      <a:pt x="904" y="361"/>
                      <a:pt x="895" y="356"/>
                      <a:pt x="900" y="346"/>
                    </a:cubicBezTo>
                    <a:cubicBezTo>
                      <a:pt x="910" y="347"/>
                      <a:pt x="924" y="348"/>
                      <a:pt x="937" y="350"/>
                    </a:cubicBezTo>
                    <a:lnTo>
                      <a:pt x="937" y="346"/>
                    </a:lnTo>
                    <a:cubicBezTo>
                      <a:pt x="940" y="347"/>
                      <a:pt x="946" y="347"/>
                      <a:pt x="950" y="348"/>
                    </a:cubicBezTo>
                    <a:cubicBezTo>
                      <a:pt x="946" y="285"/>
                      <a:pt x="1000" y="339"/>
                      <a:pt x="1022" y="357"/>
                    </a:cubicBezTo>
                    <a:cubicBezTo>
                      <a:pt x="1025" y="381"/>
                      <a:pt x="1037" y="381"/>
                      <a:pt x="1047" y="399"/>
                    </a:cubicBezTo>
                    <a:cubicBezTo>
                      <a:pt x="1059" y="403"/>
                      <a:pt x="1085" y="407"/>
                      <a:pt x="1096" y="401"/>
                    </a:cubicBezTo>
                    <a:cubicBezTo>
                      <a:pt x="1109" y="395"/>
                      <a:pt x="1108" y="379"/>
                      <a:pt x="1124" y="375"/>
                    </a:cubicBezTo>
                    <a:cubicBezTo>
                      <a:pt x="1143" y="371"/>
                      <a:pt x="1151" y="388"/>
                      <a:pt x="1166" y="391"/>
                    </a:cubicBezTo>
                    <a:cubicBezTo>
                      <a:pt x="1188" y="396"/>
                      <a:pt x="1192" y="383"/>
                      <a:pt x="1204" y="373"/>
                    </a:cubicBezTo>
                    <a:cubicBezTo>
                      <a:pt x="1213" y="367"/>
                      <a:pt x="1233" y="361"/>
                      <a:pt x="1238" y="354"/>
                    </a:cubicBezTo>
                    <a:cubicBezTo>
                      <a:pt x="1247" y="343"/>
                      <a:pt x="1239" y="328"/>
                      <a:pt x="1238" y="316"/>
                    </a:cubicBezTo>
                    <a:cubicBezTo>
                      <a:pt x="1236" y="296"/>
                      <a:pt x="1235" y="235"/>
                      <a:pt x="1257" y="228"/>
                    </a:cubicBezTo>
                    <a:cubicBezTo>
                      <a:pt x="1260" y="194"/>
                      <a:pt x="1286" y="215"/>
                      <a:pt x="1305" y="201"/>
                    </a:cubicBezTo>
                    <a:cubicBezTo>
                      <a:pt x="1303" y="160"/>
                      <a:pt x="1368" y="200"/>
                      <a:pt x="1381" y="212"/>
                    </a:cubicBezTo>
                    <a:cubicBezTo>
                      <a:pt x="1396" y="227"/>
                      <a:pt x="1399" y="227"/>
                      <a:pt x="1420" y="234"/>
                    </a:cubicBezTo>
                    <a:cubicBezTo>
                      <a:pt x="1433" y="238"/>
                      <a:pt x="1431" y="236"/>
                      <a:pt x="1441" y="244"/>
                    </a:cubicBezTo>
                    <a:cubicBezTo>
                      <a:pt x="1448" y="250"/>
                      <a:pt x="1442" y="256"/>
                      <a:pt x="1454" y="258"/>
                    </a:cubicBezTo>
                    <a:cubicBezTo>
                      <a:pt x="1460" y="279"/>
                      <a:pt x="1439" y="293"/>
                      <a:pt x="1439" y="314"/>
                    </a:cubicBezTo>
                    <a:cubicBezTo>
                      <a:pt x="1438" y="323"/>
                      <a:pt x="1441" y="331"/>
                      <a:pt x="1444" y="338"/>
                    </a:cubicBezTo>
                    <a:cubicBezTo>
                      <a:pt x="1446" y="337"/>
                      <a:pt x="1451" y="339"/>
                      <a:pt x="1455" y="338"/>
                    </a:cubicBezTo>
                    <a:cubicBezTo>
                      <a:pt x="1459" y="337"/>
                      <a:pt x="1455" y="319"/>
                      <a:pt x="1455" y="315"/>
                    </a:cubicBezTo>
                    <a:cubicBezTo>
                      <a:pt x="1454" y="311"/>
                      <a:pt x="1457" y="306"/>
                      <a:pt x="1459" y="303"/>
                    </a:cubicBezTo>
                    <a:cubicBezTo>
                      <a:pt x="1461" y="300"/>
                      <a:pt x="1470" y="294"/>
                      <a:pt x="1474" y="291"/>
                    </a:cubicBezTo>
                    <a:cubicBezTo>
                      <a:pt x="1478" y="288"/>
                      <a:pt x="1486" y="288"/>
                      <a:pt x="1491" y="287"/>
                    </a:cubicBezTo>
                    <a:cubicBezTo>
                      <a:pt x="1496" y="286"/>
                      <a:pt x="1500" y="277"/>
                      <a:pt x="1503" y="275"/>
                    </a:cubicBezTo>
                    <a:cubicBezTo>
                      <a:pt x="1507" y="272"/>
                      <a:pt x="1502" y="258"/>
                      <a:pt x="1501" y="253"/>
                    </a:cubicBezTo>
                    <a:cubicBezTo>
                      <a:pt x="1500" y="248"/>
                      <a:pt x="1507" y="249"/>
                      <a:pt x="1511" y="248"/>
                    </a:cubicBezTo>
                    <a:cubicBezTo>
                      <a:pt x="1515" y="247"/>
                      <a:pt x="1528" y="253"/>
                      <a:pt x="1533" y="253"/>
                    </a:cubicBezTo>
                    <a:cubicBezTo>
                      <a:pt x="1539" y="253"/>
                      <a:pt x="1541" y="240"/>
                      <a:pt x="1540" y="234"/>
                    </a:cubicBezTo>
                    <a:lnTo>
                      <a:pt x="1540" y="230"/>
                    </a:lnTo>
                    <a:cubicBezTo>
                      <a:pt x="1533" y="227"/>
                      <a:pt x="1526" y="224"/>
                      <a:pt x="1525" y="217"/>
                    </a:cubicBezTo>
                    <a:cubicBezTo>
                      <a:pt x="1517" y="216"/>
                      <a:pt x="1517" y="228"/>
                      <a:pt x="1509" y="227"/>
                    </a:cubicBezTo>
                    <a:cubicBezTo>
                      <a:pt x="1504" y="226"/>
                      <a:pt x="1502" y="211"/>
                      <a:pt x="1498" y="207"/>
                    </a:cubicBezTo>
                    <a:cubicBezTo>
                      <a:pt x="1485" y="214"/>
                      <a:pt x="1504" y="237"/>
                      <a:pt x="1488" y="242"/>
                    </a:cubicBezTo>
                    <a:cubicBezTo>
                      <a:pt x="1485" y="237"/>
                      <a:pt x="1482" y="230"/>
                      <a:pt x="1476" y="228"/>
                    </a:cubicBezTo>
                    <a:cubicBezTo>
                      <a:pt x="1469" y="227"/>
                      <a:pt x="1470" y="236"/>
                      <a:pt x="1462" y="234"/>
                    </a:cubicBezTo>
                    <a:cubicBezTo>
                      <a:pt x="1454" y="219"/>
                      <a:pt x="1447" y="205"/>
                      <a:pt x="1446" y="189"/>
                    </a:cubicBezTo>
                    <a:cubicBezTo>
                      <a:pt x="1432" y="188"/>
                      <a:pt x="1393" y="195"/>
                      <a:pt x="1393" y="174"/>
                    </a:cubicBezTo>
                    <a:cubicBezTo>
                      <a:pt x="1404" y="173"/>
                      <a:pt x="1414" y="172"/>
                      <a:pt x="1425" y="172"/>
                    </a:cubicBezTo>
                    <a:cubicBezTo>
                      <a:pt x="1437" y="172"/>
                      <a:pt x="1443" y="176"/>
                      <a:pt x="1455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419">
                <a:extLst>
                  <a:ext uri="{FF2B5EF4-FFF2-40B4-BE49-F238E27FC236}">
                    <a16:creationId xmlns:a16="http://schemas.microsoft.com/office/drawing/2014/main" id="{43CECD2B-90EE-437B-A580-42AEC16DD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134"/>
                <a:ext cx="15" cy="9"/>
              </a:xfrm>
              <a:custGeom>
                <a:avLst/>
                <a:gdLst>
                  <a:gd name="T0" fmla="*/ 6 w 68"/>
                  <a:gd name="T1" fmla="*/ 27 h 41"/>
                  <a:gd name="T2" fmla="*/ 30 w 68"/>
                  <a:gd name="T3" fmla="*/ 31 h 41"/>
                  <a:gd name="T4" fmla="*/ 45 w 68"/>
                  <a:gd name="T5" fmla="*/ 38 h 41"/>
                  <a:gd name="T6" fmla="*/ 62 w 68"/>
                  <a:gd name="T7" fmla="*/ 28 h 41"/>
                  <a:gd name="T8" fmla="*/ 45 w 68"/>
                  <a:gd name="T9" fmla="*/ 17 h 41"/>
                  <a:gd name="T10" fmla="*/ 42 w 68"/>
                  <a:gd name="T11" fmla="*/ 4 h 41"/>
                  <a:gd name="T12" fmla="*/ 26 w 68"/>
                  <a:gd name="T13" fmla="*/ 7 h 41"/>
                  <a:gd name="T14" fmla="*/ 10 w 68"/>
                  <a:gd name="T15" fmla="*/ 17 h 41"/>
                  <a:gd name="T16" fmla="*/ 6 w 68"/>
                  <a:gd name="T17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41">
                    <a:moveTo>
                      <a:pt x="6" y="27"/>
                    </a:moveTo>
                    <a:cubicBezTo>
                      <a:pt x="12" y="29"/>
                      <a:pt x="25" y="25"/>
                      <a:pt x="30" y="31"/>
                    </a:cubicBezTo>
                    <a:cubicBezTo>
                      <a:pt x="34" y="37"/>
                      <a:pt x="36" y="41"/>
                      <a:pt x="45" y="38"/>
                    </a:cubicBezTo>
                    <a:cubicBezTo>
                      <a:pt x="46" y="38"/>
                      <a:pt x="68" y="33"/>
                      <a:pt x="62" y="28"/>
                    </a:cubicBezTo>
                    <a:cubicBezTo>
                      <a:pt x="56" y="23"/>
                      <a:pt x="42" y="20"/>
                      <a:pt x="45" y="17"/>
                    </a:cubicBezTo>
                    <a:cubicBezTo>
                      <a:pt x="48" y="13"/>
                      <a:pt x="48" y="6"/>
                      <a:pt x="42" y="4"/>
                    </a:cubicBezTo>
                    <a:cubicBezTo>
                      <a:pt x="36" y="2"/>
                      <a:pt x="28" y="0"/>
                      <a:pt x="26" y="7"/>
                    </a:cubicBezTo>
                    <a:cubicBezTo>
                      <a:pt x="23" y="14"/>
                      <a:pt x="18" y="15"/>
                      <a:pt x="10" y="17"/>
                    </a:cubicBezTo>
                    <a:cubicBezTo>
                      <a:pt x="3" y="18"/>
                      <a:pt x="0" y="26"/>
                      <a:pt x="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420">
                <a:extLst>
                  <a:ext uri="{FF2B5EF4-FFF2-40B4-BE49-F238E27FC236}">
                    <a16:creationId xmlns:a16="http://schemas.microsoft.com/office/drawing/2014/main" id="{845A12CB-7C63-441A-89D5-CBBDF97D7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1150"/>
                <a:ext cx="10" cy="7"/>
              </a:xfrm>
              <a:custGeom>
                <a:avLst/>
                <a:gdLst>
                  <a:gd name="T0" fmla="*/ 24 w 46"/>
                  <a:gd name="T1" fmla="*/ 29 h 31"/>
                  <a:gd name="T2" fmla="*/ 39 w 46"/>
                  <a:gd name="T3" fmla="*/ 15 h 31"/>
                  <a:gd name="T4" fmla="*/ 20 w 46"/>
                  <a:gd name="T5" fmla="*/ 1 h 31"/>
                  <a:gd name="T6" fmla="*/ 6 w 46"/>
                  <a:gd name="T7" fmla="*/ 7 h 31"/>
                  <a:gd name="T8" fmla="*/ 24 w 46"/>
                  <a:gd name="T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1">
                    <a:moveTo>
                      <a:pt x="24" y="29"/>
                    </a:moveTo>
                    <a:cubicBezTo>
                      <a:pt x="26" y="29"/>
                      <a:pt x="46" y="23"/>
                      <a:pt x="39" y="15"/>
                    </a:cubicBezTo>
                    <a:cubicBezTo>
                      <a:pt x="33" y="7"/>
                      <a:pt x="27" y="1"/>
                      <a:pt x="20" y="1"/>
                    </a:cubicBezTo>
                    <a:cubicBezTo>
                      <a:pt x="14" y="1"/>
                      <a:pt x="0" y="0"/>
                      <a:pt x="6" y="7"/>
                    </a:cubicBezTo>
                    <a:cubicBezTo>
                      <a:pt x="12" y="15"/>
                      <a:pt x="18" y="31"/>
                      <a:pt x="2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421">
                <a:extLst>
                  <a:ext uri="{FF2B5EF4-FFF2-40B4-BE49-F238E27FC236}">
                    <a16:creationId xmlns:a16="http://schemas.microsoft.com/office/drawing/2014/main" id="{12257C62-92A3-4ED1-AF57-D4030D453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" y="1156"/>
                <a:ext cx="7" cy="8"/>
              </a:xfrm>
              <a:custGeom>
                <a:avLst/>
                <a:gdLst>
                  <a:gd name="T0" fmla="*/ 3 w 32"/>
                  <a:gd name="T1" fmla="*/ 27 h 33"/>
                  <a:gd name="T2" fmla="*/ 18 w 32"/>
                  <a:gd name="T3" fmla="*/ 30 h 33"/>
                  <a:gd name="T4" fmla="*/ 25 w 32"/>
                  <a:gd name="T5" fmla="*/ 15 h 33"/>
                  <a:gd name="T6" fmla="*/ 25 w 32"/>
                  <a:gd name="T7" fmla="*/ 0 h 33"/>
                  <a:gd name="T8" fmla="*/ 6 w 32"/>
                  <a:gd name="T9" fmla="*/ 12 h 33"/>
                  <a:gd name="T10" fmla="*/ 3 w 32"/>
                  <a:gd name="T11" fmla="*/ 2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3">
                    <a:moveTo>
                      <a:pt x="3" y="27"/>
                    </a:moveTo>
                    <a:cubicBezTo>
                      <a:pt x="6" y="31"/>
                      <a:pt x="14" y="33"/>
                      <a:pt x="18" y="30"/>
                    </a:cubicBezTo>
                    <a:cubicBezTo>
                      <a:pt x="22" y="26"/>
                      <a:pt x="23" y="21"/>
                      <a:pt x="25" y="15"/>
                    </a:cubicBezTo>
                    <a:cubicBezTo>
                      <a:pt x="25" y="15"/>
                      <a:pt x="32" y="0"/>
                      <a:pt x="25" y="0"/>
                    </a:cubicBezTo>
                    <a:cubicBezTo>
                      <a:pt x="18" y="0"/>
                      <a:pt x="11" y="10"/>
                      <a:pt x="6" y="12"/>
                    </a:cubicBezTo>
                    <a:cubicBezTo>
                      <a:pt x="2" y="15"/>
                      <a:pt x="0" y="24"/>
                      <a:pt x="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422">
                <a:extLst>
                  <a:ext uri="{FF2B5EF4-FFF2-40B4-BE49-F238E27FC236}">
                    <a16:creationId xmlns:a16="http://schemas.microsoft.com/office/drawing/2014/main" id="{3729B47D-7649-45D2-BDD1-A78E8BD98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149"/>
                <a:ext cx="19" cy="12"/>
              </a:xfrm>
              <a:custGeom>
                <a:avLst/>
                <a:gdLst>
                  <a:gd name="T0" fmla="*/ 7 w 86"/>
                  <a:gd name="T1" fmla="*/ 38 h 53"/>
                  <a:gd name="T2" fmla="*/ 40 w 86"/>
                  <a:gd name="T3" fmla="*/ 46 h 53"/>
                  <a:gd name="T4" fmla="*/ 62 w 86"/>
                  <a:gd name="T5" fmla="*/ 22 h 53"/>
                  <a:gd name="T6" fmla="*/ 82 w 86"/>
                  <a:gd name="T7" fmla="*/ 1 h 53"/>
                  <a:gd name="T8" fmla="*/ 57 w 86"/>
                  <a:gd name="T9" fmla="*/ 11 h 53"/>
                  <a:gd name="T10" fmla="*/ 18 w 86"/>
                  <a:gd name="T11" fmla="*/ 19 h 53"/>
                  <a:gd name="T12" fmla="*/ 7 w 86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53">
                    <a:moveTo>
                      <a:pt x="7" y="38"/>
                    </a:moveTo>
                    <a:cubicBezTo>
                      <a:pt x="14" y="42"/>
                      <a:pt x="32" y="53"/>
                      <a:pt x="40" y="46"/>
                    </a:cubicBezTo>
                    <a:cubicBezTo>
                      <a:pt x="47" y="39"/>
                      <a:pt x="58" y="26"/>
                      <a:pt x="62" y="22"/>
                    </a:cubicBezTo>
                    <a:cubicBezTo>
                      <a:pt x="66" y="20"/>
                      <a:pt x="86" y="1"/>
                      <a:pt x="82" y="1"/>
                    </a:cubicBezTo>
                    <a:cubicBezTo>
                      <a:pt x="77" y="0"/>
                      <a:pt x="64" y="10"/>
                      <a:pt x="57" y="11"/>
                    </a:cubicBezTo>
                    <a:cubicBezTo>
                      <a:pt x="50" y="13"/>
                      <a:pt x="24" y="16"/>
                      <a:pt x="18" y="19"/>
                    </a:cubicBezTo>
                    <a:cubicBezTo>
                      <a:pt x="12" y="23"/>
                      <a:pt x="0" y="35"/>
                      <a:pt x="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423">
                <a:extLst>
                  <a:ext uri="{FF2B5EF4-FFF2-40B4-BE49-F238E27FC236}">
                    <a16:creationId xmlns:a16="http://schemas.microsoft.com/office/drawing/2014/main" id="{9D4044CE-1E28-4962-B356-B356D8355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8" y="1162"/>
                <a:ext cx="8" cy="6"/>
              </a:xfrm>
              <a:custGeom>
                <a:avLst/>
                <a:gdLst>
                  <a:gd name="T0" fmla="*/ 29 w 36"/>
                  <a:gd name="T1" fmla="*/ 8 h 27"/>
                  <a:gd name="T2" fmla="*/ 5 w 36"/>
                  <a:gd name="T3" fmla="*/ 8 h 27"/>
                  <a:gd name="T4" fmla="*/ 22 w 36"/>
                  <a:gd name="T5" fmla="*/ 27 h 27"/>
                  <a:gd name="T6" fmla="*/ 35 w 36"/>
                  <a:gd name="T7" fmla="*/ 23 h 27"/>
                  <a:gd name="T8" fmla="*/ 29 w 36"/>
                  <a:gd name="T9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7">
                    <a:moveTo>
                      <a:pt x="29" y="8"/>
                    </a:moveTo>
                    <a:cubicBezTo>
                      <a:pt x="22" y="9"/>
                      <a:pt x="0" y="0"/>
                      <a:pt x="5" y="8"/>
                    </a:cubicBezTo>
                    <a:cubicBezTo>
                      <a:pt x="10" y="15"/>
                      <a:pt x="17" y="26"/>
                      <a:pt x="22" y="27"/>
                    </a:cubicBezTo>
                    <a:cubicBezTo>
                      <a:pt x="28" y="27"/>
                      <a:pt x="35" y="26"/>
                      <a:pt x="35" y="23"/>
                    </a:cubicBezTo>
                    <a:cubicBezTo>
                      <a:pt x="34" y="20"/>
                      <a:pt x="36" y="6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424">
                <a:extLst>
                  <a:ext uri="{FF2B5EF4-FFF2-40B4-BE49-F238E27FC236}">
                    <a16:creationId xmlns:a16="http://schemas.microsoft.com/office/drawing/2014/main" id="{4592C84F-E701-41C0-811B-6CE330560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1140"/>
                <a:ext cx="4" cy="6"/>
              </a:xfrm>
              <a:custGeom>
                <a:avLst/>
                <a:gdLst>
                  <a:gd name="T0" fmla="*/ 6 w 17"/>
                  <a:gd name="T1" fmla="*/ 24 h 25"/>
                  <a:gd name="T2" fmla="*/ 14 w 17"/>
                  <a:gd name="T3" fmla="*/ 21 h 25"/>
                  <a:gd name="T4" fmla="*/ 14 w 17"/>
                  <a:gd name="T5" fmla="*/ 10 h 25"/>
                  <a:gd name="T6" fmla="*/ 1 w 17"/>
                  <a:gd name="T7" fmla="*/ 6 h 25"/>
                  <a:gd name="T8" fmla="*/ 6 w 17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5">
                    <a:moveTo>
                      <a:pt x="6" y="24"/>
                    </a:moveTo>
                    <a:cubicBezTo>
                      <a:pt x="9" y="25"/>
                      <a:pt x="11" y="24"/>
                      <a:pt x="14" y="21"/>
                    </a:cubicBezTo>
                    <a:cubicBezTo>
                      <a:pt x="14" y="21"/>
                      <a:pt x="17" y="13"/>
                      <a:pt x="14" y="10"/>
                    </a:cubicBezTo>
                    <a:cubicBezTo>
                      <a:pt x="12" y="7"/>
                      <a:pt x="1" y="0"/>
                      <a:pt x="1" y="6"/>
                    </a:cubicBezTo>
                    <a:cubicBezTo>
                      <a:pt x="0" y="12"/>
                      <a:pt x="2" y="2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425">
                <a:extLst>
                  <a:ext uri="{FF2B5EF4-FFF2-40B4-BE49-F238E27FC236}">
                    <a16:creationId xmlns:a16="http://schemas.microsoft.com/office/drawing/2014/main" id="{29E88C97-D493-4AA6-A7AA-B9279CB61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134"/>
                <a:ext cx="5" cy="4"/>
              </a:xfrm>
              <a:custGeom>
                <a:avLst/>
                <a:gdLst>
                  <a:gd name="T0" fmla="*/ 15 w 21"/>
                  <a:gd name="T1" fmla="*/ 16 h 20"/>
                  <a:gd name="T2" fmla="*/ 17 w 21"/>
                  <a:gd name="T3" fmla="*/ 1 h 20"/>
                  <a:gd name="T4" fmla="*/ 1 w 21"/>
                  <a:gd name="T5" fmla="*/ 9 h 20"/>
                  <a:gd name="T6" fmla="*/ 15 w 21"/>
                  <a:gd name="T7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5" y="16"/>
                    </a:moveTo>
                    <a:cubicBezTo>
                      <a:pt x="16" y="16"/>
                      <a:pt x="21" y="0"/>
                      <a:pt x="17" y="1"/>
                    </a:cubicBezTo>
                    <a:cubicBezTo>
                      <a:pt x="13" y="3"/>
                      <a:pt x="0" y="3"/>
                      <a:pt x="1" y="9"/>
                    </a:cubicBezTo>
                    <a:cubicBezTo>
                      <a:pt x="3" y="14"/>
                      <a:pt x="8" y="20"/>
                      <a:pt x="1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426">
                <a:extLst>
                  <a:ext uri="{FF2B5EF4-FFF2-40B4-BE49-F238E27FC236}">
                    <a16:creationId xmlns:a16="http://schemas.microsoft.com/office/drawing/2014/main" id="{7C745887-A122-4A40-B234-F3BEE274B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" y="1169"/>
                <a:ext cx="8" cy="13"/>
              </a:xfrm>
              <a:custGeom>
                <a:avLst/>
                <a:gdLst>
                  <a:gd name="T0" fmla="*/ 13 w 37"/>
                  <a:gd name="T1" fmla="*/ 40 h 59"/>
                  <a:gd name="T2" fmla="*/ 29 w 37"/>
                  <a:gd name="T3" fmla="*/ 55 h 59"/>
                  <a:gd name="T4" fmla="*/ 36 w 37"/>
                  <a:gd name="T5" fmla="*/ 43 h 59"/>
                  <a:gd name="T6" fmla="*/ 29 w 37"/>
                  <a:gd name="T7" fmla="*/ 29 h 59"/>
                  <a:gd name="T8" fmla="*/ 32 w 37"/>
                  <a:gd name="T9" fmla="*/ 9 h 59"/>
                  <a:gd name="T10" fmla="*/ 15 w 37"/>
                  <a:gd name="T11" fmla="*/ 3 h 59"/>
                  <a:gd name="T12" fmla="*/ 2 w 37"/>
                  <a:gd name="T13" fmla="*/ 20 h 59"/>
                  <a:gd name="T14" fmla="*/ 13 w 37"/>
                  <a:gd name="T15" fmla="*/ 4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9">
                    <a:moveTo>
                      <a:pt x="13" y="40"/>
                    </a:moveTo>
                    <a:cubicBezTo>
                      <a:pt x="17" y="43"/>
                      <a:pt x="25" y="59"/>
                      <a:pt x="29" y="55"/>
                    </a:cubicBezTo>
                    <a:lnTo>
                      <a:pt x="36" y="43"/>
                    </a:lnTo>
                    <a:cubicBezTo>
                      <a:pt x="34" y="40"/>
                      <a:pt x="24" y="35"/>
                      <a:pt x="29" y="29"/>
                    </a:cubicBezTo>
                    <a:cubicBezTo>
                      <a:pt x="33" y="23"/>
                      <a:pt x="37" y="12"/>
                      <a:pt x="32" y="9"/>
                    </a:cubicBezTo>
                    <a:cubicBezTo>
                      <a:pt x="27" y="7"/>
                      <a:pt x="20" y="0"/>
                      <a:pt x="15" y="3"/>
                    </a:cubicBezTo>
                    <a:cubicBezTo>
                      <a:pt x="10" y="7"/>
                      <a:pt x="0" y="10"/>
                      <a:pt x="2" y="20"/>
                    </a:cubicBezTo>
                    <a:cubicBezTo>
                      <a:pt x="3" y="29"/>
                      <a:pt x="8" y="38"/>
                      <a:pt x="1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Freeform 427">
                <a:extLst>
                  <a:ext uri="{FF2B5EF4-FFF2-40B4-BE49-F238E27FC236}">
                    <a16:creationId xmlns:a16="http://schemas.microsoft.com/office/drawing/2014/main" id="{687BE553-6A17-4C0F-A5C7-3A8AE6C9B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3" y="1167"/>
                <a:ext cx="7" cy="12"/>
              </a:xfrm>
              <a:custGeom>
                <a:avLst/>
                <a:gdLst>
                  <a:gd name="T0" fmla="*/ 8 w 30"/>
                  <a:gd name="T1" fmla="*/ 45 h 51"/>
                  <a:gd name="T2" fmla="*/ 26 w 30"/>
                  <a:gd name="T3" fmla="*/ 45 h 51"/>
                  <a:gd name="T4" fmla="*/ 26 w 30"/>
                  <a:gd name="T5" fmla="*/ 34 h 51"/>
                  <a:gd name="T6" fmla="*/ 14 w 30"/>
                  <a:gd name="T7" fmla="*/ 22 h 51"/>
                  <a:gd name="T8" fmla="*/ 7 w 30"/>
                  <a:gd name="T9" fmla="*/ 1 h 51"/>
                  <a:gd name="T10" fmla="*/ 1 w 30"/>
                  <a:gd name="T11" fmla="*/ 14 h 51"/>
                  <a:gd name="T12" fmla="*/ 8 w 30"/>
                  <a:gd name="T13" fmla="*/ 4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1">
                    <a:moveTo>
                      <a:pt x="8" y="45"/>
                    </a:moveTo>
                    <a:cubicBezTo>
                      <a:pt x="12" y="44"/>
                      <a:pt x="21" y="51"/>
                      <a:pt x="26" y="45"/>
                    </a:cubicBezTo>
                    <a:cubicBezTo>
                      <a:pt x="27" y="43"/>
                      <a:pt x="30" y="38"/>
                      <a:pt x="26" y="34"/>
                    </a:cubicBezTo>
                    <a:cubicBezTo>
                      <a:pt x="22" y="31"/>
                      <a:pt x="14" y="28"/>
                      <a:pt x="14" y="22"/>
                    </a:cubicBezTo>
                    <a:cubicBezTo>
                      <a:pt x="13" y="16"/>
                      <a:pt x="11" y="1"/>
                      <a:pt x="7" y="1"/>
                    </a:cubicBezTo>
                    <a:cubicBezTo>
                      <a:pt x="4" y="0"/>
                      <a:pt x="2" y="6"/>
                      <a:pt x="1" y="14"/>
                    </a:cubicBezTo>
                    <a:cubicBezTo>
                      <a:pt x="0" y="22"/>
                      <a:pt x="3" y="46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428">
                <a:extLst>
                  <a:ext uri="{FF2B5EF4-FFF2-40B4-BE49-F238E27FC236}">
                    <a16:creationId xmlns:a16="http://schemas.microsoft.com/office/drawing/2014/main" id="{53B0A1B8-256B-4B2D-8C3B-5304057AA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1182"/>
                <a:ext cx="3" cy="4"/>
              </a:xfrm>
              <a:custGeom>
                <a:avLst/>
                <a:gdLst>
                  <a:gd name="T0" fmla="*/ 2 w 15"/>
                  <a:gd name="T1" fmla="*/ 11 h 21"/>
                  <a:gd name="T2" fmla="*/ 11 w 15"/>
                  <a:gd name="T3" fmla="*/ 16 h 21"/>
                  <a:gd name="T4" fmla="*/ 11 w 15"/>
                  <a:gd name="T5" fmla="*/ 0 h 21"/>
                  <a:gd name="T6" fmla="*/ 2 w 15"/>
                  <a:gd name="T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2" y="11"/>
                    </a:moveTo>
                    <a:cubicBezTo>
                      <a:pt x="4" y="16"/>
                      <a:pt x="10" y="21"/>
                      <a:pt x="11" y="16"/>
                    </a:cubicBezTo>
                    <a:cubicBezTo>
                      <a:pt x="11" y="16"/>
                      <a:pt x="15" y="0"/>
                      <a:pt x="11" y="0"/>
                    </a:cubicBezTo>
                    <a:cubicBezTo>
                      <a:pt x="7" y="1"/>
                      <a:pt x="0" y="6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429">
                <a:extLst>
                  <a:ext uri="{FF2B5EF4-FFF2-40B4-BE49-F238E27FC236}">
                    <a16:creationId xmlns:a16="http://schemas.microsoft.com/office/drawing/2014/main" id="{0CA2F928-DA41-4C8C-8F85-4D0405E6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176"/>
                <a:ext cx="12" cy="11"/>
              </a:xfrm>
              <a:custGeom>
                <a:avLst/>
                <a:gdLst>
                  <a:gd name="T0" fmla="*/ 26 w 52"/>
                  <a:gd name="T1" fmla="*/ 4 h 46"/>
                  <a:gd name="T2" fmla="*/ 6 w 52"/>
                  <a:gd name="T3" fmla="*/ 27 h 46"/>
                  <a:gd name="T4" fmla="*/ 21 w 52"/>
                  <a:gd name="T5" fmla="*/ 41 h 46"/>
                  <a:gd name="T6" fmla="*/ 38 w 52"/>
                  <a:gd name="T7" fmla="*/ 32 h 46"/>
                  <a:gd name="T8" fmla="*/ 46 w 52"/>
                  <a:gd name="T9" fmla="*/ 19 h 46"/>
                  <a:gd name="T10" fmla="*/ 42 w 52"/>
                  <a:gd name="T11" fmla="*/ 9 h 46"/>
                  <a:gd name="T12" fmla="*/ 26 w 52"/>
                  <a:gd name="T13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46">
                    <a:moveTo>
                      <a:pt x="26" y="4"/>
                    </a:moveTo>
                    <a:cubicBezTo>
                      <a:pt x="21" y="8"/>
                      <a:pt x="0" y="23"/>
                      <a:pt x="6" y="27"/>
                    </a:cubicBezTo>
                    <a:cubicBezTo>
                      <a:pt x="12" y="31"/>
                      <a:pt x="16" y="37"/>
                      <a:pt x="21" y="41"/>
                    </a:cubicBezTo>
                    <a:cubicBezTo>
                      <a:pt x="25" y="46"/>
                      <a:pt x="38" y="43"/>
                      <a:pt x="38" y="32"/>
                    </a:cubicBezTo>
                    <a:cubicBezTo>
                      <a:pt x="38" y="27"/>
                      <a:pt x="40" y="22"/>
                      <a:pt x="46" y="19"/>
                    </a:cubicBezTo>
                    <a:cubicBezTo>
                      <a:pt x="52" y="17"/>
                      <a:pt x="44" y="9"/>
                      <a:pt x="42" y="9"/>
                    </a:cubicBezTo>
                    <a:cubicBezTo>
                      <a:pt x="40" y="9"/>
                      <a:pt x="31" y="0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Freeform 430">
                <a:extLst>
                  <a:ext uri="{FF2B5EF4-FFF2-40B4-BE49-F238E27FC236}">
                    <a16:creationId xmlns:a16="http://schemas.microsoft.com/office/drawing/2014/main" id="{0E3004CC-7679-4CA1-8C86-3BC3D0A17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9" y="1174"/>
                <a:ext cx="8" cy="6"/>
              </a:xfrm>
              <a:custGeom>
                <a:avLst/>
                <a:gdLst>
                  <a:gd name="T0" fmla="*/ 7 w 36"/>
                  <a:gd name="T1" fmla="*/ 27 h 28"/>
                  <a:gd name="T2" fmla="*/ 20 w 36"/>
                  <a:gd name="T3" fmla="*/ 17 h 28"/>
                  <a:gd name="T4" fmla="*/ 30 w 36"/>
                  <a:gd name="T5" fmla="*/ 4 h 28"/>
                  <a:gd name="T6" fmla="*/ 11 w 36"/>
                  <a:gd name="T7" fmla="*/ 4 h 28"/>
                  <a:gd name="T8" fmla="*/ 7 w 36"/>
                  <a:gd name="T9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7" y="27"/>
                    </a:moveTo>
                    <a:cubicBezTo>
                      <a:pt x="13" y="25"/>
                      <a:pt x="17" y="21"/>
                      <a:pt x="20" y="17"/>
                    </a:cubicBezTo>
                    <a:cubicBezTo>
                      <a:pt x="23" y="14"/>
                      <a:pt x="36" y="7"/>
                      <a:pt x="30" y="4"/>
                    </a:cubicBezTo>
                    <a:cubicBezTo>
                      <a:pt x="23" y="0"/>
                      <a:pt x="16" y="0"/>
                      <a:pt x="11" y="4"/>
                    </a:cubicBezTo>
                    <a:cubicBezTo>
                      <a:pt x="7" y="8"/>
                      <a:pt x="0" y="28"/>
                      <a:pt x="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431">
                <a:extLst>
                  <a:ext uri="{FF2B5EF4-FFF2-40B4-BE49-F238E27FC236}">
                    <a16:creationId xmlns:a16="http://schemas.microsoft.com/office/drawing/2014/main" id="{98448474-22C4-4AD9-A29C-B461E7F9B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1168"/>
                <a:ext cx="4" cy="4"/>
              </a:xfrm>
              <a:custGeom>
                <a:avLst/>
                <a:gdLst>
                  <a:gd name="T0" fmla="*/ 8 w 14"/>
                  <a:gd name="T1" fmla="*/ 17 h 18"/>
                  <a:gd name="T2" fmla="*/ 12 w 14"/>
                  <a:gd name="T3" fmla="*/ 5 h 18"/>
                  <a:gd name="T4" fmla="*/ 2 w 14"/>
                  <a:gd name="T5" fmla="*/ 5 h 18"/>
                  <a:gd name="T6" fmla="*/ 8 w 14"/>
                  <a:gd name="T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8">
                    <a:moveTo>
                      <a:pt x="8" y="17"/>
                    </a:moveTo>
                    <a:cubicBezTo>
                      <a:pt x="12" y="16"/>
                      <a:pt x="14" y="6"/>
                      <a:pt x="12" y="5"/>
                    </a:cubicBezTo>
                    <a:cubicBezTo>
                      <a:pt x="10" y="4"/>
                      <a:pt x="3" y="0"/>
                      <a:pt x="2" y="5"/>
                    </a:cubicBezTo>
                    <a:cubicBezTo>
                      <a:pt x="0" y="11"/>
                      <a:pt x="3" y="18"/>
                      <a:pt x="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432">
                <a:extLst>
                  <a:ext uri="{FF2B5EF4-FFF2-40B4-BE49-F238E27FC236}">
                    <a16:creationId xmlns:a16="http://schemas.microsoft.com/office/drawing/2014/main" id="{DDEC6D5D-02A8-4C03-B508-927FE7FCC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1187"/>
                <a:ext cx="13" cy="11"/>
              </a:xfrm>
              <a:custGeom>
                <a:avLst/>
                <a:gdLst>
                  <a:gd name="T0" fmla="*/ 21 w 60"/>
                  <a:gd name="T1" fmla="*/ 41 h 45"/>
                  <a:gd name="T2" fmla="*/ 44 w 60"/>
                  <a:gd name="T3" fmla="*/ 32 h 45"/>
                  <a:gd name="T4" fmla="*/ 48 w 60"/>
                  <a:gd name="T5" fmla="*/ 25 h 45"/>
                  <a:gd name="T6" fmla="*/ 55 w 60"/>
                  <a:gd name="T7" fmla="*/ 15 h 45"/>
                  <a:gd name="T8" fmla="*/ 55 w 60"/>
                  <a:gd name="T9" fmla="*/ 0 h 45"/>
                  <a:gd name="T10" fmla="*/ 43 w 60"/>
                  <a:gd name="T11" fmla="*/ 3 h 45"/>
                  <a:gd name="T12" fmla="*/ 21 w 60"/>
                  <a:gd name="T13" fmla="*/ 8 h 45"/>
                  <a:gd name="T14" fmla="*/ 15 w 60"/>
                  <a:gd name="T15" fmla="*/ 20 h 45"/>
                  <a:gd name="T16" fmla="*/ 3 w 60"/>
                  <a:gd name="T17" fmla="*/ 26 h 45"/>
                  <a:gd name="T18" fmla="*/ 21 w 60"/>
                  <a:gd name="T19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5">
                    <a:moveTo>
                      <a:pt x="21" y="41"/>
                    </a:moveTo>
                    <a:cubicBezTo>
                      <a:pt x="24" y="38"/>
                      <a:pt x="36" y="32"/>
                      <a:pt x="44" y="32"/>
                    </a:cubicBezTo>
                    <a:cubicBezTo>
                      <a:pt x="44" y="32"/>
                      <a:pt x="47" y="29"/>
                      <a:pt x="48" y="25"/>
                    </a:cubicBezTo>
                    <a:cubicBezTo>
                      <a:pt x="50" y="20"/>
                      <a:pt x="54" y="18"/>
                      <a:pt x="55" y="15"/>
                    </a:cubicBezTo>
                    <a:cubicBezTo>
                      <a:pt x="56" y="12"/>
                      <a:pt x="60" y="0"/>
                      <a:pt x="55" y="0"/>
                    </a:cubicBezTo>
                    <a:cubicBezTo>
                      <a:pt x="49" y="0"/>
                      <a:pt x="46" y="1"/>
                      <a:pt x="43" y="3"/>
                    </a:cubicBezTo>
                    <a:lnTo>
                      <a:pt x="21" y="8"/>
                    </a:lnTo>
                    <a:cubicBezTo>
                      <a:pt x="18" y="11"/>
                      <a:pt x="21" y="19"/>
                      <a:pt x="15" y="20"/>
                    </a:cubicBezTo>
                    <a:cubicBezTo>
                      <a:pt x="10" y="20"/>
                      <a:pt x="0" y="20"/>
                      <a:pt x="3" y="26"/>
                    </a:cubicBezTo>
                    <a:cubicBezTo>
                      <a:pt x="6" y="32"/>
                      <a:pt x="18" y="45"/>
                      <a:pt x="21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Freeform 433">
                <a:extLst>
                  <a:ext uri="{FF2B5EF4-FFF2-40B4-BE49-F238E27FC236}">
                    <a16:creationId xmlns:a16="http://schemas.microsoft.com/office/drawing/2014/main" id="{26079FFF-25AB-463F-AF85-9DAC81EB9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7" y="1193"/>
                <a:ext cx="17" cy="22"/>
              </a:xfrm>
              <a:custGeom>
                <a:avLst/>
                <a:gdLst>
                  <a:gd name="T0" fmla="*/ 18 w 76"/>
                  <a:gd name="T1" fmla="*/ 66 h 95"/>
                  <a:gd name="T2" fmla="*/ 9 w 76"/>
                  <a:gd name="T3" fmla="*/ 78 h 95"/>
                  <a:gd name="T4" fmla="*/ 21 w 76"/>
                  <a:gd name="T5" fmla="*/ 94 h 95"/>
                  <a:gd name="T6" fmla="*/ 37 w 76"/>
                  <a:gd name="T7" fmla="*/ 76 h 95"/>
                  <a:gd name="T8" fmla="*/ 58 w 76"/>
                  <a:gd name="T9" fmla="*/ 66 h 95"/>
                  <a:gd name="T10" fmla="*/ 72 w 76"/>
                  <a:gd name="T11" fmla="*/ 56 h 95"/>
                  <a:gd name="T12" fmla="*/ 72 w 76"/>
                  <a:gd name="T13" fmla="*/ 38 h 95"/>
                  <a:gd name="T14" fmla="*/ 59 w 76"/>
                  <a:gd name="T15" fmla="*/ 22 h 95"/>
                  <a:gd name="T16" fmla="*/ 52 w 76"/>
                  <a:gd name="T17" fmla="*/ 6 h 95"/>
                  <a:gd name="T18" fmla="*/ 28 w 76"/>
                  <a:gd name="T19" fmla="*/ 6 h 95"/>
                  <a:gd name="T20" fmla="*/ 16 w 76"/>
                  <a:gd name="T21" fmla="*/ 16 h 95"/>
                  <a:gd name="T22" fmla="*/ 11 w 76"/>
                  <a:gd name="T23" fmla="*/ 27 h 95"/>
                  <a:gd name="T24" fmla="*/ 15 w 76"/>
                  <a:gd name="T25" fmla="*/ 41 h 95"/>
                  <a:gd name="T26" fmla="*/ 3 w 76"/>
                  <a:gd name="T27" fmla="*/ 53 h 95"/>
                  <a:gd name="T28" fmla="*/ 18 w 76"/>
                  <a:gd name="T29" fmla="*/ 6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95">
                    <a:moveTo>
                      <a:pt x="18" y="66"/>
                    </a:moveTo>
                    <a:cubicBezTo>
                      <a:pt x="16" y="72"/>
                      <a:pt x="5" y="74"/>
                      <a:pt x="9" y="78"/>
                    </a:cubicBezTo>
                    <a:cubicBezTo>
                      <a:pt x="14" y="81"/>
                      <a:pt x="15" y="94"/>
                      <a:pt x="21" y="94"/>
                    </a:cubicBezTo>
                    <a:cubicBezTo>
                      <a:pt x="27" y="95"/>
                      <a:pt x="33" y="77"/>
                      <a:pt x="37" y="76"/>
                    </a:cubicBezTo>
                    <a:cubicBezTo>
                      <a:pt x="41" y="75"/>
                      <a:pt x="48" y="69"/>
                      <a:pt x="58" y="66"/>
                    </a:cubicBezTo>
                    <a:cubicBezTo>
                      <a:pt x="68" y="62"/>
                      <a:pt x="72" y="61"/>
                      <a:pt x="72" y="56"/>
                    </a:cubicBezTo>
                    <a:cubicBezTo>
                      <a:pt x="73" y="51"/>
                      <a:pt x="76" y="43"/>
                      <a:pt x="72" y="38"/>
                    </a:cubicBezTo>
                    <a:cubicBezTo>
                      <a:pt x="72" y="38"/>
                      <a:pt x="63" y="25"/>
                      <a:pt x="59" y="22"/>
                    </a:cubicBezTo>
                    <a:cubicBezTo>
                      <a:pt x="56" y="20"/>
                      <a:pt x="57" y="8"/>
                      <a:pt x="52" y="6"/>
                    </a:cubicBezTo>
                    <a:cubicBezTo>
                      <a:pt x="46" y="5"/>
                      <a:pt x="28" y="0"/>
                      <a:pt x="28" y="6"/>
                    </a:cubicBezTo>
                    <a:cubicBezTo>
                      <a:pt x="27" y="12"/>
                      <a:pt x="19" y="14"/>
                      <a:pt x="16" y="16"/>
                    </a:cubicBezTo>
                    <a:lnTo>
                      <a:pt x="11" y="27"/>
                    </a:lnTo>
                    <a:cubicBezTo>
                      <a:pt x="13" y="29"/>
                      <a:pt x="21" y="38"/>
                      <a:pt x="15" y="41"/>
                    </a:cubicBezTo>
                    <a:cubicBezTo>
                      <a:pt x="8" y="44"/>
                      <a:pt x="0" y="49"/>
                      <a:pt x="3" y="53"/>
                    </a:cubicBezTo>
                    <a:cubicBezTo>
                      <a:pt x="6" y="57"/>
                      <a:pt x="20" y="60"/>
                      <a:pt x="1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434">
                <a:extLst>
                  <a:ext uri="{FF2B5EF4-FFF2-40B4-BE49-F238E27FC236}">
                    <a16:creationId xmlns:a16="http://schemas.microsoft.com/office/drawing/2014/main" id="{FBB94F57-5674-4D77-8B3F-F3880DFA7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" y="1217"/>
                <a:ext cx="6" cy="5"/>
              </a:xfrm>
              <a:custGeom>
                <a:avLst/>
                <a:gdLst>
                  <a:gd name="T0" fmla="*/ 2 w 23"/>
                  <a:gd name="T1" fmla="*/ 6 h 22"/>
                  <a:gd name="T2" fmla="*/ 17 w 23"/>
                  <a:gd name="T3" fmla="*/ 16 h 22"/>
                  <a:gd name="T4" fmla="*/ 17 w 23"/>
                  <a:gd name="T5" fmla="*/ 6 h 22"/>
                  <a:gd name="T6" fmla="*/ 2 w 23"/>
                  <a:gd name="T7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2" y="6"/>
                    </a:moveTo>
                    <a:cubicBezTo>
                      <a:pt x="4" y="12"/>
                      <a:pt x="10" y="22"/>
                      <a:pt x="17" y="16"/>
                    </a:cubicBezTo>
                    <a:cubicBezTo>
                      <a:pt x="17" y="16"/>
                      <a:pt x="23" y="9"/>
                      <a:pt x="17" y="6"/>
                    </a:cubicBezTo>
                    <a:cubicBezTo>
                      <a:pt x="11" y="4"/>
                      <a:pt x="0" y="0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435">
                <a:extLst>
                  <a:ext uri="{FF2B5EF4-FFF2-40B4-BE49-F238E27FC236}">
                    <a16:creationId xmlns:a16="http://schemas.microsoft.com/office/drawing/2014/main" id="{6D64157B-A4EA-4D50-865E-BFF194CF0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0" y="1214"/>
                <a:ext cx="7" cy="5"/>
              </a:xfrm>
              <a:custGeom>
                <a:avLst/>
                <a:gdLst>
                  <a:gd name="T0" fmla="*/ 8 w 29"/>
                  <a:gd name="T1" fmla="*/ 12 h 21"/>
                  <a:gd name="T2" fmla="*/ 29 w 29"/>
                  <a:gd name="T3" fmla="*/ 12 h 21"/>
                  <a:gd name="T4" fmla="*/ 23 w 29"/>
                  <a:gd name="T5" fmla="*/ 2 h 21"/>
                  <a:gd name="T6" fmla="*/ 2 w 29"/>
                  <a:gd name="T7" fmla="*/ 2 h 21"/>
                  <a:gd name="T8" fmla="*/ 8 w 29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1">
                    <a:moveTo>
                      <a:pt x="8" y="12"/>
                    </a:moveTo>
                    <a:cubicBezTo>
                      <a:pt x="14" y="12"/>
                      <a:pt x="28" y="21"/>
                      <a:pt x="29" y="12"/>
                    </a:cubicBezTo>
                    <a:cubicBezTo>
                      <a:pt x="29" y="12"/>
                      <a:pt x="28" y="3"/>
                      <a:pt x="23" y="2"/>
                    </a:cubicBezTo>
                    <a:cubicBezTo>
                      <a:pt x="18" y="2"/>
                      <a:pt x="0" y="0"/>
                      <a:pt x="2" y="2"/>
                    </a:cubicBezTo>
                    <a:cubicBezTo>
                      <a:pt x="4" y="4"/>
                      <a:pt x="1" y="13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Freeform 436">
                <a:extLst>
                  <a:ext uri="{FF2B5EF4-FFF2-40B4-BE49-F238E27FC236}">
                    <a16:creationId xmlns:a16="http://schemas.microsoft.com/office/drawing/2014/main" id="{9B508B05-0D8A-4821-8797-F593FCDD7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8" y="1203"/>
                <a:ext cx="11" cy="15"/>
              </a:xfrm>
              <a:custGeom>
                <a:avLst/>
                <a:gdLst>
                  <a:gd name="T0" fmla="*/ 9 w 49"/>
                  <a:gd name="T1" fmla="*/ 62 h 64"/>
                  <a:gd name="T2" fmla="*/ 27 w 49"/>
                  <a:gd name="T3" fmla="*/ 51 h 64"/>
                  <a:gd name="T4" fmla="*/ 39 w 49"/>
                  <a:gd name="T5" fmla="*/ 19 h 64"/>
                  <a:gd name="T6" fmla="*/ 48 w 49"/>
                  <a:gd name="T7" fmla="*/ 8 h 64"/>
                  <a:gd name="T8" fmla="*/ 43 w 49"/>
                  <a:gd name="T9" fmla="*/ 0 h 64"/>
                  <a:gd name="T10" fmla="*/ 25 w 49"/>
                  <a:gd name="T11" fmla="*/ 6 h 64"/>
                  <a:gd name="T12" fmla="*/ 16 w 49"/>
                  <a:gd name="T13" fmla="*/ 29 h 64"/>
                  <a:gd name="T14" fmla="*/ 0 w 49"/>
                  <a:gd name="T15" fmla="*/ 40 h 64"/>
                  <a:gd name="T16" fmla="*/ 9 w 49"/>
                  <a:gd name="T17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64">
                    <a:moveTo>
                      <a:pt x="9" y="62"/>
                    </a:moveTo>
                    <a:cubicBezTo>
                      <a:pt x="14" y="61"/>
                      <a:pt x="21" y="56"/>
                      <a:pt x="27" y="51"/>
                    </a:cubicBezTo>
                    <a:cubicBezTo>
                      <a:pt x="33" y="47"/>
                      <a:pt x="29" y="23"/>
                      <a:pt x="39" y="19"/>
                    </a:cubicBezTo>
                    <a:cubicBezTo>
                      <a:pt x="39" y="19"/>
                      <a:pt x="49" y="12"/>
                      <a:pt x="48" y="8"/>
                    </a:cubicBezTo>
                    <a:cubicBezTo>
                      <a:pt x="48" y="4"/>
                      <a:pt x="49" y="1"/>
                      <a:pt x="43" y="0"/>
                    </a:cubicBezTo>
                    <a:cubicBezTo>
                      <a:pt x="38" y="0"/>
                      <a:pt x="26" y="2"/>
                      <a:pt x="25" y="6"/>
                    </a:cubicBezTo>
                    <a:cubicBezTo>
                      <a:pt x="23" y="9"/>
                      <a:pt x="21" y="26"/>
                      <a:pt x="16" y="29"/>
                    </a:cubicBezTo>
                    <a:cubicBezTo>
                      <a:pt x="11" y="32"/>
                      <a:pt x="0" y="36"/>
                      <a:pt x="0" y="40"/>
                    </a:cubicBezTo>
                    <a:cubicBezTo>
                      <a:pt x="1" y="44"/>
                      <a:pt x="4" y="64"/>
                      <a:pt x="9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437">
                <a:extLst>
                  <a:ext uri="{FF2B5EF4-FFF2-40B4-BE49-F238E27FC236}">
                    <a16:creationId xmlns:a16="http://schemas.microsoft.com/office/drawing/2014/main" id="{10E089B9-A807-4C47-9C7D-2B1DB7A0E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216"/>
                <a:ext cx="10" cy="12"/>
              </a:xfrm>
              <a:custGeom>
                <a:avLst/>
                <a:gdLst>
                  <a:gd name="T0" fmla="*/ 3 w 45"/>
                  <a:gd name="T1" fmla="*/ 44 h 54"/>
                  <a:gd name="T2" fmla="*/ 22 w 45"/>
                  <a:gd name="T3" fmla="*/ 35 h 54"/>
                  <a:gd name="T4" fmla="*/ 31 w 45"/>
                  <a:gd name="T5" fmla="*/ 38 h 54"/>
                  <a:gd name="T6" fmla="*/ 20 w 45"/>
                  <a:gd name="T7" fmla="*/ 48 h 54"/>
                  <a:gd name="T8" fmla="*/ 39 w 45"/>
                  <a:gd name="T9" fmla="*/ 48 h 54"/>
                  <a:gd name="T10" fmla="*/ 43 w 45"/>
                  <a:gd name="T11" fmla="*/ 23 h 54"/>
                  <a:gd name="T12" fmla="*/ 39 w 45"/>
                  <a:gd name="T13" fmla="*/ 1 h 54"/>
                  <a:gd name="T14" fmla="*/ 30 w 45"/>
                  <a:gd name="T15" fmla="*/ 15 h 54"/>
                  <a:gd name="T16" fmla="*/ 17 w 45"/>
                  <a:gd name="T17" fmla="*/ 24 h 54"/>
                  <a:gd name="T18" fmla="*/ 0 w 45"/>
                  <a:gd name="T19" fmla="*/ 28 h 54"/>
                  <a:gd name="T20" fmla="*/ 3 w 45"/>
                  <a:gd name="T21" fmla="*/ 4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54">
                    <a:moveTo>
                      <a:pt x="3" y="44"/>
                    </a:moveTo>
                    <a:cubicBezTo>
                      <a:pt x="7" y="44"/>
                      <a:pt x="17" y="35"/>
                      <a:pt x="22" y="35"/>
                    </a:cubicBezTo>
                    <a:cubicBezTo>
                      <a:pt x="26" y="35"/>
                      <a:pt x="34" y="35"/>
                      <a:pt x="31" y="38"/>
                    </a:cubicBezTo>
                    <a:lnTo>
                      <a:pt x="20" y="48"/>
                    </a:lnTo>
                    <a:cubicBezTo>
                      <a:pt x="23" y="50"/>
                      <a:pt x="38" y="54"/>
                      <a:pt x="39" y="48"/>
                    </a:cubicBezTo>
                    <a:cubicBezTo>
                      <a:pt x="39" y="48"/>
                      <a:pt x="43" y="32"/>
                      <a:pt x="43" y="23"/>
                    </a:cubicBezTo>
                    <a:cubicBezTo>
                      <a:pt x="42" y="14"/>
                      <a:pt x="45" y="1"/>
                      <a:pt x="39" y="1"/>
                    </a:cubicBezTo>
                    <a:cubicBezTo>
                      <a:pt x="33" y="0"/>
                      <a:pt x="34" y="14"/>
                      <a:pt x="30" y="15"/>
                    </a:cubicBezTo>
                    <a:cubicBezTo>
                      <a:pt x="26" y="17"/>
                      <a:pt x="27" y="23"/>
                      <a:pt x="17" y="24"/>
                    </a:cubicBezTo>
                    <a:cubicBezTo>
                      <a:pt x="7" y="25"/>
                      <a:pt x="0" y="22"/>
                      <a:pt x="0" y="28"/>
                    </a:cubicBezTo>
                    <a:cubicBezTo>
                      <a:pt x="0" y="34"/>
                      <a:pt x="0" y="44"/>
                      <a:pt x="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438">
                <a:extLst>
                  <a:ext uri="{FF2B5EF4-FFF2-40B4-BE49-F238E27FC236}">
                    <a16:creationId xmlns:a16="http://schemas.microsoft.com/office/drawing/2014/main" id="{63FFC67C-D484-4C0D-900B-F11977A8A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1219"/>
                <a:ext cx="21" cy="18"/>
              </a:xfrm>
              <a:custGeom>
                <a:avLst/>
                <a:gdLst>
                  <a:gd name="T0" fmla="*/ 8 w 90"/>
                  <a:gd name="T1" fmla="*/ 82 h 82"/>
                  <a:gd name="T2" fmla="*/ 15 w 90"/>
                  <a:gd name="T3" fmla="*/ 72 h 82"/>
                  <a:gd name="T4" fmla="*/ 24 w 90"/>
                  <a:gd name="T5" fmla="*/ 64 h 82"/>
                  <a:gd name="T6" fmla="*/ 32 w 90"/>
                  <a:gd name="T7" fmla="*/ 76 h 82"/>
                  <a:gd name="T8" fmla="*/ 56 w 90"/>
                  <a:gd name="T9" fmla="*/ 61 h 82"/>
                  <a:gd name="T10" fmla="*/ 73 w 90"/>
                  <a:gd name="T11" fmla="*/ 41 h 82"/>
                  <a:gd name="T12" fmla="*/ 88 w 90"/>
                  <a:gd name="T13" fmla="*/ 26 h 82"/>
                  <a:gd name="T14" fmla="*/ 60 w 90"/>
                  <a:gd name="T15" fmla="*/ 1 h 82"/>
                  <a:gd name="T16" fmla="*/ 65 w 90"/>
                  <a:gd name="T17" fmla="*/ 21 h 82"/>
                  <a:gd name="T18" fmla="*/ 46 w 90"/>
                  <a:gd name="T19" fmla="*/ 20 h 82"/>
                  <a:gd name="T20" fmla="*/ 35 w 90"/>
                  <a:gd name="T21" fmla="*/ 36 h 82"/>
                  <a:gd name="T22" fmla="*/ 30 w 90"/>
                  <a:gd name="T23" fmla="*/ 3 h 82"/>
                  <a:gd name="T24" fmla="*/ 19 w 90"/>
                  <a:gd name="T25" fmla="*/ 28 h 82"/>
                  <a:gd name="T26" fmla="*/ 11 w 90"/>
                  <a:gd name="T27" fmla="*/ 46 h 82"/>
                  <a:gd name="T28" fmla="*/ 3 w 90"/>
                  <a:gd name="T29" fmla="*/ 68 h 82"/>
                  <a:gd name="T30" fmla="*/ 8 w 90"/>
                  <a:gd name="T3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0" h="82">
                    <a:moveTo>
                      <a:pt x="8" y="82"/>
                    </a:moveTo>
                    <a:cubicBezTo>
                      <a:pt x="14" y="82"/>
                      <a:pt x="16" y="78"/>
                      <a:pt x="15" y="72"/>
                    </a:cubicBezTo>
                    <a:cubicBezTo>
                      <a:pt x="14" y="67"/>
                      <a:pt x="18" y="67"/>
                      <a:pt x="24" y="64"/>
                    </a:cubicBezTo>
                    <a:cubicBezTo>
                      <a:pt x="29" y="60"/>
                      <a:pt x="27" y="72"/>
                      <a:pt x="32" y="76"/>
                    </a:cubicBezTo>
                    <a:cubicBezTo>
                      <a:pt x="37" y="80"/>
                      <a:pt x="54" y="65"/>
                      <a:pt x="56" y="61"/>
                    </a:cubicBezTo>
                    <a:cubicBezTo>
                      <a:pt x="59" y="57"/>
                      <a:pt x="67" y="46"/>
                      <a:pt x="73" y="41"/>
                    </a:cubicBezTo>
                    <a:cubicBezTo>
                      <a:pt x="79" y="36"/>
                      <a:pt x="85" y="30"/>
                      <a:pt x="88" y="26"/>
                    </a:cubicBezTo>
                    <a:cubicBezTo>
                      <a:pt x="90" y="22"/>
                      <a:pt x="65" y="2"/>
                      <a:pt x="60" y="1"/>
                    </a:cubicBezTo>
                    <a:cubicBezTo>
                      <a:pt x="55" y="0"/>
                      <a:pt x="65" y="17"/>
                      <a:pt x="65" y="21"/>
                    </a:cubicBezTo>
                    <a:cubicBezTo>
                      <a:pt x="65" y="26"/>
                      <a:pt x="53" y="22"/>
                      <a:pt x="46" y="20"/>
                    </a:cubicBezTo>
                    <a:cubicBezTo>
                      <a:pt x="40" y="18"/>
                      <a:pt x="39" y="34"/>
                      <a:pt x="35" y="36"/>
                    </a:cubicBezTo>
                    <a:cubicBezTo>
                      <a:pt x="30" y="38"/>
                      <a:pt x="32" y="6"/>
                      <a:pt x="30" y="3"/>
                    </a:cubicBezTo>
                    <a:cubicBezTo>
                      <a:pt x="29" y="1"/>
                      <a:pt x="21" y="19"/>
                      <a:pt x="19" y="28"/>
                    </a:cubicBezTo>
                    <a:cubicBezTo>
                      <a:pt x="17" y="37"/>
                      <a:pt x="12" y="41"/>
                      <a:pt x="11" y="46"/>
                    </a:cubicBezTo>
                    <a:cubicBezTo>
                      <a:pt x="10" y="52"/>
                      <a:pt x="5" y="63"/>
                      <a:pt x="3" y="68"/>
                    </a:cubicBezTo>
                    <a:cubicBezTo>
                      <a:pt x="0" y="72"/>
                      <a:pt x="4" y="82"/>
                      <a:pt x="8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Freeform 439">
                <a:extLst>
                  <a:ext uri="{FF2B5EF4-FFF2-40B4-BE49-F238E27FC236}">
                    <a16:creationId xmlns:a16="http://schemas.microsoft.com/office/drawing/2014/main" id="{7DABD74D-E9C4-402E-A8CD-FAA72DB78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1229"/>
                <a:ext cx="4" cy="3"/>
              </a:xfrm>
              <a:custGeom>
                <a:avLst/>
                <a:gdLst>
                  <a:gd name="T0" fmla="*/ 14 w 20"/>
                  <a:gd name="T1" fmla="*/ 1 h 14"/>
                  <a:gd name="T2" fmla="*/ 5 w 20"/>
                  <a:gd name="T3" fmla="*/ 10 h 14"/>
                  <a:gd name="T4" fmla="*/ 17 w 20"/>
                  <a:gd name="T5" fmla="*/ 10 h 14"/>
                  <a:gd name="T6" fmla="*/ 14 w 20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14" y="1"/>
                    </a:moveTo>
                    <a:cubicBezTo>
                      <a:pt x="7" y="2"/>
                      <a:pt x="0" y="9"/>
                      <a:pt x="5" y="10"/>
                    </a:cubicBezTo>
                    <a:cubicBezTo>
                      <a:pt x="9" y="11"/>
                      <a:pt x="16" y="14"/>
                      <a:pt x="17" y="10"/>
                    </a:cubicBezTo>
                    <a:cubicBezTo>
                      <a:pt x="17" y="10"/>
                      <a:pt x="20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440">
                <a:extLst>
                  <a:ext uri="{FF2B5EF4-FFF2-40B4-BE49-F238E27FC236}">
                    <a16:creationId xmlns:a16="http://schemas.microsoft.com/office/drawing/2014/main" id="{D656F894-6227-4530-87DD-D8A653B2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1234"/>
                <a:ext cx="10" cy="8"/>
              </a:xfrm>
              <a:custGeom>
                <a:avLst/>
                <a:gdLst>
                  <a:gd name="T0" fmla="*/ 14 w 44"/>
                  <a:gd name="T1" fmla="*/ 32 h 33"/>
                  <a:gd name="T2" fmla="*/ 40 w 44"/>
                  <a:gd name="T3" fmla="*/ 18 h 33"/>
                  <a:gd name="T4" fmla="*/ 37 w 44"/>
                  <a:gd name="T5" fmla="*/ 0 h 33"/>
                  <a:gd name="T6" fmla="*/ 22 w 44"/>
                  <a:gd name="T7" fmla="*/ 7 h 33"/>
                  <a:gd name="T8" fmla="*/ 3 w 44"/>
                  <a:gd name="T9" fmla="*/ 23 h 33"/>
                  <a:gd name="T10" fmla="*/ 14 w 44"/>
                  <a:gd name="T11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33">
                    <a:moveTo>
                      <a:pt x="14" y="32"/>
                    </a:moveTo>
                    <a:cubicBezTo>
                      <a:pt x="18" y="32"/>
                      <a:pt x="27" y="11"/>
                      <a:pt x="40" y="18"/>
                    </a:cubicBezTo>
                    <a:cubicBezTo>
                      <a:pt x="44" y="20"/>
                      <a:pt x="44" y="0"/>
                      <a:pt x="37" y="0"/>
                    </a:cubicBezTo>
                    <a:cubicBezTo>
                      <a:pt x="30" y="1"/>
                      <a:pt x="25" y="3"/>
                      <a:pt x="22" y="7"/>
                    </a:cubicBezTo>
                    <a:cubicBezTo>
                      <a:pt x="19" y="10"/>
                      <a:pt x="0" y="17"/>
                      <a:pt x="3" y="23"/>
                    </a:cubicBezTo>
                    <a:cubicBezTo>
                      <a:pt x="7" y="28"/>
                      <a:pt x="11" y="33"/>
                      <a:pt x="1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441">
                <a:extLst>
                  <a:ext uri="{FF2B5EF4-FFF2-40B4-BE49-F238E27FC236}">
                    <a16:creationId xmlns:a16="http://schemas.microsoft.com/office/drawing/2014/main" id="{D9FD7B8D-DB2F-4F0B-9041-DD29A2138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1239"/>
                <a:ext cx="8" cy="7"/>
              </a:xfrm>
              <a:custGeom>
                <a:avLst/>
                <a:gdLst>
                  <a:gd name="T0" fmla="*/ 22 w 36"/>
                  <a:gd name="T1" fmla="*/ 24 h 34"/>
                  <a:gd name="T2" fmla="*/ 32 w 36"/>
                  <a:gd name="T3" fmla="*/ 8 h 34"/>
                  <a:gd name="T4" fmla="*/ 12 w 36"/>
                  <a:gd name="T5" fmla="*/ 8 h 34"/>
                  <a:gd name="T6" fmla="*/ 4 w 36"/>
                  <a:gd name="T7" fmla="*/ 31 h 34"/>
                  <a:gd name="T8" fmla="*/ 22 w 36"/>
                  <a:gd name="T9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22" y="24"/>
                    </a:moveTo>
                    <a:cubicBezTo>
                      <a:pt x="22" y="24"/>
                      <a:pt x="36" y="9"/>
                      <a:pt x="32" y="8"/>
                    </a:cubicBezTo>
                    <a:cubicBezTo>
                      <a:pt x="29" y="8"/>
                      <a:pt x="18" y="0"/>
                      <a:pt x="12" y="8"/>
                    </a:cubicBezTo>
                    <a:cubicBezTo>
                      <a:pt x="6" y="16"/>
                      <a:pt x="0" y="27"/>
                      <a:pt x="4" y="31"/>
                    </a:cubicBezTo>
                    <a:cubicBezTo>
                      <a:pt x="8" y="34"/>
                      <a:pt x="21" y="33"/>
                      <a:pt x="2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442">
                <a:extLst>
                  <a:ext uri="{FF2B5EF4-FFF2-40B4-BE49-F238E27FC236}">
                    <a16:creationId xmlns:a16="http://schemas.microsoft.com/office/drawing/2014/main" id="{709F9B46-38AB-4BBB-A6CF-AE319752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242"/>
                <a:ext cx="3" cy="6"/>
              </a:xfrm>
              <a:custGeom>
                <a:avLst/>
                <a:gdLst>
                  <a:gd name="T0" fmla="*/ 7 w 12"/>
                  <a:gd name="T1" fmla="*/ 21 h 24"/>
                  <a:gd name="T2" fmla="*/ 7 w 12"/>
                  <a:gd name="T3" fmla="*/ 6 h 24"/>
                  <a:gd name="T4" fmla="*/ 0 w 12"/>
                  <a:gd name="T5" fmla="*/ 6 h 24"/>
                  <a:gd name="T6" fmla="*/ 7 w 12"/>
                  <a:gd name="T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7" y="21"/>
                    </a:moveTo>
                    <a:cubicBezTo>
                      <a:pt x="7" y="21"/>
                      <a:pt x="12" y="7"/>
                      <a:pt x="7" y="6"/>
                    </a:cubicBezTo>
                    <a:cubicBezTo>
                      <a:pt x="2" y="6"/>
                      <a:pt x="0" y="0"/>
                      <a:pt x="0" y="6"/>
                    </a:cubicBezTo>
                    <a:cubicBezTo>
                      <a:pt x="0" y="13"/>
                      <a:pt x="4" y="24"/>
                      <a:pt x="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443">
                <a:extLst>
                  <a:ext uri="{FF2B5EF4-FFF2-40B4-BE49-F238E27FC236}">
                    <a16:creationId xmlns:a16="http://schemas.microsoft.com/office/drawing/2014/main" id="{55A87FA6-9EDD-4228-96FA-3FFB05326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246"/>
                <a:ext cx="5" cy="8"/>
              </a:xfrm>
              <a:custGeom>
                <a:avLst/>
                <a:gdLst>
                  <a:gd name="T0" fmla="*/ 7 w 23"/>
                  <a:gd name="T1" fmla="*/ 33 h 35"/>
                  <a:gd name="T2" fmla="*/ 21 w 23"/>
                  <a:gd name="T3" fmla="*/ 19 h 35"/>
                  <a:gd name="T4" fmla="*/ 18 w 23"/>
                  <a:gd name="T5" fmla="*/ 1 h 35"/>
                  <a:gd name="T6" fmla="*/ 5 w 23"/>
                  <a:gd name="T7" fmla="*/ 15 h 35"/>
                  <a:gd name="T8" fmla="*/ 7 w 23"/>
                  <a:gd name="T9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5">
                    <a:moveTo>
                      <a:pt x="7" y="33"/>
                    </a:moveTo>
                    <a:cubicBezTo>
                      <a:pt x="14" y="31"/>
                      <a:pt x="21" y="30"/>
                      <a:pt x="21" y="19"/>
                    </a:cubicBezTo>
                    <a:cubicBezTo>
                      <a:pt x="21" y="19"/>
                      <a:pt x="23" y="0"/>
                      <a:pt x="18" y="1"/>
                    </a:cubicBezTo>
                    <a:cubicBezTo>
                      <a:pt x="13" y="2"/>
                      <a:pt x="6" y="9"/>
                      <a:pt x="5" y="15"/>
                    </a:cubicBezTo>
                    <a:cubicBezTo>
                      <a:pt x="4" y="20"/>
                      <a:pt x="0" y="35"/>
                      <a:pt x="7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444">
                <a:extLst>
                  <a:ext uri="{FF2B5EF4-FFF2-40B4-BE49-F238E27FC236}">
                    <a16:creationId xmlns:a16="http://schemas.microsoft.com/office/drawing/2014/main" id="{4E91B103-8112-44E4-8364-3DB3BB484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1259"/>
                <a:ext cx="4" cy="4"/>
              </a:xfrm>
              <a:custGeom>
                <a:avLst/>
                <a:gdLst>
                  <a:gd name="T0" fmla="*/ 5 w 17"/>
                  <a:gd name="T1" fmla="*/ 16 h 21"/>
                  <a:gd name="T2" fmla="*/ 17 w 17"/>
                  <a:gd name="T3" fmla="*/ 12 h 21"/>
                  <a:gd name="T4" fmla="*/ 11 w 17"/>
                  <a:gd name="T5" fmla="*/ 2 h 21"/>
                  <a:gd name="T6" fmla="*/ 5 w 17"/>
                  <a:gd name="T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1">
                    <a:moveTo>
                      <a:pt x="5" y="16"/>
                    </a:moveTo>
                    <a:cubicBezTo>
                      <a:pt x="9" y="18"/>
                      <a:pt x="13" y="21"/>
                      <a:pt x="17" y="12"/>
                    </a:cubicBezTo>
                    <a:cubicBezTo>
                      <a:pt x="17" y="12"/>
                      <a:pt x="14" y="0"/>
                      <a:pt x="11" y="2"/>
                    </a:cubicBezTo>
                    <a:cubicBezTo>
                      <a:pt x="7" y="3"/>
                      <a:pt x="0" y="13"/>
                      <a:pt x="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445">
                <a:extLst>
                  <a:ext uri="{FF2B5EF4-FFF2-40B4-BE49-F238E27FC236}">
                    <a16:creationId xmlns:a16="http://schemas.microsoft.com/office/drawing/2014/main" id="{6E1AC8A7-2773-4E77-A709-F1413E15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1274"/>
                <a:ext cx="4" cy="4"/>
              </a:xfrm>
              <a:custGeom>
                <a:avLst/>
                <a:gdLst>
                  <a:gd name="T0" fmla="*/ 10 w 18"/>
                  <a:gd name="T1" fmla="*/ 2 h 18"/>
                  <a:gd name="T2" fmla="*/ 3 w 18"/>
                  <a:gd name="T3" fmla="*/ 14 h 18"/>
                  <a:gd name="T4" fmla="*/ 16 w 18"/>
                  <a:gd name="T5" fmla="*/ 12 h 18"/>
                  <a:gd name="T6" fmla="*/ 10 w 18"/>
                  <a:gd name="T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10" y="2"/>
                    </a:moveTo>
                    <a:cubicBezTo>
                      <a:pt x="5" y="4"/>
                      <a:pt x="0" y="11"/>
                      <a:pt x="3" y="14"/>
                    </a:cubicBezTo>
                    <a:cubicBezTo>
                      <a:pt x="6" y="18"/>
                      <a:pt x="18" y="18"/>
                      <a:pt x="16" y="12"/>
                    </a:cubicBezTo>
                    <a:cubicBezTo>
                      <a:pt x="16" y="12"/>
                      <a:pt x="15" y="0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446">
                <a:extLst>
                  <a:ext uri="{FF2B5EF4-FFF2-40B4-BE49-F238E27FC236}">
                    <a16:creationId xmlns:a16="http://schemas.microsoft.com/office/drawing/2014/main" id="{BFB30F34-8A11-459E-B850-1976E2144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562"/>
                <a:ext cx="11" cy="28"/>
              </a:xfrm>
              <a:custGeom>
                <a:avLst/>
                <a:gdLst>
                  <a:gd name="T0" fmla="*/ 39 w 47"/>
                  <a:gd name="T1" fmla="*/ 0 h 121"/>
                  <a:gd name="T2" fmla="*/ 20 w 47"/>
                  <a:gd name="T3" fmla="*/ 11 h 121"/>
                  <a:gd name="T4" fmla="*/ 16 w 47"/>
                  <a:gd name="T5" fmla="*/ 41 h 121"/>
                  <a:gd name="T6" fmla="*/ 6 w 47"/>
                  <a:gd name="T7" fmla="*/ 68 h 121"/>
                  <a:gd name="T8" fmla="*/ 12 w 47"/>
                  <a:gd name="T9" fmla="*/ 116 h 121"/>
                  <a:gd name="T10" fmla="*/ 29 w 47"/>
                  <a:gd name="T11" fmla="*/ 90 h 121"/>
                  <a:gd name="T12" fmla="*/ 32 w 47"/>
                  <a:gd name="T13" fmla="*/ 47 h 121"/>
                  <a:gd name="T14" fmla="*/ 39 w 47"/>
                  <a:gd name="T15" fmla="*/ 21 h 121"/>
                  <a:gd name="T16" fmla="*/ 39 w 47"/>
                  <a:gd name="T1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1">
                    <a:moveTo>
                      <a:pt x="39" y="0"/>
                    </a:moveTo>
                    <a:cubicBezTo>
                      <a:pt x="31" y="0"/>
                      <a:pt x="19" y="0"/>
                      <a:pt x="20" y="11"/>
                    </a:cubicBezTo>
                    <a:cubicBezTo>
                      <a:pt x="20" y="21"/>
                      <a:pt x="22" y="31"/>
                      <a:pt x="16" y="41"/>
                    </a:cubicBezTo>
                    <a:cubicBezTo>
                      <a:pt x="9" y="51"/>
                      <a:pt x="7" y="53"/>
                      <a:pt x="6" y="68"/>
                    </a:cubicBezTo>
                    <a:cubicBezTo>
                      <a:pt x="6" y="83"/>
                      <a:pt x="0" y="121"/>
                      <a:pt x="12" y="116"/>
                    </a:cubicBezTo>
                    <a:cubicBezTo>
                      <a:pt x="12" y="116"/>
                      <a:pt x="28" y="101"/>
                      <a:pt x="29" y="90"/>
                    </a:cubicBezTo>
                    <a:cubicBezTo>
                      <a:pt x="31" y="78"/>
                      <a:pt x="26" y="60"/>
                      <a:pt x="32" y="47"/>
                    </a:cubicBezTo>
                    <a:cubicBezTo>
                      <a:pt x="37" y="35"/>
                      <a:pt x="36" y="35"/>
                      <a:pt x="39" y="21"/>
                    </a:cubicBezTo>
                    <a:cubicBezTo>
                      <a:pt x="41" y="8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447">
                <a:extLst>
                  <a:ext uri="{FF2B5EF4-FFF2-40B4-BE49-F238E27FC236}">
                    <a16:creationId xmlns:a16="http://schemas.microsoft.com/office/drawing/2014/main" id="{3332737F-CFDA-4337-9E4F-83841DB4E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6" y="1545"/>
                <a:ext cx="16" cy="27"/>
              </a:xfrm>
              <a:custGeom>
                <a:avLst/>
                <a:gdLst>
                  <a:gd name="T0" fmla="*/ 62 w 70"/>
                  <a:gd name="T1" fmla="*/ 2 h 119"/>
                  <a:gd name="T2" fmla="*/ 22 w 70"/>
                  <a:gd name="T3" fmla="*/ 7 h 119"/>
                  <a:gd name="T4" fmla="*/ 3 w 70"/>
                  <a:gd name="T5" fmla="*/ 51 h 119"/>
                  <a:gd name="T6" fmla="*/ 15 w 70"/>
                  <a:gd name="T7" fmla="*/ 85 h 119"/>
                  <a:gd name="T8" fmla="*/ 22 w 70"/>
                  <a:gd name="T9" fmla="*/ 93 h 119"/>
                  <a:gd name="T10" fmla="*/ 12 w 70"/>
                  <a:gd name="T11" fmla="*/ 111 h 119"/>
                  <a:gd name="T12" fmla="*/ 22 w 70"/>
                  <a:gd name="T13" fmla="*/ 115 h 119"/>
                  <a:gd name="T14" fmla="*/ 35 w 70"/>
                  <a:gd name="T15" fmla="*/ 106 h 119"/>
                  <a:gd name="T16" fmla="*/ 32 w 70"/>
                  <a:gd name="T17" fmla="*/ 91 h 119"/>
                  <a:gd name="T18" fmla="*/ 61 w 70"/>
                  <a:gd name="T19" fmla="*/ 50 h 119"/>
                  <a:gd name="T20" fmla="*/ 53 w 70"/>
                  <a:gd name="T21" fmla="*/ 32 h 119"/>
                  <a:gd name="T22" fmla="*/ 62 w 70"/>
                  <a:gd name="T23" fmla="*/ 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119">
                    <a:moveTo>
                      <a:pt x="62" y="2"/>
                    </a:moveTo>
                    <a:cubicBezTo>
                      <a:pt x="53" y="0"/>
                      <a:pt x="28" y="0"/>
                      <a:pt x="22" y="7"/>
                    </a:cubicBezTo>
                    <a:cubicBezTo>
                      <a:pt x="16" y="14"/>
                      <a:pt x="0" y="34"/>
                      <a:pt x="3" y="51"/>
                    </a:cubicBezTo>
                    <a:cubicBezTo>
                      <a:pt x="6" y="68"/>
                      <a:pt x="10" y="84"/>
                      <a:pt x="15" y="85"/>
                    </a:cubicBezTo>
                    <a:cubicBezTo>
                      <a:pt x="20" y="86"/>
                      <a:pt x="24" y="89"/>
                      <a:pt x="22" y="93"/>
                    </a:cubicBezTo>
                    <a:cubicBezTo>
                      <a:pt x="20" y="97"/>
                      <a:pt x="10" y="104"/>
                      <a:pt x="12" y="111"/>
                    </a:cubicBezTo>
                    <a:cubicBezTo>
                      <a:pt x="14" y="118"/>
                      <a:pt x="12" y="119"/>
                      <a:pt x="22" y="115"/>
                    </a:cubicBezTo>
                    <a:cubicBezTo>
                      <a:pt x="22" y="115"/>
                      <a:pt x="37" y="113"/>
                      <a:pt x="35" y="106"/>
                    </a:cubicBezTo>
                    <a:cubicBezTo>
                      <a:pt x="33" y="100"/>
                      <a:pt x="25" y="97"/>
                      <a:pt x="32" y="91"/>
                    </a:cubicBezTo>
                    <a:cubicBezTo>
                      <a:pt x="40" y="85"/>
                      <a:pt x="66" y="61"/>
                      <a:pt x="61" y="50"/>
                    </a:cubicBezTo>
                    <a:cubicBezTo>
                      <a:pt x="56" y="40"/>
                      <a:pt x="48" y="40"/>
                      <a:pt x="53" y="32"/>
                    </a:cubicBezTo>
                    <a:cubicBezTo>
                      <a:pt x="58" y="24"/>
                      <a:pt x="70" y="4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448">
                <a:extLst>
                  <a:ext uri="{FF2B5EF4-FFF2-40B4-BE49-F238E27FC236}">
                    <a16:creationId xmlns:a16="http://schemas.microsoft.com/office/drawing/2014/main" id="{D2C750FD-A79B-44D3-A5BE-77BB5F92C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541"/>
                <a:ext cx="7" cy="4"/>
              </a:xfrm>
              <a:custGeom>
                <a:avLst/>
                <a:gdLst>
                  <a:gd name="T0" fmla="*/ 14 w 33"/>
                  <a:gd name="T1" fmla="*/ 4 h 19"/>
                  <a:gd name="T2" fmla="*/ 14 w 33"/>
                  <a:gd name="T3" fmla="*/ 19 h 19"/>
                  <a:gd name="T4" fmla="*/ 31 w 33"/>
                  <a:gd name="T5" fmla="*/ 7 h 19"/>
                  <a:gd name="T6" fmla="*/ 14 w 33"/>
                  <a:gd name="T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19">
                    <a:moveTo>
                      <a:pt x="14" y="4"/>
                    </a:moveTo>
                    <a:cubicBezTo>
                      <a:pt x="6" y="8"/>
                      <a:pt x="0" y="17"/>
                      <a:pt x="14" y="19"/>
                    </a:cubicBezTo>
                    <a:cubicBezTo>
                      <a:pt x="14" y="19"/>
                      <a:pt x="33" y="12"/>
                      <a:pt x="31" y="7"/>
                    </a:cubicBezTo>
                    <a:cubicBezTo>
                      <a:pt x="29" y="2"/>
                      <a:pt x="22" y="0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449">
                <a:extLst>
                  <a:ext uri="{FF2B5EF4-FFF2-40B4-BE49-F238E27FC236}">
                    <a16:creationId xmlns:a16="http://schemas.microsoft.com/office/drawing/2014/main" id="{EA046903-2C78-4EFD-8478-801855E0B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1499"/>
                <a:ext cx="7" cy="12"/>
              </a:xfrm>
              <a:custGeom>
                <a:avLst/>
                <a:gdLst>
                  <a:gd name="T0" fmla="*/ 17 w 34"/>
                  <a:gd name="T1" fmla="*/ 24 h 53"/>
                  <a:gd name="T2" fmla="*/ 34 w 34"/>
                  <a:gd name="T3" fmla="*/ 8 h 53"/>
                  <a:gd name="T4" fmla="*/ 21 w 34"/>
                  <a:gd name="T5" fmla="*/ 1 h 53"/>
                  <a:gd name="T6" fmla="*/ 1 w 34"/>
                  <a:gd name="T7" fmla="*/ 20 h 53"/>
                  <a:gd name="T8" fmla="*/ 17 w 34"/>
                  <a:gd name="T9" fmla="*/ 40 h 53"/>
                  <a:gd name="T10" fmla="*/ 17 w 34"/>
                  <a:gd name="T11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17" y="24"/>
                    </a:moveTo>
                    <a:cubicBezTo>
                      <a:pt x="25" y="21"/>
                      <a:pt x="34" y="14"/>
                      <a:pt x="34" y="8"/>
                    </a:cubicBezTo>
                    <a:cubicBezTo>
                      <a:pt x="33" y="3"/>
                      <a:pt x="26" y="0"/>
                      <a:pt x="21" y="1"/>
                    </a:cubicBezTo>
                    <a:cubicBezTo>
                      <a:pt x="16" y="1"/>
                      <a:pt x="1" y="15"/>
                      <a:pt x="1" y="20"/>
                    </a:cubicBezTo>
                    <a:cubicBezTo>
                      <a:pt x="0" y="25"/>
                      <a:pt x="20" y="53"/>
                      <a:pt x="17" y="40"/>
                    </a:cubicBezTo>
                    <a:cubicBezTo>
                      <a:pt x="17" y="40"/>
                      <a:pt x="9" y="27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450">
                <a:extLst>
                  <a:ext uri="{FF2B5EF4-FFF2-40B4-BE49-F238E27FC236}">
                    <a16:creationId xmlns:a16="http://schemas.microsoft.com/office/drawing/2014/main" id="{8C9A4D43-C1DC-4F03-9E93-ED3BB1180E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29" y="1209"/>
                <a:ext cx="175" cy="399"/>
              </a:xfrm>
              <a:custGeom>
                <a:avLst/>
                <a:gdLst>
                  <a:gd name="T0" fmla="*/ 206 w 771"/>
                  <a:gd name="T1" fmla="*/ 1485 h 1755"/>
                  <a:gd name="T2" fmla="*/ 258 w 771"/>
                  <a:gd name="T3" fmla="*/ 1382 h 1755"/>
                  <a:gd name="T4" fmla="*/ 144 w 771"/>
                  <a:gd name="T5" fmla="*/ 1415 h 1755"/>
                  <a:gd name="T6" fmla="*/ 113 w 771"/>
                  <a:gd name="T7" fmla="*/ 1348 h 1755"/>
                  <a:gd name="T8" fmla="*/ 185 w 771"/>
                  <a:gd name="T9" fmla="*/ 1314 h 1755"/>
                  <a:gd name="T10" fmla="*/ 731 w 771"/>
                  <a:gd name="T11" fmla="*/ 400 h 1755"/>
                  <a:gd name="T12" fmla="*/ 701 w 771"/>
                  <a:gd name="T13" fmla="*/ 147 h 1755"/>
                  <a:gd name="T14" fmla="*/ 555 w 771"/>
                  <a:gd name="T15" fmla="*/ 56 h 1755"/>
                  <a:gd name="T16" fmla="*/ 474 w 771"/>
                  <a:gd name="T17" fmla="*/ 16 h 1755"/>
                  <a:gd name="T18" fmla="*/ 403 w 771"/>
                  <a:gd name="T19" fmla="*/ 85 h 1755"/>
                  <a:gd name="T20" fmla="*/ 266 w 771"/>
                  <a:gd name="T21" fmla="*/ 202 h 1755"/>
                  <a:gd name="T22" fmla="*/ 245 w 771"/>
                  <a:gd name="T23" fmla="*/ 320 h 1755"/>
                  <a:gd name="T24" fmla="*/ 165 w 771"/>
                  <a:gd name="T25" fmla="*/ 422 h 1755"/>
                  <a:gd name="T26" fmla="*/ 122 w 771"/>
                  <a:gd name="T27" fmla="*/ 649 h 1755"/>
                  <a:gd name="T28" fmla="*/ 34 w 771"/>
                  <a:gd name="T29" fmla="*/ 948 h 1755"/>
                  <a:gd name="T30" fmla="*/ 56 w 771"/>
                  <a:gd name="T31" fmla="*/ 1121 h 1755"/>
                  <a:gd name="T32" fmla="*/ 10 w 771"/>
                  <a:gd name="T33" fmla="*/ 1340 h 1755"/>
                  <a:gd name="T34" fmla="*/ 3 w 771"/>
                  <a:gd name="T35" fmla="*/ 1388 h 1755"/>
                  <a:gd name="T36" fmla="*/ 28 w 771"/>
                  <a:gd name="T37" fmla="*/ 1423 h 1755"/>
                  <a:gd name="T38" fmla="*/ 29 w 771"/>
                  <a:gd name="T39" fmla="*/ 1509 h 1755"/>
                  <a:gd name="T40" fmla="*/ 100 w 771"/>
                  <a:gd name="T41" fmla="*/ 1616 h 1755"/>
                  <a:gd name="T42" fmla="*/ 116 w 771"/>
                  <a:gd name="T43" fmla="*/ 1691 h 1755"/>
                  <a:gd name="T44" fmla="*/ 172 w 771"/>
                  <a:gd name="T45" fmla="*/ 1745 h 1755"/>
                  <a:gd name="T46" fmla="*/ 250 w 771"/>
                  <a:gd name="T47" fmla="*/ 1689 h 1755"/>
                  <a:gd name="T48" fmla="*/ 309 w 771"/>
                  <a:gd name="T49" fmla="*/ 1674 h 1755"/>
                  <a:gd name="T50" fmla="*/ 361 w 771"/>
                  <a:gd name="T51" fmla="*/ 1584 h 1755"/>
                  <a:gd name="T52" fmla="*/ 364 w 771"/>
                  <a:gd name="T53" fmla="*/ 1490 h 1755"/>
                  <a:gd name="T54" fmla="*/ 384 w 771"/>
                  <a:gd name="T55" fmla="*/ 1427 h 1755"/>
                  <a:gd name="T56" fmla="*/ 365 w 771"/>
                  <a:gd name="T57" fmla="*/ 1400 h 1755"/>
                  <a:gd name="T58" fmla="*/ 406 w 771"/>
                  <a:gd name="T59" fmla="*/ 1363 h 1755"/>
                  <a:gd name="T60" fmla="*/ 445 w 771"/>
                  <a:gd name="T61" fmla="*/ 1341 h 1755"/>
                  <a:gd name="T62" fmla="*/ 415 w 771"/>
                  <a:gd name="T63" fmla="*/ 1302 h 1755"/>
                  <a:gd name="T64" fmla="*/ 321 w 771"/>
                  <a:gd name="T65" fmla="*/ 1283 h 1755"/>
                  <a:gd name="T66" fmla="*/ 380 w 771"/>
                  <a:gd name="T67" fmla="*/ 1266 h 1755"/>
                  <a:gd name="T68" fmla="*/ 431 w 771"/>
                  <a:gd name="T69" fmla="*/ 1279 h 1755"/>
                  <a:gd name="T70" fmla="*/ 484 w 771"/>
                  <a:gd name="T71" fmla="*/ 1214 h 1755"/>
                  <a:gd name="T72" fmla="*/ 457 w 771"/>
                  <a:gd name="T73" fmla="*/ 1175 h 1755"/>
                  <a:gd name="T74" fmla="*/ 373 w 771"/>
                  <a:gd name="T75" fmla="*/ 1110 h 1755"/>
                  <a:gd name="T76" fmla="*/ 376 w 771"/>
                  <a:gd name="T77" fmla="*/ 1043 h 1755"/>
                  <a:gd name="T78" fmla="*/ 400 w 771"/>
                  <a:gd name="T79" fmla="*/ 905 h 1755"/>
                  <a:gd name="T80" fmla="*/ 464 w 771"/>
                  <a:gd name="T81" fmla="*/ 816 h 1755"/>
                  <a:gd name="T82" fmla="*/ 531 w 771"/>
                  <a:gd name="T83" fmla="*/ 770 h 1755"/>
                  <a:gd name="T84" fmla="*/ 600 w 771"/>
                  <a:gd name="T85" fmla="*/ 671 h 1755"/>
                  <a:gd name="T86" fmla="*/ 600 w 771"/>
                  <a:gd name="T87" fmla="*/ 599 h 1755"/>
                  <a:gd name="T88" fmla="*/ 593 w 771"/>
                  <a:gd name="T89" fmla="*/ 532 h 1755"/>
                  <a:gd name="T90" fmla="*/ 619 w 771"/>
                  <a:gd name="T91" fmla="*/ 500 h 1755"/>
                  <a:gd name="T92" fmla="*/ 654 w 771"/>
                  <a:gd name="T93" fmla="*/ 462 h 1755"/>
                  <a:gd name="T94" fmla="*/ 690 w 771"/>
                  <a:gd name="T95" fmla="*/ 478 h 1755"/>
                  <a:gd name="T96" fmla="*/ 760 w 771"/>
                  <a:gd name="T97" fmla="*/ 429 h 1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71" h="1755">
                    <a:moveTo>
                      <a:pt x="258" y="1417"/>
                    </a:moveTo>
                    <a:cubicBezTo>
                      <a:pt x="247" y="1421"/>
                      <a:pt x="242" y="1427"/>
                      <a:pt x="235" y="1439"/>
                    </a:cubicBezTo>
                    <a:cubicBezTo>
                      <a:pt x="228" y="1451"/>
                      <a:pt x="221" y="1480"/>
                      <a:pt x="221" y="1480"/>
                    </a:cubicBezTo>
                    <a:cubicBezTo>
                      <a:pt x="219" y="1485"/>
                      <a:pt x="212" y="1488"/>
                      <a:pt x="206" y="1485"/>
                    </a:cubicBezTo>
                    <a:cubicBezTo>
                      <a:pt x="200" y="1482"/>
                      <a:pt x="211" y="1445"/>
                      <a:pt x="217" y="1426"/>
                    </a:cubicBezTo>
                    <a:cubicBezTo>
                      <a:pt x="223" y="1406"/>
                      <a:pt x="218" y="1395"/>
                      <a:pt x="221" y="1388"/>
                    </a:cubicBezTo>
                    <a:cubicBezTo>
                      <a:pt x="224" y="1381"/>
                      <a:pt x="237" y="1377"/>
                      <a:pt x="247" y="1369"/>
                    </a:cubicBezTo>
                    <a:cubicBezTo>
                      <a:pt x="257" y="1361"/>
                      <a:pt x="258" y="1376"/>
                      <a:pt x="258" y="1382"/>
                    </a:cubicBezTo>
                    <a:cubicBezTo>
                      <a:pt x="258" y="1388"/>
                      <a:pt x="269" y="1413"/>
                      <a:pt x="258" y="1417"/>
                    </a:cubicBezTo>
                    <a:close/>
                    <a:moveTo>
                      <a:pt x="185" y="1382"/>
                    </a:moveTo>
                    <a:cubicBezTo>
                      <a:pt x="185" y="1389"/>
                      <a:pt x="175" y="1404"/>
                      <a:pt x="166" y="1401"/>
                    </a:cubicBezTo>
                    <a:cubicBezTo>
                      <a:pt x="157" y="1398"/>
                      <a:pt x="153" y="1411"/>
                      <a:pt x="144" y="1415"/>
                    </a:cubicBezTo>
                    <a:cubicBezTo>
                      <a:pt x="137" y="1419"/>
                      <a:pt x="140" y="1397"/>
                      <a:pt x="131" y="1401"/>
                    </a:cubicBezTo>
                    <a:cubicBezTo>
                      <a:pt x="116" y="1408"/>
                      <a:pt x="86" y="1429"/>
                      <a:pt x="77" y="1425"/>
                    </a:cubicBezTo>
                    <a:cubicBezTo>
                      <a:pt x="68" y="1421"/>
                      <a:pt x="89" y="1396"/>
                      <a:pt x="92" y="1382"/>
                    </a:cubicBezTo>
                    <a:cubicBezTo>
                      <a:pt x="95" y="1368"/>
                      <a:pt x="107" y="1352"/>
                      <a:pt x="113" y="1348"/>
                    </a:cubicBezTo>
                    <a:cubicBezTo>
                      <a:pt x="119" y="1344"/>
                      <a:pt x="126" y="1353"/>
                      <a:pt x="137" y="1351"/>
                    </a:cubicBezTo>
                    <a:cubicBezTo>
                      <a:pt x="148" y="1349"/>
                      <a:pt x="123" y="1298"/>
                      <a:pt x="124" y="1289"/>
                    </a:cubicBezTo>
                    <a:cubicBezTo>
                      <a:pt x="125" y="1280"/>
                      <a:pt x="144" y="1296"/>
                      <a:pt x="151" y="1296"/>
                    </a:cubicBezTo>
                    <a:cubicBezTo>
                      <a:pt x="159" y="1296"/>
                      <a:pt x="170" y="1303"/>
                      <a:pt x="185" y="1314"/>
                    </a:cubicBezTo>
                    <a:cubicBezTo>
                      <a:pt x="200" y="1325"/>
                      <a:pt x="185" y="1375"/>
                      <a:pt x="185" y="1382"/>
                    </a:cubicBezTo>
                    <a:close/>
                    <a:moveTo>
                      <a:pt x="760" y="429"/>
                    </a:moveTo>
                    <a:cubicBezTo>
                      <a:pt x="757" y="425"/>
                      <a:pt x="747" y="422"/>
                      <a:pt x="742" y="416"/>
                    </a:cubicBezTo>
                    <a:cubicBezTo>
                      <a:pt x="737" y="410"/>
                      <a:pt x="738" y="405"/>
                      <a:pt x="731" y="400"/>
                    </a:cubicBezTo>
                    <a:cubicBezTo>
                      <a:pt x="727" y="372"/>
                      <a:pt x="725" y="337"/>
                      <a:pt x="726" y="307"/>
                    </a:cubicBezTo>
                    <a:cubicBezTo>
                      <a:pt x="726" y="290"/>
                      <a:pt x="718" y="278"/>
                      <a:pt x="717" y="265"/>
                    </a:cubicBezTo>
                    <a:cubicBezTo>
                      <a:pt x="716" y="252"/>
                      <a:pt x="726" y="243"/>
                      <a:pt x="723" y="227"/>
                    </a:cubicBezTo>
                    <a:cubicBezTo>
                      <a:pt x="687" y="221"/>
                      <a:pt x="700" y="175"/>
                      <a:pt x="701" y="147"/>
                    </a:cubicBezTo>
                    <a:cubicBezTo>
                      <a:pt x="692" y="138"/>
                      <a:pt x="674" y="136"/>
                      <a:pt x="672" y="120"/>
                    </a:cubicBezTo>
                    <a:cubicBezTo>
                      <a:pt x="658" y="114"/>
                      <a:pt x="645" y="100"/>
                      <a:pt x="629" y="91"/>
                    </a:cubicBezTo>
                    <a:cubicBezTo>
                      <a:pt x="611" y="82"/>
                      <a:pt x="590" y="85"/>
                      <a:pt x="574" y="77"/>
                    </a:cubicBezTo>
                    <a:cubicBezTo>
                      <a:pt x="566" y="73"/>
                      <a:pt x="562" y="62"/>
                      <a:pt x="555" y="56"/>
                    </a:cubicBezTo>
                    <a:cubicBezTo>
                      <a:pt x="546" y="48"/>
                      <a:pt x="541" y="47"/>
                      <a:pt x="533" y="41"/>
                    </a:cubicBezTo>
                    <a:cubicBezTo>
                      <a:pt x="522" y="33"/>
                      <a:pt x="505" y="19"/>
                      <a:pt x="507" y="4"/>
                    </a:cubicBezTo>
                    <a:cubicBezTo>
                      <a:pt x="494" y="2"/>
                      <a:pt x="480" y="1"/>
                      <a:pt x="470" y="0"/>
                    </a:cubicBezTo>
                    <a:cubicBezTo>
                      <a:pt x="465" y="10"/>
                      <a:pt x="474" y="15"/>
                      <a:pt x="474" y="16"/>
                    </a:cubicBezTo>
                    <a:cubicBezTo>
                      <a:pt x="473" y="21"/>
                      <a:pt x="472" y="34"/>
                      <a:pt x="471" y="39"/>
                    </a:cubicBezTo>
                    <a:cubicBezTo>
                      <a:pt x="470" y="54"/>
                      <a:pt x="463" y="80"/>
                      <a:pt x="477" y="89"/>
                    </a:cubicBezTo>
                    <a:cubicBezTo>
                      <a:pt x="474" y="101"/>
                      <a:pt x="457" y="111"/>
                      <a:pt x="450" y="97"/>
                    </a:cubicBezTo>
                    <a:cubicBezTo>
                      <a:pt x="428" y="102"/>
                      <a:pt x="422" y="89"/>
                      <a:pt x="403" y="85"/>
                    </a:cubicBezTo>
                    <a:cubicBezTo>
                      <a:pt x="378" y="81"/>
                      <a:pt x="372" y="101"/>
                      <a:pt x="352" y="99"/>
                    </a:cubicBezTo>
                    <a:cubicBezTo>
                      <a:pt x="353" y="111"/>
                      <a:pt x="354" y="141"/>
                      <a:pt x="346" y="149"/>
                    </a:cubicBezTo>
                    <a:cubicBezTo>
                      <a:pt x="334" y="163"/>
                      <a:pt x="313" y="157"/>
                      <a:pt x="296" y="158"/>
                    </a:cubicBezTo>
                    <a:cubicBezTo>
                      <a:pt x="289" y="176"/>
                      <a:pt x="274" y="186"/>
                      <a:pt x="266" y="202"/>
                    </a:cubicBezTo>
                    <a:cubicBezTo>
                      <a:pt x="261" y="210"/>
                      <a:pt x="262" y="219"/>
                      <a:pt x="258" y="227"/>
                    </a:cubicBezTo>
                    <a:cubicBezTo>
                      <a:pt x="253" y="237"/>
                      <a:pt x="245" y="235"/>
                      <a:pt x="242" y="248"/>
                    </a:cubicBezTo>
                    <a:cubicBezTo>
                      <a:pt x="238" y="272"/>
                      <a:pt x="263" y="279"/>
                      <a:pt x="261" y="299"/>
                    </a:cubicBezTo>
                    <a:cubicBezTo>
                      <a:pt x="260" y="307"/>
                      <a:pt x="248" y="313"/>
                      <a:pt x="245" y="320"/>
                    </a:cubicBezTo>
                    <a:cubicBezTo>
                      <a:pt x="243" y="325"/>
                      <a:pt x="247" y="332"/>
                      <a:pt x="245" y="336"/>
                    </a:cubicBezTo>
                    <a:cubicBezTo>
                      <a:pt x="243" y="343"/>
                      <a:pt x="237" y="344"/>
                      <a:pt x="235" y="350"/>
                    </a:cubicBezTo>
                    <a:cubicBezTo>
                      <a:pt x="226" y="370"/>
                      <a:pt x="219" y="378"/>
                      <a:pt x="205" y="394"/>
                    </a:cubicBezTo>
                    <a:cubicBezTo>
                      <a:pt x="193" y="409"/>
                      <a:pt x="177" y="411"/>
                      <a:pt x="165" y="422"/>
                    </a:cubicBezTo>
                    <a:cubicBezTo>
                      <a:pt x="148" y="439"/>
                      <a:pt x="163" y="450"/>
                      <a:pt x="160" y="473"/>
                    </a:cubicBezTo>
                    <a:cubicBezTo>
                      <a:pt x="156" y="492"/>
                      <a:pt x="146" y="511"/>
                      <a:pt x="143" y="531"/>
                    </a:cubicBezTo>
                    <a:cubicBezTo>
                      <a:pt x="140" y="550"/>
                      <a:pt x="140" y="571"/>
                      <a:pt x="135" y="590"/>
                    </a:cubicBezTo>
                    <a:cubicBezTo>
                      <a:pt x="130" y="610"/>
                      <a:pt x="122" y="627"/>
                      <a:pt x="122" y="649"/>
                    </a:cubicBezTo>
                    <a:cubicBezTo>
                      <a:pt x="122" y="667"/>
                      <a:pt x="130" y="689"/>
                      <a:pt x="115" y="703"/>
                    </a:cubicBezTo>
                    <a:cubicBezTo>
                      <a:pt x="101" y="715"/>
                      <a:pt x="77" y="710"/>
                      <a:pt x="60" y="720"/>
                    </a:cubicBezTo>
                    <a:cubicBezTo>
                      <a:pt x="19" y="746"/>
                      <a:pt x="29" y="783"/>
                      <a:pt x="31" y="823"/>
                    </a:cubicBezTo>
                    <a:cubicBezTo>
                      <a:pt x="32" y="864"/>
                      <a:pt x="38" y="905"/>
                      <a:pt x="34" y="948"/>
                    </a:cubicBezTo>
                    <a:cubicBezTo>
                      <a:pt x="30" y="986"/>
                      <a:pt x="36" y="987"/>
                      <a:pt x="58" y="1012"/>
                    </a:cubicBezTo>
                    <a:cubicBezTo>
                      <a:pt x="73" y="1029"/>
                      <a:pt x="85" y="1050"/>
                      <a:pt x="76" y="1076"/>
                    </a:cubicBezTo>
                    <a:cubicBezTo>
                      <a:pt x="66" y="1079"/>
                      <a:pt x="50" y="1080"/>
                      <a:pt x="44" y="1089"/>
                    </a:cubicBezTo>
                    <a:cubicBezTo>
                      <a:pt x="31" y="1109"/>
                      <a:pt x="49" y="1107"/>
                      <a:pt x="56" y="1121"/>
                    </a:cubicBezTo>
                    <a:cubicBezTo>
                      <a:pt x="66" y="1139"/>
                      <a:pt x="70" y="1182"/>
                      <a:pt x="66" y="1204"/>
                    </a:cubicBezTo>
                    <a:cubicBezTo>
                      <a:pt x="61" y="1229"/>
                      <a:pt x="37" y="1252"/>
                      <a:pt x="31" y="1279"/>
                    </a:cubicBezTo>
                    <a:cubicBezTo>
                      <a:pt x="27" y="1298"/>
                      <a:pt x="41" y="1352"/>
                      <a:pt x="21" y="1359"/>
                    </a:cubicBezTo>
                    <a:cubicBezTo>
                      <a:pt x="20" y="1347"/>
                      <a:pt x="18" y="1347"/>
                      <a:pt x="10" y="1340"/>
                    </a:cubicBezTo>
                    <a:lnTo>
                      <a:pt x="10" y="1337"/>
                    </a:lnTo>
                    <a:cubicBezTo>
                      <a:pt x="6" y="1343"/>
                      <a:pt x="2" y="1349"/>
                      <a:pt x="1" y="1355"/>
                    </a:cubicBezTo>
                    <a:cubicBezTo>
                      <a:pt x="0" y="1363"/>
                      <a:pt x="1" y="1364"/>
                      <a:pt x="2" y="1371"/>
                    </a:cubicBezTo>
                    <a:cubicBezTo>
                      <a:pt x="4" y="1379"/>
                      <a:pt x="3" y="1381"/>
                      <a:pt x="3" y="1388"/>
                    </a:cubicBezTo>
                    <a:cubicBezTo>
                      <a:pt x="3" y="1401"/>
                      <a:pt x="6" y="1412"/>
                      <a:pt x="13" y="1421"/>
                    </a:cubicBezTo>
                    <a:cubicBezTo>
                      <a:pt x="17" y="1427"/>
                      <a:pt x="19" y="1430"/>
                      <a:pt x="22" y="1435"/>
                    </a:cubicBezTo>
                    <a:cubicBezTo>
                      <a:pt x="25" y="1441"/>
                      <a:pt x="22" y="1448"/>
                      <a:pt x="31" y="1447"/>
                    </a:cubicBezTo>
                    <a:cubicBezTo>
                      <a:pt x="32" y="1438"/>
                      <a:pt x="26" y="1433"/>
                      <a:pt x="28" y="1423"/>
                    </a:cubicBezTo>
                    <a:lnTo>
                      <a:pt x="31" y="1422"/>
                    </a:lnTo>
                    <a:cubicBezTo>
                      <a:pt x="39" y="1428"/>
                      <a:pt x="46" y="1437"/>
                      <a:pt x="46" y="1447"/>
                    </a:cubicBezTo>
                    <a:cubicBezTo>
                      <a:pt x="31" y="1454"/>
                      <a:pt x="38" y="1476"/>
                      <a:pt x="34" y="1489"/>
                    </a:cubicBezTo>
                    <a:cubicBezTo>
                      <a:pt x="32" y="1496"/>
                      <a:pt x="23" y="1500"/>
                      <a:pt x="29" y="1509"/>
                    </a:cubicBezTo>
                    <a:cubicBezTo>
                      <a:pt x="33" y="1515"/>
                      <a:pt x="43" y="1513"/>
                      <a:pt x="49" y="1518"/>
                    </a:cubicBezTo>
                    <a:cubicBezTo>
                      <a:pt x="56" y="1525"/>
                      <a:pt x="62" y="1545"/>
                      <a:pt x="69" y="1557"/>
                    </a:cubicBezTo>
                    <a:cubicBezTo>
                      <a:pt x="77" y="1570"/>
                      <a:pt x="77" y="1582"/>
                      <a:pt x="81" y="1598"/>
                    </a:cubicBezTo>
                    <a:cubicBezTo>
                      <a:pt x="95" y="1595"/>
                      <a:pt x="94" y="1608"/>
                      <a:pt x="100" y="1616"/>
                    </a:cubicBezTo>
                    <a:cubicBezTo>
                      <a:pt x="105" y="1621"/>
                      <a:pt x="118" y="1638"/>
                      <a:pt x="121" y="1624"/>
                    </a:cubicBezTo>
                    <a:cubicBezTo>
                      <a:pt x="136" y="1621"/>
                      <a:pt x="135" y="1643"/>
                      <a:pt x="129" y="1651"/>
                    </a:cubicBezTo>
                    <a:cubicBezTo>
                      <a:pt x="122" y="1660"/>
                      <a:pt x="102" y="1656"/>
                      <a:pt x="104" y="1670"/>
                    </a:cubicBezTo>
                    <a:cubicBezTo>
                      <a:pt x="113" y="1673"/>
                      <a:pt x="109" y="1685"/>
                      <a:pt x="116" y="1691"/>
                    </a:cubicBezTo>
                    <a:cubicBezTo>
                      <a:pt x="131" y="1689"/>
                      <a:pt x="130" y="1700"/>
                      <a:pt x="130" y="1711"/>
                    </a:cubicBezTo>
                    <a:cubicBezTo>
                      <a:pt x="138" y="1716"/>
                      <a:pt x="140" y="1727"/>
                      <a:pt x="139" y="1735"/>
                    </a:cubicBezTo>
                    <a:cubicBezTo>
                      <a:pt x="129" y="1737"/>
                      <a:pt x="131" y="1748"/>
                      <a:pt x="134" y="1755"/>
                    </a:cubicBezTo>
                    <a:cubicBezTo>
                      <a:pt x="148" y="1754"/>
                      <a:pt x="159" y="1748"/>
                      <a:pt x="172" y="1745"/>
                    </a:cubicBezTo>
                    <a:cubicBezTo>
                      <a:pt x="186" y="1741"/>
                      <a:pt x="199" y="1749"/>
                      <a:pt x="213" y="1747"/>
                    </a:cubicBezTo>
                    <a:cubicBezTo>
                      <a:pt x="215" y="1740"/>
                      <a:pt x="222" y="1740"/>
                      <a:pt x="224" y="1734"/>
                    </a:cubicBezTo>
                    <a:cubicBezTo>
                      <a:pt x="226" y="1726"/>
                      <a:pt x="218" y="1720"/>
                      <a:pt x="218" y="1712"/>
                    </a:cubicBezTo>
                    <a:cubicBezTo>
                      <a:pt x="219" y="1690"/>
                      <a:pt x="236" y="1696"/>
                      <a:pt x="250" y="1689"/>
                    </a:cubicBezTo>
                    <a:cubicBezTo>
                      <a:pt x="251" y="1682"/>
                      <a:pt x="246" y="1671"/>
                      <a:pt x="255" y="1668"/>
                    </a:cubicBezTo>
                    <a:cubicBezTo>
                      <a:pt x="262" y="1664"/>
                      <a:pt x="265" y="1674"/>
                      <a:pt x="269" y="1677"/>
                    </a:cubicBezTo>
                    <a:cubicBezTo>
                      <a:pt x="274" y="1680"/>
                      <a:pt x="283" y="1682"/>
                      <a:pt x="289" y="1681"/>
                    </a:cubicBezTo>
                    <a:cubicBezTo>
                      <a:pt x="297" y="1679"/>
                      <a:pt x="299" y="1672"/>
                      <a:pt x="309" y="1674"/>
                    </a:cubicBezTo>
                    <a:cubicBezTo>
                      <a:pt x="316" y="1675"/>
                      <a:pt x="319" y="1683"/>
                      <a:pt x="325" y="1684"/>
                    </a:cubicBezTo>
                    <a:cubicBezTo>
                      <a:pt x="330" y="1684"/>
                      <a:pt x="337" y="1676"/>
                      <a:pt x="340" y="1672"/>
                    </a:cubicBezTo>
                    <a:cubicBezTo>
                      <a:pt x="349" y="1662"/>
                      <a:pt x="352" y="1643"/>
                      <a:pt x="351" y="1629"/>
                    </a:cubicBezTo>
                    <a:cubicBezTo>
                      <a:pt x="365" y="1624"/>
                      <a:pt x="355" y="1595"/>
                      <a:pt x="361" y="1584"/>
                    </a:cubicBezTo>
                    <a:cubicBezTo>
                      <a:pt x="366" y="1576"/>
                      <a:pt x="373" y="1580"/>
                      <a:pt x="370" y="1569"/>
                    </a:cubicBezTo>
                    <a:cubicBezTo>
                      <a:pt x="369" y="1560"/>
                      <a:pt x="359" y="1559"/>
                      <a:pt x="361" y="1550"/>
                    </a:cubicBezTo>
                    <a:cubicBezTo>
                      <a:pt x="372" y="1537"/>
                      <a:pt x="367" y="1528"/>
                      <a:pt x="368" y="1510"/>
                    </a:cubicBezTo>
                    <a:cubicBezTo>
                      <a:pt x="368" y="1499"/>
                      <a:pt x="367" y="1498"/>
                      <a:pt x="364" y="1490"/>
                    </a:cubicBezTo>
                    <a:cubicBezTo>
                      <a:pt x="360" y="1482"/>
                      <a:pt x="358" y="1478"/>
                      <a:pt x="360" y="1467"/>
                    </a:cubicBezTo>
                    <a:cubicBezTo>
                      <a:pt x="369" y="1467"/>
                      <a:pt x="378" y="1470"/>
                      <a:pt x="388" y="1470"/>
                    </a:cubicBezTo>
                    <a:cubicBezTo>
                      <a:pt x="387" y="1462"/>
                      <a:pt x="378" y="1459"/>
                      <a:pt x="377" y="1451"/>
                    </a:cubicBezTo>
                    <a:cubicBezTo>
                      <a:pt x="375" y="1441"/>
                      <a:pt x="385" y="1437"/>
                      <a:pt x="384" y="1427"/>
                    </a:cubicBezTo>
                    <a:cubicBezTo>
                      <a:pt x="377" y="1426"/>
                      <a:pt x="371" y="1424"/>
                      <a:pt x="367" y="1419"/>
                    </a:cubicBezTo>
                    <a:cubicBezTo>
                      <a:pt x="370" y="1420"/>
                      <a:pt x="375" y="1419"/>
                      <a:pt x="378" y="1419"/>
                    </a:cubicBezTo>
                    <a:lnTo>
                      <a:pt x="378" y="1409"/>
                    </a:lnTo>
                    <a:cubicBezTo>
                      <a:pt x="375" y="1407"/>
                      <a:pt x="366" y="1404"/>
                      <a:pt x="365" y="1400"/>
                    </a:cubicBezTo>
                    <a:cubicBezTo>
                      <a:pt x="363" y="1390"/>
                      <a:pt x="370" y="1393"/>
                      <a:pt x="375" y="1388"/>
                    </a:cubicBezTo>
                    <a:cubicBezTo>
                      <a:pt x="378" y="1386"/>
                      <a:pt x="381" y="1380"/>
                      <a:pt x="385" y="1379"/>
                    </a:cubicBezTo>
                    <a:cubicBezTo>
                      <a:pt x="390" y="1377"/>
                      <a:pt x="394" y="1381"/>
                      <a:pt x="401" y="1380"/>
                    </a:cubicBezTo>
                    <a:cubicBezTo>
                      <a:pt x="404" y="1375"/>
                      <a:pt x="407" y="1369"/>
                      <a:pt x="406" y="1363"/>
                    </a:cubicBezTo>
                    <a:cubicBezTo>
                      <a:pt x="413" y="1363"/>
                      <a:pt x="422" y="1344"/>
                      <a:pt x="421" y="1337"/>
                    </a:cubicBezTo>
                    <a:lnTo>
                      <a:pt x="429" y="1337"/>
                    </a:lnTo>
                    <a:cubicBezTo>
                      <a:pt x="429" y="1345"/>
                      <a:pt x="428" y="1353"/>
                      <a:pt x="432" y="1360"/>
                    </a:cubicBezTo>
                    <a:cubicBezTo>
                      <a:pt x="442" y="1360"/>
                      <a:pt x="446" y="1350"/>
                      <a:pt x="445" y="1341"/>
                    </a:cubicBezTo>
                    <a:cubicBezTo>
                      <a:pt x="452" y="1335"/>
                      <a:pt x="464" y="1338"/>
                      <a:pt x="469" y="1332"/>
                    </a:cubicBezTo>
                    <a:cubicBezTo>
                      <a:pt x="476" y="1325"/>
                      <a:pt x="467" y="1317"/>
                      <a:pt x="461" y="1311"/>
                    </a:cubicBezTo>
                    <a:cubicBezTo>
                      <a:pt x="455" y="1305"/>
                      <a:pt x="448" y="1300"/>
                      <a:pt x="439" y="1302"/>
                    </a:cubicBezTo>
                    <a:cubicBezTo>
                      <a:pt x="429" y="1303"/>
                      <a:pt x="424" y="1311"/>
                      <a:pt x="415" y="1302"/>
                    </a:cubicBezTo>
                    <a:lnTo>
                      <a:pt x="410" y="1309"/>
                    </a:lnTo>
                    <a:cubicBezTo>
                      <a:pt x="401" y="1311"/>
                      <a:pt x="394" y="1309"/>
                      <a:pt x="394" y="1299"/>
                    </a:cubicBezTo>
                    <a:cubicBezTo>
                      <a:pt x="381" y="1294"/>
                      <a:pt x="370" y="1294"/>
                      <a:pt x="354" y="1292"/>
                    </a:cubicBezTo>
                    <a:cubicBezTo>
                      <a:pt x="346" y="1291"/>
                      <a:pt x="322" y="1293"/>
                      <a:pt x="321" y="1283"/>
                    </a:cubicBezTo>
                    <a:cubicBezTo>
                      <a:pt x="326" y="1283"/>
                      <a:pt x="331" y="1284"/>
                      <a:pt x="336" y="1283"/>
                    </a:cubicBezTo>
                    <a:cubicBezTo>
                      <a:pt x="342" y="1282"/>
                      <a:pt x="343" y="1279"/>
                      <a:pt x="348" y="1278"/>
                    </a:cubicBezTo>
                    <a:cubicBezTo>
                      <a:pt x="357" y="1274"/>
                      <a:pt x="366" y="1274"/>
                      <a:pt x="377" y="1273"/>
                    </a:cubicBezTo>
                    <a:lnTo>
                      <a:pt x="380" y="1266"/>
                    </a:lnTo>
                    <a:cubicBezTo>
                      <a:pt x="386" y="1265"/>
                      <a:pt x="389" y="1268"/>
                      <a:pt x="394" y="1269"/>
                    </a:cubicBezTo>
                    <a:cubicBezTo>
                      <a:pt x="400" y="1269"/>
                      <a:pt x="402" y="1269"/>
                      <a:pt x="408" y="1269"/>
                    </a:cubicBezTo>
                    <a:cubicBezTo>
                      <a:pt x="414" y="1268"/>
                      <a:pt x="413" y="1265"/>
                      <a:pt x="421" y="1268"/>
                    </a:cubicBezTo>
                    <a:lnTo>
                      <a:pt x="431" y="1279"/>
                    </a:lnTo>
                    <a:cubicBezTo>
                      <a:pt x="445" y="1296"/>
                      <a:pt x="460" y="1294"/>
                      <a:pt x="472" y="1275"/>
                    </a:cubicBezTo>
                    <a:cubicBezTo>
                      <a:pt x="478" y="1267"/>
                      <a:pt x="483" y="1264"/>
                      <a:pt x="489" y="1256"/>
                    </a:cubicBezTo>
                    <a:cubicBezTo>
                      <a:pt x="492" y="1253"/>
                      <a:pt x="501" y="1237"/>
                      <a:pt x="501" y="1233"/>
                    </a:cubicBezTo>
                    <a:cubicBezTo>
                      <a:pt x="503" y="1221"/>
                      <a:pt x="490" y="1221"/>
                      <a:pt x="484" y="1214"/>
                    </a:cubicBezTo>
                    <a:cubicBezTo>
                      <a:pt x="482" y="1211"/>
                      <a:pt x="481" y="1205"/>
                      <a:pt x="478" y="1202"/>
                    </a:cubicBezTo>
                    <a:cubicBezTo>
                      <a:pt x="476" y="1198"/>
                      <a:pt x="471" y="1198"/>
                      <a:pt x="469" y="1194"/>
                    </a:cubicBezTo>
                    <a:lnTo>
                      <a:pt x="468" y="1191"/>
                    </a:lnTo>
                    <a:cubicBezTo>
                      <a:pt x="468" y="1172"/>
                      <a:pt x="457" y="1175"/>
                      <a:pt x="457" y="1175"/>
                    </a:cubicBezTo>
                    <a:cubicBezTo>
                      <a:pt x="444" y="1170"/>
                      <a:pt x="441" y="1164"/>
                      <a:pt x="435" y="1152"/>
                    </a:cubicBezTo>
                    <a:cubicBezTo>
                      <a:pt x="421" y="1127"/>
                      <a:pt x="426" y="1152"/>
                      <a:pt x="409" y="1152"/>
                    </a:cubicBezTo>
                    <a:cubicBezTo>
                      <a:pt x="405" y="1138"/>
                      <a:pt x="393" y="1135"/>
                      <a:pt x="384" y="1124"/>
                    </a:cubicBezTo>
                    <a:cubicBezTo>
                      <a:pt x="381" y="1121"/>
                      <a:pt x="375" y="1114"/>
                      <a:pt x="373" y="1110"/>
                    </a:cubicBezTo>
                    <a:cubicBezTo>
                      <a:pt x="369" y="1100"/>
                      <a:pt x="374" y="1102"/>
                      <a:pt x="376" y="1094"/>
                    </a:cubicBezTo>
                    <a:cubicBezTo>
                      <a:pt x="377" y="1090"/>
                      <a:pt x="379" y="1075"/>
                      <a:pt x="379" y="1072"/>
                    </a:cubicBezTo>
                    <a:cubicBezTo>
                      <a:pt x="377" y="1061"/>
                      <a:pt x="370" y="1065"/>
                      <a:pt x="368" y="1059"/>
                    </a:cubicBezTo>
                    <a:cubicBezTo>
                      <a:pt x="366" y="1053"/>
                      <a:pt x="375" y="1047"/>
                      <a:pt x="376" y="1043"/>
                    </a:cubicBezTo>
                    <a:cubicBezTo>
                      <a:pt x="377" y="1036"/>
                      <a:pt x="376" y="1028"/>
                      <a:pt x="376" y="1021"/>
                    </a:cubicBezTo>
                    <a:cubicBezTo>
                      <a:pt x="396" y="1023"/>
                      <a:pt x="373" y="984"/>
                      <a:pt x="375" y="973"/>
                    </a:cubicBezTo>
                    <a:cubicBezTo>
                      <a:pt x="377" y="950"/>
                      <a:pt x="385" y="932"/>
                      <a:pt x="365" y="916"/>
                    </a:cubicBezTo>
                    <a:cubicBezTo>
                      <a:pt x="377" y="910"/>
                      <a:pt x="391" y="913"/>
                      <a:pt x="400" y="905"/>
                    </a:cubicBezTo>
                    <a:cubicBezTo>
                      <a:pt x="409" y="897"/>
                      <a:pt x="407" y="884"/>
                      <a:pt x="408" y="872"/>
                    </a:cubicBezTo>
                    <a:cubicBezTo>
                      <a:pt x="415" y="877"/>
                      <a:pt x="460" y="850"/>
                      <a:pt x="432" y="844"/>
                    </a:cubicBezTo>
                    <a:cubicBezTo>
                      <a:pt x="433" y="822"/>
                      <a:pt x="448" y="834"/>
                      <a:pt x="456" y="830"/>
                    </a:cubicBezTo>
                    <a:cubicBezTo>
                      <a:pt x="461" y="827"/>
                      <a:pt x="459" y="819"/>
                      <a:pt x="464" y="816"/>
                    </a:cubicBezTo>
                    <a:cubicBezTo>
                      <a:pt x="470" y="812"/>
                      <a:pt x="472" y="817"/>
                      <a:pt x="480" y="819"/>
                    </a:cubicBezTo>
                    <a:cubicBezTo>
                      <a:pt x="488" y="811"/>
                      <a:pt x="487" y="784"/>
                      <a:pt x="496" y="781"/>
                    </a:cubicBezTo>
                    <a:cubicBezTo>
                      <a:pt x="503" y="780"/>
                      <a:pt x="510" y="789"/>
                      <a:pt x="519" y="786"/>
                    </a:cubicBezTo>
                    <a:cubicBezTo>
                      <a:pt x="527" y="784"/>
                      <a:pt x="529" y="779"/>
                      <a:pt x="531" y="770"/>
                    </a:cubicBezTo>
                    <a:cubicBezTo>
                      <a:pt x="535" y="769"/>
                      <a:pt x="539" y="767"/>
                      <a:pt x="543" y="764"/>
                    </a:cubicBezTo>
                    <a:cubicBezTo>
                      <a:pt x="536" y="758"/>
                      <a:pt x="536" y="741"/>
                      <a:pt x="548" y="744"/>
                    </a:cubicBezTo>
                    <a:cubicBezTo>
                      <a:pt x="556" y="759"/>
                      <a:pt x="588" y="716"/>
                      <a:pt x="591" y="705"/>
                    </a:cubicBezTo>
                    <a:cubicBezTo>
                      <a:pt x="594" y="694"/>
                      <a:pt x="593" y="682"/>
                      <a:pt x="600" y="671"/>
                    </a:cubicBezTo>
                    <a:cubicBezTo>
                      <a:pt x="606" y="662"/>
                      <a:pt x="619" y="659"/>
                      <a:pt x="617" y="645"/>
                    </a:cubicBezTo>
                    <a:cubicBezTo>
                      <a:pt x="598" y="647"/>
                      <a:pt x="614" y="635"/>
                      <a:pt x="613" y="630"/>
                    </a:cubicBezTo>
                    <a:cubicBezTo>
                      <a:pt x="613" y="620"/>
                      <a:pt x="599" y="617"/>
                      <a:pt x="591" y="615"/>
                    </a:cubicBezTo>
                    <a:cubicBezTo>
                      <a:pt x="589" y="605"/>
                      <a:pt x="596" y="606"/>
                      <a:pt x="600" y="599"/>
                    </a:cubicBezTo>
                    <a:cubicBezTo>
                      <a:pt x="604" y="592"/>
                      <a:pt x="601" y="590"/>
                      <a:pt x="601" y="584"/>
                    </a:cubicBezTo>
                    <a:cubicBezTo>
                      <a:pt x="602" y="576"/>
                      <a:pt x="613" y="560"/>
                      <a:pt x="604" y="552"/>
                    </a:cubicBezTo>
                    <a:cubicBezTo>
                      <a:pt x="600" y="548"/>
                      <a:pt x="589" y="554"/>
                      <a:pt x="585" y="546"/>
                    </a:cubicBezTo>
                    <a:cubicBezTo>
                      <a:pt x="583" y="542"/>
                      <a:pt x="588" y="533"/>
                      <a:pt x="593" y="532"/>
                    </a:cubicBezTo>
                    <a:cubicBezTo>
                      <a:pt x="599" y="532"/>
                      <a:pt x="601" y="545"/>
                      <a:pt x="608" y="537"/>
                    </a:cubicBezTo>
                    <a:cubicBezTo>
                      <a:pt x="614" y="531"/>
                      <a:pt x="605" y="526"/>
                      <a:pt x="600" y="526"/>
                    </a:cubicBezTo>
                    <a:cubicBezTo>
                      <a:pt x="601" y="511"/>
                      <a:pt x="622" y="527"/>
                      <a:pt x="628" y="513"/>
                    </a:cubicBezTo>
                    <a:cubicBezTo>
                      <a:pt x="635" y="498"/>
                      <a:pt x="624" y="507"/>
                      <a:pt x="619" y="500"/>
                    </a:cubicBezTo>
                    <a:cubicBezTo>
                      <a:pt x="614" y="495"/>
                      <a:pt x="614" y="487"/>
                      <a:pt x="621" y="486"/>
                    </a:cubicBezTo>
                    <a:cubicBezTo>
                      <a:pt x="627" y="485"/>
                      <a:pt x="630" y="495"/>
                      <a:pt x="637" y="494"/>
                    </a:cubicBezTo>
                    <a:cubicBezTo>
                      <a:pt x="645" y="493"/>
                      <a:pt x="646" y="486"/>
                      <a:pt x="648" y="481"/>
                    </a:cubicBezTo>
                    <a:cubicBezTo>
                      <a:pt x="650" y="476"/>
                      <a:pt x="649" y="465"/>
                      <a:pt x="654" y="462"/>
                    </a:cubicBezTo>
                    <a:cubicBezTo>
                      <a:pt x="660" y="459"/>
                      <a:pt x="665" y="463"/>
                      <a:pt x="666" y="470"/>
                    </a:cubicBezTo>
                    <a:lnTo>
                      <a:pt x="669" y="470"/>
                    </a:lnTo>
                    <a:cubicBezTo>
                      <a:pt x="671" y="464"/>
                      <a:pt x="674" y="460"/>
                      <a:pt x="678" y="456"/>
                    </a:cubicBezTo>
                    <a:cubicBezTo>
                      <a:pt x="682" y="462"/>
                      <a:pt x="687" y="470"/>
                      <a:pt x="690" y="478"/>
                    </a:cubicBezTo>
                    <a:cubicBezTo>
                      <a:pt x="700" y="478"/>
                      <a:pt x="700" y="467"/>
                      <a:pt x="707" y="462"/>
                    </a:cubicBezTo>
                    <a:cubicBezTo>
                      <a:pt x="716" y="477"/>
                      <a:pt x="728" y="460"/>
                      <a:pt x="736" y="458"/>
                    </a:cubicBezTo>
                    <a:cubicBezTo>
                      <a:pt x="748" y="474"/>
                      <a:pt x="759" y="466"/>
                      <a:pt x="771" y="461"/>
                    </a:cubicBezTo>
                    <a:cubicBezTo>
                      <a:pt x="770" y="448"/>
                      <a:pt x="768" y="439"/>
                      <a:pt x="760" y="4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451">
                <a:extLst>
                  <a:ext uri="{FF2B5EF4-FFF2-40B4-BE49-F238E27FC236}">
                    <a16:creationId xmlns:a16="http://schemas.microsoft.com/office/drawing/2014/main" id="{D66EAF43-3D5A-4C3B-BED9-E6E8FFB69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469"/>
                <a:ext cx="14" cy="18"/>
              </a:xfrm>
              <a:custGeom>
                <a:avLst/>
                <a:gdLst>
                  <a:gd name="T0" fmla="*/ 56 w 62"/>
                  <a:gd name="T1" fmla="*/ 51 h 78"/>
                  <a:gd name="T2" fmla="*/ 37 w 62"/>
                  <a:gd name="T3" fmla="*/ 42 h 78"/>
                  <a:gd name="T4" fmla="*/ 51 w 62"/>
                  <a:gd name="T5" fmla="*/ 30 h 78"/>
                  <a:gd name="T6" fmla="*/ 23 w 62"/>
                  <a:gd name="T7" fmla="*/ 2 h 78"/>
                  <a:gd name="T8" fmla="*/ 20 w 62"/>
                  <a:gd name="T9" fmla="*/ 17 h 78"/>
                  <a:gd name="T10" fmla="*/ 28 w 62"/>
                  <a:gd name="T11" fmla="*/ 30 h 78"/>
                  <a:gd name="T12" fmla="*/ 2 w 62"/>
                  <a:gd name="T13" fmla="*/ 29 h 78"/>
                  <a:gd name="T14" fmla="*/ 11 w 62"/>
                  <a:gd name="T15" fmla="*/ 49 h 78"/>
                  <a:gd name="T16" fmla="*/ 53 w 62"/>
                  <a:gd name="T17" fmla="*/ 68 h 78"/>
                  <a:gd name="T18" fmla="*/ 56 w 62"/>
                  <a:gd name="T19" fmla="*/ 5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8">
                    <a:moveTo>
                      <a:pt x="56" y="51"/>
                    </a:moveTo>
                    <a:cubicBezTo>
                      <a:pt x="50" y="47"/>
                      <a:pt x="34" y="48"/>
                      <a:pt x="37" y="42"/>
                    </a:cubicBezTo>
                    <a:cubicBezTo>
                      <a:pt x="39" y="35"/>
                      <a:pt x="51" y="37"/>
                      <a:pt x="51" y="30"/>
                    </a:cubicBezTo>
                    <a:cubicBezTo>
                      <a:pt x="50" y="23"/>
                      <a:pt x="28" y="0"/>
                      <a:pt x="23" y="2"/>
                    </a:cubicBezTo>
                    <a:cubicBezTo>
                      <a:pt x="18" y="4"/>
                      <a:pt x="14" y="13"/>
                      <a:pt x="20" y="17"/>
                    </a:cubicBezTo>
                    <a:cubicBezTo>
                      <a:pt x="25" y="22"/>
                      <a:pt x="33" y="27"/>
                      <a:pt x="28" y="30"/>
                    </a:cubicBezTo>
                    <a:cubicBezTo>
                      <a:pt x="23" y="33"/>
                      <a:pt x="3" y="25"/>
                      <a:pt x="2" y="29"/>
                    </a:cubicBezTo>
                    <a:cubicBezTo>
                      <a:pt x="0" y="32"/>
                      <a:pt x="3" y="44"/>
                      <a:pt x="11" y="49"/>
                    </a:cubicBezTo>
                    <a:cubicBezTo>
                      <a:pt x="20" y="53"/>
                      <a:pt x="40" y="78"/>
                      <a:pt x="53" y="68"/>
                    </a:cubicBezTo>
                    <a:cubicBezTo>
                      <a:pt x="54" y="67"/>
                      <a:pt x="62" y="55"/>
                      <a:pt x="56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452">
                <a:extLst>
                  <a:ext uri="{FF2B5EF4-FFF2-40B4-BE49-F238E27FC236}">
                    <a16:creationId xmlns:a16="http://schemas.microsoft.com/office/drawing/2014/main" id="{4F79F43B-DDE4-4DBC-A89D-122F2D6E7D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0" y="1482"/>
                <a:ext cx="5" cy="5"/>
              </a:xfrm>
              <a:custGeom>
                <a:avLst/>
                <a:gdLst>
                  <a:gd name="T0" fmla="*/ 18 w 23"/>
                  <a:gd name="T1" fmla="*/ 3 h 22"/>
                  <a:gd name="T2" fmla="*/ 2 w 23"/>
                  <a:gd name="T3" fmla="*/ 8 h 22"/>
                  <a:gd name="T4" fmla="*/ 15 w 23"/>
                  <a:gd name="T5" fmla="*/ 12 h 22"/>
                  <a:gd name="T6" fmla="*/ 18 w 23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18" y="3"/>
                    </a:moveTo>
                    <a:cubicBezTo>
                      <a:pt x="13" y="0"/>
                      <a:pt x="0" y="0"/>
                      <a:pt x="2" y="8"/>
                    </a:cubicBezTo>
                    <a:cubicBezTo>
                      <a:pt x="5" y="15"/>
                      <a:pt x="12" y="22"/>
                      <a:pt x="15" y="12"/>
                    </a:cubicBezTo>
                    <a:cubicBezTo>
                      <a:pt x="15" y="10"/>
                      <a:pt x="23" y="5"/>
                      <a:pt x="1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Freeform 453">
                <a:extLst>
                  <a:ext uri="{FF2B5EF4-FFF2-40B4-BE49-F238E27FC236}">
                    <a16:creationId xmlns:a16="http://schemas.microsoft.com/office/drawing/2014/main" id="{CC186BFE-F47B-47D6-A7B1-C4BD4AEFB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" y="1478"/>
                <a:ext cx="4" cy="3"/>
              </a:xfrm>
              <a:custGeom>
                <a:avLst/>
                <a:gdLst>
                  <a:gd name="T0" fmla="*/ 11 w 19"/>
                  <a:gd name="T1" fmla="*/ 2 h 14"/>
                  <a:gd name="T2" fmla="*/ 2 w 19"/>
                  <a:gd name="T3" fmla="*/ 10 h 14"/>
                  <a:gd name="T4" fmla="*/ 11 w 19"/>
                  <a:gd name="T5" fmla="*/ 10 h 14"/>
                  <a:gd name="T6" fmla="*/ 11 w 19"/>
                  <a:gd name="T7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4">
                    <a:moveTo>
                      <a:pt x="11" y="2"/>
                    </a:moveTo>
                    <a:cubicBezTo>
                      <a:pt x="4" y="0"/>
                      <a:pt x="0" y="9"/>
                      <a:pt x="2" y="10"/>
                    </a:cubicBezTo>
                    <a:cubicBezTo>
                      <a:pt x="5" y="11"/>
                      <a:pt x="8" y="14"/>
                      <a:pt x="11" y="10"/>
                    </a:cubicBezTo>
                    <a:cubicBezTo>
                      <a:pt x="11" y="10"/>
                      <a:pt x="19" y="3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454">
                <a:extLst>
                  <a:ext uri="{FF2B5EF4-FFF2-40B4-BE49-F238E27FC236}">
                    <a16:creationId xmlns:a16="http://schemas.microsoft.com/office/drawing/2014/main" id="{7ECE258D-80C2-4BFB-B3FB-22E63C15E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1472"/>
                <a:ext cx="8" cy="7"/>
              </a:xfrm>
              <a:custGeom>
                <a:avLst/>
                <a:gdLst>
                  <a:gd name="T0" fmla="*/ 29 w 34"/>
                  <a:gd name="T1" fmla="*/ 2 h 29"/>
                  <a:gd name="T2" fmla="*/ 6 w 34"/>
                  <a:gd name="T3" fmla="*/ 5 h 29"/>
                  <a:gd name="T4" fmla="*/ 6 w 34"/>
                  <a:gd name="T5" fmla="*/ 25 h 29"/>
                  <a:gd name="T6" fmla="*/ 25 w 34"/>
                  <a:gd name="T7" fmla="*/ 20 h 29"/>
                  <a:gd name="T8" fmla="*/ 29 w 34"/>
                  <a:gd name="T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">
                    <a:moveTo>
                      <a:pt x="29" y="2"/>
                    </a:moveTo>
                    <a:cubicBezTo>
                      <a:pt x="25" y="1"/>
                      <a:pt x="9" y="0"/>
                      <a:pt x="6" y="5"/>
                    </a:cubicBezTo>
                    <a:cubicBezTo>
                      <a:pt x="3" y="10"/>
                      <a:pt x="0" y="24"/>
                      <a:pt x="6" y="25"/>
                    </a:cubicBezTo>
                    <a:cubicBezTo>
                      <a:pt x="11" y="25"/>
                      <a:pt x="21" y="29"/>
                      <a:pt x="25" y="20"/>
                    </a:cubicBezTo>
                    <a:cubicBezTo>
                      <a:pt x="25" y="20"/>
                      <a:pt x="34" y="4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Freeform 455">
                <a:extLst>
                  <a:ext uri="{FF2B5EF4-FFF2-40B4-BE49-F238E27FC236}">
                    <a16:creationId xmlns:a16="http://schemas.microsoft.com/office/drawing/2014/main" id="{7A38EC17-DC9F-4B9B-B3C2-9E9E6041C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1469"/>
                <a:ext cx="4" cy="5"/>
              </a:xfrm>
              <a:custGeom>
                <a:avLst/>
                <a:gdLst>
                  <a:gd name="T0" fmla="*/ 2 w 16"/>
                  <a:gd name="T1" fmla="*/ 0 h 19"/>
                  <a:gd name="T2" fmla="*/ 13 w 16"/>
                  <a:gd name="T3" fmla="*/ 15 h 19"/>
                  <a:gd name="T4" fmla="*/ 16 w 16"/>
                  <a:gd name="T5" fmla="*/ 7 h 19"/>
                  <a:gd name="T6" fmla="*/ 2 w 1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2" y="0"/>
                    </a:moveTo>
                    <a:cubicBezTo>
                      <a:pt x="0" y="2"/>
                      <a:pt x="6" y="19"/>
                      <a:pt x="13" y="15"/>
                    </a:cubicBezTo>
                    <a:lnTo>
                      <a:pt x="16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456">
                <a:extLst>
                  <a:ext uri="{FF2B5EF4-FFF2-40B4-BE49-F238E27FC236}">
                    <a16:creationId xmlns:a16="http://schemas.microsoft.com/office/drawing/2014/main" id="{F9B86337-0D81-4781-A03A-84D9C9758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1469"/>
                <a:ext cx="5" cy="3"/>
              </a:xfrm>
              <a:custGeom>
                <a:avLst/>
                <a:gdLst>
                  <a:gd name="T0" fmla="*/ 17 w 21"/>
                  <a:gd name="T1" fmla="*/ 0 h 14"/>
                  <a:gd name="T2" fmla="*/ 4 w 21"/>
                  <a:gd name="T3" fmla="*/ 4 h 14"/>
                  <a:gd name="T4" fmla="*/ 19 w 21"/>
                  <a:gd name="T5" fmla="*/ 8 h 14"/>
                  <a:gd name="T6" fmla="*/ 17 w 2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4">
                    <a:moveTo>
                      <a:pt x="17" y="0"/>
                    </a:moveTo>
                    <a:cubicBezTo>
                      <a:pt x="12" y="0"/>
                      <a:pt x="0" y="0"/>
                      <a:pt x="4" y="4"/>
                    </a:cubicBezTo>
                    <a:cubicBezTo>
                      <a:pt x="8" y="8"/>
                      <a:pt x="15" y="14"/>
                      <a:pt x="19" y="8"/>
                    </a:cubicBezTo>
                    <a:cubicBezTo>
                      <a:pt x="19" y="8"/>
                      <a:pt x="21" y="1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457">
                <a:extLst>
                  <a:ext uri="{FF2B5EF4-FFF2-40B4-BE49-F238E27FC236}">
                    <a16:creationId xmlns:a16="http://schemas.microsoft.com/office/drawing/2014/main" id="{A06EAC2B-9085-40A7-9E52-89CB8D4459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4" y="1167"/>
                <a:ext cx="177" cy="322"/>
              </a:xfrm>
              <a:custGeom>
                <a:avLst/>
                <a:gdLst>
                  <a:gd name="T0" fmla="*/ 651 w 780"/>
                  <a:gd name="T1" fmla="*/ 954 h 1417"/>
                  <a:gd name="T2" fmla="*/ 670 w 780"/>
                  <a:gd name="T3" fmla="*/ 1025 h 1417"/>
                  <a:gd name="T4" fmla="*/ 638 w 780"/>
                  <a:gd name="T5" fmla="*/ 1042 h 1417"/>
                  <a:gd name="T6" fmla="*/ 638 w 780"/>
                  <a:gd name="T7" fmla="*/ 1139 h 1417"/>
                  <a:gd name="T8" fmla="*/ 629 w 780"/>
                  <a:gd name="T9" fmla="*/ 1193 h 1417"/>
                  <a:gd name="T10" fmla="*/ 583 w 780"/>
                  <a:gd name="T11" fmla="*/ 1264 h 1417"/>
                  <a:gd name="T12" fmla="*/ 589 w 780"/>
                  <a:gd name="T13" fmla="*/ 1195 h 1417"/>
                  <a:gd name="T14" fmla="*/ 564 w 780"/>
                  <a:gd name="T15" fmla="*/ 1068 h 1417"/>
                  <a:gd name="T16" fmla="*/ 662 w 780"/>
                  <a:gd name="T17" fmla="*/ 1079 h 1417"/>
                  <a:gd name="T18" fmla="*/ 697 w 780"/>
                  <a:gd name="T19" fmla="*/ 1115 h 1417"/>
                  <a:gd name="T20" fmla="*/ 687 w 780"/>
                  <a:gd name="T21" fmla="*/ 1136 h 1417"/>
                  <a:gd name="T22" fmla="*/ 531 w 780"/>
                  <a:gd name="T23" fmla="*/ 1019 h 1417"/>
                  <a:gd name="T24" fmla="*/ 544 w 780"/>
                  <a:gd name="T25" fmla="*/ 996 h 1417"/>
                  <a:gd name="T26" fmla="*/ 587 w 780"/>
                  <a:gd name="T27" fmla="*/ 986 h 1417"/>
                  <a:gd name="T28" fmla="*/ 598 w 780"/>
                  <a:gd name="T29" fmla="*/ 1035 h 1417"/>
                  <a:gd name="T30" fmla="*/ 561 w 780"/>
                  <a:gd name="T31" fmla="*/ 1050 h 1417"/>
                  <a:gd name="T32" fmla="*/ 512 w 780"/>
                  <a:gd name="T33" fmla="*/ 1241 h 1417"/>
                  <a:gd name="T34" fmla="*/ 502 w 780"/>
                  <a:gd name="T35" fmla="*/ 1171 h 1417"/>
                  <a:gd name="T36" fmla="*/ 470 w 780"/>
                  <a:gd name="T37" fmla="*/ 1164 h 1417"/>
                  <a:gd name="T38" fmla="*/ 402 w 780"/>
                  <a:gd name="T39" fmla="*/ 1173 h 1417"/>
                  <a:gd name="T40" fmla="*/ 440 w 780"/>
                  <a:gd name="T41" fmla="*/ 1125 h 1417"/>
                  <a:gd name="T42" fmla="*/ 437 w 780"/>
                  <a:gd name="T43" fmla="*/ 1230 h 1417"/>
                  <a:gd name="T44" fmla="*/ 463 w 780"/>
                  <a:gd name="T45" fmla="*/ 1031 h 1417"/>
                  <a:gd name="T46" fmla="*/ 461 w 780"/>
                  <a:gd name="T47" fmla="*/ 1048 h 1417"/>
                  <a:gd name="T48" fmla="*/ 376 w 780"/>
                  <a:gd name="T49" fmla="*/ 939 h 1417"/>
                  <a:gd name="T50" fmla="*/ 388 w 780"/>
                  <a:gd name="T51" fmla="*/ 1037 h 1417"/>
                  <a:gd name="T52" fmla="*/ 380 w 780"/>
                  <a:gd name="T53" fmla="*/ 997 h 1417"/>
                  <a:gd name="T54" fmla="*/ 352 w 780"/>
                  <a:gd name="T55" fmla="*/ 1202 h 1417"/>
                  <a:gd name="T56" fmla="*/ 303 w 780"/>
                  <a:gd name="T57" fmla="*/ 1213 h 1417"/>
                  <a:gd name="T58" fmla="*/ 305 w 780"/>
                  <a:gd name="T59" fmla="*/ 1171 h 1417"/>
                  <a:gd name="T60" fmla="*/ 358 w 780"/>
                  <a:gd name="T61" fmla="*/ 1191 h 1417"/>
                  <a:gd name="T62" fmla="*/ 347 w 780"/>
                  <a:gd name="T63" fmla="*/ 1116 h 1417"/>
                  <a:gd name="T64" fmla="*/ 305 w 780"/>
                  <a:gd name="T65" fmla="*/ 1140 h 1417"/>
                  <a:gd name="T66" fmla="*/ 449 w 780"/>
                  <a:gd name="T67" fmla="*/ 148 h 1417"/>
                  <a:gd name="T68" fmla="*/ 472 w 780"/>
                  <a:gd name="T69" fmla="*/ 199 h 1417"/>
                  <a:gd name="T70" fmla="*/ 420 w 780"/>
                  <a:gd name="T71" fmla="*/ 186 h 1417"/>
                  <a:gd name="T72" fmla="*/ 462 w 780"/>
                  <a:gd name="T73" fmla="*/ 974 h 1417"/>
                  <a:gd name="T74" fmla="*/ 551 w 780"/>
                  <a:gd name="T75" fmla="*/ 853 h 1417"/>
                  <a:gd name="T76" fmla="*/ 465 w 780"/>
                  <a:gd name="T77" fmla="*/ 807 h 1417"/>
                  <a:gd name="T78" fmla="*/ 661 w 780"/>
                  <a:gd name="T79" fmla="*/ 867 h 1417"/>
                  <a:gd name="T80" fmla="*/ 716 w 780"/>
                  <a:gd name="T81" fmla="*/ 956 h 1417"/>
                  <a:gd name="T82" fmla="*/ 672 w 780"/>
                  <a:gd name="T83" fmla="*/ 796 h 1417"/>
                  <a:gd name="T84" fmla="*/ 652 w 780"/>
                  <a:gd name="T85" fmla="*/ 711 h 1417"/>
                  <a:gd name="T86" fmla="*/ 637 w 780"/>
                  <a:gd name="T87" fmla="*/ 587 h 1417"/>
                  <a:gd name="T88" fmla="*/ 596 w 780"/>
                  <a:gd name="T89" fmla="*/ 366 h 1417"/>
                  <a:gd name="T90" fmla="*/ 483 w 780"/>
                  <a:gd name="T91" fmla="*/ 245 h 1417"/>
                  <a:gd name="T92" fmla="*/ 509 w 780"/>
                  <a:gd name="T93" fmla="*/ 178 h 1417"/>
                  <a:gd name="T94" fmla="*/ 370 w 780"/>
                  <a:gd name="T95" fmla="*/ 41 h 1417"/>
                  <a:gd name="T96" fmla="*/ 189 w 780"/>
                  <a:gd name="T97" fmla="*/ 215 h 1417"/>
                  <a:gd name="T98" fmla="*/ 2 w 780"/>
                  <a:gd name="T99" fmla="*/ 190 h 1417"/>
                  <a:gd name="T100" fmla="*/ 196 w 780"/>
                  <a:gd name="T101" fmla="*/ 333 h 1417"/>
                  <a:gd name="T102" fmla="*/ 255 w 780"/>
                  <a:gd name="T103" fmla="*/ 615 h 1417"/>
                  <a:gd name="T104" fmla="*/ 343 w 780"/>
                  <a:gd name="T105" fmla="*/ 736 h 1417"/>
                  <a:gd name="T106" fmla="*/ 274 w 780"/>
                  <a:gd name="T107" fmla="*/ 835 h 1417"/>
                  <a:gd name="T108" fmla="*/ 185 w 780"/>
                  <a:gd name="T109" fmla="*/ 949 h 1417"/>
                  <a:gd name="T110" fmla="*/ 146 w 780"/>
                  <a:gd name="T111" fmla="*/ 1230 h 1417"/>
                  <a:gd name="T112" fmla="*/ 268 w 780"/>
                  <a:gd name="T113" fmla="*/ 1348 h 1417"/>
                  <a:gd name="T114" fmla="*/ 397 w 780"/>
                  <a:gd name="T115" fmla="*/ 1351 h 1417"/>
                  <a:gd name="T116" fmla="*/ 581 w 780"/>
                  <a:gd name="T117" fmla="*/ 1313 h 1417"/>
                  <a:gd name="T118" fmla="*/ 665 w 780"/>
                  <a:gd name="T119" fmla="*/ 1252 h 1417"/>
                  <a:gd name="T120" fmla="*/ 740 w 780"/>
                  <a:gd name="T121" fmla="*/ 968 h 1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0" h="1417">
                    <a:moveTo>
                      <a:pt x="710" y="1012"/>
                    </a:moveTo>
                    <a:cubicBezTo>
                      <a:pt x="709" y="1014"/>
                      <a:pt x="695" y="1006"/>
                      <a:pt x="689" y="1002"/>
                    </a:cubicBezTo>
                    <a:cubicBezTo>
                      <a:pt x="679" y="996"/>
                      <a:pt x="671" y="988"/>
                      <a:pt x="661" y="984"/>
                    </a:cubicBezTo>
                    <a:cubicBezTo>
                      <a:pt x="650" y="980"/>
                      <a:pt x="642" y="978"/>
                      <a:pt x="636" y="966"/>
                    </a:cubicBezTo>
                    <a:cubicBezTo>
                      <a:pt x="630" y="956"/>
                      <a:pt x="617" y="941"/>
                      <a:pt x="627" y="934"/>
                    </a:cubicBezTo>
                    <a:cubicBezTo>
                      <a:pt x="637" y="928"/>
                      <a:pt x="642" y="949"/>
                      <a:pt x="651" y="954"/>
                    </a:cubicBezTo>
                    <a:cubicBezTo>
                      <a:pt x="662" y="959"/>
                      <a:pt x="684" y="952"/>
                      <a:pt x="689" y="960"/>
                    </a:cubicBezTo>
                    <a:cubicBezTo>
                      <a:pt x="692" y="966"/>
                      <a:pt x="689" y="976"/>
                      <a:pt x="690" y="982"/>
                    </a:cubicBezTo>
                    <a:cubicBezTo>
                      <a:pt x="691" y="988"/>
                      <a:pt x="693" y="993"/>
                      <a:pt x="697" y="998"/>
                    </a:cubicBezTo>
                    <a:cubicBezTo>
                      <a:pt x="700" y="1003"/>
                      <a:pt x="714" y="1007"/>
                      <a:pt x="710" y="1012"/>
                    </a:cubicBezTo>
                    <a:close/>
                    <a:moveTo>
                      <a:pt x="657" y="1003"/>
                    </a:moveTo>
                    <a:cubicBezTo>
                      <a:pt x="665" y="999"/>
                      <a:pt x="670" y="1024"/>
                      <a:pt x="670" y="1025"/>
                    </a:cubicBezTo>
                    <a:lnTo>
                      <a:pt x="666" y="1031"/>
                    </a:lnTo>
                    <a:cubicBezTo>
                      <a:pt x="654" y="1031"/>
                      <a:pt x="645" y="1007"/>
                      <a:pt x="657" y="1003"/>
                    </a:cubicBezTo>
                    <a:close/>
                    <a:moveTo>
                      <a:pt x="641" y="1019"/>
                    </a:moveTo>
                    <a:cubicBezTo>
                      <a:pt x="646" y="1021"/>
                      <a:pt x="646" y="1032"/>
                      <a:pt x="645" y="1032"/>
                    </a:cubicBezTo>
                    <a:lnTo>
                      <a:pt x="643" y="1033"/>
                    </a:lnTo>
                    <a:lnTo>
                      <a:pt x="638" y="1042"/>
                    </a:lnTo>
                    <a:cubicBezTo>
                      <a:pt x="632" y="1044"/>
                      <a:pt x="633" y="1033"/>
                      <a:pt x="633" y="1029"/>
                    </a:cubicBezTo>
                    <a:cubicBezTo>
                      <a:pt x="633" y="1023"/>
                      <a:pt x="632" y="1014"/>
                      <a:pt x="641" y="1019"/>
                    </a:cubicBezTo>
                    <a:close/>
                    <a:moveTo>
                      <a:pt x="697" y="1115"/>
                    </a:moveTo>
                    <a:cubicBezTo>
                      <a:pt x="693" y="1121"/>
                      <a:pt x="676" y="1105"/>
                      <a:pt x="670" y="1110"/>
                    </a:cubicBezTo>
                    <a:cubicBezTo>
                      <a:pt x="661" y="1116"/>
                      <a:pt x="637" y="1110"/>
                      <a:pt x="631" y="1118"/>
                    </a:cubicBezTo>
                    <a:cubicBezTo>
                      <a:pt x="626" y="1123"/>
                      <a:pt x="636" y="1132"/>
                      <a:pt x="638" y="1139"/>
                    </a:cubicBezTo>
                    <a:cubicBezTo>
                      <a:pt x="640" y="1146"/>
                      <a:pt x="641" y="1154"/>
                      <a:pt x="644" y="1160"/>
                    </a:cubicBezTo>
                    <a:cubicBezTo>
                      <a:pt x="648" y="1168"/>
                      <a:pt x="652" y="1170"/>
                      <a:pt x="659" y="1174"/>
                    </a:cubicBezTo>
                    <a:cubicBezTo>
                      <a:pt x="666" y="1176"/>
                      <a:pt x="671" y="1177"/>
                      <a:pt x="668" y="1186"/>
                    </a:cubicBezTo>
                    <a:cubicBezTo>
                      <a:pt x="665" y="1193"/>
                      <a:pt x="654" y="1196"/>
                      <a:pt x="647" y="1193"/>
                    </a:cubicBezTo>
                    <a:cubicBezTo>
                      <a:pt x="643" y="1192"/>
                      <a:pt x="642" y="1188"/>
                      <a:pt x="638" y="1188"/>
                    </a:cubicBezTo>
                    <a:lnTo>
                      <a:pt x="629" y="1193"/>
                    </a:lnTo>
                    <a:cubicBezTo>
                      <a:pt x="621" y="1196"/>
                      <a:pt x="615" y="1197"/>
                      <a:pt x="617" y="1208"/>
                    </a:cubicBezTo>
                    <a:cubicBezTo>
                      <a:pt x="618" y="1217"/>
                      <a:pt x="626" y="1217"/>
                      <a:pt x="633" y="1222"/>
                    </a:cubicBezTo>
                    <a:cubicBezTo>
                      <a:pt x="640" y="1227"/>
                      <a:pt x="641" y="1231"/>
                      <a:pt x="638" y="1239"/>
                    </a:cubicBezTo>
                    <a:cubicBezTo>
                      <a:pt x="636" y="1244"/>
                      <a:pt x="630" y="1254"/>
                      <a:pt x="626" y="1256"/>
                    </a:cubicBezTo>
                    <a:cubicBezTo>
                      <a:pt x="619" y="1259"/>
                      <a:pt x="609" y="1255"/>
                      <a:pt x="602" y="1257"/>
                    </a:cubicBezTo>
                    <a:cubicBezTo>
                      <a:pt x="595" y="1259"/>
                      <a:pt x="588" y="1272"/>
                      <a:pt x="583" y="1264"/>
                    </a:cubicBezTo>
                    <a:cubicBezTo>
                      <a:pt x="570" y="1249"/>
                      <a:pt x="627" y="1238"/>
                      <a:pt x="607" y="1228"/>
                    </a:cubicBezTo>
                    <a:cubicBezTo>
                      <a:pt x="590" y="1219"/>
                      <a:pt x="570" y="1249"/>
                      <a:pt x="556" y="1234"/>
                    </a:cubicBezTo>
                    <a:cubicBezTo>
                      <a:pt x="547" y="1225"/>
                      <a:pt x="579" y="1219"/>
                      <a:pt x="580" y="1212"/>
                    </a:cubicBezTo>
                    <a:cubicBezTo>
                      <a:pt x="582" y="1201"/>
                      <a:pt x="544" y="1200"/>
                      <a:pt x="555" y="1191"/>
                    </a:cubicBezTo>
                    <a:cubicBezTo>
                      <a:pt x="565" y="1182"/>
                      <a:pt x="563" y="1167"/>
                      <a:pt x="574" y="1167"/>
                    </a:cubicBezTo>
                    <a:cubicBezTo>
                      <a:pt x="582" y="1168"/>
                      <a:pt x="583" y="1194"/>
                      <a:pt x="589" y="1195"/>
                    </a:cubicBezTo>
                    <a:cubicBezTo>
                      <a:pt x="601" y="1196"/>
                      <a:pt x="601" y="1169"/>
                      <a:pt x="610" y="1160"/>
                    </a:cubicBezTo>
                    <a:cubicBezTo>
                      <a:pt x="615" y="1155"/>
                      <a:pt x="621" y="1156"/>
                      <a:pt x="619" y="1145"/>
                    </a:cubicBezTo>
                    <a:cubicBezTo>
                      <a:pt x="617" y="1137"/>
                      <a:pt x="612" y="1136"/>
                      <a:pt x="606" y="1132"/>
                    </a:cubicBezTo>
                    <a:cubicBezTo>
                      <a:pt x="600" y="1130"/>
                      <a:pt x="595" y="1126"/>
                      <a:pt x="589" y="1123"/>
                    </a:cubicBezTo>
                    <a:cubicBezTo>
                      <a:pt x="584" y="1120"/>
                      <a:pt x="574" y="1118"/>
                      <a:pt x="570" y="1113"/>
                    </a:cubicBezTo>
                    <a:cubicBezTo>
                      <a:pt x="564" y="1106"/>
                      <a:pt x="557" y="1075"/>
                      <a:pt x="564" y="1068"/>
                    </a:cubicBezTo>
                    <a:cubicBezTo>
                      <a:pt x="575" y="1057"/>
                      <a:pt x="574" y="1084"/>
                      <a:pt x="582" y="1092"/>
                    </a:cubicBezTo>
                    <a:cubicBezTo>
                      <a:pt x="589" y="1099"/>
                      <a:pt x="598" y="1099"/>
                      <a:pt x="606" y="1088"/>
                    </a:cubicBezTo>
                    <a:lnTo>
                      <a:pt x="616" y="1087"/>
                    </a:lnTo>
                    <a:cubicBezTo>
                      <a:pt x="624" y="1097"/>
                      <a:pt x="617" y="1109"/>
                      <a:pt x="631" y="1108"/>
                    </a:cubicBezTo>
                    <a:cubicBezTo>
                      <a:pt x="641" y="1107"/>
                      <a:pt x="653" y="1109"/>
                      <a:pt x="661" y="1102"/>
                    </a:cubicBezTo>
                    <a:cubicBezTo>
                      <a:pt x="666" y="1098"/>
                      <a:pt x="663" y="1086"/>
                      <a:pt x="662" y="1079"/>
                    </a:cubicBezTo>
                    <a:cubicBezTo>
                      <a:pt x="661" y="1073"/>
                      <a:pt x="653" y="1063"/>
                      <a:pt x="659" y="1058"/>
                    </a:cubicBezTo>
                    <a:cubicBezTo>
                      <a:pt x="665" y="1052"/>
                      <a:pt x="672" y="1068"/>
                      <a:pt x="678" y="1062"/>
                    </a:cubicBezTo>
                    <a:cubicBezTo>
                      <a:pt x="681" y="1059"/>
                      <a:pt x="675" y="1051"/>
                      <a:pt x="679" y="1049"/>
                    </a:cubicBezTo>
                    <a:cubicBezTo>
                      <a:pt x="683" y="1046"/>
                      <a:pt x="689" y="1067"/>
                      <a:pt x="690" y="1070"/>
                    </a:cubicBezTo>
                    <a:cubicBezTo>
                      <a:pt x="691" y="1078"/>
                      <a:pt x="694" y="1078"/>
                      <a:pt x="694" y="1085"/>
                    </a:cubicBezTo>
                    <a:cubicBezTo>
                      <a:pt x="693" y="1099"/>
                      <a:pt x="705" y="1100"/>
                      <a:pt x="697" y="1115"/>
                    </a:cubicBezTo>
                    <a:close/>
                    <a:moveTo>
                      <a:pt x="696" y="1162"/>
                    </a:moveTo>
                    <a:cubicBezTo>
                      <a:pt x="692" y="1166"/>
                      <a:pt x="683" y="1171"/>
                      <a:pt x="680" y="1168"/>
                    </a:cubicBezTo>
                    <a:cubicBezTo>
                      <a:pt x="676" y="1163"/>
                      <a:pt x="677" y="1162"/>
                      <a:pt x="670" y="1158"/>
                    </a:cubicBezTo>
                    <a:cubicBezTo>
                      <a:pt x="665" y="1156"/>
                      <a:pt x="670" y="1147"/>
                      <a:pt x="673" y="1143"/>
                    </a:cubicBezTo>
                    <a:cubicBezTo>
                      <a:pt x="675" y="1138"/>
                      <a:pt x="673" y="1139"/>
                      <a:pt x="679" y="1138"/>
                    </a:cubicBezTo>
                    <a:lnTo>
                      <a:pt x="687" y="1136"/>
                    </a:lnTo>
                    <a:cubicBezTo>
                      <a:pt x="691" y="1135"/>
                      <a:pt x="690" y="1135"/>
                      <a:pt x="693" y="1138"/>
                    </a:cubicBezTo>
                    <a:lnTo>
                      <a:pt x="696" y="1147"/>
                    </a:lnTo>
                    <a:lnTo>
                      <a:pt x="694" y="1151"/>
                    </a:lnTo>
                    <a:lnTo>
                      <a:pt x="695" y="1155"/>
                    </a:lnTo>
                    <a:cubicBezTo>
                      <a:pt x="696" y="1158"/>
                      <a:pt x="700" y="1160"/>
                      <a:pt x="696" y="1162"/>
                    </a:cubicBezTo>
                    <a:close/>
                    <a:moveTo>
                      <a:pt x="531" y="1019"/>
                    </a:moveTo>
                    <a:cubicBezTo>
                      <a:pt x="520" y="1008"/>
                      <a:pt x="511" y="999"/>
                      <a:pt x="511" y="983"/>
                    </a:cubicBezTo>
                    <a:cubicBezTo>
                      <a:pt x="511" y="974"/>
                      <a:pt x="512" y="967"/>
                      <a:pt x="509" y="958"/>
                    </a:cubicBezTo>
                    <a:cubicBezTo>
                      <a:pt x="506" y="950"/>
                      <a:pt x="494" y="938"/>
                      <a:pt x="503" y="935"/>
                    </a:cubicBezTo>
                    <a:cubicBezTo>
                      <a:pt x="512" y="931"/>
                      <a:pt x="527" y="964"/>
                      <a:pt x="527" y="974"/>
                    </a:cubicBezTo>
                    <a:cubicBezTo>
                      <a:pt x="527" y="984"/>
                      <a:pt x="517" y="987"/>
                      <a:pt x="525" y="997"/>
                    </a:cubicBezTo>
                    <a:cubicBezTo>
                      <a:pt x="530" y="1004"/>
                      <a:pt x="536" y="1001"/>
                      <a:pt x="544" y="996"/>
                    </a:cubicBezTo>
                    <a:cubicBezTo>
                      <a:pt x="549" y="992"/>
                      <a:pt x="550" y="1001"/>
                      <a:pt x="555" y="1002"/>
                    </a:cubicBezTo>
                    <a:cubicBezTo>
                      <a:pt x="559" y="1004"/>
                      <a:pt x="567" y="1005"/>
                      <a:pt x="570" y="1002"/>
                    </a:cubicBezTo>
                    <a:cubicBezTo>
                      <a:pt x="580" y="992"/>
                      <a:pt x="533" y="964"/>
                      <a:pt x="548" y="955"/>
                    </a:cubicBezTo>
                    <a:lnTo>
                      <a:pt x="553" y="958"/>
                    </a:lnTo>
                    <a:cubicBezTo>
                      <a:pt x="558" y="963"/>
                      <a:pt x="562" y="971"/>
                      <a:pt x="568" y="976"/>
                    </a:cubicBezTo>
                    <a:cubicBezTo>
                      <a:pt x="573" y="980"/>
                      <a:pt x="586" y="978"/>
                      <a:pt x="587" y="986"/>
                    </a:cubicBezTo>
                    <a:cubicBezTo>
                      <a:pt x="588" y="994"/>
                      <a:pt x="580" y="999"/>
                      <a:pt x="578" y="1006"/>
                    </a:cubicBezTo>
                    <a:cubicBezTo>
                      <a:pt x="576" y="1013"/>
                      <a:pt x="577" y="1027"/>
                      <a:pt x="570" y="1025"/>
                    </a:cubicBezTo>
                    <a:cubicBezTo>
                      <a:pt x="562" y="1024"/>
                      <a:pt x="556" y="1018"/>
                      <a:pt x="555" y="1027"/>
                    </a:cubicBezTo>
                    <a:cubicBezTo>
                      <a:pt x="553" y="1036"/>
                      <a:pt x="563" y="1038"/>
                      <a:pt x="568" y="1041"/>
                    </a:cubicBezTo>
                    <a:cubicBezTo>
                      <a:pt x="579" y="1049"/>
                      <a:pt x="590" y="1070"/>
                      <a:pt x="604" y="1059"/>
                    </a:cubicBezTo>
                    <a:cubicBezTo>
                      <a:pt x="612" y="1052"/>
                      <a:pt x="596" y="1044"/>
                      <a:pt x="598" y="1035"/>
                    </a:cubicBezTo>
                    <a:cubicBezTo>
                      <a:pt x="599" y="1031"/>
                      <a:pt x="605" y="1021"/>
                      <a:pt x="610" y="1018"/>
                    </a:cubicBezTo>
                    <a:cubicBezTo>
                      <a:pt x="618" y="1011"/>
                      <a:pt x="616" y="1032"/>
                      <a:pt x="618" y="1039"/>
                    </a:cubicBezTo>
                    <a:cubicBezTo>
                      <a:pt x="618" y="1043"/>
                      <a:pt x="623" y="1052"/>
                      <a:pt x="622" y="1053"/>
                    </a:cubicBezTo>
                    <a:cubicBezTo>
                      <a:pt x="620" y="1057"/>
                      <a:pt x="616" y="1056"/>
                      <a:pt x="612" y="1059"/>
                    </a:cubicBezTo>
                    <a:cubicBezTo>
                      <a:pt x="607" y="1064"/>
                      <a:pt x="609" y="1065"/>
                      <a:pt x="599" y="1065"/>
                    </a:cubicBezTo>
                    <a:cubicBezTo>
                      <a:pt x="583" y="1065"/>
                      <a:pt x="573" y="1059"/>
                      <a:pt x="561" y="1050"/>
                    </a:cubicBezTo>
                    <a:cubicBezTo>
                      <a:pt x="549" y="1042"/>
                      <a:pt x="542" y="1028"/>
                      <a:pt x="531" y="1019"/>
                    </a:cubicBezTo>
                    <a:close/>
                    <a:moveTo>
                      <a:pt x="520" y="1148"/>
                    </a:moveTo>
                    <a:cubicBezTo>
                      <a:pt x="517" y="1150"/>
                      <a:pt x="496" y="1127"/>
                      <a:pt x="508" y="1122"/>
                    </a:cubicBezTo>
                    <a:cubicBezTo>
                      <a:pt x="515" y="1120"/>
                      <a:pt x="522" y="1125"/>
                      <a:pt x="524" y="1132"/>
                    </a:cubicBezTo>
                    <a:cubicBezTo>
                      <a:pt x="525" y="1138"/>
                      <a:pt x="525" y="1145"/>
                      <a:pt x="520" y="1148"/>
                    </a:cubicBezTo>
                    <a:close/>
                    <a:moveTo>
                      <a:pt x="512" y="1241"/>
                    </a:moveTo>
                    <a:cubicBezTo>
                      <a:pt x="511" y="1242"/>
                      <a:pt x="503" y="1246"/>
                      <a:pt x="501" y="1243"/>
                    </a:cubicBezTo>
                    <a:cubicBezTo>
                      <a:pt x="498" y="1238"/>
                      <a:pt x="503" y="1222"/>
                      <a:pt x="507" y="1222"/>
                    </a:cubicBezTo>
                    <a:cubicBezTo>
                      <a:pt x="514" y="1223"/>
                      <a:pt x="515" y="1235"/>
                      <a:pt x="512" y="1241"/>
                    </a:cubicBezTo>
                    <a:close/>
                    <a:moveTo>
                      <a:pt x="491" y="1140"/>
                    </a:moveTo>
                    <a:cubicBezTo>
                      <a:pt x="495" y="1141"/>
                      <a:pt x="501" y="1153"/>
                      <a:pt x="503" y="1157"/>
                    </a:cubicBezTo>
                    <a:cubicBezTo>
                      <a:pt x="507" y="1163"/>
                      <a:pt x="503" y="1172"/>
                      <a:pt x="502" y="1171"/>
                    </a:cubicBezTo>
                    <a:cubicBezTo>
                      <a:pt x="497" y="1159"/>
                      <a:pt x="474" y="1139"/>
                      <a:pt x="491" y="1140"/>
                    </a:cubicBezTo>
                    <a:close/>
                    <a:moveTo>
                      <a:pt x="461" y="1175"/>
                    </a:moveTo>
                    <a:cubicBezTo>
                      <a:pt x="456" y="1178"/>
                      <a:pt x="466" y="1191"/>
                      <a:pt x="461" y="1195"/>
                    </a:cubicBezTo>
                    <a:lnTo>
                      <a:pt x="459" y="1195"/>
                    </a:lnTo>
                    <a:cubicBezTo>
                      <a:pt x="448" y="1189"/>
                      <a:pt x="442" y="1173"/>
                      <a:pt x="451" y="1163"/>
                    </a:cubicBezTo>
                    <a:cubicBezTo>
                      <a:pt x="456" y="1156"/>
                      <a:pt x="463" y="1160"/>
                      <a:pt x="470" y="1164"/>
                    </a:cubicBezTo>
                    <a:cubicBezTo>
                      <a:pt x="475" y="1168"/>
                      <a:pt x="487" y="1179"/>
                      <a:pt x="486" y="1180"/>
                    </a:cubicBezTo>
                    <a:cubicBezTo>
                      <a:pt x="481" y="1192"/>
                      <a:pt x="470" y="1169"/>
                      <a:pt x="461" y="1175"/>
                    </a:cubicBezTo>
                    <a:close/>
                    <a:moveTo>
                      <a:pt x="436" y="1243"/>
                    </a:moveTo>
                    <a:cubicBezTo>
                      <a:pt x="430" y="1249"/>
                      <a:pt x="446" y="1258"/>
                      <a:pt x="440" y="1264"/>
                    </a:cubicBezTo>
                    <a:cubicBezTo>
                      <a:pt x="419" y="1286"/>
                      <a:pt x="405" y="1212"/>
                      <a:pt x="403" y="1185"/>
                    </a:cubicBezTo>
                    <a:cubicBezTo>
                      <a:pt x="403" y="1181"/>
                      <a:pt x="402" y="1176"/>
                      <a:pt x="402" y="1173"/>
                    </a:cubicBezTo>
                    <a:cubicBezTo>
                      <a:pt x="403" y="1166"/>
                      <a:pt x="406" y="1168"/>
                      <a:pt x="408" y="1163"/>
                    </a:cubicBezTo>
                    <a:cubicBezTo>
                      <a:pt x="412" y="1156"/>
                      <a:pt x="410" y="1150"/>
                      <a:pt x="412" y="1142"/>
                    </a:cubicBezTo>
                    <a:cubicBezTo>
                      <a:pt x="414" y="1132"/>
                      <a:pt x="425" y="1115"/>
                      <a:pt x="432" y="1107"/>
                    </a:cubicBezTo>
                    <a:lnTo>
                      <a:pt x="442" y="1101"/>
                    </a:lnTo>
                    <a:lnTo>
                      <a:pt x="438" y="1109"/>
                    </a:lnTo>
                    <a:cubicBezTo>
                      <a:pt x="438" y="1117"/>
                      <a:pt x="446" y="1117"/>
                      <a:pt x="440" y="1125"/>
                    </a:cubicBezTo>
                    <a:cubicBezTo>
                      <a:pt x="435" y="1130"/>
                      <a:pt x="429" y="1130"/>
                      <a:pt x="426" y="1138"/>
                    </a:cubicBezTo>
                    <a:cubicBezTo>
                      <a:pt x="423" y="1144"/>
                      <a:pt x="419" y="1153"/>
                      <a:pt x="425" y="1158"/>
                    </a:cubicBezTo>
                    <a:lnTo>
                      <a:pt x="434" y="1158"/>
                    </a:lnTo>
                    <a:cubicBezTo>
                      <a:pt x="446" y="1163"/>
                      <a:pt x="444" y="1186"/>
                      <a:pt x="436" y="1195"/>
                    </a:cubicBezTo>
                    <a:cubicBezTo>
                      <a:pt x="430" y="1203"/>
                      <a:pt x="417" y="1199"/>
                      <a:pt x="421" y="1211"/>
                    </a:cubicBezTo>
                    <a:cubicBezTo>
                      <a:pt x="424" y="1217"/>
                      <a:pt x="431" y="1228"/>
                      <a:pt x="437" y="1230"/>
                    </a:cubicBezTo>
                    <a:cubicBezTo>
                      <a:pt x="443" y="1232"/>
                      <a:pt x="457" y="1226"/>
                      <a:pt x="460" y="1236"/>
                    </a:cubicBezTo>
                    <a:cubicBezTo>
                      <a:pt x="462" y="1247"/>
                      <a:pt x="440" y="1238"/>
                      <a:pt x="436" y="1243"/>
                    </a:cubicBezTo>
                    <a:close/>
                    <a:moveTo>
                      <a:pt x="396" y="978"/>
                    </a:moveTo>
                    <a:cubicBezTo>
                      <a:pt x="407" y="978"/>
                      <a:pt x="406" y="990"/>
                      <a:pt x="415" y="994"/>
                    </a:cubicBezTo>
                    <a:cubicBezTo>
                      <a:pt x="421" y="997"/>
                      <a:pt x="428" y="1004"/>
                      <a:pt x="432" y="1007"/>
                    </a:cubicBezTo>
                    <a:cubicBezTo>
                      <a:pt x="441" y="1014"/>
                      <a:pt x="452" y="1026"/>
                      <a:pt x="463" y="1031"/>
                    </a:cubicBezTo>
                    <a:cubicBezTo>
                      <a:pt x="466" y="1033"/>
                      <a:pt x="469" y="1035"/>
                      <a:pt x="473" y="1035"/>
                    </a:cubicBezTo>
                    <a:cubicBezTo>
                      <a:pt x="475" y="1036"/>
                      <a:pt x="475" y="1032"/>
                      <a:pt x="479" y="1032"/>
                    </a:cubicBezTo>
                    <a:cubicBezTo>
                      <a:pt x="485" y="1033"/>
                      <a:pt x="492" y="1032"/>
                      <a:pt x="498" y="1038"/>
                    </a:cubicBezTo>
                    <a:cubicBezTo>
                      <a:pt x="508" y="1045"/>
                      <a:pt x="489" y="1045"/>
                      <a:pt x="485" y="1055"/>
                    </a:cubicBezTo>
                    <a:cubicBezTo>
                      <a:pt x="483" y="1059"/>
                      <a:pt x="489" y="1062"/>
                      <a:pt x="486" y="1066"/>
                    </a:cubicBezTo>
                    <a:cubicBezTo>
                      <a:pt x="481" y="1071"/>
                      <a:pt x="476" y="1066"/>
                      <a:pt x="461" y="1048"/>
                    </a:cubicBezTo>
                    <a:cubicBezTo>
                      <a:pt x="457" y="1042"/>
                      <a:pt x="449" y="1040"/>
                      <a:pt x="443" y="1047"/>
                    </a:cubicBezTo>
                    <a:cubicBezTo>
                      <a:pt x="438" y="1052"/>
                      <a:pt x="442" y="1060"/>
                      <a:pt x="439" y="1066"/>
                    </a:cubicBezTo>
                    <a:cubicBezTo>
                      <a:pt x="431" y="1082"/>
                      <a:pt x="423" y="1055"/>
                      <a:pt x="421" y="1047"/>
                    </a:cubicBezTo>
                    <a:cubicBezTo>
                      <a:pt x="416" y="1033"/>
                      <a:pt x="423" y="1023"/>
                      <a:pt x="413" y="1010"/>
                    </a:cubicBezTo>
                    <a:cubicBezTo>
                      <a:pt x="408" y="1004"/>
                      <a:pt x="388" y="979"/>
                      <a:pt x="396" y="978"/>
                    </a:cubicBezTo>
                    <a:close/>
                    <a:moveTo>
                      <a:pt x="376" y="939"/>
                    </a:moveTo>
                    <a:cubicBezTo>
                      <a:pt x="383" y="936"/>
                      <a:pt x="388" y="953"/>
                      <a:pt x="395" y="956"/>
                    </a:cubicBezTo>
                    <a:cubicBezTo>
                      <a:pt x="403" y="960"/>
                      <a:pt x="414" y="958"/>
                      <a:pt x="419" y="966"/>
                    </a:cubicBezTo>
                    <a:lnTo>
                      <a:pt x="422" y="977"/>
                    </a:lnTo>
                    <a:lnTo>
                      <a:pt x="414" y="979"/>
                    </a:lnTo>
                    <a:cubicBezTo>
                      <a:pt x="397" y="966"/>
                      <a:pt x="349" y="950"/>
                      <a:pt x="376" y="939"/>
                    </a:cubicBezTo>
                    <a:close/>
                    <a:moveTo>
                      <a:pt x="388" y="1037"/>
                    </a:moveTo>
                    <a:lnTo>
                      <a:pt x="376" y="1033"/>
                    </a:lnTo>
                    <a:cubicBezTo>
                      <a:pt x="369" y="1030"/>
                      <a:pt x="361" y="1010"/>
                      <a:pt x="365" y="1003"/>
                    </a:cubicBezTo>
                    <a:cubicBezTo>
                      <a:pt x="367" y="997"/>
                      <a:pt x="371" y="996"/>
                      <a:pt x="370" y="988"/>
                    </a:cubicBezTo>
                    <a:cubicBezTo>
                      <a:pt x="370" y="982"/>
                      <a:pt x="364" y="969"/>
                      <a:pt x="370" y="969"/>
                    </a:cubicBezTo>
                    <a:cubicBezTo>
                      <a:pt x="377" y="969"/>
                      <a:pt x="376" y="980"/>
                      <a:pt x="377" y="986"/>
                    </a:cubicBezTo>
                    <a:cubicBezTo>
                      <a:pt x="378" y="990"/>
                      <a:pt x="378" y="994"/>
                      <a:pt x="380" y="997"/>
                    </a:cubicBezTo>
                    <a:lnTo>
                      <a:pt x="386" y="1004"/>
                    </a:lnTo>
                    <a:cubicBezTo>
                      <a:pt x="387" y="1010"/>
                      <a:pt x="380" y="1015"/>
                      <a:pt x="381" y="1022"/>
                    </a:cubicBezTo>
                    <a:cubicBezTo>
                      <a:pt x="382" y="1027"/>
                      <a:pt x="391" y="1033"/>
                      <a:pt x="388" y="1037"/>
                    </a:cubicBezTo>
                    <a:close/>
                    <a:moveTo>
                      <a:pt x="358" y="1191"/>
                    </a:moveTo>
                    <a:cubicBezTo>
                      <a:pt x="357" y="1195"/>
                      <a:pt x="358" y="1195"/>
                      <a:pt x="355" y="1199"/>
                    </a:cubicBezTo>
                    <a:lnTo>
                      <a:pt x="352" y="1202"/>
                    </a:lnTo>
                    <a:cubicBezTo>
                      <a:pt x="347" y="1203"/>
                      <a:pt x="347" y="1204"/>
                      <a:pt x="343" y="1210"/>
                    </a:cubicBezTo>
                    <a:cubicBezTo>
                      <a:pt x="340" y="1214"/>
                      <a:pt x="332" y="1217"/>
                      <a:pt x="336" y="1223"/>
                    </a:cubicBezTo>
                    <a:cubicBezTo>
                      <a:pt x="341" y="1227"/>
                      <a:pt x="351" y="1210"/>
                      <a:pt x="355" y="1214"/>
                    </a:cubicBezTo>
                    <a:cubicBezTo>
                      <a:pt x="361" y="1221"/>
                      <a:pt x="348" y="1233"/>
                      <a:pt x="338" y="1233"/>
                    </a:cubicBezTo>
                    <a:cubicBezTo>
                      <a:pt x="329" y="1234"/>
                      <a:pt x="322" y="1224"/>
                      <a:pt x="315" y="1219"/>
                    </a:cubicBezTo>
                    <a:cubicBezTo>
                      <a:pt x="311" y="1217"/>
                      <a:pt x="308" y="1212"/>
                      <a:pt x="303" y="1213"/>
                    </a:cubicBezTo>
                    <a:cubicBezTo>
                      <a:pt x="296" y="1215"/>
                      <a:pt x="298" y="1220"/>
                      <a:pt x="298" y="1225"/>
                    </a:cubicBezTo>
                    <a:cubicBezTo>
                      <a:pt x="298" y="1229"/>
                      <a:pt x="296" y="1236"/>
                      <a:pt x="292" y="1235"/>
                    </a:cubicBezTo>
                    <a:cubicBezTo>
                      <a:pt x="288" y="1235"/>
                      <a:pt x="282" y="1227"/>
                      <a:pt x="282" y="1224"/>
                    </a:cubicBezTo>
                    <a:cubicBezTo>
                      <a:pt x="281" y="1219"/>
                      <a:pt x="285" y="1215"/>
                      <a:pt x="288" y="1211"/>
                    </a:cubicBezTo>
                    <a:cubicBezTo>
                      <a:pt x="292" y="1206"/>
                      <a:pt x="291" y="1203"/>
                      <a:pt x="293" y="1197"/>
                    </a:cubicBezTo>
                    <a:cubicBezTo>
                      <a:pt x="295" y="1187"/>
                      <a:pt x="296" y="1167"/>
                      <a:pt x="305" y="1171"/>
                    </a:cubicBezTo>
                    <a:cubicBezTo>
                      <a:pt x="312" y="1174"/>
                      <a:pt x="304" y="1189"/>
                      <a:pt x="307" y="1196"/>
                    </a:cubicBezTo>
                    <a:cubicBezTo>
                      <a:pt x="311" y="1204"/>
                      <a:pt x="320" y="1203"/>
                      <a:pt x="327" y="1200"/>
                    </a:cubicBezTo>
                    <a:cubicBezTo>
                      <a:pt x="336" y="1197"/>
                      <a:pt x="337" y="1192"/>
                      <a:pt x="343" y="1186"/>
                    </a:cubicBezTo>
                    <a:cubicBezTo>
                      <a:pt x="347" y="1183"/>
                      <a:pt x="349" y="1184"/>
                      <a:pt x="353" y="1182"/>
                    </a:cubicBezTo>
                    <a:cubicBezTo>
                      <a:pt x="357" y="1180"/>
                      <a:pt x="357" y="1174"/>
                      <a:pt x="361" y="1174"/>
                    </a:cubicBezTo>
                    <a:cubicBezTo>
                      <a:pt x="367" y="1174"/>
                      <a:pt x="359" y="1185"/>
                      <a:pt x="358" y="1191"/>
                    </a:cubicBezTo>
                    <a:close/>
                    <a:moveTo>
                      <a:pt x="276" y="1116"/>
                    </a:moveTo>
                    <a:cubicBezTo>
                      <a:pt x="280" y="1115"/>
                      <a:pt x="286" y="1119"/>
                      <a:pt x="291" y="1118"/>
                    </a:cubicBezTo>
                    <a:cubicBezTo>
                      <a:pt x="296" y="1118"/>
                      <a:pt x="299" y="1114"/>
                      <a:pt x="305" y="1114"/>
                    </a:cubicBezTo>
                    <a:cubicBezTo>
                      <a:pt x="310" y="1115"/>
                      <a:pt x="314" y="1118"/>
                      <a:pt x="318" y="1121"/>
                    </a:cubicBezTo>
                    <a:cubicBezTo>
                      <a:pt x="324" y="1126"/>
                      <a:pt x="339" y="1136"/>
                      <a:pt x="344" y="1126"/>
                    </a:cubicBezTo>
                    <a:lnTo>
                      <a:pt x="347" y="1116"/>
                    </a:lnTo>
                    <a:lnTo>
                      <a:pt x="355" y="1114"/>
                    </a:lnTo>
                    <a:cubicBezTo>
                      <a:pt x="359" y="1117"/>
                      <a:pt x="359" y="1122"/>
                      <a:pt x="358" y="1128"/>
                    </a:cubicBezTo>
                    <a:cubicBezTo>
                      <a:pt x="358" y="1133"/>
                      <a:pt x="363" y="1142"/>
                      <a:pt x="359" y="1146"/>
                    </a:cubicBezTo>
                    <a:cubicBezTo>
                      <a:pt x="353" y="1152"/>
                      <a:pt x="342" y="1137"/>
                      <a:pt x="332" y="1142"/>
                    </a:cubicBezTo>
                    <a:cubicBezTo>
                      <a:pt x="324" y="1146"/>
                      <a:pt x="324" y="1164"/>
                      <a:pt x="316" y="1166"/>
                    </a:cubicBezTo>
                    <a:cubicBezTo>
                      <a:pt x="309" y="1167"/>
                      <a:pt x="309" y="1147"/>
                      <a:pt x="305" y="1140"/>
                    </a:cubicBezTo>
                    <a:cubicBezTo>
                      <a:pt x="302" y="1134"/>
                      <a:pt x="301" y="1134"/>
                      <a:pt x="294" y="1132"/>
                    </a:cubicBezTo>
                    <a:cubicBezTo>
                      <a:pt x="288" y="1131"/>
                      <a:pt x="284" y="1130"/>
                      <a:pt x="280" y="1126"/>
                    </a:cubicBezTo>
                    <a:cubicBezTo>
                      <a:pt x="276" y="1123"/>
                      <a:pt x="268" y="1118"/>
                      <a:pt x="276" y="1116"/>
                    </a:cubicBezTo>
                    <a:close/>
                    <a:moveTo>
                      <a:pt x="420" y="186"/>
                    </a:moveTo>
                    <a:cubicBezTo>
                      <a:pt x="426" y="182"/>
                      <a:pt x="423" y="165"/>
                      <a:pt x="425" y="158"/>
                    </a:cubicBezTo>
                    <a:cubicBezTo>
                      <a:pt x="427" y="151"/>
                      <a:pt x="444" y="152"/>
                      <a:pt x="449" y="148"/>
                    </a:cubicBezTo>
                    <a:cubicBezTo>
                      <a:pt x="455" y="144"/>
                      <a:pt x="444" y="137"/>
                      <a:pt x="436" y="132"/>
                    </a:cubicBezTo>
                    <a:cubicBezTo>
                      <a:pt x="429" y="126"/>
                      <a:pt x="455" y="131"/>
                      <a:pt x="460" y="132"/>
                    </a:cubicBezTo>
                    <a:cubicBezTo>
                      <a:pt x="466" y="133"/>
                      <a:pt x="473" y="145"/>
                      <a:pt x="472" y="153"/>
                    </a:cubicBezTo>
                    <a:cubicBezTo>
                      <a:pt x="470" y="161"/>
                      <a:pt x="455" y="169"/>
                      <a:pt x="449" y="178"/>
                    </a:cubicBezTo>
                    <a:cubicBezTo>
                      <a:pt x="443" y="186"/>
                      <a:pt x="474" y="190"/>
                      <a:pt x="478" y="191"/>
                    </a:cubicBezTo>
                    <a:cubicBezTo>
                      <a:pt x="482" y="192"/>
                      <a:pt x="474" y="197"/>
                      <a:pt x="472" y="199"/>
                    </a:cubicBezTo>
                    <a:cubicBezTo>
                      <a:pt x="470" y="201"/>
                      <a:pt x="455" y="205"/>
                      <a:pt x="446" y="207"/>
                    </a:cubicBezTo>
                    <a:cubicBezTo>
                      <a:pt x="438" y="209"/>
                      <a:pt x="444" y="219"/>
                      <a:pt x="444" y="219"/>
                    </a:cubicBezTo>
                    <a:cubicBezTo>
                      <a:pt x="451" y="231"/>
                      <a:pt x="432" y="225"/>
                      <a:pt x="425" y="224"/>
                    </a:cubicBezTo>
                    <a:cubicBezTo>
                      <a:pt x="419" y="223"/>
                      <a:pt x="419" y="207"/>
                      <a:pt x="416" y="205"/>
                    </a:cubicBezTo>
                    <a:cubicBezTo>
                      <a:pt x="414" y="203"/>
                      <a:pt x="396" y="205"/>
                      <a:pt x="393" y="199"/>
                    </a:cubicBezTo>
                    <a:cubicBezTo>
                      <a:pt x="391" y="194"/>
                      <a:pt x="414" y="191"/>
                      <a:pt x="420" y="186"/>
                    </a:cubicBezTo>
                    <a:close/>
                    <a:moveTo>
                      <a:pt x="456" y="955"/>
                    </a:moveTo>
                    <a:cubicBezTo>
                      <a:pt x="469" y="945"/>
                      <a:pt x="468" y="969"/>
                      <a:pt x="470" y="982"/>
                    </a:cubicBezTo>
                    <a:cubicBezTo>
                      <a:pt x="471" y="991"/>
                      <a:pt x="472" y="1007"/>
                      <a:pt x="478" y="1009"/>
                    </a:cubicBezTo>
                    <a:cubicBezTo>
                      <a:pt x="474" y="1009"/>
                      <a:pt x="463" y="1006"/>
                      <a:pt x="457" y="999"/>
                    </a:cubicBezTo>
                    <a:cubicBezTo>
                      <a:pt x="450" y="992"/>
                      <a:pt x="434" y="979"/>
                      <a:pt x="445" y="974"/>
                    </a:cubicBezTo>
                    <a:cubicBezTo>
                      <a:pt x="449" y="972"/>
                      <a:pt x="460" y="979"/>
                      <a:pt x="462" y="974"/>
                    </a:cubicBezTo>
                    <a:cubicBezTo>
                      <a:pt x="464" y="970"/>
                      <a:pt x="451" y="959"/>
                      <a:pt x="456" y="955"/>
                    </a:cubicBezTo>
                    <a:close/>
                    <a:moveTo>
                      <a:pt x="497" y="811"/>
                    </a:moveTo>
                    <a:cubicBezTo>
                      <a:pt x="501" y="817"/>
                      <a:pt x="501" y="820"/>
                      <a:pt x="509" y="823"/>
                    </a:cubicBezTo>
                    <a:cubicBezTo>
                      <a:pt x="513" y="825"/>
                      <a:pt x="520" y="827"/>
                      <a:pt x="522" y="819"/>
                    </a:cubicBezTo>
                    <a:cubicBezTo>
                      <a:pt x="535" y="819"/>
                      <a:pt x="529" y="834"/>
                      <a:pt x="536" y="842"/>
                    </a:cubicBezTo>
                    <a:cubicBezTo>
                      <a:pt x="539" y="846"/>
                      <a:pt x="554" y="853"/>
                      <a:pt x="551" y="853"/>
                    </a:cubicBezTo>
                    <a:cubicBezTo>
                      <a:pt x="543" y="852"/>
                      <a:pt x="536" y="854"/>
                      <a:pt x="527" y="853"/>
                    </a:cubicBezTo>
                    <a:cubicBezTo>
                      <a:pt x="515" y="853"/>
                      <a:pt x="503" y="866"/>
                      <a:pt x="495" y="863"/>
                    </a:cubicBezTo>
                    <a:cubicBezTo>
                      <a:pt x="488" y="861"/>
                      <a:pt x="489" y="853"/>
                      <a:pt x="485" y="849"/>
                    </a:cubicBezTo>
                    <a:cubicBezTo>
                      <a:pt x="481" y="845"/>
                      <a:pt x="476" y="845"/>
                      <a:pt x="473" y="841"/>
                    </a:cubicBezTo>
                    <a:cubicBezTo>
                      <a:pt x="468" y="835"/>
                      <a:pt x="471" y="830"/>
                      <a:pt x="471" y="824"/>
                    </a:cubicBezTo>
                    <a:cubicBezTo>
                      <a:pt x="470" y="818"/>
                      <a:pt x="465" y="813"/>
                      <a:pt x="465" y="807"/>
                    </a:cubicBezTo>
                    <a:cubicBezTo>
                      <a:pt x="478" y="806"/>
                      <a:pt x="487" y="798"/>
                      <a:pt x="497" y="811"/>
                    </a:cubicBezTo>
                    <a:close/>
                    <a:moveTo>
                      <a:pt x="639" y="849"/>
                    </a:moveTo>
                    <a:cubicBezTo>
                      <a:pt x="651" y="843"/>
                      <a:pt x="644" y="826"/>
                      <a:pt x="649" y="816"/>
                    </a:cubicBezTo>
                    <a:cubicBezTo>
                      <a:pt x="651" y="820"/>
                      <a:pt x="652" y="830"/>
                      <a:pt x="656" y="833"/>
                    </a:cubicBezTo>
                    <a:cubicBezTo>
                      <a:pt x="662" y="839"/>
                      <a:pt x="669" y="833"/>
                      <a:pt x="667" y="844"/>
                    </a:cubicBezTo>
                    <a:cubicBezTo>
                      <a:pt x="666" y="854"/>
                      <a:pt x="663" y="869"/>
                      <a:pt x="661" y="867"/>
                    </a:cubicBezTo>
                    <a:cubicBezTo>
                      <a:pt x="659" y="865"/>
                      <a:pt x="655" y="866"/>
                      <a:pt x="652" y="864"/>
                    </a:cubicBezTo>
                    <a:cubicBezTo>
                      <a:pt x="647" y="862"/>
                      <a:pt x="643" y="859"/>
                      <a:pt x="637" y="860"/>
                    </a:cubicBezTo>
                    <a:cubicBezTo>
                      <a:pt x="628" y="861"/>
                      <a:pt x="618" y="875"/>
                      <a:pt x="611" y="864"/>
                    </a:cubicBezTo>
                    <a:cubicBezTo>
                      <a:pt x="603" y="851"/>
                      <a:pt x="633" y="853"/>
                      <a:pt x="639" y="849"/>
                    </a:cubicBezTo>
                    <a:close/>
                    <a:moveTo>
                      <a:pt x="740" y="968"/>
                    </a:moveTo>
                    <a:cubicBezTo>
                      <a:pt x="736" y="964"/>
                      <a:pt x="721" y="957"/>
                      <a:pt x="716" y="956"/>
                    </a:cubicBezTo>
                    <a:cubicBezTo>
                      <a:pt x="710" y="954"/>
                      <a:pt x="693" y="920"/>
                      <a:pt x="687" y="915"/>
                    </a:cubicBezTo>
                    <a:cubicBezTo>
                      <a:pt x="683" y="911"/>
                      <a:pt x="692" y="894"/>
                      <a:pt x="694" y="888"/>
                    </a:cubicBezTo>
                    <a:cubicBezTo>
                      <a:pt x="696" y="883"/>
                      <a:pt x="700" y="876"/>
                      <a:pt x="705" y="872"/>
                    </a:cubicBezTo>
                    <a:cubicBezTo>
                      <a:pt x="710" y="869"/>
                      <a:pt x="707" y="852"/>
                      <a:pt x="706" y="847"/>
                    </a:cubicBezTo>
                    <a:cubicBezTo>
                      <a:pt x="705" y="842"/>
                      <a:pt x="688" y="834"/>
                      <a:pt x="681" y="831"/>
                    </a:cubicBezTo>
                    <a:cubicBezTo>
                      <a:pt x="675" y="828"/>
                      <a:pt x="674" y="803"/>
                      <a:pt x="672" y="796"/>
                    </a:cubicBezTo>
                    <a:cubicBezTo>
                      <a:pt x="670" y="789"/>
                      <a:pt x="679" y="768"/>
                      <a:pt x="678" y="763"/>
                    </a:cubicBezTo>
                    <a:cubicBezTo>
                      <a:pt x="678" y="758"/>
                      <a:pt x="668" y="763"/>
                      <a:pt x="665" y="763"/>
                    </a:cubicBezTo>
                    <a:cubicBezTo>
                      <a:pt x="663" y="763"/>
                      <a:pt x="657" y="759"/>
                      <a:pt x="652" y="755"/>
                    </a:cubicBezTo>
                    <a:cubicBezTo>
                      <a:pt x="648" y="751"/>
                      <a:pt x="641" y="748"/>
                      <a:pt x="637" y="743"/>
                    </a:cubicBezTo>
                    <a:cubicBezTo>
                      <a:pt x="634" y="739"/>
                      <a:pt x="638" y="726"/>
                      <a:pt x="641" y="723"/>
                    </a:cubicBezTo>
                    <a:cubicBezTo>
                      <a:pt x="645" y="720"/>
                      <a:pt x="648" y="714"/>
                      <a:pt x="652" y="711"/>
                    </a:cubicBezTo>
                    <a:cubicBezTo>
                      <a:pt x="656" y="708"/>
                      <a:pt x="643" y="705"/>
                      <a:pt x="640" y="705"/>
                    </a:cubicBezTo>
                    <a:cubicBezTo>
                      <a:pt x="637" y="704"/>
                      <a:pt x="638" y="690"/>
                      <a:pt x="637" y="682"/>
                    </a:cubicBezTo>
                    <a:cubicBezTo>
                      <a:pt x="637" y="674"/>
                      <a:pt x="640" y="668"/>
                      <a:pt x="642" y="665"/>
                    </a:cubicBezTo>
                    <a:cubicBezTo>
                      <a:pt x="644" y="661"/>
                      <a:pt x="641" y="650"/>
                      <a:pt x="641" y="646"/>
                    </a:cubicBezTo>
                    <a:cubicBezTo>
                      <a:pt x="641" y="642"/>
                      <a:pt x="647" y="641"/>
                      <a:pt x="652" y="637"/>
                    </a:cubicBezTo>
                    <a:cubicBezTo>
                      <a:pt x="657" y="634"/>
                      <a:pt x="641" y="596"/>
                      <a:pt x="637" y="587"/>
                    </a:cubicBezTo>
                    <a:cubicBezTo>
                      <a:pt x="633" y="579"/>
                      <a:pt x="606" y="530"/>
                      <a:pt x="600" y="522"/>
                    </a:cubicBezTo>
                    <a:cubicBezTo>
                      <a:pt x="593" y="514"/>
                      <a:pt x="587" y="487"/>
                      <a:pt x="586" y="480"/>
                    </a:cubicBezTo>
                    <a:cubicBezTo>
                      <a:pt x="584" y="474"/>
                      <a:pt x="566" y="460"/>
                      <a:pt x="563" y="455"/>
                    </a:cubicBezTo>
                    <a:cubicBezTo>
                      <a:pt x="559" y="449"/>
                      <a:pt x="573" y="435"/>
                      <a:pt x="574" y="430"/>
                    </a:cubicBezTo>
                    <a:cubicBezTo>
                      <a:pt x="575" y="425"/>
                      <a:pt x="588" y="401"/>
                      <a:pt x="591" y="394"/>
                    </a:cubicBezTo>
                    <a:cubicBezTo>
                      <a:pt x="595" y="387"/>
                      <a:pt x="596" y="372"/>
                      <a:pt x="596" y="366"/>
                    </a:cubicBezTo>
                    <a:cubicBezTo>
                      <a:pt x="596" y="361"/>
                      <a:pt x="561" y="344"/>
                      <a:pt x="553" y="333"/>
                    </a:cubicBezTo>
                    <a:cubicBezTo>
                      <a:pt x="545" y="323"/>
                      <a:pt x="545" y="315"/>
                      <a:pt x="541" y="308"/>
                    </a:cubicBezTo>
                    <a:cubicBezTo>
                      <a:pt x="536" y="300"/>
                      <a:pt x="514" y="292"/>
                      <a:pt x="508" y="291"/>
                    </a:cubicBezTo>
                    <a:cubicBezTo>
                      <a:pt x="502" y="291"/>
                      <a:pt x="499" y="276"/>
                      <a:pt x="500" y="272"/>
                    </a:cubicBezTo>
                    <a:cubicBezTo>
                      <a:pt x="501" y="268"/>
                      <a:pt x="495" y="260"/>
                      <a:pt x="493" y="258"/>
                    </a:cubicBezTo>
                    <a:lnTo>
                      <a:pt x="483" y="245"/>
                    </a:lnTo>
                    <a:cubicBezTo>
                      <a:pt x="484" y="242"/>
                      <a:pt x="485" y="228"/>
                      <a:pt x="484" y="223"/>
                    </a:cubicBezTo>
                    <a:cubicBezTo>
                      <a:pt x="484" y="218"/>
                      <a:pt x="490" y="210"/>
                      <a:pt x="490" y="206"/>
                    </a:cubicBezTo>
                    <a:cubicBezTo>
                      <a:pt x="491" y="202"/>
                      <a:pt x="484" y="196"/>
                      <a:pt x="486" y="191"/>
                    </a:cubicBezTo>
                    <a:cubicBezTo>
                      <a:pt x="488" y="186"/>
                      <a:pt x="496" y="187"/>
                      <a:pt x="502" y="186"/>
                    </a:cubicBezTo>
                    <a:cubicBezTo>
                      <a:pt x="508" y="185"/>
                      <a:pt x="505" y="182"/>
                      <a:pt x="507" y="179"/>
                    </a:cubicBezTo>
                    <a:lnTo>
                      <a:pt x="509" y="178"/>
                    </a:lnTo>
                    <a:cubicBezTo>
                      <a:pt x="506" y="171"/>
                      <a:pt x="503" y="163"/>
                      <a:pt x="504" y="154"/>
                    </a:cubicBezTo>
                    <a:cubicBezTo>
                      <a:pt x="504" y="133"/>
                      <a:pt x="525" y="119"/>
                      <a:pt x="519" y="98"/>
                    </a:cubicBezTo>
                    <a:cubicBezTo>
                      <a:pt x="507" y="96"/>
                      <a:pt x="513" y="90"/>
                      <a:pt x="506" y="84"/>
                    </a:cubicBezTo>
                    <a:cubicBezTo>
                      <a:pt x="496" y="76"/>
                      <a:pt x="498" y="78"/>
                      <a:pt x="485" y="74"/>
                    </a:cubicBezTo>
                    <a:cubicBezTo>
                      <a:pt x="464" y="67"/>
                      <a:pt x="461" y="67"/>
                      <a:pt x="446" y="52"/>
                    </a:cubicBezTo>
                    <a:cubicBezTo>
                      <a:pt x="433" y="40"/>
                      <a:pt x="368" y="0"/>
                      <a:pt x="370" y="41"/>
                    </a:cubicBezTo>
                    <a:cubicBezTo>
                      <a:pt x="351" y="55"/>
                      <a:pt x="325" y="34"/>
                      <a:pt x="322" y="68"/>
                    </a:cubicBezTo>
                    <a:cubicBezTo>
                      <a:pt x="300" y="75"/>
                      <a:pt x="301" y="136"/>
                      <a:pt x="303" y="156"/>
                    </a:cubicBezTo>
                    <a:cubicBezTo>
                      <a:pt x="304" y="168"/>
                      <a:pt x="312" y="183"/>
                      <a:pt x="303" y="194"/>
                    </a:cubicBezTo>
                    <a:cubicBezTo>
                      <a:pt x="298" y="201"/>
                      <a:pt x="278" y="207"/>
                      <a:pt x="269" y="213"/>
                    </a:cubicBezTo>
                    <a:cubicBezTo>
                      <a:pt x="257" y="223"/>
                      <a:pt x="253" y="236"/>
                      <a:pt x="231" y="231"/>
                    </a:cubicBezTo>
                    <a:cubicBezTo>
                      <a:pt x="216" y="228"/>
                      <a:pt x="208" y="211"/>
                      <a:pt x="189" y="215"/>
                    </a:cubicBezTo>
                    <a:cubicBezTo>
                      <a:pt x="173" y="219"/>
                      <a:pt x="174" y="235"/>
                      <a:pt x="161" y="241"/>
                    </a:cubicBezTo>
                    <a:cubicBezTo>
                      <a:pt x="150" y="247"/>
                      <a:pt x="124" y="243"/>
                      <a:pt x="112" y="239"/>
                    </a:cubicBezTo>
                    <a:cubicBezTo>
                      <a:pt x="102" y="221"/>
                      <a:pt x="90" y="221"/>
                      <a:pt x="87" y="197"/>
                    </a:cubicBezTo>
                    <a:cubicBezTo>
                      <a:pt x="65" y="179"/>
                      <a:pt x="11" y="125"/>
                      <a:pt x="15" y="188"/>
                    </a:cubicBezTo>
                    <a:cubicBezTo>
                      <a:pt x="11" y="187"/>
                      <a:pt x="5" y="187"/>
                      <a:pt x="2" y="186"/>
                    </a:cubicBezTo>
                    <a:lnTo>
                      <a:pt x="2" y="190"/>
                    </a:lnTo>
                    <a:cubicBezTo>
                      <a:pt x="0" y="205"/>
                      <a:pt x="17" y="219"/>
                      <a:pt x="28" y="227"/>
                    </a:cubicBezTo>
                    <a:cubicBezTo>
                      <a:pt x="36" y="233"/>
                      <a:pt x="41" y="234"/>
                      <a:pt x="50" y="242"/>
                    </a:cubicBezTo>
                    <a:cubicBezTo>
                      <a:pt x="57" y="248"/>
                      <a:pt x="61" y="259"/>
                      <a:pt x="69" y="263"/>
                    </a:cubicBezTo>
                    <a:cubicBezTo>
                      <a:pt x="85" y="271"/>
                      <a:pt x="106" y="268"/>
                      <a:pt x="124" y="277"/>
                    </a:cubicBezTo>
                    <a:cubicBezTo>
                      <a:pt x="140" y="286"/>
                      <a:pt x="153" y="300"/>
                      <a:pt x="167" y="306"/>
                    </a:cubicBezTo>
                    <a:cubicBezTo>
                      <a:pt x="169" y="322"/>
                      <a:pt x="187" y="324"/>
                      <a:pt x="196" y="333"/>
                    </a:cubicBezTo>
                    <a:cubicBezTo>
                      <a:pt x="195" y="361"/>
                      <a:pt x="182" y="407"/>
                      <a:pt x="218" y="413"/>
                    </a:cubicBezTo>
                    <a:cubicBezTo>
                      <a:pt x="221" y="429"/>
                      <a:pt x="211" y="438"/>
                      <a:pt x="212" y="451"/>
                    </a:cubicBezTo>
                    <a:cubicBezTo>
                      <a:pt x="213" y="464"/>
                      <a:pt x="221" y="476"/>
                      <a:pt x="221" y="493"/>
                    </a:cubicBezTo>
                    <a:cubicBezTo>
                      <a:pt x="220" y="523"/>
                      <a:pt x="222" y="558"/>
                      <a:pt x="226" y="586"/>
                    </a:cubicBezTo>
                    <a:cubicBezTo>
                      <a:pt x="233" y="591"/>
                      <a:pt x="232" y="596"/>
                      <a:pt x="237" y="602"/>
                    </a:cubicBezTo>
                    <a:cubicBezTo>
                      <a:pt x="242" y="608"/>
                      <a:pt x="252" y="611"/>
                      <a:pt x="255" y="615"/>
                    </a:cubicBezTo>
                    <a:cubicBezTo>
                      <a:pt x="263" y="625"/>
                      <a:pt x="265" y="634"/>
                      <a:pt x="266" y="647"/>
                    </a:cubicBezTo>
                    <a:lnTo>
                      <a:pt x="266" y="653"/>
                    </a:lnTo>
                    <a:cubicBezTo>
                      <a:pt x="280" y="653"/>
                      <a:pt x="298" y="667"/>
                      <a:pt x="311" y="672"/>
                    </a:cubicBezTo>
                    <a:cubicBezTo>
                      <a:pt x="327" y="678"/>
                      <a:pt x="362" y="681"/>
                      <a:pt x="350" y="696"/>
                    </a:cubicBezTo>
                    <a:cubicBezTo>
                      <a:pt x="347" y="701"/>
                      <a:pt x="331" y="691"/>
                      <a:pt x="333" y="696"/>
                    </a:cubicBezTo>
                    <a:cubicBezTo>
                      <a:pt x="337" y="708"/>
                      <a:pt x="339" y="729"/>
                      <a:pt x="343" y="736"/>
                    </a:cubicBezTo>
                    <a:cubicBezTo>
                      <a:pt x="352" y="752"/>
                      <a:pt x="366" y="734"/>
                      <a:pt x="367" y="757"/>
                    </a:cubicBezTo>
                    <a:cubicBezTo>
                      <a:pt x="367" y="766"/>
                      <a:pt x="340" y="755"/>
                      <a:pt x="340" y="763"/>
                    </a:cubicBezTo>
                    <a:cubicBezTo>
                      <a:pt x="340" y="768"/>
                      <a:pt x="355" y="765"/>
                      <a:pt x="357" y="771"/>
                    </a:cubicBezTo>
                    <a:cubicBezTo>
                      <a:pt x="361" y="788"/>
                      <a:pt x="316" y="762"/>
                      <a:pt x="301" y="774"/>
                    </a:cubicBezTo>
                    <a:cubicBezTo>
                      <a:pt x="294" y="780"/>
                      <a:pt x="300" y="792"/>
                      <a:pt x="295" y="800"/>
                    </a:cubicBezTo>
                    <a:cubicBezTo>
                      <a:pt x="288" y="810"/>
                      <a:pt x="280" y="825"/>
                      <a:pt x="274" y="835"/>
                    </a:cubicBezTo>
                    <a:cubicBezTo>
                      <a:pt x="266" y="848"/>
                      <a:pt x="262" y="863"/>
                      <a:pt x="249" y="869"/>
                    </a:cubicBezTo>
                    <a:cubicBezTo>
                      <a:pt x="245" y="871"/>
                      <a:pt x="236" y="864"/>
                      <a:pt x="232" y="867"/>
                    </a:cubicBezTo>
                    <a:cubicBezTo>
                      <a:pt x="225" y="872"/>
                      <a:pt x="236" y="887"/>
                      <a:pt x="231" y="893"/>
                    </a:cubicBezTo>
                    <a:cubicBezTo>
                      <a:pt x="216" y="910"/>
                      <a:pt x="226" y="925"/>
                      <a:pt x="209" y="933"/>
                    </a:cubicBezTo>
                    <a:cubicBezTo>
                      <a:pt x="206" y="935"/>
                      <a:pt x="198" y="927"/>
                      <a:pt x="194" y="929"/>
                    </a:cubicBezTo>
                    <a:cubicBezTo>
                      <a:pt x="187" y="933"/>
                      <a:pt x="192" y="944"/>
                      <a:pt x="185" y="949"/>
                    </a:cubicBezTo>
                    <a:cubicBezTo>
                      <a:pt x="180" y="953"/>
                      <a:pt x="176" y="950"/>
                      <a:pt x="175" y="955"/>
                    </a:cubicBezTo>
                    <a:cubicBezTo>
                      <a:pt x="169" y="989"/>
                      <a:pt x="149" y="1000"/>
                      <a:pt x="130" y="990"/>
                    </a:cubicBezTo>
                    <a:cubicBezTo>
                      <a:pt x="125" y="1017"/>
                      <a:pt x="93" y="1048"/>
                      <a:pt x="103" y="1078"/>
                    </a:cubicBezTo>
                    <a:cubicBezTo>
                      <a:pt x="109" y="1097"/>
                      <a:pt x="126" y="1091"/>
                      <a:pt x="133" y="1110"/>
                    </a:cubicBezTo>
                    <a:cubicBezTo>
                      <a:pt x="138" y="1125"/>
                      <a:pt x="118" y="1140"/>
                      <a:pt x="125" y="1157"/>
                    </a:cubicBezTo>
                    <a:cubicBezTo>
                      <a:pt x="156" y="1167"/>
                      <a:pt x="153" y="1206"/>
                      <a:pt x="146" y="1230"/>
                    </a:cubicBezTo>
                    <a:cubicBezTo>
                      <a:pt x="140" y="1248"/>
                      <a:pt x="143" y="1256"/>
                      <a:pt x="143" y="1273"/>
                    </a:cubicBezTo>
                    <a:cubicBezTo>
                      <a:pt x="143" y="1285"/>
                      <a:pt x="148" y="1309"/>
                      <a:pt x="142" y="1319"/>
                    </a:cubicBezTo>
                    <a:cubicBezTo>
                      <a:pt x="146" y="1325"/>
                      <a:pt x="146" y="1325"/>
                      <a:pt x="153" y="1326"/>
                    </a:cubicBezTo>
                    <a:cubicBezTo>
                      <a:pt x="165" y="1303"/>
                      <a:pt x="187" y="1331"/>
                      <a:pt x="200" y="1334"/>
                    </a:cubicBezTo>
                    <a:cubicBezTo>
                      <a:pt x="213" y="1337"/>
                      <a:pt x="235" y="1319"/>
                      <a:pt x="245" y="1352"/>
                    </a:cubicBezTo>
                    <a:cubicBezTo>
                      <a:pt x="247" y="1360"/>
                      <a:pt x="261" y="1349"/>
                      <a:pt x="268" y="1348"/>
                    </a:cubicBezTo>
                    <a:cubicBezTo>
                      <a:pt x="269" y="1361"/>
                      <a:pt x="269" y="1373"/>
                      <a:pt x="272" y="1384"/>
                    </a:cubicBezTo>
                    <a:cubicBezTo>
                      <a:pt x="275" y="1396"/>
                      <a:pt x="284" y="1400"/>
                      <a:pt x="282" y="1417"/>
                    </a:cubicBezTo>
                    <a:cubicBezTo>
                      <a:pt x="286" y="1415"/>
                      <a:pt x="291" y="1411"/>
                      <a:pt x="290" y="1404"/>
                    </a:cubicBezTo>
                    <a:cubicBezTo>
                      <a:pt x="289" y="1401"/>
                      <a:pt x="301" y="1398"/>
                      <a:pt x="308" y="1395"/>
                    </a:cubicBezTo>
                    <a:cubicBezTo>
                      <a:pt x="317" y="1392"/>
                      <a:pt x="328" y="1388"/>
                      <a:pt x="338" y="1385"/>
                    </a:cubicBezTo>
                    <a:cubicBezTo>
                      <a:pt x="359" y="1378"/>
                      <a:pt x="387" y="1375"/>
                      <a:pt x="397" y="1351"/>
                    </a:cubicBezTo>
                    <a:cubicBezTo>
                      <a:pt x="414" y="1351"/>
                      <a:pt x="432" y="1348"/>
                      <a:pt x="445" y="1338"/>
                    </a:cubicBezTo>
                    <a:cubicBezTo>
                      <a:pt x="443" y="1347"/>
                      <a:pt x="447" y="1353"/>
                      <a:pt x="448" y="1360"/>
                    </a:cubicBezTo>
                    <a:cubicBezTo>
                      <a:pt x="469" y="1354"/>
                      <a:pt x="454" y="1332"/>
                      <a:pt x="466" y="1321"/>
                    </a:cubicBezTo>
                    <a:cubicBezTo>
                      <a:pt x="475" y="1332"/>
                      <a:pt x="487" y="1337"/>
                      <a:pt x="500" y="1331"/>
                    </a:cubicBezTo>
                    <a:cubicBezTo>
                      <a:pt x="507" y="1320"/>
                      <a:pt x="515" y="1326"/>
                      <a:pt x="527" y="1328"/>
                    </a:cubicBezTo>
                    <a:cubicBezTo>
                      <a:pt x="536" y="1311"/>
                      <a:pt x="594" y="1346"/>
                      <a:pt x="581" y="1313"/>
                    </a:cubicBezTo>
                    <a:cubicBezTo>
                      <a:pt x="594" y="1310"/>
                      <a:pt x="606" y="1316"/>
                      <a:pt x="615" y="1320"/>
                    </a:cubicBezTo>
                    <a:cubicBezTo>
                      <a:pt x="615" y="1316"/>
                      <a:pt x="615" y="1312"/>
                      <a:pt x="616" y="1309"/>
                    </a:cubicBezTo>
                    <a:lnTo>
                      <a:pt x="616" y="1309"/>
                    </a:lnTo>
                    <a:cubicBezTo>
                      <a:pt x="616" y="1305"/>
                      <a:pt x="615" y="1300"/>
                      <a:pt x="614" y="1297"/>
                    </a:cubicBezTo>
                    <a:cubicBezTo>
                      <a:pt x="612" y="1291"/>
                      <a:pt x="630" y="1276"/>
                      <a:pt x="637" y="1268"/>
                    </a:cubicBezTo>
                    <a:cubicBezTo>
                      <a:pt x="644" y="1261"/>
                      <a:pt x="658" y="1255"/>
                      <a:pt x="665" y="1252"/>
                    </a:cubicBezTo>
                    <a:cubicBezTo>
                      <a:pt x="671" y="1248"/>
                      <a:pt x="684" y="1220"/>
                      <a:pt x="688" y="1211"/>
                    </a:cubicBezTo>
                    <a:cubicBezTo>
                      <a:pt x="693" y="1201"/>
                      <a:pt x="716" y="1171"/>
                      <a:pt x="718" y="1160"/>
                    </a:cubicBezTo>
                    <a:cubicBezTo>
                      <a:pt x="719" y="1149"/>
                      <a:pt x="738" y="1118"/>
                      <a:pt x="746" y="1106"/>
                    </a:cubicBezTo>
                    <a:cubicBezTo>
                      <a:pt x="755" y="1095"/>
                      <a:pt x="767" y="1061"/>
                      <a:pt x="774" y="1052"/>
                    </a:cubicBezTo>
                    <a:cubicBezTo>
                      <a:pt x="780" y="1043"/>
                      <a:pt x="779" y="1033"/>
                      <a:pt x="780" y="1022"/>
                    </a:cubicBezTo>
                    <a:cubicBezTo>
                      <a:pt x="780" y="1011"/>
                      <a:pt x="745" y="973"/>
                      <a:pt x="740" y="9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458">
                <a:extLst>
                  <a:ext uri="{FF2B5EF4-FFF2-40B4-BE49-F238E27FC236}">
                    <a16:creationId xmlns:a16="http://schemas.microsoft.com/office/drawing/2014/main" id="{A78B6BD7-A823-4BB9-881B-75B2CEDC6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" y="1292"/>
                <a:ext cx="157" cy="96"/>
              </a:xfrm>
              <a:custGeom>
                <a:avLst/>
                <a:gdLst>
                  <a:gd name="T0" fmla="*/ 640 w 692"/>
                  <a:gd name="T1" fmla="*/ 132 h 422"/>
                  <a:gd name="T2" fmla="*/ 638 w 692"/>
                  <a:gd name="T3" fmla="*/ 84 h 422"/>
                  <a:gd name="T4" fmla="*/ 597 w 692"/>
                  <a:gd name="T5" fmla="*/ 52 h 422"/>
                  <a:gd name="T6" fmla="*/ 624 w 692"/>
                  <a:gd name="T7" fmla="*/ 28 h 422"/>
                  <a:gd name="T8" fmla="*/ 578 w 692"/>
                  <a:gd name="T9" fmla="*/ 49 h 422"/>
                  <a:gd name="T10" fmla="*/ 557 w 692"/>
                  <a:gd name="T11" fmla="*/ 17 h 422"/>
                  <a:gd name="T12" fmla="*/ 519 w 692"/>
                  <a:gd name="T13" fmla="*/ 15 h 422"/>
                  <a:gd name="T14" fmla="*/ 485 w 692"/>
                  <a:gd name="T15" fmla="*/ 62 h 422"/>
                  <a:gd name="T16" fmla="*/ 450 w 692"/>
                  <a:gd name="T17" fmla="*/ 72 h 422"/>
                  <a:gd name="T18" fmla="*/ 400 w 692"/>
                  <a:gd name="T19" fmla="*/ 51 h 422"/>
                  <a:gd name="T20" fmla="*/ 392 w 692"/>
                  <a:gd name="T21" fmla="*/ 102 h 422"/>
                  <a:gd name="T22" fmla="*/ 329 w 692"/>
                  <a:gd name="T23" fmla="*/ 69 h 422"/>
                  <a:gd name="T24" fmla="*/ 306 w 692"/>
                  <a:gd name="T25" fmla="*/ 87 h 422"/>
                  <a:gd name="T26" fmla="*/ 267 w 692"/>
                  <a:gd name="T27" fmla="*/ 83 h 422"/>
                  <a:gd name="T28" fmla="*/ 234 w 692"/>
                  <a:gd name="T29" fmla="*/ 137 h 422"/>
                  <a:gd name="T30" fmla="*/ 195 w 692"/>
                  <a:gd name="T31" fmla="*/ 153 h 422"/>
                  <a:gd name="T32" fmla="*/ 197 w 692"/>
                  <a:gd name="T33" fmla="*/ 93 h 422"/>
                  <a:gd name="T34" fmla="*/ 199 w 692"/>
                  <a:gd name="T35" fmla="*/ 48 h 422"/>
                  <a:gd name="T36" fmla="*/ 168 w 692"/>
                  <a:gd name="T37" fmla="*/ 32 h 422"/>
                  <a:gd name="T38" fmla="*/ 115 w 692"/>
                  <a:gd name="T39" fmla="*/ 0 h 422"/>
                  <a:gd name="T40" fmla="*/ 149 w 692"/>
                  <a:gd name="T41" fmla="*/ 25 h 422"/>
                  <a:gd name="T42" fmla="*/ 150 w 692"/>
                  <a:gd name="T43" fmla="*/ 72 h 422"/>
                  <a:gd name="T44" fmla="*/ 110 w 692"/>
                  <a:gd name="T45" fmla="*/ 60 h 422"/>
                  <a:gd name="T46" fmla="*/ 56 w 692"/>
                  <a:gd name="T47" fmla="*/ 46 h 422"/>
                  <a:gd name="T48" fmla="*/ 70 w 692"/>
                  <a:gd name="T49" fmla="*/ 87 h 422"/>
                  <a:gd name="T50" fmla="*/ 27 w 692"/>
                  <a:gd name="T51" fmla="*/ 103 h 422"/>
                  <a:gd name="T52" fmla="*/ 9 w 692"/>
                  <a:gd name="T53" fmla="*/ 109 h 422"/>
                  <a:gd name="T54" fmla="*/ 59 w 692"/>
                  <a:gd name="T55" fmla="*/ 136 h 422"/>
                  <a:gd name="T56" fmla="*/ 103 w 692"/>
                  <a:gd name="T57" fmla="*/ 120 h 422"/>
                  <a:gd name="T58" fmla="*/ 154 w 692"/>
                  <a:gd name="T59" fmla="*/ 138 h 422"/>
                  <a:gd name="T60" fmla="*/ 128 w 692"/>
                  <a:gd name="T61" fmla="*/ 171 h 422"/>
                  <a:gd name="T62" fmla="*/ 141 w 692"/>
                  <a:gd name="T63" fmla="*/ 191 h 422"/>
                  <a:gd name="T64" fmla="*/ 88 w 692"/>
                  <a:gd name="T65" fmla="*/ 195 h 422"/>
                  <a:gd name="T66" fmla="*/ 42 w 692"/>
                  <a:gd name="T67" fmla="*/ 196 h 422"/>
                  <a:gd name="T68" fmla="*/ 29 w 692"/>
                  <a:gd name="T69" fmla="*/ 225 h 422"/>
                  <a:gd name="T70" fmla="*/ 123 w 692"/>
                  <a:gd name="T71" fmla="*/ 234 h 422"/>
                  <a:gd name="T72" fmla="*/ 162 w 692"/>
                  <a:gd name="T73" fmla="*/ 262 h 422"/>
                  <a:gd name="T74" fmla="*/ 162 w 692"/>
                  <a:gd name="T75" fmla="*/ 280 h 422"/>
                  <a:gd name="T76" fmla="*/ 137 w 692"/>
                  <a:gd name="T77" fmla="*/ 304 h 422"/>
                  <a:gd name="T78" fmla="*/ 103 w 692"/>
                  <a:gd name="T79" fmla="*/ 308 h 422"/>
                  <a:gd name="T80" fmla="*/ 153 w 692"/>
                  <a:gd name="T81" fmla="*/ 368 h 422"/>
                  <a:gd name="T82" fmla="*/ 194 w 692"/>
                  <a:gd name="T83" fmla="*/ 359 h 422"/>
                  <a:gd name="T84" fmla="*/ 267 w 692"/>
                  <a:gd name="T85" fmla="*/ 391 h 422"/>
                  <a:gd name="T86" fmla="*/ 314 w 692"/>
                  <a:gd name="T87" fmla="*/ 412 h 422"/>
                  <a:gd name="T88" fmla="*/ 370 w 692"/>
                  <a:gd name="T89" fmla="*/ 388 h 422"/>
                  <a:gd name="T90" fmla="*/ 462 w 692"/>
                  <a:gd name="T91" fmla="*/ 361 h 422"/>
                  <a:gd name="T92" fmla="*/ 551 w 692"/>
                  <a:gd name="T93" fmla="*/ 312 h 422"/>
                  <a:gd name="T94" fmla="*/ 593 w 692"/>
                  <a:gd name="T95" fmla="*/ 278 h 422"/>
                  <a:gd name="T96" fmla="*/ 631 w 692"/>
                  <a:gd name="T97" fmla="*/ 249 h 422"/>
                  <a:gd name="T98" fmla="*/ 663 w 692"/>
                  <a:gd name="T99" fmla="*/ 248 h 422"/>
                  <a:gd name="T100" fmla="*/ 657 w 692"/>
                  <a:gd name="T101" fmla="*/ 169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2" h="422">
                    <a:moveTo>
                      <a:pt x="657" y="169"/>
                    </a:moveTo>
                    <a:cubicBezTo>
                      <a:pt x="665" y="159"/>
                      <a:pt x="692" y="168"/>
                      <a:pt x="679" y="148"/>
                    </a:cubicBezTo>
                    <a:cubicBezTo>
                      <a:pt x="672" y="138"/>
                      <a:pt x="652" y="137"/>
                      <a:pt x="640" y="132"/>
                    </a:cubicBezTo>
                    <a:lnTo>
                      <a:pt x="643" y="125"/>
                    </a:lnTo>
                    <a:cubicBezTo>
                      <a:pt x="637" y="116"/>
                      <a:pt x="602" y="119"/>
                      <a:pt x="620" y="97"/>
                    </a:cubicBezTo>
                    <a:cubicBezTo>
                      <a:pt x="625" y="92"/>
                      <a:pt x="636" y="93"/>
                      <a:pt x="638" y="84"/>
                    </a:cubicBezTo>
                    <a:cubicBezTo>
                      <a:pt x="642" y="74"/>
                      <a:pt x="636" y="71"/>
                      <a:pt x="629" y="65"/>
                    </a:cubicBezTo>
                    <a:cubicBezTo>
                      <a:pt x="622" y="60"/>
                      <a:pt x="619" y="71"/>
                      <a:pt x="611" y="69"/>
                    </a:cubicBezTo>
                    <a:cubicBezTo>
                      <a:pt x="603" y="67"/>
                      <a:pt x="593" y="58"/>
                      <a:pt x="597" y="52"/>
                    </a:cubicBezTo>
                    <a:cubicBezTo>
                      <a:pt x="603" y="45"/>
                      <a:pt x="609" y="51"/>
                      <a:pt x="614" y="44"/>
                    </a:cubicBezTo>
                    <a:lnTo>
                      <a:pt x="616" y="33"/>
                    </a:lnTo>
                    <a:lnTo>
                      <a:pt x="624" y="28"/>
                    </a:lnTo>
                    <a:cubicBezTo>
                      <a:pt x="628" y="23"/>
                      <a:pt x="634" y="22"/>
                      <a:pt x="624" y="17"/>
                    </a:cubicBezTo>
                    <a:cubicBezTo>
                      <a:pt x="616" y="14"/>
                      <a:pt x="610" y="18"/>
                      <a:pt x="604" y="22"/>
                    </a:cubicBezTo>
                    <a:cubicBezTo>
                      <a:pt x="595" y="30"/>
                      <a:pt x="586" y="41"/>
                      <a:pt x="578" y="49"/>
                    </a:cubicBezTo>
                    <a:cubicBezTo>
                      <a:pt x="573" y="54"/>
                      <a:pt x="571" y="62"/>
                      <a:pt x="563" y="56"/>
                    </a:cubicBezTo>
                    <a:cubicBezTo>
                      <a:pt x="556" y="50"/>
                      <a:pt x="565" y="46"/>
                      <a:pt x="565" y="38"/>
                    </a:cubicBezTo>
                    <a:cubicBezTo>
                      <a:pt x="565" y="28"/>
                      <a:pt x="564" y="24"/>
                      <a:pt x="557" y="17"/>
                    </a:cubicBezTo>
                    <a:cubicBezTo>
                      <a:pt x="551" y="12"/>
                      <a:pt x="544" y="9"/>
                      <a:pt x="537" y="10"/>
                    </a:cubicBezTo>
                    <a:cubicBezTo>
                      <a:pt x="533" y="11"/>
                      <a:pt x="532" y="14"/>
                      <a:pt x="529" y="16"/>
                    </a:cubicBezTo>
                    <a:cubicBezTo>
                      <a:pt x="525" y="17"/>
                      <a:pt x="520" y="14"/>
                      <a:pt x="519" y="15"/>
                    </a:cubicBezTo>
                    <a:cubicBezTo>
                      <a:pt x="514" y="18"/>
                      <a:pt x="513" y="24"/>
                      <a:pt x="513" y="30"/>
                    </a:cubicBezTo>
                    <a:cubicBezTo>
                      <a:pt x="512" y="36"/>
                      <a:pt x="521" y="44"/>
                      <a:pt x="515" y="49"/>
                    </a:cubicBezTo>
                    <a:cubicBezTo>
                      <a:pt x="505" y="57"/>
                      <a:pt x="496" y="67"/>
                      <a:pt x="485" y="62"/>
                    </a:cubicBezTo>
                    <a:cubicBezTo>
                      <a:pt x="478" y="60"/>
                      <a:pt x="483" y="43"/>
                      <a:pt x="475" y="43"/>
                    </a:cubicBezTo>
                    <a:cubicBezTo>
                      <a:pt x="468" y="42"/>
                      <a:pt x="470" y="56"/>
                      <a:pt x="466" y="61"/>
                    </a:cubicBezTo>
                    <a:cubicBezTo>
                      <a:pt x="463" y="66"/>
                      <a:pt x="457" y="70"/>
                      <a:pt x="450" y="72"/>
                    </a:cubicBezTo>
                    <a:cubicBezTo>
                      <a:pt x="437" y="75"/>
                      <a:pt x="441" y="72"/>
                      <a:pt x="436" y="64"/>
                    </a:cubicBezTo>
                    <a:cubicBezTo>
                      <a:pt x="432" y="59"/>
                      <a:pt x="430" y="48"/>
                      <a:pt x="422" y="46"/>
                    </a:cubicBezTo>
                    <a:cubicBezTo>
                      <a:pt x="420" y="46"/>
                      <a:pt x="404" y="50"/>
                      <a:pt x="400" y="51"/>
                    </a:cubicBezTo>
                    <a:cubicBezTo>
                      <a:pt x="394" y="69"/>
                      <a:pt x="401" y="79"/>
                      <a:pt x="405" y="96"/>
                    </a:cubicBezTo>
                    <a:cubicBezTo>
                      <a:pt x="408" y="106"/>
                      <a:pt x="401" y="129"/>
                      <a:pt x="393" y="137"/>
                    </a:cubicBezTo>
                    <a:cubicBezTo>
                      <a:pt x="388" y="125"/>
                      <a:pt x="397" y="114"/>
                      <a:pt x="392" y="102"/>
                    </a:cubicBezTo>
                    <a:cubicBezTo>
                      <a:pt x="386" y="89"/>
                      <a:pt x="382" y="79"/>
                      <a:pt x="379" y="65"/>
                    </a:cubicBezTo>
                    <a:cubicBezTo>
                      <a:pt x="376" y="50"/>
                      <a:pt x="371" y="38"/>
                      <a:pt x="355" y="48"/>
                    </a:cubicBezTo>
                    <a:cubicBezTo>
                      <a:pt x="345" y="54"/>
                      <a:pt x="343" y="66"/>
                      <a:pt x="329" y="69"/>
                    </a:cubicBezTo>
                    <a:cubicBezTo>
                      <a:pt x="326" y="78"/>
                      <a:pt x="331" y="85"/>
                      <a:pt x="328" y="94"/>
                    </a:cubicBezTo>
                    <a:cubicBezTo>
                      <a:pt x="325" y="100"/>
                      <a:pt x="317" y="106"/>
                      <a:pt x="310" y="111"/>
                    </a:cubicBezTo>
                    <a:cubicBezTo>
                      <a:pt x="304" y="106"/>
                      <a:pt x="306" y="94"/>
                      <a:pt x="306" y="87"/>
                    </a:cubicBezTo>
                    <a:cubicBezTo>
                      <a:pt x="284" y="83"/>
                      <a:pt x="309" y="39"/>
                      <a:pt x="280" y="45"/>
                    </a:cubicBezTo>
                    <a:cubicBezTo>
                      <a:pt x="276" y="51"/>
                      <a:pt x="271" y="57"/>
                      <a:pt x="267" y="62"/>
                    </a:cubicBezTo>
                    <a:cubicBezTo>
                      <a:pt x="261" y="73"/>
                      <a:pt x="264" y="73"/>
                      <a:pt x="267" y="83"/>
                    </a:cubicBezTo>
                    <a:cubicBezTo>
                      <a:pt x="271" y="98"/>
                      <a:pt x="278" y="119"/>
                      <a:pt x="267" y="133"/>
                    </a:cubicBezTo>
                    <a:cubicBezTo>
                      <a:pt x="256" y="148"/>
                      <a:pt x="259" y="136"/>
                      <a:pt x="251" y="131"/>
                    </a:cubicBezTo>
                    <a:cubicBezTo>
                      <a:pt x="244" y="125"/>
                      <a:pt x="240" y="128"/>
                      <a:pt x="234" y="137"/>
                    </a:cubicBezTo>
                    <a:cubicBezTo>
                      <a:pt x="229" y="144"/>
                      <a:pt x="225" y="150"/>
                      <a:pt x="222" y="157"/>
                    </a:cubicBezTo>
                    <a:cubicBezTo>
                      <a:pt x="219" y="164"/>
                      <a:pt x="221" y="177"/>
                      <a:pt x="213" y="178"/>
                    </a:cubicBezTo>
                    <a:cubicBezTo>
                      <a:pt x="212" y="166"/>
                      <a:pt x="204" y="163"/>
                      <a:pt x="195" y="153"/>
                    </a:cubicBezTo>
                    <a:cubicBezTo>
                      <a:pt x="190" y="147"/>
                      <a:pt x="204" y="141"/>
                      <a:pt x="210" y="136"/>
                    </a:cubicBezTo>
                    <a:cubicBezTo>
                      <a:pt x="218" y="126"/>
                      <a:pt x="207" y="126"/>
                      <a:pt x="198" y="116"/>
                    </a:cubicBezTo>
                    <a:cubicBezTo>
                      <a:pt x="192" y="108"/>
                      <a:pt x="191" y="101"/>
                      <a:pt x="197" y="93"/>
                    </a:cubicBezTo>
                    <a:cubicBezTo>
                      <a:pt x="202" y="86"/>
                      <a:pt x="215" y="86"/>
                      <a:pt x="212" y="75"/>
                    </a:cubicBezTo>
                    <a:cubicBezTo>
                      <a:pt x="210" y="66"/>
                      <a:pt x="207" y="71"/>
                      <a:pt x="207" y="56"/>
                    </a:cubicBezTo>
                    <a:lnTo>
                      <a:pt x="199" y="48"/>
                    </a:lnTo>
                    <a:cubicBezTo>
                      <a:pt x="195" y="48"/>
                      <a:pt x="192" y="56"/>
                      <a:pt x="189" y="54"/>
                    </a:cubicBezTo>
                    <a:cubicBezTo>
                      <a:pt x="184" y="52"/>
                      <a:pt x="184" y="44"/>
                      <a:pt x="181" y="41"/>
                    </a:cubicBezTo>
                    <a:cubicBezTo>
                      <a:pt x="177" y="36"/>
                      <a:pt x="172" y="36"/>
                      <a:pt x="168" y="32"/>
                    </a:cubicBezTo>
                    <a:cubicBezTo>
                      <a:pt x="160" y="24"/>
                      <a:pt x="166" y="4"/>
                      <a:pt x="154" y="1"/>
                    </a:cubicBezTo>
                    <a:cubicBezTo>
                      <a:pt x="149" y="0"/>
                      <a:pt x="141" y="5"/>
                      <a:pt x="135" y="5"/>
                    </a:cubicBezTo>
                    <a:cubicBezTo>
                      <a:pt x="128" y="5"/>
                      <a:pt x="122" y="0"/>
                      <a:pt x="115" y="0"/>
                    </a:cubicBezTo>
                    <a:cubicBezTo>
                      <a:pt x="98" y="0"/>
                      <a:pt x="98" y="23"/>
                      <a:pt x="112" y="20"/>
                    </a:cubicBezTo>
                    <a:cubicBezTo>
                      <a:pt x="123" y="18"/>
                      <a:pt x="121" y="15"/>
                      <a:pt x="130" y="17"/>
                    </a:cubicBezTo>
                    <a:cubicBezTo>
                      <a:pt x="135" y="18"/>
                      <a:pt x="149" y="19"/>
                      <a:pt x="149" y="25"/>
                    </a:cubicBezTo>
                    <a:cubicBezTo>
                      <a:pt x="148" y="36"/>
                      <a:pt x="135" y="27"/>
                      <a:pt x="127" y="27"/>
                    </a:cubicBezTo>
                    <a:cubicBezTo>
                      <a:pt x="114" y="26"/>
                      <a:pt x="116" y="26"/>
                      <a:pt x="126" y="34"/>
                    </a:cubicBezTo>
                    <a:cubicBezTo>
                      <a:pt x="139" y="45"/>
                      <a:pt x="163" y="58"/>
                      <a:pt x="150" y="72"/>
                    </a:cubicBezTo>
                    <a:cubicBezTo>
                      <a:pt x="144" y="78"/>
                      <a:pt x="143" y="62"/>
                      <a:pt x="138" y="57"/>
                    </a:cubicBezTo>
                    <a:cubicBezTo>
                      <a:pt x="134" y="54"/>
                      <a:pt x="130" y="52"/>
                      <a:pt x="126" y="53"/>
                    </a:cubicBezTo>
                    <a:cubicBezTo>
                      <a:pt x="119" y="54"/>
                      <a:pt x="115" y="65"/>
                      <a:pt x="110" y="60"/>
                    </a:cubicBezTo>
                    <a:cubicBezTo>
                      <a:pt x="102" y="51"/>
                      <a:pt x="93" y="32"/>
                      <a:pt x="82" y="29"/>
                    </a:cubicBezTo>
                    <a:cubicBezTo>
                      <a:pt x="74" y="27"/>
                      <a:pt x="88" y="46"/>
                      <a:pt x="83" y="52"/>
                    </a:cubicBezTo>
                    <a:cubicBezTo>
                      <a:pt x="77" y="57"/>
                      <a:pt x="49" y="28"/>
                      <a:pt x="56" y="46"/>
                    </a:cubicBezTo>
                    <a:cubicBezTo>
                      <a:pt x="61" y="59"/>
                      <a:pt x="86" y="66"/>
                      <a:pt x="75" y="73"/>
                    </a:cubicBezTo>
                    <a:cubicBezTo>
                      <a:pt x="68" y="77"/>
                      <a:pt x="63" y="72"/>
                      <a:pt x="54" y="73"/>
                    </a:cubicBezTo>
                    <a:cubicBezTo>
                      <a:pt x="39" y="76"/>
                      <a:pt x="62" y="82"/>
                      <a:pt x="70" y="87"/>
                    </a:cubicBezTo>
                    <a:cubicBezTo>
                      <a:pt x="76" y="91"/>
                      <a:pt x="70" y="108"/>
                      <a:pt x="62" y="106"/>
                    </a:cubicBezTo>
                    <a:cubicBezTo>
                      <a:pt x="56" y="105"/>
                      <a:pt x="48" y="90"/>
                      <a:pt x="42" y="88"/>
                    </a:cubicBezTo>
                    <a:cubicBezTo>
                      <a:pt x="32" y="85"/>
                      <a:pt x="23" y="92"/>
                      <a:pt x="27" y="103"/>
                    </a:cubicBezTo>
                    <a:lnTo>
                      <a:pt x="38" y="110"/>
                    </a:lnTo>
                    <a:cubicBezTo>
                      <a:pt x="40" y="114"/>
                      <a:pt x="43" y="118"/>
                      <a:pt x="42" y="124"/>
                    </a:cubicBezTo>
                    <a:cubicBezTo>
                      <a:pt x="39" y="138"/>
                      <a:pt x="28" y="110"/>
                      <a:pt x="9" y="109"/>
                    </a:cubicBezTo>
                    <a:cubicBezTo>
                      <a:pt x="0" y="108"/>
                      <a:pt x="2" y="114"/>
                      <a:pt x="5" y="119"/>
                    </a:cubicBezTo>
                    <a:cubicBezTo>
                      <a:pt x="9" y="125"/>
                      <a:pt x="16" y="133"/>
                      <a:pt x="27" y="139"/>
                    </a:cubicBezTo>
                    <a:cubicBezTo>
                      <a:pt x="38" y="145"/>
                      <a:pt x="48" y="143"/>
                      <a:pt x="59" y="136"/>
                    </a:cubicBezTo>
                    <a:cubicBezTo>
                      <a:pt x="67" y="130"/>
                      <a:pt x="82" y="106"/>
                      <a:pt x="90" y="113"/>
                    </a:cubicBezTo>
                    <a:cubicBezTo>
                      <a:pt x="92" y="116"/>
                      <a:pt x="89" y="122"/>
                      <a:pt x="93" y="124"/>
                    </a:cubicBezTo>
                    <a:cubicBezTo>
                      <a:pt x="96" y="125"/>
                      <a:pt x="100" y="119"/>
                      <a:pt x="103" y="120"/>
                    </a:cubicBezTo>
                    <a:cubicBezTo>
                      <a:pt x="110" y="124"/>
                      <a:pt x="109" y="138"/>
                      <a:pt x="118" y="134"/>
                    </a:cubicBezTo>
                    <a:cubicBezTo>
                      <a:pt x="121" y="132"/>
                      <a:pt x="119" y="115"/>
                      <a:pt x="135" y="128"/>
                    </a:cubicBezTo>
                    <a:cubicBezTo>
                      <a:pt x="145" y="135"/>
                      <a:pt x="137" y="121"/>
                      <a:pt x="154" y="138"/>
                    </a:cubicBezTo>
                    <a:cubicBezTo>
                      <a:pt x="162" y="147"/>
                      <a:pt x="187" y="132"/>
                      <a:pt x="179" y="146"/>
                    </a:cubicBezTo>
                    <a:cubicBezTo>
                      <a:pt x="176" y="151"/>
                      <a:pt x="170" y="153"/>
                      <a:pt x="166" y="154"/>
                    </a:cubicBezTo>
                    <a:cubicBezTo>
                      <a:pt x="149" y="160"/>
                      <a:pt x="124" y="155"/>
                      <a:pt x="128" y="171"/>
                    </a:cubicBezTo>
                    <a:cubicBezTo>
                      <a:pt x="132" y="187"/>
                      <a:pt x="154" y="163"/>
                      <a:pt x="170" y="164"/>
                    </a:cubicBezTo>
                    <a:cubicBezTo>
                      <a:pt x="177" y="165"/>
                      <a:pt x="173" y="181"/>
                      <a:pt x="168" y="186"/>
                    </a:cubicBezTo>
                    <a:cubicBezTo>
                      <a:pt x="161" y="191"/>
                      <a:pt x="149" y="189"/>
                      <a:pt x="141" y="191"/>
                    </a:cubicBezTo>
                    <a:cubicBezTo>
                      <a:pt x="134" y="192"/>
                      <a:pt x="122" y="197"/>
                      <a:pt x="115" y="195"/>
                    </a:cubicBezTo>
                    <a:cubicBezTo>
                      <a:pt x="106" y="192"/>
                      <a:pt x="105" y="185"/>
                      <a:pt x="100" y="178"/>
                    </a:cubicBezTo>
                    <a:cubicBezTo>
                      <a:pt x="93" y="184"/>
                      <a:pt x="97" y="191"/>
                      <a:pt x="88" y="195"/>
                    </a:cubicBezTo>
                    <a:cubicBezTo>
                      <a:pt x="80" y="198"/>
                      <a:pt x="71" y="192"/>
                      <a:pt x="63" y="194"/>
                    </a:cubicBezTo>
                    <a:cubicBezTo>
                      <a:pt x="59" y="195"/>
                      <a:pt x="57" y="201"/>
                      <a:pt x="53" y="201"/>
                    </a:cubicBezTo>
                    <a:cubicBezTo>
                      <a:pt x="48" y="202"/>
                      <a:pt x="46" y="197"/>
                      <a:pt x="42" y="196"/>
                    </a:cubicBezTo>
                    <a:cubicBezTo>
                      <a:pt x="33" y="194"/>
                      <a:pt x="28" y="198"/>
                      <a:pt x="19" y="199"/>
                    </a:cubicBezTo>
                    <a:cubicBezTo>
                      <a:pt x="18" y="205"/>
                      <a:pt x="21" y="207"/>
                      <a:pt x="23" y="212"/>
                    </a:cubicBezTo>
                    <a:lnTo>
                      <a:pt x="29" y="225"/>
                    </a:lnTo>
                    <a:cubicBezTo>
                      <a:pt x="38" y="234"/>
                      <a:pt x="46" y="225"/>
                      <a:pt x="56" y="225"/>
                    </a:cubicBezTo>
                    <a:cubicBezTo>
                      <a:pt x="67" y="226"/>
                      <a:pt x="77" y="230"/>
                      <a:pt x="90" y="231"/>
                    </a:cubicBezTo>
                    <a:cubicBezTo>
                      <a:pt x="101" y="231"/>
                      <a:pt x="112" y="234"/>
                      <a:pt x="123" y="234"/>
                    </a:cubicBezTo>
                    <a:cubicBezTo>
                      <a:pt x="123" y="239"/>
                      <a:pt x="119" y="242"/>
                      <a:pt x="115" y="244"/>
                    </a:cubicBezTo>
                    <a:cubicBezTo>
                      <a:pt x="123" y="250"/>
                      <a:pt x="122" y="264"/>
                      <a:pt x="132" y="267"/>
                    </a:cubicBezTo>
                    <a:cubicBezTo>
                      <a:pt x="140" y="269"/>
                      <a:pt x="152" y="261"/>
                      <a:pt x="162" y="262"/>
                    </a:cubicBezTo>
                    <a:cubicBezTo>
                      <a:pt x="159" y="267"/>
                      <a:pt x="155" y="271"/>
                      <a:pt x="150" y="275"/>
                    </a:cubicBezTo>
                    <a:lnTo>
                      <a:pt x="137" y="284"/>
                    </a:lnTo>
                    <a:cubicBezTo>
                      <a:pt x="133" y="296"/>
                      <a:pt x="158" y="291"/>
                      <a:pt x="162" y="280"/>
                    </a:cubicBezTo>
                    <a:cubicBezTo>
                      <a:pt x="170" y="281"/>
                      <a:pt x="186" y="281"/>
                      <a:pt x="187" y="291"/>
                    </a:cubicBezTo>
                    <a:cubicBezTo>
                      <a:pt x="176" y="291"/>
                      <a:pt x="170" y="291"/>
                      <a:pt x="161" y="296"/>
                    </a:cubicBezTo>
                    <a:cubicBezTo>
                      <a:pt x="152" y="302"/>
                      <a:pt x="149" y="304"/>
                      <a:pt x="137" y="304"/>
                    </a:cubicBezTo>
                    <a:cubicBezTo>
                      <a:pt x="137" y="308"/>
                      <a:pt x="135" y="310"/>
                      <a:pt x="135" y="313"/>
                    </a:cubicBezTo>
                    <a:cubicBezTo>
                      <a:pt x="131" y="316"/>
                      <a:pt x="122" y="325"/>
                      <a:pt x="116" y="324"/>
                    </a:cubicBezTo>
                    <a:cubicBezTo>
                      <a:pt x="108" y="323"/>
                      <a:pt x="107" y="314"/>
                      <a:pt x="103" y="308"/>
                    </a:cubicBezTo>
                    <a:cubicBezTo>
                      <a:pt x="81" y="307"/>
                      <a:pt x="91" y="334"/>
                      <a:pt x="93" y="348"/>
                    </a:cubicBezTo>
                    <a:cubicBezTo>
                      <a:pt x="95" y="373"/>
                      <a:pt x="110" y="360"/>
                      <a:pt x="129" y="364"/>
                    </a:cubicBezTo>
                    <a:cubicBezTo>
                      <a:pt x="135" y="365"/>
                      <a:pt x="146" y="371"/>
                      <a:pt x="153" y="368"/>
                    </a:cubicBezTo>
                    <a:cubicBezTo>
                      <a:pt x="161" y="366"/>
                      <a:pt x="161" y="356"/>
                      <a:pt x="171" y="356"/>
                    </a:cubicBezTo>
                    <a:cubicBezTo>
                      <a:pt x="174" y="357"/>
                      <a:pt x="178" y="362"/>
                      <a:pt x="182" y="363"/>
                    </a:cubicBezTo>
                    <a:cubicBezTo>
                      <a:pt x="188" y="364"/>
                      <a:pt x="189" y="359"/>
                      <a:pt x="194" y="359"/>
                    </a:cubicBezTo>
                    <a:cubicBezTo>
                      <a:pt x="201" y="359"/>
                      <a:pt x="210" y="363"/>
                      <a:pt x="219" y="363"/>
                    </a:cubicBezTo>
                    <a:cubicBezTo>
                      <a:pt x="223" y="377"/>
                      <a:pt x="232" y="396"/>
                      <a:pt x="248" y="399"/>
                    </a:cubicBezTo>
                    <a:cubicBezTo>
                      <a:pt x="258" y="401"/>
                      <a:pt x="259" y="391"/>
                      <a:pt x="267" y="391"/>
                    </a:cubicBezTo>
                    <a:cubicBezTo>
                      <a:pt x="276" y="391"/>
                      <a:pt x="284" y="402"/>
                      <a:pt x="291" y="404"/>
                    </a:cubicBezTo>
                    <a:cubicBezTo>
                      <a:pt x="296" y="406"/>
                      <a:pt x="301" y="404"/>
                      <a:pt x="305" y="406"/>
                    </a:cubicBezTo>
                    <a:cubicBezTo>
                      <a:pt x="310" y="407"/>
                      <a:pt x="310" y="410"/>
                      <a:pt x="314" y="412"/>
                    </a:cubicBezTo>
                    <a:cubicBezTo>
                      <a:pt x="323" y="416"/>
                      <a:pt x="331" y="417"/>
                      <a:pt x="341" y="418"/>
                    </a:cubicBezTo>
                    <a:cubicBezTo>
                      <a:pt x="347" y="418"/>
                      <a:pt x="360" y="422"/>
                      <a:pt x="366" y="416"/>
                    </a:cubicBezTo>
                    <a:cubicBezTo>
                      <a:pt x="372" y="410"/>
                      <a:pt x="368" y="396"/>
                      <a:pt x="370" y="388"/>
                    </a:cubicBezTo>
                    <a:cubicBezTo>
                      <a:pt x="391" y="383"/>
                      <a:pt x="380" y="417"/>
                      <a:pt x="401" y="395"/>
                    </a:cubicBezTo>
                    <a:cubicBezTo>
                      <a:pt x="410" y="385"/>
                      <a:pt x="412" y="361"/>
                      <a:pt x="429" y="366"/>
                    </a:cubicBezTo>
                    <a:cubicBezTo>
                      <a:pt x="422" y="396"/>
                      <a:pt x="453" y="367"/>
                      <a:pt x="462" y="361"/>
                    </a:cubicBezTo>
                    <a:cubicBezTo>
                      <a:pt x="472" y="356"/>
                      <a:pt x="479" y="360"/>
                      <a:pt x="488" y="357"/>
                    </a:cubicBezTo>
                    <a:cubicBezTo>
                      <a:pt x="494" y="354"/>
                      <a:pt x="502" y="346"/>
                      <a:pt x="508" y="342"/>
                    </a:cubicBezTo>
                    <a:cubicBezTo>
                      <a:pt x="523" y="331"/>
                      <a:pt x="534" y="318"/>
                      <a:pt x="551" y="312"/>
                    </a:cubicBezTo>
                    <a:cubicBezTo>
                      <a:pt x="558" y="310"/>
                      <a:pt x="573" y="310"/>
                      <a:pt x="578" y="304"/>
                    </a:cubicBezTo>
                    <a:cubicBezTo>
                      <a:pt x="584" y="297"/>
                      <a:pt x="576" y="279"/>
                      <a:pt x="588" y="277"/>
                    </a:cubicBezTo>
                    <a:lnTo>
                      <a:pt x="593" y="278"/>
                    </a:lnTo>
                    <a:cubicBezTo>
                      <a:pt x="595" y="288"/>
                      <a:pt x="606" y="299"/>
                      <a:pt x="617" y="294"/>
                    </a:cubicBezTo>
                    <a:cubicBezTo>
                      <a:pt x="631" y="287"/>
                      <a:pt x="620" y="270"/>
                      <a:pt x="623" y="260"/>
                    </a:cubicBezTo>
                    <a:cubicBezTo>
                      <a:pt x="625" y="254"/>
                      <a:pt x="631" y="258"/>
                      <a:pt x="631" y="249"/>
                    </a:cubicBezTo>
                    <a:cubicBezTo>
                      <a:pt x="631" y="243"/>
                      <a:pt x="621" y="241"/>
                      <a:pt x="627" y="234"/>
                    </a:cubicBezTo>
                    <a:cubicBezTo>
                      <a:pt x="636" y="222"/>
                      <a:pt x="644" y="245"/>
                      <a:pt x="646" y="251"/>
                    </a:cubicBezTo>
                    <a:cubicBezTo>
                      <a:pt x="654" y="268"/>
                      <a:pt x="663" y="248"/>
                      <a:pt x="663" y="248"/>
                    </a:cubicBezTo>
                    <a:cubicBezTo>
                      <a:pt x="673" y="233"/>
                      <a:pt x="662" y="223"/>
                      <a:pt x="654" y="211"/>
                    </a:cubicBezTo>
                    <a:cubicBezTo>
                      <a:pt x="648" y="202"/>
                      <a:pt x="649" y="199"/>
                      <a:pt x="652" y="190"/>
                    </a:cubicBezTo>
                    <a:lnTo>
                      <a:pt x="657" y="1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459">
                <a:extLst>
                  <a:ext uri="{FF2B5EF4-FFF2-40B4-BE49-F238E27FC236}">
                    <a16:creationId xmlns:a16="http://schemas.microsoft.com/office/drawing/2014/main" id="{E2A7B51A-DDE0-476B-B417-FAEF296DE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6" y="1385"/>
                <a:ext cx="4" cy="6"/>
              </a:xfrm>
              <a:custGeom>
                <a:avLst/>
                <a:gdLst>
                  <a:gd name="T0" fmla="*/ 12 w 18"/>
                  <a:gd name="T1" fmla="*/ 1 h 24"/>
                  <a:gd name="T2" fmla="*/ 1 w 18"/>
                  <a:gd name="T3" fmla="*/ 9 h 24"/>
                  <a:gd name="T4" fmla="*/ 9 w 18"/>
                  <a:gd name="T5" fmla="*/ 23 h 24"/>
                  <a:gd name="T6" fmla="*/ 16 w 18"/>
                  <a:gd name="T7" fmla="*/ 13 h 24"/>
                  <a:gd name="T8" fmla="*/ 12 w 18"/>
                  <a:gd name="T9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2" y="1"/>
                    </a:moveTo>
                    <a:cubicBezTo>
                      <a:pt x="7" y="2"/>
                      <a:pt x="3" y="2"/>
                      <a:pt x="1" y="9"/>
                    </a:cubicBezTo>
                    <a:cubicBezTo>
                      <a:pt x="0" y="17"/>
                      <a:pt x="0" y="24"/>
                      <a:pt x="9" y="23"/>
                    </a:cubicBezTo>
                    <a:cubicBezTo>
                      <a:pt x="9" y="23"/>
                      <a:pt x="16" y="20"/>
                      <a:pt x="16" y="13"/>
                    </a:cubicBezTo>
                    <a:cubicBezTo>
                      <a:pt x="15" y="6"/>
                      <a:pt x="18" y="0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460">
                <a:extLst>
                  <a:ext uri="{FF2B5EF4-FFF2-40B4-BE49-F238E27FC236}">
                    <a16:creationId xmlns:a16="http://schemas.microsoft.com/office/drawing/2014/main" id="{1D9556E9-E883-4175-8D65-2D99C6F21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729"/>
                <a:ext cx="110" cy="72"/>
              </a:xfrm>
              <a:custGeom>
                <a:avLst/>
                <a:gdLst>
                  <a:gd name="T0" fmla="*/ 445 w 482"/>
                  <a:gd name="T1" fmla="*/ 71 h 321"/>
                  <a:gd name="T2" fmla="*/ 401 w 482"/>
                  <a:gd name="T3" fmla="*/ 66 h 321"/>
                  <a:gd name="T4" fmla="*/ 357 w 482"/>
                  <a:gd name="T5" fmla="*/ 57 h 321"/>
                  <a:gd name="T6" fmla="*/ 355 w 482"/>
                  <a:gd name="T7" fmla="*/ 48 h 321"/>
                  <a:gd name="T8" fmla="*/ 341 w 482"/>
                  <a:gd name="T9" fmla="*/ 32 h 321"/>
                  <a:gd name="T10" fmla="*/ 323 w 482"/>
                  <a:gd name="T11" fmla="*/ 45 h 321"/>
                  <a:gd name="T12" fmla="*/ 315 w 482"/>
                  <a:gd name="T13" fmla="*/ 33 h 321"/>
                  <a:gd name="T14" fmla="*/ 299 w 482"/>
                  <a:gd name="T15" fmla="*/ 54 h 321"/>
                  <a:gd name="T16" fmla="*/ 297 w 482"/>
                  <a:gd name="T17" fmla="*/ 80 h 321"/>
                  <a:gd name="T18" fmla="*/ 277 w 482"/>
                  <a:gd name="T19" fmla="*/ 76 h 321"/>
                  <a:gd name="T20" fmla="*/ 263 w 482"/>
                  <a:gd name="T21" fmla="*/ 70 h 321"/>
                  <a:gd name="T22" fmla="*/ 267 w 482"/>
                  <a:gd name="T23" fmla="*/ 40 h 321"/>
                  <a:gd name="T24" fmla="*/ 231 w 482"/>
                  <a:gd name="T25" fmla="*/ 0 h 321"/>
                  <a:gd name="T26" fmla="*/ 243 w 482"/>
                  <a:gd name="T27" fmla="*/ 27 h 321"/>
                  <a:gd name="T28" fmla="*/ 227 w 482"/>
                  <a:gd name="T29" fmla="*/ 24 h 321"/>
                  <a:gd name="T30" fmla="*/ 233 w 482"/>
                  <a:gd name="T31" fmla="*/ 74 h 321"/>
                  <a:gd name="T32" fmla="*/ 242 w 482"/>
                  <a:gd name="T33" fmla="*/ 119 h 321"/>
                  <a:gd name="T34" fmla="*/ 209 w 482"/>
                  <a:gd name="T35" fmla="*/ 102 h 321"/>
                  <a:gd name="T36" fmla="*/ 200 w 482"/>
                  <a:gd name="T37" fmla="*/ 72 h 321"/>
                  <a:gd name="T38" fmla="*/ 151 w 482"/>
                  <a:gd name="T39" fmla="*/ 81 h 321"/>
                  <a:gd name="T40" fmla="*/ 141 w 482"/>
                  <a:gd name="T41" fmla="*/ 61 h 321"/>
                  <a:gd name="T42" fmla="*/ 128 w 482"/>
                  <a:gd name="T43" fmla="*/ 42 h 321"/>
                  <a:gd name="T44" fmla="*/ 104 w 482"/>
                  <a:gd name="T45" fmla="*/ 10 h 321"/>
                  <a:gd name="T46" fmla="*/ 87 w 482"/>
                  <a:gd name="T47" fmla="*/ 8 h 321"/>
                  <a:gd name="T48" fmla="*/ 77 w 482"/>
                  <a:gd name="T49" fmla="*/ 45 h 321"/>
                  <a:gd name="T50" fmla="*/ 94 w 482"/>
                  <a:gd name="T51" fmla="*/ 81 h 321"/>
                  <a:gd name="T52" fmla="*/ 73 w 482"/>
                  <a:gd name="T53" fmla="*/ 62 h 321"/>
                  <a:gd name="T54" fmla="*/ 67 w 482"/>
                  <a:gd name="T55" fmla="*/ 123 h 321"/>
                  <a:gd name="T56" fmla="*/ 58 w 482"/>
                  <a:gd name="T57" fmla="*/ 96 h 321"/>
                  <a:gd name="T58" fmla="*/ 19 w 482"/>
                  <a:gd name="T59" fmla="*/ 94 h 321"/>
                  <a:gd name="T60" fmla="*/ 34 w 482"/>
                  <a:gd name="T61" fmla="*/ 119 h 321"/>
                  <a:gd name="T62" fmla="*/ 29 w 482"/>
                  <a:gd name="T63" fmla="*/ 122 h 321"/>
                  <a:gd name="T64" fmla="*/ 51 w 482"/>
                  <a:gd name="T65" fmla="*/ 136 h 321"/>
                  <a:gd name="T66" fmla="*/ 32 w 482"/>
                  <a:gd name="T67" fmla="*/ 154 h 321"/>
                  <a:gd name="T68" fmla="*/ 71 w 482"/>
                  <a:gd name="T69" fmla="*/ 191 h 321"/>
                  <a:gd name="T70" fmla="*/ 141 w 482"/>
                  <a:gd name="T71" fmla="*/ 194 h 321"/>
                  <a:gd name="T72" fmla="*/ 216 w 482"/>
                  <a:gd name="T73" fmla="*/ 180 h 321"/>
                  <a:gd name="T74" fmla="*/ 159 w 482"/>
                  <a:gd name="T75" fmla="*/ 202 h 321"/>
                  <a:gd name="T76" fmla="*/ 190 w 482"/>
                  <a:gd name="T77" fmla="*/ 227 h 321"/>
                  <a:gd name="T78" fmla="*/ 151 w 482"/>
                  <a:gd name="T79" fmla="*/ 227 h 321"/>
                  <a:gd name="T80" fmla="*/ 130 w 482"/>
                  <a:gd name="T81" fmla="*/ 240 h 321"/>
                  <a:gd name="T82" fmla="*/ 174 w 482"/>
                  <a:gd name="T83" fmla="*/ 252 h 321"/>
                  <a:gd name="T84" fmla="*/ 183 w 482"/>
                  <a:gd name="T85" fmla="*/ 280 h 321"/>
                  <a:gd name="T86" fmla="*/ 233 w 482"/>
                  <a:gd name="T87" fmla="*/ 280 h 321"/>
                  <a:gd name="T88" fmla="*/ 284 w 482"/>
                  <a:gd name="T89" fmla="*/ 270 h 321"/>
                  <a:gd name="T90" fmla="*/ 287 w 482"/>
                  <a:gd name="T91" fmla="*/ 310 h 321"/>
                  <a:gd name="T92" fmla="*/ 349 w 482"/>
                  <a:gd name="T93" fmla="*/ 304 h 321"/>
                  <a:gd name="T94" fmla="*/ 352 w 482"/>
                  <a:gd name="T95" fmla="*/ 271 h 321"/>
                  <a:gd name="T96" fmla="*/ 383 w 482"/>
                  <a:gd name="T97" fmla="*/ 272 h 321"/>
                  <a:gd name="T98" fmla="*/ 411 w 482"/>
                  <a:gd name="T99" fmla="*/ 276 h 321"/>
                  <a:gd name="T100" fmla="*/ 429 w 482"/>
                  <a:gd name="T101" fmla="*/ 262 h 321"/>
                  <a:gd name="T102" fmla="*/ 425 w 482"/>
                  <a:gd name="T103" fmla="*/ 240 h 321"/>
                  <a:gd name="T104" fmla="*/ 437 w 482"/>
                  <a:gd name="T105" fmla="*/ 204 h 321"/>
                  <a:gd name="T106" fmla="*/ 481 w 482"/>
                  <a:gd name="T107" fmla="*/ 136 h 321"/>
                  <a:gd name="T108" fmla="*/ 479 w 482"/>
                  <a:gd name="T109" fmla="*/ 94 h 321"/>
                  <a:gd name="T110" fmla="*/ 445 w 482"/>
                  <a:gd name="T111" fmla="*/ 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2" h="321">
                    <a:moveTo>
                      <a:pt x="445" y="71"/>
                    </a:moveTo>
                    <a:cubicBezTo>
                      <a:pt x="432" y="68"/>
                      <a:pt x="416" y="68"/>
                      <a:pt x="401" y="66"/>
                    </a:cubicBezTo>
                    <a:cubicBezTo>
                      <a:pt x="386" y="63"/>
                      <a:pt x="374" y="57"/>
                      <a:pt x="357" y="57"/>
                    </a:cubicBezTo>
                    <a:cubicBezTo>
                      <a:pt x="357" y="54"/>
                      <a:pt x="355" y="52"/>
                      <a:pt x="355" y="48"/>
                    </a:cubicBezTo>
                    <a:cubicBezTo>
                      <a:pt x="343" y="53"/>
                      <a:pt x="338" y="44"/>
                      <a:pt x="341" y="32"/>
                    </a:cubicBezTo>
                    <a:cubicBezTo>
                      <a:pt x="332" y="31"/>
                      <a:pt x="327" y="39"/>
                      <a:pt x="323" y="45"/>
                    </a:cubicBezTo>
                    <a:cubicBezTo>
                      <a:pt x="322" y="41"/>
                      <a:pt x="316" y="37"/>
                      <a:pt x="315" y="33"/>
                    </a:cubicBezTo>
                    <a:cubicBezTo>
                      <a:pt x="306" y="39"/>
                      <a:pt x="307" y="48"/>
                      <a:pt x="299" y="54"/>
                    </a:cubicBezTo>
                    <a:cubicBezTo>
                      <a:pt x="299" y="59"/>
                      <a:pt x="299" y="76"/>
                      <a:pt x="297" y="80"/>
                    </a:cubicBezTo>
                    <a:cubicBezTo>
                      <a:pt x="291" y="88"/>
                      <a:pt x="280" y="88"/>
                      <a:pt x="277" y="76"/>
                    </a:cubicBezTo>
                    <a:cubicBezTo>
                      <a:pt x="271" y="91"/>
                      <a:pt x="264" y="79"/>
                      <a:pt x="263" y="70"/>
                    </a:cubicBezTo>
                    <a:cubicBezTo>
                      <a:pt x="261" y="59"/>
                      <a:pt x="268" y="51"/>
                      <a:pt x="267" y="40"/>
                    </a:cubicBezTo>
                    <a:cubicBezTo>
                      <a:pt x="264" y="25"/>
                      <a:pt x="247" y="2"/>
                      <a:pt x="231" y="0"/>
                    </a:cubicBezTo>
                    <a:cubicBezTo>
                      <a:pt x="230" y="11"/>
                      <a:pt x="237" y="19"/>
                      <a:pt x="243" y="27"/>
                    </a:cubicBezTo>
                    <a:cubicBezTo>
                      <a:pt x="238" y="26"/>
                      <a:pt x="232" y="26"/>
                      <a:pt x="227" y="24"/>
                    </a:cubicBezTo>
                    <a:cubicBezTo>
                      <a:pt x="224" y="36"/>
                      <a:pt x="231" y="59"/>
                      <a:pt x="233" y="74"/>
                    </a:cubicBezTo>
                    <a:cubicBezTo>
                      <a:pt x="234" y="89"/>
                      <a:pt x="245" y="103"/>
                      <a:pt x="242" y="119"/>
                    </a:cubicBezTo>
                    <a:cubicBezTo>
                      <a:pt x="230" y="122"/>
                      <a:pt x="217" y="108"/>
                      <a:pt x="209" y="102"/>
                    </a:cubicBezTo>
                    <a:cubicBezTo>
                      <a:pt x="190" y="87"/>
                      <a:pt x="204" y="93"/>
                      <a:pt x="200" y="72"/>
                    </a:cubicBezTo>
                    <a:cubicBezTo>
                      <a:pt x="186" y="71"/>
                      <a:pt x="166" y="90"/>
                      <a:pt x="151" y="81"/>
                    </a:cubicBezTo>
                    <a:cubicBezTo>
                      <a:pt x="146" y="78"/>
                      <a:pt x="144" y="66"/>
                      <a:pt x="141" y="61"/>
                    </a:cubicBezTo>
                    <a:cubicBezTo>
                      <a:pt x="136" y="54"/>
                      <a:pt x="126" y="59"/>
                      <a:pt x="128" y="42"/>
                    </a:cubicBezTo>
                    <a:cubicBezTo>
                      <a:pt x="108" y="43"/>
                      <a:pt x="103" y="27"/>
                      <a:pt x="104" y="10"/>
                    </a:cubicBezTo>
                    <a:cubicBezTo>
                      <a:pt x="100" y="8"/>
                      <a:pt x="92" y="7"/>
                      <a:pt x="87" y="8"/>
                    </a:cubicBezTo>
                    <a:cubicBezTo>
                      <a:pt x="84" y="21"/>
                      <a:pt x="73" y="33"/>
                      <a:pt x="77" y="45"/>
                    </a:cubicBezTo>
                    <a:cubicBezTo>
                      <a:pt x="82" y="61"/>
                      <a:pt x="99" y="60"/>
                      <a:pt x="94" y="81"/>
                    </a:cubicBezTo>
                    <a:cubicBezTo>
                      <a:pt x="79" y="86"/>
                      <a:pt x="78" y="70"/>
                      <a:pt x="73" y="62"/>
                    </a:cubicBezTo>
                    <a:cubicBezTo>
                      <a:pt x="72" y="81"/>
                      <a:pt x="96" y="118"/>
                      <a:pt x="67" y="123"/>
                    </a:cubicBezTo>
                    <a:cubicBezTo>
                      <a:pt x="62" y="115"/>
                      <a:pt x="59" y="105"/>
                      <a:pt x="58" y="96"/>
                    </a:cubicBezTo>
                    <a:cubicBezTo>
                      <a:pt x="47" y="99"/>
                      <a:pt x="28" y="88"/>
                      <a:pt x="19" y="94"/>
                    </a:cubicBezTo>
                    <a:cubicBezTo>
                      <a:pt x="0" y="107"/>
                      <a:pt x="36" y="108"/>
                      <a:pt x="34" y="119"/>
                    </a:cubicBezTo>
                    <a:lnTo>
                      <a:pt x="29" y="122"/>
                    </a:lnTo>
                    <a:cubicBezTo>
                      <a:pt x="37" y="126"/>
                      <a:pt x="51" y="126"/>
                      <a:pt x="51" y="136"/>
                    </a:cubicBezTo>
                    <a:cubicBezTo>
                      <a:pt x="50" y="145"/>
                      <a:pt x="34" y="143"/>
                      <a:pt x="32" y="154"/>
                    </a:cubicBezTo>
                    <a:cubicBezTo>
                      <a:pt x="30" y="174"/>
                      <a:pt x="67" y="173"/>
                      <a:pt x="71" y="191"/>
                    </a:cubicBezTo>
                    <a:cubicBezTo>
                      <a:pt x="92" y="199"/>
                      <a:pt x="122" y="202"/>
                      <a:pt x="141" y="194"/>
                    </a:cubicBezTo>
                    <a:cubicBezTo>
                      <a:pt x="164" y="183"/>
                      <a:pt x="189" y="179"/>
                      <a:pt x="216" y="180"/>
                    </a:cubicBezTo>
                    <a:cubicBezTo>
                      <a:pt x="221" y="218"/>
                      <a:pt x="181" y="201"/>
                      <a:pt x="159" y="202"/>
                    </a:cubicBezTo>
                    <a:cubicBezTo>
                      <a:pt x="156" y="228"/>
                      <a:pt x="191" y="206"/>
                      <a:pt x="190" y="227"/>
                    </a:cubicBezTo>
                    <a:cubicBezTo>
                      <a:pt x="179" y="233"/>
                      <a:pt x="164" y="227"/>
                      <a:pt x="151" y="227"/>
                    </a:cubicBezTo>
                    <a:cubicBezTo>
                      <a:pt x="128" y="193"/>
                      <a:pt x="83" y="235"/>
                      <a:pt x="130" y="240"/>
                    </a:cubicBezTo>
                    <a:cubicBezTo>
                      <a:pt x="143" y="265"/>
                      <a:pt x="151" y="259"/>
                      <a:pt x="174" y="252"/>
                    </a:cubicBezTo>
                    <a:cubicBezTo>
                      <a:pt x="173" y="263"/>
                      <a:pt x="179" y="271"/>
                      <a:pt x="183" y="280"/>
                    </a:cubicBezTo>
                    <a:cubicBezTo>
                      <a:pt x="196" y="287"/>
                      <a:pt x="218" y="280"/>
                      <a:pt x="233" y="280"/>
                    </a:cubicBezTo>
                    <a:cubicBezTo>
                      <a:pt x="251" y="279"/>
                      <a:pt x="266" y="269"/>
                      <a:pt x="284" y="270"/>
                    </a:cubicBezTo>
                    <a:cubicBezTo>
                      <a:pt x="288" y="282"/>
                      <a:pt x="286" y="296"/>
                      <a:pt x="287" y="310"/>
                    </a:cubicBezTo>
                    <a:cubicBezTo>
                      <a:pt x="302" y="314"/>
                      <a:pt x="340" y="321"/>
                      <a:pt x="349" y="304"/>
                    </a:cubicBezTo>
                    <a:cubicBezTo>
                      <a:pt x="355" y="293"/>
                      <a:pt x="341" y="282"/>
                      <a:pt x="352" y="271"/>
                    </a:cubicBezTo>
                    <a:cubicBezTo>
                      <a:pt x="361" y="263"/>
                      <a:pt x="374" y="267"/>
                      <a:pt x="383" y="272"/>
                    </a:cubicBezTo>
                    <a:cubicBezTo>
                      <a:pt x="412" y="289"/>
                      <a:pt x="411" y="276"/>
                      <a:pt x="411" y="276"/>
                    </a:cubicBezTo>
                    <a:cubicBezTo>
                      <a:pt x="415" y="270"/>
                      <a:pt x="426" y="268"/>
                      <a:pt x="429" y="262"/>
                    </a:cubicBezTo>
                    <a:cubicBezTo>
                      <a:pt x="433" y="253"/>
                      <a:pt x="426" y="247"/>
                      <a:pt x="425" y="240"/>
                    </a:cubicBezTo>
                    <a:cubicBezTo>
                      <a:pt x="421" y="222"/>
                      <a:pt x="424" y="218"/>
                      <a:pt x="437" y="204"/>
                    </a:cubicBezTo>
                    <a:cubicBezTo>
                      <a:pt x="454" y="185"/>
                      <a:pt x="480" y="160"/>
                      <a:pt x="481" y="136"/>
                    </a:cubicBezTo>
                    <a:cubicBezTo>
                      <a:pt x="482" y="124"/>
                      <a:pt x="481" y="103"/>
                      <a:pt x="479" y="94"/>
                    </a:cubicBezTo>
                    <a:cubicBezTo>
                      <a:pt x="475" y="77"/>
                      <a:pt x="461" y="75"/>
                      <a:pt x="44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461">
                <a:extLst>
                  <a:ext uri="{FF2B5EF4-FFF2-40B4-BE49-F238E27FC236}">
                    <a16:creationId xmlns:a16="http://schemas.microsoft.com/office/drawing/2014/main" id="{E75913B7-40DB-4B24-B68F-2C64C91C8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840"/>
                <a:ext cx="53" cy="54"/>
              </a:xfrm>
              <a:custGeom>
                <a:avLst/>
                <a:gdLst>
                  <a:gd name="T0" fmla="*/ 170 w 232"/>
                  <a:gd name="T1" fmla="*/ 101 h 239"/>
                  <a:gd name="T2" fmla="*/ 134 w 232"/>
                  <a:gd name="T3" fmla="*/ 45 h 239"/>
                  <a:gd name="T4" fmla="*/ 135 w 232"/>
                  <a:gd name="T5" fmla="*/ 22 h 239"/>
                  <a:gd name="T6" fmla="*/ 128 w 232"/>
                  <a:gd name="T7" fmla="*/ 3 h 239"/>
                  <a:gd name="T8" fmla="*/ 110 w 232"/>
                  <a:gd name="T9" fmla="*/ 15 h 239"/>
                  <a:gd name="T10" fmla="*/ 36 w 232"/>
                  <a:gd name="T11" fmla="*/ 46 h 239"/>
                  <a:gd name="T12" fmla="*/ 58 w 232"/>
                  <a:gd name="T13" fmla="*/ 97 h 239"/>
                  <a:gd name="T14" fmla="*/ 38 w 232"/>
                  <a:gd name="T15" fmla="*/ 180 h 239"/>
                  <a:gd name="T16" fmla="*/ 34 w 232"/>
                  <a:gd name="T17" fmla="*/ 205 h 239"/>
                  <a:gd name="T18" fmla="*/ 78 w 232"/>
                  <a:gd name="T19" fmla="*/ 187 h 239"/>
                  <a:gd name="T20" fmla="*/ 97 w 232"/>
                  <a:gd name="T21" fmla="*/ 175 h 239"/>
                  <a:gd name="T22" fmla="*/ 116 w 232"/>
                  <a:gd name="T23" fmla="*/ 159 h 239"/>
                  <a:gd name="T24" fmla="*/ 132 w 232"/>
                  <a:gd name="T25" fmla="*/ 163 h 239"/>
                  <a:gd name="T26" fmla="*/ 136 w 232"/>
                  <a:gd name="T27" fmla="*/ 191 h 239"/>
                  <a:gd name="T28" fmla="*/ 152 w 232"/>
                  <a:gd name="T29" fmla="*/ 231 h 239"/>
                  <a:gd name="T30" fmla="*/ 158 w 232"/>
                  <a:gd name="T31" fmla="*/ 201 h 239"/>
                  <a:gd name="T32" fmla="*/ 174 w 232"/>
                  <a:gd name="T33" fmla="*/ 187 h 239"/>
                  <a:gd name="T34" fmla="*/ 200 w 232"/>
                  <a:gd name="T35" fmla="*/ 145 h 239"/>
                  <a:gd name="T36" fmla="*/ 232 w 232"/>
                  <a:gd name="T37" fmla="*/ 105 h 239"/>
                  <a:gd name="T38" fmla="*/ 201 w 232"/>
                  <a:gd name="T39" fmla="*/ 86 h 239"/>
                  <a:gd name="T40" fmla="*/ 170 w 232"/>
                  <a:gd name="T41" fmla="*/ 101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2" h="239">
                    <a:moveTo>
                      <a:pt x="170" y="101"/>
                    </a:moveTo>
                    <a:cubicBezTo>
                      <a:pt x="151" y="106"/>
                      <a:pt x="132" y="63"/>
                      <a:pt x="134" y="45"/>
                    </a:cubicBezTo>
                    <a:cubicBezTo>
                      <a:pt x="163" y="50"/>
                      <a:pt x="141" y="30"/>
                      <a:pt x="135" y="22"/>
                    </a:cubicBezTo>
                    <a:cubicBezTo>
                      <a:pt x="131" y="16"/>
                      <a:pt x="137" y="6"/>
                      <a:pt x="128" y="3"/>
                    </a:cubicBezTo>
                    <a:cubicBezTo>
                      <a:pt x="118" y="0"/>
                      <a:pt x="116" y="12"/>
                      <a:pt x="110" y="15"/>
                    </a:cubicBezTo>
                    <a:cubicBezTo>
                      <a:pt x="87" y="31"/>
                      <a:pt x="59" y="27"/>
                      <a:pt x="36" y="46"/>
                    </a:cubicBezTo>
                    <a:cubicBezTo>
                      <a:pt x="0" y="75"/>
                      <a:pt x="54" y="64"/>
                      <a:pt x="58" y="97"/>
                    </a:cubicBezTo>
                    <a:cubicBezTo>
                      <a:pt x="61" y="128"/>
                      <a:pt x="51" y="156"/>
                      <a:pt x="38" y="180"/>
                    </a:cubicBezTo>
                    <a:cubicBezTo>
                      <a:pt x="33" y="189"/>
                      <a:pt x="29" y="193"/>
                      <a:pt x="34" y="205"/>
                    </a:cubicBezTo>
                    <a:cubicBezTo>
                      <a:pt x="51" y="209"/>
                      <a:pt x="65" y="195"/>
                      <a:pt x="78" y="187"/>
                    </a:cubicBezTo>
                    <a:cubicBezTo>
                      <a:pt x="84" y="183"/>
                      <a:pt x="91" y="179"/>
                      <a:pt x="97" y="175"/>
                    </a:cubicBezTo>
                    <a:cubicBezTo>
                      <a:pt x="104" y="171"/>
                      <a:pt x="112" y="162"/>
                      <a:pt x="116" y="159"/>
                    </a:cubicBezTo>
                    <a:cubicBezTo>
                      <a:pt x="129" y="152"/>
                      <a:pt x="125" y="148"/>
                      <a:pt x="132" y="163"/>
                    </a:cubicBezTo>
                    <a:cubicBezTo>
                      <a:pt x="134" y="169"/>
                      <a:pt x="136" y="185"/>
                      <a:pt x="136" y="191"/>
                    </a:cubicBezTo>
                    <a:cubicBezTo>
                      <a:pt x="136" y="205"/>
                      <a:pt x="122" y="239"/>
                      <a:pt x="152" y="231"/>
                    </a:cubicBezTo>
                    <a:cubicBezTo>
                      <a:pt x="152" y="222"/>
                      <a:pt x="152" y="206"/>
                      <a:pt x="158" y="201"/>
                    </a:cubicBezTo>
                    <a:cubicBezTo>
                      <a:pt x="158" y="201"/>
                      <a:pt x="154" y="193"/>
                      <a:pt x="174" y="187"/>
                    </a:cubicBezTo>
                    <a:cubicBezTo>
                      <a:pt x="183" y="185"/>
                      <a:pt x="196" y="155"/>
                      <a:pt x="200" y="145"/>
                    </a:cubicBezTo>
                    <a:cubicBezTo>
                      <a:pt x="208" y="126"/>
                      <a:pt x="212" y="116"/>
                      <a:pt x="232" y="105"/>
                    </a:cubicBezTo>
                    <a:cubicBezTo>
                      <a:pt x="228" y="101"/>
                      <a:pt x="206" y="87"/>
                      <a:pt x="201" y="86"/>
                    </a:cubicBezTo>
                    <a:cubicBezTo>
                      <a:pt x="181" y="80"/>
                      <a:pt x="187" y="97"/>
                      <a:pt x="170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462">
                <a:extLst>
                  <a:ext uri="{FF2B5EF4-FFF2-40B4-BE49-F238E27FC236}">
                    <a16:creationId xmlns:a16="http://schemas.microsoft.com/office/drawing/2014/main" id="{561DA469-7D2A-4743-82B9-A9FB8D45A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825"/>
                <a:ext cx="29" cy="22"/>
              </a:xfrm>
              <a:custGeom>
                <a:avLst/>
                <a:gdLst>
                  <a:gd name="T0" fmla="*/ 71 w 127"/>
                  <a:gd name="T1" fmla="*/ 80 h 94"/>
                  <a:gd name="T2" fmla="*/ 114 w 127"/>
                  <a:gd name="T3" fmla="*/ 14 h 94"/>
                  <a:gd name="T4" fmla="*/ 84 w 127"/>
                  <a:gd name="T5" fmla="*/ 0 h 94"/>
                  <a:gd name="T6" fmla="*/ 55 w 127"/>
                  <a:gd name="T7" fmla="*/ 14 h 94"/>
                  <a:gd name="T8" fmla="*/ 40 w 127"/>
                  <a:gd name="T9" fmla="*/ 12 h 94"/>
                  <a:gd name="T10" fmla="*/ 25 w 127"/>
                  <a:gd name="T11" fmla="*/ 22 h 94"/>
                  <a:gd name="T12" fmla="*/ 1 w 127"/>
                  <a:gd name="T13" fmla="*/ 42 h 94"/>
                  <a:gd name="T14" fmla="*/ 33 w 127"/>
                  <a:gd name="T15" fmla="*/ 60 h 94"/>
                  <a:gd name="T16" fmla="*/ 53 w 127"/>
                  <a:gd name="T17" fmla="*/ 94 h 94"/>
                  <a:gd name="T18" fmla="*/ 71 w 127"/>
                  <a:gd name="T19" fmla="*/ 8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94">
                    <a:moveTo>
                      <a:pt x="71" y="80"/>
                    </a:moveTo>
                    <a:cubicBezTo>
                      <a:pt x="86" y="71"/>
                      <a:pt x="127" y="36"/>
                      <a:pt x="114" y="14"/>
                    </a:cubicBezTo>
                    <a:cubicBezTo>
                      <a:pt x="110" y="12"/>
                      <a:pt x="87" y="0"/>
                      <a:pt x="84" y="0"/>
                    </a:cubicBezTo>
                    <a:cubicBezTo>
                      <a:pt x="73" y="2"/>
                      <a:pt x="68" y="12"/>
                      <a:pt x="55" y="14"/>
                    </a:cubicBezTo>
                    <a:cubicBezTo>
                      <a:pt x="50" y="15"/>
                      <a:pt x="47" y="10"/>
                      <a:pt x="40" y="12"/>
                    </a:cubicBezTo>
                    <a:lnTo>
                      <a:pt x="25" y="22"/>
                    </a:lnTo>
                    <a:cubicBezTo>
                      <a:pt x="14" y="28"/>
                      <a:pt x="0" y="24"/>
                      <a:pt x="1" y="42"/>
                    </a:cubicBezTo>
                    <a:cubicBezTo>
                      <a:pt x="22" y="43"/>
                      <a:pt x="25" y="42"/>
                      <a:pt x="33" y="60"/>
                    </a:cubicBezTo>
                    <a:cubicBezTo>
                      <a:pt x="38" y="72"/>
                      <a:pt x="36" y="94"/>
                      <a:pt x="53" y="94"/>
                    </a:cubicBezTo>
                    <a:cubicBezTo>
                      <a:pt x="72" y="94"/>
                      <a:pt x="71" y="80"/>
                      <a:pt x="7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463">
                <a:extLst>
                  <a:ext uri="{FF2B5EF4-FFF2-40B4-BE49-F238E27FC236}">
                    <a16:creationId xmlns:a16="http://schemas.microsoft.com/office/drawing/2014/main" id="{2EF1EA5B-46C9-4536-8413-05965162B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7" y="756"/>
                <a:ext cx="125" cy="176"/>
              </a:xfrm>
              <a:custGeom>
                <a:avLst/>
                <a:gdLst>
                  <a:gd name="T0" fmla="*/ 526 w 549"/>
                  <a:gd name="T1" fmla="*/ 287 h 771"/>
                  <a:gd name="T2" fmla="*/ 529 w 549"/>
                  <a:gd name="T3" fmla="*/ 259 h 771"/>
                  <a:gd name="T4" fmla="*/ 434 w 549"/>
                  <a:gd name="T5" fmla="*/ 190 h 771"/>
                  <a:gd name="T6" fmla="*/ 392 w 549"/>
                  <a:gd name="T7" fmla="*/ 119 h 771"/>
                  <a:gd name="T8" fmla="*/ 359 w 549"/>
                  <a:gd name="T9" fmla="*/ 127 h 771"/>
                  <a:gd name="T10" fmla="*/ 350 w 549"/>
                  <a:gd name="T11" fmla="*/ 107 h 771"/>
                  <a:gd name="T12" fmla="*/ 320 w 549"/>
                  <a:gd name="T13" fmla="*/ 31 h 771"/>
                  <a:gd name="T14" fmla="*/ 256 w 549"/>
                  <a:gd name="T15" fmla="*/ 5 h 771"/>
                  <a:gd name="T16" fmla="*/ 249 w 549"/>
                  <a:gd name="T17" fmla="*/ 91 h 771"/>
                  <a:gd name="T18" fmla="*/ 257 w 549"/>
                  <a:gd name="T19" fmla="*/ 175 h 771"/>
                  <a:gd name="T20" fmla="*/ 260 w 549"/>
                  <a:gd name="T21" fmla="*/ 235 h 771"/>
                  <a:gd name="T22" fmla="*/ 234 w 549"/>
                  <a:gd name="T23" fmla="*/ 215 h 771"/>
                  <a:gd name="T24" fmla="*/ 227 w 549"/>
                  <a:gd name="T25" fmla="*/ 139 h 771"/>
                  <a:gd name="T26" fmla="*/ 184 w 549"/>
                  <a:gd name="T27" fmla="*/ 75 h 771"/>
                  <a:gd name="T28" fmla="*/ 173 w 549"/>
                  <a:gd name="T29" fmla="*/ 161 h 771"/>
                  <a:gd name="T30" fmla="*/ 133 w 549"/>
                  <a:gd name="T31" fmla="*/ 143 h 771"/>
                  <a:gd name="T32" fmla="*/ 139 w 549"/>
                  <a:gd name="T33" fmla="*/ 119 h 771"/>
                  <a:gd name="T34" fmla="*/ 128 w 549"/>
                  <a:gd name="T35" fmla="*/ 85 h 771"/>
                  <a:gd name="T36" fmla="*/ 116 w 549"/>
                  <a:gd name="T37" fmla="*/ 55 h 771"/>
                  <a:gd name="T38" fmla="*/ 63 w 549"/>
                  <a:gd name="T39" fmla="*/ 63 h 771"/>
                  <a:gd name="T40" fmla="*/ 39 w 549"/>
                  <a:gd name="T41" fmla="*/ 75 h 771"/>
                  <a:gd name="T42" fmla="*/ 7 w 549"/>
                  <a:gd name="T43" fmla="*/ 139 h 771"/>
                  <a:gd name="T44" fmla="*/ 52 w 549"/>
                  <a:gd name="T45" fmla="*/ 180 h 771"/>
                  <a:gd name="T46" fmla="*/ 57 w 549"/>
                  <a:gd name="T47" fmla="*/ 235 h 771"/>
                  <a:gd name="T48" fmla="*/ 39 w 549"/>
                  <a:gd name="T49" fmla="*/ 255 h 771"/>
                  <a:gd name="T50" fmla="*/ 60 w 549"/>
                  <a:gd name="T51" fmla="*/ 282 h 771"/>
                  <a:gd name="T52" fmla="*/ 95 w 549"/>
                  <a:gd name="T53" fmla="*/ 323 h 771"/>
                  <a:gd name="T54" fmla="*/ 127 w 549"/>
                  <a:gd name="T55" fmla="*/ 345 h 771"/>
                  <a:gd name="T56" fmla="*/ 117 w 549"/>
                  <a:gd name="T57" fmla="*/ 365 h 771"/>
                  <a:gd name="T58" fmla="*/ 157 w 549"/>
                  <a:gd name="T59" fmla="*/ 417 h 771"/>
                  <a:gd name="T60" fmla="*/ 213 w 549"/>
                  <a:gd name="T61" fmla="*/ 383 h 771"/>
                  <a:gd name="T62" fmla="*/ 209 w 549"/>
                  <a:gd name="T63" fmla="*/ 327 h 771"/>
                  <a:gd name="T64" fmla="*/ 223 w 549"/>
                  <a:gd name="T65" fmla="*/ 315 h 771"/>
                  <a:gd name="T66" fmla="*/ 243 w 549"/>
                  <a:gd name="T67" fmla="*/ 275 h 771"/>
                  <a:gd name="T68" fmla="*/ 257 w 549"/>
                  <a:gd name="T69" fmla="*/ 353 h 771"/>
                  <a:gd name="T70" fmla="*/ 300 w 549"/>
                  <a:gd name="T71" fmla="*/ 307 h 771"/>
                  <a:gd name="T72" fmla="*/ 356 w 549"/>
                  <a:gd name="T73" fmla="*/ 350 h 771"/>
                  <a:gd name="T74" fmla="*/ 272 w 549"/>
                  <a:gd name="T75" fmla="*/ 385 h 771"/>
                  <a:gd name="T76" fmla="*/ 267 w 549"/>
                  <a:gd name="T77" fmla="*/ 397 h 771"/>
                  <a:gd name="T78" fmla="*/ 221 w 549"/>
                  <a:gd name="T79" fmla="*/ 435 h 771"/>
                  <a:gd name="T80" fmla="*/ 183 w 549"/>
                  <a:gd name="T81" fmla="*/ 447 h 771"/>
                  <a:gd name="T82" fmla="*/ 225 w 549"/>
                  <a:gd name="T83" fmla="*/ 499 h 771"/>
                  <a:gd name="T84" fmla="*/ 320 w 549"/>
                  <a:gd name="T85" fmla="*/ 478 h 771"/>
                  <a:gd name="T86" fmla="*/ 301 w 549"/>
                  <a:gd name="T87" fmla="*/ 499 h 771"/>
                  <a:gd name="T88" fmla="*/ 295 w 549"/>
                  <a:gd name="T89" fmla="*/ 548 h 771"/>
                  <a:gd name="T90" fmla="*/ 197 w 549"/>
                  <a:gd name="T91" fmla="*/ 537 h 771"/>
                  <a:gd name="T92" fmla="*/ 241 w 549"/>
                  <a:gd name="T93" fmla="*/ 628 h 771"/>
                  <a:gd name="T94" fmla="*/ 335 w 549"/>
                  <a:gd name="T95" fmla="*/ 666 h 771"/>
                  <a:gd name="T96" fmla="*/ 308 w 549"/>
                  <a:gd name="T97" fmla="*/ 701 h 771"/>
                  <a:gd name="T98" fmla="*/ 385 w 549"/>
                  <a:gd name="T99" fmla="*/ 750 h 771"/>
                  <a:gd name="T100" fmla="*/ 402 w 549"/>
                  <a:gd name="T101" fmla="*/ 597 h 771"/>
                  <a:gd name="T102" fmla="*/ 406 w 549"/>
                  <a:gd name="T103" fmla="*/ 563 h 771"/>
                  <a:gd name="T104" fmla="*/ 436 w 549"/>
                  <a:gd name="T105" fmla="*/ 446 h 771"/>
                  <a:gd name="T106" fmla="*/ 454 w 549"/>
                  <a:gd name="T107" fmla="*/ 383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49" h="771">
                    <a:moveTo>
                      <a:pt x="470" y="315"/>
                    </a:moveTo>
                    <a:cubicBezTo>
                      <a:pt x="484" y="302"/>
                      <a:pt x="515" y="268"/>
                      <a:pt x="526" y="287"/>
                    </a:cubicBezTo>
                    <a:cubicBezTo>
                      <a:pt x="535" y="304"/>
                      <a:pt x="548" y="295"/>
                      <a:pt x="548" y="295"/>
                    </a:cubicBezTo>
                    <a:cubicBezTo>
                      <a:pt x="548" y="274"/>
                      <a:pt x="549" y="266"/>
                      <a:pt x="529" y="259"/>
                    </a:cubicBezTo>
                    <a:cubicBezTo>
                      <a:pt x="515" y="254"/>
                      <a:pt x="502" y="254"/>
                      <a:pt x="489" y="245"/>
                    </a:cubicBezTo>
                    <a:cubicBezTo>
                      <a:pt x="466" y="231"/>
                      <a:pt x="457" y="205"/>
                      <a:pt x="434" y="190"/>
                    </a:cubicBezTo>
                    <a:cubicBezTo>
                      <a:pt x="419" y="181"/>
                      <a:pt x="415" y="182"/>
                      <a:pt x="407" y="163"/>
                    </a:cubicBezTo>
                    <a:cubicBezTo>
                      <a:pt x="401" y="148"/>
                      <a:pt x="398" y="134"/>
                      <a:pt x="392" y="119"/>
                    </a:cubicBezTo>
                    <a:cubicBezTo>
                      <a:pt x="389" y="111"/>
                      <a:pt x="382" y="87"/>
                      <a:pt x="370" y="87"/>
                    </a:cubicBezTo>
                    <a:cubicBezTo>
                      <a:pt x="352" y="87"/>
                      <a:pt x="358" y="116"/>
                      <a:pt x="359" y="127"/>
                    </a:cubicBezTo>
                    <a:cubicBezTo>
                      <a:pt x="360" y="141"/>
                      <a:pt x="366" y="160"/>
                      <a:pt x="348" y="163"/>
                    </a:cubicBezTo>
                    <a:cubicBezTo>
                      <a:pt x="336" y="141"/>
                      <a:pt x="345" y="127"/>
                      <a:pt x="350" y="107"/>
                    </a:cubicBezTo>
                    <a:cubicBezTo>
                      <a:pt x="354" y="84"/>
                      <a:pt x="350" y="68"/>
                      <a:pt x="337" y="49"/>
                    </a:cubicBezTo>
                    <a:cubicBezTo>
                      <a:pt x="334" y="45"/>
                      <a:pt x="325" y="32"/>
                      <a:pt x="320" y="31"/>
                    </a:cubicBezTo>
                    <a:cubicBezTo>
                      <a:pt x="309" y="28"/>
                      <a:pt x="308" y="43"/>
                      <a:pt x="297" y="41"/>
                    </a:cubicBezTo>
                    <a:cubicBezTo>
                      <a:pt x="280" y="38"/>
                      <a:pt x="283" y="0"/>
                      <a:pt x="256" y="5"/>
                    </a:cubicBezTo>
                    <a:cubicBezTo>
                      <a:pt x="250" y="19"/>
                      <a:pt x="256" y="34"/>
                      <a:pt x="255" y="49"/>
                    </a:cubicBezTo>
                    <a:cubicBezTo>
                      <a:pt x="255" y="62"/>
                      <a:pt x="248" y="76"/>
                      <a:pt x="249" y="91"/>
                    </a:cubicBezTo>
                    <a:cubicBezTo>
                      <a:pt x="251" y="105"/>
                      <a:pt x="256" y="114"/>
                      <a:pt x="257" y="129"/>
                    </a:cubicBezTo>
                    <a:cubicBezTo>
                      <a:pt x="258" y="143"/>
                      <a:pt x="254" y="161"/>
                      <a:pt x="257" y="175"/>
                    </a:cubicBezTo>
                    <a:cubicBezTo>
                      <a:pt x="261" y="192"/>
                      <a:pt x="304" y="232"/>
                      <a:pt x="291" y="251"/>
                    </a:cubicBezTo>
                    <a:cubicBezTo>
                      <a:pt x="280" y="267"/>
                      <a:pt x="264" y="243"/>
                      <a:pt x="260" y="235"/>
                    </a:cubicBezTo>
                    <a:cubicBezTo>
                      <a:pt x="256" y="227"/>
                      <a:pt x="261" y="224"/>
                      <a:pt x="254" y="218"/>
                    </a:cubicBezTo>
                    <a:cubicBezTo>
                      <a:pt x="250" y="215"/>
                      <a:pt x="239" y="216"/>
                      <a:pt x="234" y="215"/>
                    </a:cubicBezTo>
                    <a:cubicBezTo>
                      <a:pt x="230" y="198"/>
                      <a:pt x="245" y="191"/>
                      <a:pt x="243" y="177"/>
                    </a:cubicBezTo>
                    <a:cubicBezTo>
                      <a:pt x="242" y="163"/>
                      <a:pt x="229" y="153"/>
                      <a:pt x="227" y="139"/>
                    </a:cubicBezTo>
                    <a:cubicBezTo>
                      <a:pt x="225" y="123"/>
                      <a:pt x="231" y="110"/>
                      <a:pt x="221" y="97"/>
                    </a:cubicBezTo>
                    <a:cubicBezTo>
                      <a:pt x="215" y="89"/>
                      <a:pt x="192" y="75"/>
                      <a:pt x="184" y="75"/>
                    </a:cubicBezTo>
                    <a:cubicBezTo>
                      <a:pt x="179" y="92"/>
                      <a:pt x="172" y="104"/>
                      <a:pt x="167" y="118"/>
                    </a:cubicBezTo>
                    <a:cubicBezTo>
                      <a:pt x="159" y="137"/>
                      <a:pt x="170" y="144"/>
                      <a:pt x="173" y="161"/>
                    </a:cubicBezTo>
                    <a:cubicBezTo>
                      <a:pt x="176" y="178"/>
                      <a:pt x="167" y="197"/>
                      <a:pt x="157" y="175"/>
                    </a:cubicBezTo>
                    <a:cubicBezTo>
                      <a:pt x="148" y="157"/>
                      <a:pt x="164" y="142"/>
                      <a:pt x="133" y="143"/>
                    </a:cubicBezTo>
                    <a:lnTo>
                      <a:pt x="134" y="137"/>
                    </a:lnTo>
                    <a:cubicBezTo>
                      <a:pt x="142" y="134"/>
                      <a:pt x="149" y="125"/>
                      <a:pt x="139" y="119"/>
                    </a:cubicBezTo>
                    <a:cubicBezTo>
                      <a:pt x="129" y="114"/>
                      <a:pt x="120" y="127"/>
                      <a:pt x="109" y="125"/>
                    </a:cubicBezTo>
                    <a:cubicBezTo>
                      <a:pt x="81" y="118"/>
                      <a:pt x="120" y="95"/>
                      <a:pt x="128" y="85"/>
                    </a:cubicBezTo>
                    <a:cubicBezTo>
                      <a:pt x="137" y="85"/>
                      <a:pt x="165" y="104"/>
                      <a:pt x="157" y="73"/>
                    </a:cubicBezTo>
                    <a:cubicBezTo>
                      <a:pt x="152" y="55"/>
                      <a:pt x="130" y="54"/>
                      <a:pt x="116" y="55"/>
                    </a:cubicBezTo>
                    <a:cubicBezTo>
                      <a:pt x="108" y="66"/>
                      <a:pt x="106" y="72"/>
                      <a:pt x="94" y="75"/>
                    </a:cubicBezTo>
                    <a:cubicBezTo>
                      <a:pt x="75" y="80"/>
                      <a:pt x="76" y="67"/>
                      <a:pt x="63" y="63"/>
                    </a:cubicBezTo>
                    <a:cubicBezTo>
                      <a:pt x="62" y="75"/>
                      <a:pt x="83" y="98"/>
                      <a:pt x="73" y="104"/>
                    </a:cubicBezTo>
                    <a:cubicBezTo>
                      <a:pt x="57" y="114"/>
                      <a:pt x="49" y="79"/>
                      <a:pt x="39" y="75"/>
                    </a:cubicBezTo>
                    <a:cubicBezTo>
                      <a:pt x="18" y="67"/>
                      <a:pt x="16" y="96"/>
                      <a:pt x="21" y="109"/>
                    </a:cubicBezTo>
                    <a:cubicBezTo>
                      <a:pt x="29" y="132"/>
                      <a:pt x="32" y="130"/>
                      <a:pt x="7" y="139"/>
                    </a:cubicBezTo>
                    <a:cubicBezTo>
                      <a:pt x="0" y="156"/>
                      <a:pt x="7" y="192"/>
                      <a:pt x="17" y="207"/>
                    </a:cubicBezTo>
                    <a:cubicBezTo>
                      <a:pt x="42" y="245"/>
                      <a:pt x="34" y="186"/>
                      <a:pt x="52" y="180"/>
                    </a:cubicBezTo>
                    <a:cubicBezTo>
                      <a:pt x="53" y="188"/>
                      <a:pt x="56" y="189"/>
                      <a:pt x="65" y="189"/>
                    </a:cubicBezTo>
                    <a:cubicBezTo>
                      <a:pt x="67" y="204"/>
                      <a:pt x="49" y="219"/>
                      <a:pt x="57" y="235"/>
                    </a:cubicBezTo>
                    <a:cubicBezTo>
                      <a:pt x="62" y="243"/>
                      <a:pt x="80" y="256"/>
                      <a:pt x="87" y="261"/>
                    </a:cubicBezTo>
                    <a:cubicBezTo>
                      <a:pt x="74" y="292"/>
                      <a:pt x="59" y="253"/>
                      <a:pt x="39" y="255"/>
                    </a:cubicBezTo>
                    <a:cubicBezTo>
                      <a:pt x="35" y="268"/>
                      <a:pt x="44" y="268"/>
                      <a:pt x="50" y="277"/>
                    </a:cubicBezTo>
                    <a:cubicBezTo>
                      <a:pt x="52" y="280"/>
                      <a:pt x="58" y="280"/>
                      <a:pt x="60" y="282"/>
                    </a:cubicBezTo>
                    <a:cubicBezTo>
                      <a:pt x="62" y="286"/>
                      <a:pt x="59" y="291"/>
                      <a:pt x="61" y="295"/>
                    </a:cubicBezTo>
                    <a:cubicBezTo>
                      <a:pt x="69" y="311"/>
                      <a:pt x="77" y="316"/>
                      <a:pt x="95" y="323"/>
                    </a:cubicBezTo>
                    <a:cubicBezTo>
                      <a:pt x="97" y="338"/>
                      <a:pt x="115" y="338"/>
                      <a:pt x="127" y="337"/>
                    </a:cubicBezTo>
                    <a:lnTo>
                      <a:pt x="127" y="345"/>
                    </a:lnTo>
                    <a:cubicBezTo>
                      <a:pt x="117" y="347"/>
                      <a:pt x="108" y="349"/>
                      <a:pt x="97" y="351"/>
                    </a:cubicBezTo>
                    <a:cubicBezTo>
                      <a:pt x="95" y="364"/>
                      <a:pt x="106" y="367"/>
                      <a:pt x="117" y="365"/>
                    </a:cubicBezTo>
                    <a:cubicBezTo>
                      <a:pt x="123" y="382"/>
                      <a:pt x="129" y="385"/>
                      <a:pt x="145" y="387"/>
                    </a:cubicBezTo>
                    <a:cubicBezTo>
                      <a:pt x="146" y="405"/>
                      <a:pt x="142" y="411"/>
                      <a:pt x="157" y="417"/>
                    </a:cubicBezTo>
                    <a:cubicBezTo>
                      <a:pt x="166" y="421"/>
                      <a:pt x="190" y="420"/>
                      <a:pt x="197" y="413"/>
                    </a:cubicBezTo>
                    <a:cubicBezTo>
                      <a:pt x="207" y="404"/>
                      <a:pt x="201" y="392"/>
                      <a:pt x="213" y="383"/>
                    </a:cubicBezTo>
                    <a:cubicBezTo>
                      <a:pt x="224" y="374"/>
                      <a:pt x="237" y="376"/>
                      <a:pt x="225" y="356"/>
                    </a:cubicBezTo>
                    <a:cubicBezTo>
                      <a:pt x="216" y="342"/>
                      <a:pt x="209" y="349"/>
                      <a:pt x="209" y="327"/>
                    </a:cubicBezTo>
                    <a:cubicBezTo>
                      <a:pt x="209" y="323"/>
                      <a:pt x="207" y="309"/>
                      <a:pt x="211" y="306"/>
                    </a:cubicBezTo>
                    <a:cubicBezTo>
                      <a:pt x="221" y="299"/>
                      <a:pt x="219" y="312"/>
                      <a:pt x="223" y="315"/>
                    </a:cubicBezTo>
                    <a:cubicBezTo>
                      <a:pt x="233" y="323"/>
                      <a:pt x="233" y="340"/>
                      <a:pt x="239" y="315"/>
                    </a:cubicBezTo>
                    <a:cubicBezTo>
                      <a:pt x="243" y="302"/>
                      <a:pt x="234" y="285"/>
                      <a:pt x="243" y="275"/>
                    </a:cubicBezTo>
                    <a:cubicBezTo>
                      <a:pt x="248" y="289"/>
                      <a:pt x="256" y="294"/>
                      <a:pt x="257" y="311"/>
                    </a:cubicBezTo>
                    <a:cubicBezTo>
                      <a:pt x="259" y="325"/>
                      <a:pt x="251" y="343"/>
                      <a:pt x="257" y="353"/>
                    </a:cubicBezTo>
                    <a:cubicBezTo>
                      <a:pt x="266" y="371"/>
                      <a:pt x="282" y="361"/>
                      <a:pt x="291" y="349"/>
                    </a:cubicBezTo>
                    <a:cubicBezTo>
                      <a:pt x="301" y="335"/>
                      <a:pt x="299" y="326"/>
                      <a:pt x="300" y="307"/>
                    </a:cubicBezTo>
                    <a:cubicBezTo>
                      <a:pt x="327" y="291"/>
                      <a:pt x="307" y="343"/>
                      <a:pt x="309" y="349"/>
                    </a:cubicBezTo>
                    <a:cubicBezTo>
                      <a:pt x="316" y="368"/>
                      <a:pt x="342" y="352"/>
                      <a:pt x="356" y="350"/>
                    </a:cubicBezTo>
                    <a:lnTo>
                      <a:pt x="355" y="355"/>
                    </a:lnTo>
                    <a:cubicBezTo>
                      <a:pt x="329" y="378"/>
                      <a:pt x="300" y="370"/>
                      <a:pt x="272" y="385"/>
                    </a:cubicBezTo>
                    <a:cubicBezTo>
                      <a:pt x="270" y="389"/>
                      <a:pt x="271" y="388"/>
                      <a:pt x="268" y="389"/>
                    </a:cubicBezTo>
                    <a:lnTo>
                      <a:pt x="267" y="397"/>
                    </a:lnTo>
                    <a:cubicBezTo>
                      <a:pt x="254" y="402"/>
                      <a:pt x="250" y="418"/>
                      <a:pt x="240" y="426"/>
                    </a:cubicBezTo>
                    <a:cubicBezTo>
                      <a:pt x="235" y="430"/>
                      <a:pt x="226" y="432"/>
                      <a:pt x="221" y="435"/>
                    </a:cubicBezTo>
                    <a:cubicBezTo>
                      <a:pt x="215" y="440"/>
                      <a:pt x="214" y="446"/>
                      <a:pt x="209" y="453"/>
                    </a:cubicBezTo>
                    <a:cubicBezTo>
                      <a:pt x="203" y="443"/>
                      <a:pt x="193" y="441"/>
                      <a:pt x="183" y="447"/>
                    </a:cubicBezTo>
                    <a:cubicBezTo>
                      <a:pt x="171" y="455"/>
                      <a:pt x="176" y="465"/>
                      <a:pt x="177" y="479"/>
                    </a:cubicBezTo>
                    <a:cubicBezTo>
                      <a:pt x="181" y="514"/>
                      <a:pt x="197" y="510"/>
                      <a:pt x="225" y="499"/>
                    </a:cubicBezTo>
                    <a:cubicBezTo>
                      <a:pt x="246" y="491"/>
                      <a:pt x="261" y="474"/>
                      <a:pt x="284" y="477"/>
                    </a:cubicBezTo>
                    <a:cubicBezTo>
                      <a:pt x="298" y="478"/>
                      <a:pt x="305" y="481"/>
                      <a:pt x="320" y="478"/>
                    </a:cubicBezTo>
                    <a:cubicBezTo>
                      <a:pt x="332" y="475"/>
                      <a:pt x="339" y="472"/>
                      <a:pt x="353" y="471"/>
                    </a:cubicBezTo>
                    <a:cubicBezTo>
                      <a:pt x="342" y="493"/>
                      <a:pt x="323" y="495"/>
                      <a:pt x="301" y="499"/>
                    </a:cubicBezTo>
                    <a:cubicBezTo>
                      <a:pt x="288" y="502"/>
                      <a:pt x="248" y="506"/>
                      <a:pt x="246" y="521"/>
                    </a:cubicBezTo>
                    <a:cubicBezTo>
                      <a:pt x="256" y="522"/>
                      <a:pt x="319" y="529"/>
                      <a:pt x="295" y="548"/>
                    </a:cubicBezTo>
                    <a:cubicBezTo>
                      <a:pt x="285" y="556"/>
                      <a:pt x="230" y="548"/>
                      <a:pt x="219" y="542"/>
                    </a:cubicBezTo>
                    <a:cubicBezTo>
                      <a:pt x="210" y="537"/>
                      <a:pt x="206" y="520"/>
                      <a:pt x="197" y="537"/>
                    </a:cubicBezTo>
                    <a:cubicBezTo>
                      <a:pt x="193" y="547"/>
                      <a:pt x="201" y="565"/>
                      <a:pt x="203" y="573"/>
                    </a:cubicBezTo>
                    <a:cubicBezTo>
                      <a:pt x="207" y="588"/>
                      <a:pt x="222" y="627"/>
                      <a:pt x="241" y="628"/>
                    </a:cubicBezTo>
                    <a:cubicBezTo>
                      <a:pt x="249" y="645"/>
                      <a:pt x="262" y="656"/>
                      <a:pt x="279" y="662"/>
                    </a:cubicBezTo>
                    <a:cubicBezTo>
                      <a:pt x="297" y="668"/>
                      <a:pt x="318" y="654"/>
                      <a:pt x="335" y="666"/>
                    </a:cubicBezTo>
                    <a:lnTo>
                      <a:pt x="335" y="675"/>
                    </a:lnTo>
                    <a:cubicBezTo>
                      <a:pt x="325" y="681"/>
                      <a:pt x="307" y="687"/>
                      <a:pt x="308" y="701"/>
                    </a:cubicBezTo>
                    <a:cubicBezTo>
                      <a:pt x="318" y="707"/>
                      <a:pt x="323" y="720"/>
                      <a:pt x="335" y="724"/>
                    </a:cubicBezTo>
                    <a:cubicBezTo>
                      <a:pt x="330" y="757"/>
                      <a:pt x="365" y="771"/>
                      <a:pt x="385" y="750"/>
                    </a:cubicBezTo>
                    <a:cubicBezTo>
                      <a:pt x="406" y="728"/>
                      <a:pt x="386" y="702"/>
                      <a:pt x="389" y="677"/>
                    </a:cubicBezTo>
                    <a:cubicBezTo>
                      <a:pt x="392" y="653"/>
                      <a:pt x="392" y="618"/>
                      <a:pt x="402" y="597"/>
                    </a:cubicBezTo>
                    <a:cubicBezTo>
                      <a:pt x="404" y="591"/>
                      <a:pt x="411" y="587"/>
                      <a:pt x="412" y="579"/>
                    </a:cubicBezTo>
                    <a:cubicBezTo>
                      <a:pt x="412" y="574"/>
                      <a:pt x="406" y="565"/>
                      <a:pt x="406" y="563"/>
                    </a:cubicBezTo>
                    <a:cubicBezTo>
                      <a:pt x="409" y="545"/>
                      <a:pt x="421" y="552"/>
                      <a:pt x="435" y="557"/>
                    </a:cubicBezTo>
                    <a:cubicBezTo>
                      <a:pt x="437" y="518"/>
                      <a:pt x="423" y="480"/>
                      <a:pt x="436" y="446"/>
                    </a:cubicBezTo>
                    <a:cubicBezTo>
                      <a:pt x="443" y="445"/>
                      <a:pt x="450" y="450"/>
                      <a:pt x="455" y="455"/>
                    </a:cubicBezTo>
                    <a:cubicBezTo>
                      <a:pt x="457" y="429"/>
                      <a:pt x="450" y="408"/>
                      <a:pt x="454" y="383"/>
                    </a:cubicBezTo>
                    <a:cubicBezTo>
                      <a:pt x="457" y="357"/>
                      <a:pt x="468" y="341"/>
                      <a:pt x="470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464">
                <a:extLst>
                  <a:ext uri="{FF2B5EF4-FFF2-40B4-BE49-F238E27FC236}">
                    <a16:creationId xmlns:a16="http://schemas.microsoft.com/office/drawing/2014/main" id="{CBCE467F-10FB-4CBC-8644-BBB994C6E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800"/>
                <a:ext cx="10" cy="9"/>
              </a:xfrm>
              <a:custGeom>
                <a:avLst/>
                <a:gdLst>
                  <a:gd name="T0" fmla="*/ 29 w 45"/>
                  <a:gd name="T1" fmla="*/ 39 h 40"/>
                  <a:gd name="T2" fmla="*/ 40 w 45"/>
                  <a:gd name="T3" fmla="*/ 21 h 40"/>
                  <a:gd name="T4" fmla="*/ 5 w 45"/>
                  <a:gd name="T5" fmla="*/ 5 h 40"/>
                  <a:gd name="T6" fmla="*/ 29 w 45"/>
                  <a:gd name="T7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0">
                    <a:moveTo>
                      <a:pt x="29" y="39"/>
                    </a:moveTo>
                    <a:cubicBezTo>
                      <a:pt x="29" y="39"/>
                      <a:pt x="45" y="31"/>
                      <a:pt x="40" y="21"/>
                    </a:cubicBezTo>
                    <a:cubicBezTo>
                      <a:pt x="35" y="11"/>
                      <a:pt x="7" y="0"/>
                      <a:pt x="5" y="5"/>
                    </a:cubicBezTo>
                    <a:cubicBezTo>
                      <a:pt x="2" y="9"/>
                      <a:pt x="0" y="40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465">
                <a:extLst>
                  <a:ext uri="{FF2B5EF4-FFF2-40B4-BE49-F238E27FC236}">
                    <a16:creationId xmlns:a16="http://schemas.microsoft.com/office/drawing/2014/main" id="{FAA9C735-1462-42C1-A682-A654F3739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814"/>
                <a:ext cx="8" cy="12"/>
              </a:xfrm>
              <a:custGeom>
                <a:avLst/>
                <a:gdLst>
                  <a:gd name="T0" fmla="*/ 14 w 34"/>
                  <a:gd name="T1" fmla="*/ 16 h 53"/>
                  <a:gd name="T2" fmla="*/ 11 w 34"/>
                  <a:gd name="T3" fmla="*/ 1 h 53"/>
                  <a:gd name="T4" fmla="*/ 4 w 34"/>
                  <a:gd name="T5" fmla="*/ 26 h 53"/>
                  <a:gd name="T6" fmla="*/ 14 w 34"/>
                  <a:gd name="T7" fmla="*/ 51 h 53"/>
                  <a:gd name="T8" fmla="*/ 27 w 34"/>
                  <a:gd name="T9" fmla="*/ 34 h 53"/>
                  <a:gd name="T10" fmla="*/ 14 w 34"/>
                  <a:gd name="T11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53">
                    <a:moveTo>
                      <a:pt x="14" y="16"/>
                    </a:moveTo>
                    <a:cubicBezTo>
                      <a:pt x="16" y="11"/>
                      <a:pt x="14" y="0"/>
                      <a:pt x="11" y="1"/>
                    </a:cubicBezTo>
                    <a:cubicBezTo>
                      <a:pt x="8" y="2"/>
                      <a:pt x="0" y="16"/>
                      <a:pt x="4" y="26"/>
                    </a:cubicBezTo>
                    <a:cubicBezTo>
                      <a:pt x="8" y="36"/>
                      <a:pt x="4" y="53"/>
                      <a:pt x="14" y="51"/>
                    </a:cubicBezTo>
                    <a:cubicBezTo>
                      <a:pt x="14" y="51"/>
                      <a:pt x="34" y="41"/>
                      <a:pt x="27" y="34"/>
                    </a:cubicBezTo>
                    <a:cubicBezTo>
                      <a:pt x="20" y="26"/>
                      <a:pt x="12" y="22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466">
                <a:extLst>
                  <a:ext uri="{FF2B5EF4-FFF2-40B4-BE49-F238E27FC236}">
                    <a16:creationId xmlns:a16="http://schemas.microsoft.com/office/drawing/2014/main" id="{1731033D-7460-4DD1-A7A8-116E4CB74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805"/>
                <a:ext cx="20" cy="9"/>
              </a:xfrm>
              <a:custGeom>
                <a:avLst/>
                <a:gdLst>
                  <a:gd name="T0" fmla="*/ 81 w 88"/>
                  <a:gd name="T1" fmla="*/ 8 h 40"/>
                  <a:gd name="T2" fmla="*/ 49 w 88"/>
                  <a:gd name="T3" fmla="*/ 0 h 40"/>
                  <a:gd name="T4" fmla="*/ 9 w 88"/>
                  <a:gd name="T5" fmla="*/ 35 h 40"/>
                  <a:gd name="T6" fmla="*/ 32 w 88"/>
                  <a:gd name="T7" fmla="*/ 22 h 40"/>
                  <a:gd name="T8" fmla="*/ 55 w 88"/>
                  <a:gd name="T9" fmla="*/ 18 h 40"/>
                  <a:gd name="T10" fmla="*/ 81 w 88"/>
                  <a:gd name="T11" fmla="*/ 25 h 40"/>
                  <a:gd name="T12" fmla="*/ 81 w 88"/>
                  <a:gd name="T1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40">
                    <a:moveTo>
                      <a:pt x="81" y="8"/>
                    </a:moveTo>
                    <a:cubicBezTo>
                      <a:pt x="73" y="8"/>
                      <a:pt x="57" y="0"/>
                      <a:pt x="49" y="0"/>
                    </a:cubicBezTo>
                    <a:cubicBezTo>
                      <a:pt x="40" y="0"/>
                      <a:pt x="0" y="30"/>
                      <a:pt x="9" y="35"/>
                    </a:cubicBezTo>
                    <a:cubicBezTo>
                      <a:pt x="17" y="40"/>
                      <a:pt x="20" y="27"/>
                      <a:pt x="32" y="22"/>
                    </a:cubicBezTo>
                    <a:cubicBezTo>
                      <a:pt x="32" y="22"/>
                      <a:pt x="47" y="11"/>
                      <a:pt x="55" y="18"/>
                    </a:cubicBezTo>
                    <a:cubicBezTo>
                      <a:pt x="64" y="24"/>
                      <a:pt x="75" y="29"/>
                      <a:pt x="81" y="25"/>
                    </a:cubicBezTo>
                    <a:cubicBezTo>
                      <a:pt x="87" y="21"/>
                      <a:pt x="88" y="8"/>
                      <a:pt x="8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467">
                <a:extLst>
                  <a:ext uri="{FF2B5EF4-FFF2-40B4-BE49-F238E27FC236}">
                    <a16:creationId xmlns:a16="http://schemas.microsoft.com/office/drawing/2014/main" id="{F2E7D796-97EB-44AF-A86E-50E6C11B4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817"/>
                <a:ext cx="19" cy="36"/>
              </a:xfrm>
              <a:custGeom>
                <a:avLst/>
                <a:gdLst>
                  <a:gd name="T0" fmla="*/ 49 w 82"/>
                  <a:gd name="T1" fmla="*/ 84 h 161"/>
                  <a:gd name="T2" fmla="*/ 30 w 82"/>
                  <a:gd name="T3" fmla="*/ 48 h 161"/>
                  <a:gd name="T4" fmla="*/ 22 w 82"/>
                  <a:gd name="T5" fmla="*/ 16 h 161"/>
                  <a:gd name="T6" fmla="*/ 6 w 82"/>
                  <a:gd name="T7" fmla="*/ 8 h 161"/>
                  <a:gd name="T8" fmla="*/ 9 w 82"/>
                  <a:gd name="T9" fmla="*/ 48 h 161"/>
                  <a:gd name="T10" fmla="*/ 19 w 82"/>
                  <a:gd name="T11" fmla="*/ 84 h 161"/>
                  <a:gd name="T12" fmla="*/ 39 w 82"/>
                  <a:gd name="T13" fmla="*/ 103 h 161"/>
                  <a:gd name="T14" fmla="*/ 64 w 82"/>
                  <a:gd name="T15" fmla="*/ 135 h 161"/>
                  <a:gd name="T16" fmla="*/ 82 w 82"/>
                  <a:gd name="T17" fmla="*/ 147 h 161"/>
                  <a:gd name="T18" fmla="*/ 74 w 82"/>
                  <a:gd name="T19" fmla="*/ 120 h 161"/>
                  <a:gd name="T20" fmla="*/ 49 w 82"/>
                  <a:gd name="T21" fmla="*/ 8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161">
                    <a:moveTo>
                      <a:pt x="49" y="84"/>
                    </a:moveTo>
                    <a:cubicBezTo>
                      <a:pt x="40" y="74"/>
                      <a:pt x="30" y="62"/>
                      <a:pt x="30" y="48"/>
                    </a:cubicBezTo>
                    <a:cubicBezTo>
                      <a:pt x="29" y="35"/>
                      <a:pt x="27" y="23"/>
                      <a:pt x="22" y="16"/>
                    </a:cubicBezTo>
                    <a:cubicBezTo>
                      <a:pt x="16" y="10"/>
                      <a:pt x="8" y="0"/>
                      <a:pt x="6" y="8"/>
                    </a:cubicBezTo>
                    <a:cubicBezTo>
                      <a:pt x="3" y="15"/>
                      <a:pt x="0" y="36"/>
                      <a:pt x="9" y="48"/>
                    </a:cubicBezTo>
                    <a:cubicBezTo>
                      <a:pt x="18" y="59"/>
                      <a:pt x="17" y="75"/>
                      <a:pt x="19" y="84"/>
                    </a:cubicBezTo>
                    <a:cubicBezTo>
                      <a:pt x="21" y="94"/>
                      <a:pt x="30" y="99"/>
                      <a:pt x="39" y="103"/>
                    </a:cubicBezTo>
                    <a:cubicBezTo>
                      <a:pt x="48" y="106"/>
                      <a:pt x="58" y="121"/>
                      <a:pt x="64" y="135"/>
                    </a:cubicBezTo>
                    <a:cubicBezTo>
                      <a:pt x="71" y="148"/>
                      <a:pt x="80" y="161"/>
                      <a:pt x="82" y="147"/>
                    </a:cubicBezTo>
                    <a:cubicBezTo>
                      <a:pt x="82" y="147"/>
                      <a:pt x="81" y="130"/>
                      <a:pt x="74" y="120"/>
                    </a:cubicBezTo>
                    <a:cubicBezTo>
                      <a:pt x="68" y="110"/>
                      <a:pt x="58" y="94"/>
                      <a:pt x="4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468">
                <a:extLst>
                  <a:ext uri="{FF2B5EF4-FFF2-40B4-BE49-F238E27FC236}">
                    <a16:creationId xmlns:a16="http://schemas.microsoft.com/office/drawing/2014/main" id="{0C70CEBD-58F0-44B1-8623-DA6CC2E10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" y="728"/>
                <a:ext cx="20" cy="14"/>
              </a:xfrm>
              <a:custGeom>
                <a:avLst/>
                <a:gdLst>
                  <a:gd name="T0" fmla="*/ 80 w 88"/>
                  <a:gd name="T1" fmla="*/ 2 h 63"/>
                  <a:gd name="T2" fmla="*/ 56 w 88"/>
                  <a:gd name="T3" fmla="*/ 14 h 63"/>
                  <a:gd name="T4" fmla="*/ 24 w 88"/>
                  <a:gd name="T5" fmla="*/ 43 h 63"/>
                  <a:gd name="T6" fmla="*/ 5 w 88"/>
                  <a:gd name="T7" fmla="*/ 49 h 63"/>
                  <a:gd name="T8" fmla="*/ 10 w 88"/>
                  <a:gd name="T9" fmla="*/ 62 h 63"/>
                  <a:gd name="T10" fmla="*/ 47 w 88"/>
                  <a:gd name="T11" fmla="*/ 51 h 63"/>
                  <a:gd name="T12" fmla="*/ 83 w 88"/>
                  <a:gd name="T13" fmla="*/ 25 h 63"/>
                  <a:gd name="T14" fmla="*/ 80 w 88"/>
                  <a:gd name="T15" fmla="*/ 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63">
                    <a:moveTo>
                      <a:pt x="80" y="2"/>
                    </a:moveTo>
                    <a:cubicBezTo>
                      <a:pt x="72" y="3"/>
                      <a:pt x="65" y="3"/>
                      <a:pt x="56" y="14"/>
                    </a:cubicBezTo>
                    <a:cubicBezTo>
                      <a:pt x="47" y="25"/>
                      <a:pt x="35" y="41"/>
                      <a:pt x="24" y="43"/>
                    </a:cubicBezTo>
                    <a:cubicBezTo>
                      <a:pt x="13" y="45"/>
                      <a:pt x="7" y="42"/>
                      <a:pt x="5" y="49"/>
                    </a:cubicBezTo>
                    <a:cubicBezTo>
                      <a:pt x="4" y="56"/>
                      <a:pt x="0" y="62"/>
                      <a:pt x="10" y="62"/>
                    </a:cubicBezTo>
                    <a:cubicBezTo>
                      <a:pt x="10" y="62"/>
                      <a:pt x="33" y="63"/>
                      <a:pt x="47" y="51"/>
                    </a:cubicBezTo>
                    <a:cubicBezTo>
                      <a:pt x="60" y="39"/>
                      <a:pt x="79" y="28"/>
                      <a:pt x="83" y="25"/>
                    </a:cubicBezTo>
                    <a:cubicBezTo>
                      <a:pt x="88" y="22"/>
                      <a:pt x="88" y="0"/>
                      <a:pt x="8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469">
                <a:extLst>
                  <a:ext uri="{FF2B5EF4-FFF2-40B4-BE49-F238E27FC236}">
                    <a16:creationId xmlns:a16="http://schemas.microsoft.com/office/drawing/2014/main" id="{2DF5B1F3-0DCD-426B-8972-5016ACB8E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" y="741"/>
                <a:ext cx="6" cy="8"/>
              </a:xfrm>
              <a:custGeom>
                <a:avLst/>
                <a:gdLst>
                  <a:gd name="T0" fmla="*/ 18 w 26"/>
                  <a:gd name="T1" fmla="*/ 26 h 34"/>
                  <a:gd name="T2" fmla="*/ 23 w 26"/>
                  <a:gd name="T3" fmla="*/ 15 h 34"/>
                  <a:gd name="T4" fmla="*/ 4 w 26"/>
                  <a:gd name="T5" fmla="*/ 2 h 34"/>
                  <a:gd name="T6" fmla="*/ 4 w 26"/>
                  <a:gd name="T7" fmla="*/ 18 h 34"/>
                  <a:gd name="T8" fmla="*/ 18 w 26"/>
                  <a:gd name="T9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18" y="26"/>
                    </a:moveTo>
                    <a:cubicBezTo>
                      <a:pt x="18" y="26"/>
                      <a:pt x="26" y="22"/>
                      <a:pt x="23" y="15"/>
                    </a:cubicBezTo>
                    <a:cubicBezTo>
                      <a:pt x="20" y="8"/>
                      <a:pt x="8" y="0"/>
                      <a:pt x="4" y="2"/>
                    </a:cubicBezTo>
                    <a:cubicBezTo>
                      <a:pt x="1" y="3"/>
                      <a:pt x="0" y="10"/>
                      <a:pt x="4" y="18"/>
                    </a:cubicBezTo>
                    <a:cubicBezTo>
                      <a:pt x="8" y="25"/>
                      <a:pt x="12" y="34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470">
                <a:extLst>
                  <a:ext uri="{FF2B5EF4-FFF2-40B4-BE49-F238E27FC236}">
                    <a16:creationId xmlns:a16="http://schemas.microsoft.com/office/drawing/2014/main" id="{656582E9-EE8A-41D3-B68D-8559B4894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713"/>
                <a:ext cx="15" cy="11"/>
              </a:xfrm>
              <a:custGeom>
                <a:avLst/>
                <a:gdLst>
                  <a:gd name="T0" fmla="*/ 10 w 66"/>
                  <a:gd name="T1" fmla="*/ 22 h 47"/>
                  <a:gd name="T2" fmla="*/ 42 w 66"/>
                  <a:gd name="T3" fmla="*/ 39 h 47"/>
                  <a:gd name="T4" fmla="*/ 54 w 66"/>
                  <a:gd name="T5" fmla="*/ 16 h 47"/>
                  <a:gd name="T6" fmla="*/ 31 w 66"/>
                  <a:gd name="T7" fmla="*/ 16 h 47"/>
                  <a:gd name="T8" fmla="*/ 6 w 66"/>
                  <a:gd name="T9" fmla="*/ 5 h 47"/>
                  <a:gd name="T10" fmla="*/ 10 w 66"/>
                  <a:gd name="T11" fmla="*/ 2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47">
                    <a:moveTo>
                      <a:pt x="10" y="22"/>
                    </a:moveTo>
                    <a:cubicBezTo>
                      <a:pt x="21" y="31"/>
                      <a:pt x="30" y="47"/>
                      <a:pt x="42" y="39"/>
                    </a:cubicBezTo>
                    <a:cubicBezTo>
                      <a:pt x="42" y="39"/>
                      <a:pt x="66" y="17"/>
                      <a:pt x="54" y="16"/>
                    </a:cubicBezTo>
                    <a:cubicBezTo>
                      <a:pt x="42" y="15"/>
                      <a:pt x="37" y="22"/>
                      <a:pt x="31" y="16"/>
                    </a:cubicBezTo>
                    <a:cubicBezTo>
                      <a:pt x="25" y="10"/>
                      <a:pt x="9" y="0"/>
                      <a:pt x="6" y="5"/>
                    </a:cubicBezTo>
                    <a:cubicBezTo>
                      <a:pt x="4" y="11"/>
                      <a:pt x="0" y="12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471">
                <a:extLst>
                  <a:ext uri="{FF2B5EF4-FFF2-40B4-BE49-F238E27FC236}">
                    <a16:creationId xmlns:a16="http://schemas.microsoft.com/office/drawing/2014/main" id="{CFE95BBC-1B77-4A89-B5C9-9FD62F8B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739"/>
                <a:ext cx="9" cy="11"/>
              </a:xfrm>
              <a:custGeom>
                <a:avLst/>
                <a:gdLst>
                  <a:gd name="T0" fmla="*/ 31 w 37"/>
                  <a:gd name="T1" fmla="*/ 31 h 49"/>
                  <a:gd name="T2" fmla="*/ 31 w 37"/>
                  <a:gd name="T3" fmla="*/ 16 h 49"/>
                  <a:gd name="T4" fmla="*/ 16 w 37"/>
                  <a:gd name="T5" fmla="*/ 4 h 49"/>
                  <a:gd name="T6" fmla="*/ 3 w 37"/>
                  <a:gd name="T7" fmla="*/ 22 h 49"/>
                  <a:gd name="T8" fmla="*/ 31 w 37"/>
                  <a:gd name="T9" fmla="*/ 3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9">
                    <a:moveTo>
                      <a:pt x="31" y="31"/>
                    </a:moveTo>
                    <a:cubicBezTo>
                      <a:pt x="32" y="29"/>
                      <a:pt x="37" y="21"/>
                      <a:pt x="31" y="16"/>
                    </a:cubicBezTo>
                    <a:cubicBezTo>
                      <a:pt x="26" y="10"/>
                      <a:pt x="21" y="0"/>
                      <a:pt x="16" y="4"/>
                    </a:cubicBezTo>
                    <a:cubicBezTo>
                      <a:pt x="11" y="8"/>
                      <a:pt x="0" y="14"/>
                      <a:pt x="3" y="22"/>
                    </a:cubicBezTo>
                    <a:cubicBezTo>
                      <a:pt x="7" y="29"/>
                      <a:pt x="25" y="49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472">
                <a:extLst>
                  <a:ext uri="{FF2B5EF4-FFF2-40B4-BE49-F238E27FC236}">
                    <a16:creationId xmlns:a16="http://schemas.microsoft.com/office/drawing/2014/main" id="{1915081A-056D-4E81-A202-22FD1A25D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8" y="3015"/>
                <a:ext cx="12" cy="8"/>
              </a:xfrm>
              <a:custGeom>
                <a:avLst/>
                <a:gdLst>
                  <a:gd name="T0" fmla="*/ 22 w 55"/>
                  <a:gd name="T1" fmla="*/ 24 h 35"/>
                  <a:gd name="T2" fmla="*/ 36 w 55"/>
                  <a:gd name="T3" fmla="*/ 15 h 35"/>
                  <a:gd name="T4" fmla="*/ 49 w 55"/>
                  <a:gd name="T5" fmla="*/ 6 h 35"/>
                  <a:gd name="T6" fmla="*/ 16 w 55"/>
                  <a:gd name="T7" fmla="*/ 6 h 35"/>
                  <a:gd name="T8" fmla="*/ 22 w 55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5">
                    <a:moveTo>
                      <a:pt x="22" y="24"/>
                    </a:moveTo>
                    <a:cubicBezTo>
                      <a:pt x="22" y="24"/>
                      <a:pt x="27" y="16"/>
                      <a:pt x="36" y="15"/>
                    </a:cubicBezTo>
                    <a:cubicBezTo>
                      <a:pt x="45" y="14"/>
                      <a:pt x="55" y="10"/>
                      <a:pt x="49" y="6"/>
                    </a:cubicBezTo>
                    <a:cubicBezTo>
                      <a:pt x="43" y="2"/>
                      <a:pt x="28" y="0"/>
                      <a:pt x="16" y="6"/>
                    </a:cubicBezTo>
                    <a:cubicBezTo>
                      <a:pt x="5" y="12"/>
                      <a:pt x="0" y="35"/>
                      <a:pt x="2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473">
                <a:extLst>
                  <a:ext uri="{FF2B5EF4-FFF2-40B4-BE49-F238E27FC236}">
                    <a16:creationId xmlns:a16="http://schemas.microsoft.com/office/drawing/2014/main" id="{7B5EB865-72D5-4835-BB72-20BD85D56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2" y="3025"/>
                <a:ext cx="4" cy="5"/>
              </a:xfrm>
              <a:custGeom>
                <a:avLst/>
                <a:gdLst>
                  <a:gd name="T0" fmla="*/ 18 w 19"/>
                  <a:gd name="T1" fmla="*/ 14 h 22"/>
                  <a:gd name="T2" fmla="*/ 11 w 19"/>
                  <a:gd name="T3" fmla="*/ 4 h 22"/>
                  <a:gd name="T4" fmla="*/ 6 w 19"/>
                  <a:gd name="T5" fmla="*/ 20 h 22"/>
                  <a:gd name="T6" fmla="*/ 18 w 19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2">
                    <a:moveTo>
                      <a:pt x="18" y="14"/>
                    </a:moveTo>
                    <a:cubicBezTo>
                      <a:pt x="18" y="14"/>
                      <a:pt x="17" y="0"/>
                      <a:pt x="11" y="4"/>
                    </a:cubicBezTo>
                    <a:cubicBezTo>
                      <a:pt x="4" y="8"/>
                      <a:pt x="0" y="18"/>
                      <a:pt x="6" y="20"/>
                    </a:cubicBezTo>
                    <a:cubicBezTo>
                      <a:pt x="11" y="22"/>
                      <a:pt x="19" y="18"/>
                      <a:pt x="1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474">
                <a:extLst>
                  <a:ext uri="{FF2B5EF4-FFF2-40B4-BE49-F238E27FC236}">
                    <a16:creationId xmlns:a16="http://schemas.microsoft.com/office/drawing/2014/main" id="{F198E81D-A30B-4EA0-B83D-5EF8A072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2961"/>
                <a:ext cx="10" cy="12"/>
              </a:xfrm>
              <a:custGeom>
                <a:avLst/>
                <a:gdLst>
                  <a:gd name="T0" fmla="*/ 21 w 44"/>
                  <a:gd name="T1" fmla="*/ 2 h 53"/>
                  <a:gd name="T2" fmla="*/ 12 w 44"/>
                  <a:gd name="T3" fmla="*/ 13 h 53"/>
                  <a:gd name="T4" fmla="*/ 1 w 44"/>
                  <a:gd name="T5" fmla="*/ 19 h 53"/>
                  <a:gd name="T6" fmla="*/ 17 w 44"/>
                  <a:gd name="T7" fmla="*/ 45 h 53"/>
                  <a:gd name="T8" fmla="*/ 41 w 44"/>
                  <a:gd name="T9" fmla="*/ 45 h 53"/>
                  <a:gd name="T10" fmla="*/ 36 w 44"/>
                  <a:gd name="T11" fmla="*/ 31 h 53"/>
                  <a:gd name="T12" fmla="*/ 30 w 44"/>
                  <a:gd name="T13" fmla="*/ 25 h 53"/>
                  <a:gd name="T14" fmla="*/ 38 w 44"/>
                  <a:gd name="T15" fmla="*/ 14 h 53"/>
                  <a:gd name="T16" fmla="*/ 25 w 44"/>
                  <a:gd name="T17" fmla="*/ 12 h 53"/>
                  <a:gd name="T18" fmla="*/ 21 w 44"/>
                  <a:gd name="T19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53">
                    <a:moveTo>
                      <a:pt x="21" y="2"/>
                    </a:moveTo>
                    <a:cubicBezTo>
                      <a:pt x="17" y="4"/>
                      <a:pt x="16" y="12"/>
                      <a:pt x="12" y="13"/>
                    </a:cubicBezTo>
                    <a:cubicBezTo>
                      <a:pt x="7" y="14"/>
                      <a:pt x="0" y="13"/>
                      <a:pt x="1" y="19"/>
                    </a:cubicBezTo>
                    <a:cubicBezTo>
                      <a:pt x="2" y="24"/>
                      <a:pt x="8" y="53"/>
                      <a:pt x="17" y="45"/>
                    </a:cubicBezTo>
                    <a:cubicBezTo>
                      <a:pt x="17" y="45"/>
                      <a:pt x="38" y="52"/>
                      <a:pt x="41" y="45"/>
                    </a:cubicBezTo>
                    <a:cubicBezTo>
                      <a:pt x="44" y="39"/>
                      <a:pt x="41" y="31"/>
                      <a:pt x="36" y="31"/>
                    </a:cubicBezTo>
                    <a:cubicBezTo>
                      <a:pt x="32" y="31"/>
                      <a:pt x="27" y="28"/>
                      <a:pt x="30" y="25"/>
                    </a:cubicBezTo>
                    <a:cubicBezTo>
                      <a:pt x="32" y="22"/>
                      <a:pt x="42" y="17"/>
                      <a:pt x="38" y="14"/>
                    </a:cubicBezTo>
                    <a:cubicBezTo>
                      <a:pt x="34" y="12"/>
                      <a:pt x="25" y="14"/>
                      <a:pt x="25" y="12"/>
                    </a:cubicBezTo>
                    <a:cubicBezTo>
                      <a:pt x="25" y="9"/>
                      <a:pt x="26" y="0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475">
                <a:extLst>
                  <a:ext uri="{FF2B5EF4-FFF2-40B4-BE49-F238E27FC236}">
                    <a16:creationId xmlns:a16="http://schemas.microsoft.com/office/drawing/2014/main" id="{52EB16DB-BA53-4D3D-B150-F1686DF2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0" y="2960"/>
                <a:ext cx="4" cy="6"/>
              </a:xfrm>
              <a:custGeom>
                <a:avLst/>
                <a:gdLst>
                  <a:gd name="T0" fmla="*/ 1 w 20"/>
                  <a:gd name="T1" fmla="*/ 9 h 26"/>
                  <a:gd name="T2" fmla="*/ 14 w 20"/>
                  <a:gd name="T3" fmla="*/ 18 h 26"/>
                  <a:gd name="T4" fmla="*/ 14 w 20"/>
                  <a:gd name="T5" fmla="*/ 5 h 26"/>
                  <a:gd name="T6" fmla="*/ 1 w 20"/>
                  <a:gd name="T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6">
                    <a:moveTo>
                      <a:pt x="1" y="9"/>
                    </a:moveTo>
                    <a:cubicBezTo>
                      <a:pt x="2" y="18"/>
                      <a:pt x="11" y="26"/>
                      <a:pt x="14" y="18"/>
                    </a:cubicBezTo>
                    <a:cubicBezTo>
                      <a:pt x="14" y="18"/>
                      <a:pt x="20" y="8"/>
                      <a:pt x="14" y="5"/>
                    </a:cubicBezTo>
                    <a:cubicBezTo>
                      <a:pt x="7" y="2"/>
                      <a:pt x="0" y="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476">
                <a:extLst>
                  <a:ext uri="{FF2B5EF4-FFF2-40B4-BE49-F238E27FC236}">
                    <a16:creationId xmlns:a16="http://schemas.microsoft.com/office/drawing/2014/main" id="{6FD18517-C4A8-462B-839B-9973EA2FF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2" y="2912"/>
                <a:ext cx="20" cy="15"/>
              </a:xfrm>
              <a:custGeom>
                <a:avLst/>
                <a:gdLst>
                  <a:gd name="T0" fmla="*/ 35 w 89"/>
                  <a:gd name="T1" fmla="*/ 53 h 67"/>
                  <a:gd name="T2" fmla="*/ 55 w 89"/>
                  <a:gd name="T3" fmla="*/ 57 h 67"/>
                  <a:gd name="T4" fmla="*/ 79 w 89"/>
                  <a:gd name="T5" fmla="*/ 36 h 67"/>
                  <a:gd name="T6" fmla="*/ 89 w 89"/>
                  <a:gd name="T7" fmla="*/ 24 h 67"/>
                  <a:gd name="T8" fmla="*/ 76 w 89"/>
                  <a:gd name="T9" fmla="*/ 7 h 67"/>
                  <a:gd name="T10" fmla="*/ 60 w 89"/>
                  <a:gd name="T11" fmla="*/ 12 h 67"/>
                  <a:gd name="T12" fmla="*/ 44 w 89"/>
                  <a:gd name="T13" fmla="*/ 10 h 67"/>
                  <a:gd name="T14" fmla="*/ 37 w 89"/>
                  <a:gd name="T15" fmla="*/ 21 h 67"/>
                  <a:gd name="T16" fmla="*/ 25 w 89"/>
                  <a:gd name="T17" fmla="*/ 15 h 67"/>
                  <a:gd name="T18" fmla="*/ 5 w 89"/>
                  <a:gd name="T19" fmla="*/ 2 h 67"/>
                  <a:gd name="T20" fmla="*/ 5 w 89"/>
                  <a:gd name="T21" fmla="*/ 22 h 67"/>
                  <a:gd name="T22" fmla="*/ 35 w 89"/>
                  <a:gd name="T23" fmla="*/ 5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" h="67">
                    <a:moveTo>
                      <a:pt x="35" y="53"/>
                    </a:moveTo>
                    <a:cubicBezTo>
                      <a:pt x="43" y="56"/>
                      <a:pt x="45" y="67"/>
                      <a:pt x="55" y="57"/>
                    </a:cubicBezTo>
                    <a:cubicBezTo>
                      <a:pt x="55" y="57"/>
                      <a:pt x="75" y="37"/>
                      <a:pt x="79" y="36"/>
                    </a:cubicBezTo>
                    <a:cubicBezTo>
                      <a:pt x="84" y="34"/>
                      <a:pt x="89" y="31"/>
                      <a:pt x="89" y="24"/>
                    </a:cubicBezTo>
                    <a:cubicBezTo>
                      <a:pt x="88" y="17"/>
                      <a:pt x="79" y="6"/>
                      <a:pt x="76" y="7"/>
                    </a:cubicBezTo>
                    <a:cubicBezTo>
                      <a:pt x="73" y="7"/>
                      <a:pt x="64" y="13"/>
                      <a:pt x="60" y="12"/>
                    </a:cubicBezTo>
                    <a:cubicBezTo>
                      <a:pt x="56" y="11"/>
                      <a:pt x="48" y="7"/>
                      <a:pt x="44" y="10"/>
                    </a:cubicBezTo>
                    <a:cubicBezTo>
                      <a:pt x="40" y="12"/>
                      <a:pt x="39" y="20"/>
                      <a:pt x="37" y="21"/>
                    </a:cubicBezTo>
                    <a:cubicBezTo>
                      <a:pt x="35" y="21"/>
                      <a:pt x="32" y="19"/>
                      <a:pt x="25" y="15"/>
                    </a:cubicBezTo>
                    <a:cubicBezTo>
                      <a:pt x="18" y="10"/>
                      <a:pt x="9" y="0"/>
                      <a:pt x="5" y="2"/>
                    </a:cubicBezTo>
                    <a:cubicBezTo>
                      <a:pt x="1" y="4"/>
                      <a:pt x="0" y="15"/>
                      <a:pt x="5" y="22"/>
                    </a:cubicBezTo>
                    <a:cubicBezTo>
                      <a:pt x="9" y="30"/>
                      <a:pt x="26" y="50"/>
                      <a:pt x="35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477">
                <a:extLst>
                  <a:ext uri="{FF2B5EF4-FFF2-40B4-BE49-F238E27FC236}">
                    <a16:creationId xmlns:a16="http://schemas.microsoft.com/office/drawing/2014/main" id="{FF29DDED-C3A9-40CD-A42C-CD9DCD040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" y="2915"/>
                <a:ext cx="9" cy="10"/>
              </a:xfrm>
              <a:custGeom>
                <a:avLst/>
                <a:gdLst>
                  <a:gd name="T0" fmla="*/ 34 w 42"/>
                  <a:gd name="T1" fmla="*/ 30 h 44"/>
                  <a:gd name="T2" fmla="*/ 24 w 42"/>
                  <a:gd name="T3" fmla="*/ 24 h 44"/>
                  <a:gd name="T4" fmla="*/ 16 w 42"/>
                  <a:gd name="T5" fmla="*/ 2 h 44"/>
                  <a:gd name="T6" fmla="*/ 10 w 42"/>
                  <a:gd name="T7" fmla="*/ 13 h 44"/>
                  <a:gd name="T8" fmla="*/ 2 w 42"/>
                  <a:gd name="T9" fmla="*/ 22 h 44"/>
                  <a:gd name="T10" fmla="*/ 34 w 42"/>
                  <a:gd name="T11" fmla="*/ 3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4">
                    <a:moveTo>
                      <a:pt x="34" y="30"/>
                    </a:moveTo>
                    <a:cubicBezTo>
                      <a:pt x="34" y="30"/>
                      <a:pt x="26" y="30"/>
                      <a:pt x="24" y="24"/>
                    </a:cubicBezTo>
                    <a:cubicBezTo>
                      <a:pt x="23" y="18"/>
                      <a:pt x="20" y="0"/>
                      <a:pt x="16" y="2"/>
                    </a:cubicBezTo>
                    <a:cubicBezTo>
                      <a:pt x="11" y="3"/>
                      <a:pt x="11" y="9"/>
                      <a:pt x="10" y="13"/>
                    </a:cubicBezTo>
                    <a:cubicBezTo>
                      <a:pt x="9" y="16"/>
                      <a:pt x="0" y="13"/>
                      <a:pt x="2" y="22"/>
                    </a:cubicBezTo>
                    <a:cubicBezTo>
                      <a:pt x="4" y="31"/>
                      <a:pt x="42" y="44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478">
                <a:extLst>
                  <a:ext uri="{FF2B5EF4-FFF2-40B4-BE49-F238E27FC236}">
                    <a16:creationId xmlns:a16="http://schemas.microsoft.com/office/drawing/2014/main" id="{6C2C09CE-FD8D-4D3B-952E-A2B87E7F9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" y="3430"/>
                <a:ext cx="28" cy="11"/>
              </a:xfrm>
              <a:custGeom>
                <a:avLst/>
                <a:gdLst>
                  <a:gd name="T0" fmla="*/ 108 w 126"/>
                  <a:gd name="T1" fmla="*/ 25 h 48"/>
                  <a:gd name="T2" fmla="*/ 94 w 126"/>
                  <a:gd name="T3" fmla="*/ 21 h 48"/>
                  <a:gd name="T4" fmla="*/ 88 w 126"/>
                  <a:gd name="T5" fmla="*/ 1 h 48"/>
                  <a:gd name="T6" fmla="*/ 52 w 126"/>
                  <a:gd name="T7" fmla="*/ 4 h 48"/>
                  <a:gd name="T8" fmla="*/ 2 w 126"/>
                  <a:gd name="T9" fmla="*/ 25 h 48"/>
                  <a:gd name="T10" fmla="*/ 14 w 126"/>
                  <a:gd name="T11" fmla="*/ 42 h 48"/>
                  <a:gd name="T12" fmla="*/ 62 w 126"/>
                  <a:gd name="T13" fmla="*/ 40 h 48"/>
                  <a:gd name="T14" fmla="*/ 72 w 126"/>
                  <a:gd name="T15" fmla="*/ 47 h 48"/>
                  <a:gd name="T16" fmla="*/ 90 w 126"/>
                  <a:gd name="T17" fmla="*/ 37 h 48"/>
                  <a:gd name="T18" fmla="*/ 124 w 126"/>
                  <a:gd name="T19" fmla="*/ 32 h 48"/>
                  <a:gd name="T20" fmla="*/ 108 w 126"/>
                  <a:gd name="T2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48">
                    <a:moveTo>
                      <a:pt x="108" y="25"/>
                    </a:moveTo>
                    <a:cubicBezTo>
                      <a:pt x="108" y="25"/>
                      <a:pt x="99" y="26"/>
                      <a:pt x="94" y="21"/>
                    </a:cubicBezTo>
                    <a:cubicBezTo>
                      <a:pt x="90" y="17"/>
                      <a:pt x="95" y="1"/>
                      <a:pt x="88" y="1"/>
                    </a:cubicBezTo>
                    <a:cubicBezTo>
                      <a:pt x="82" y="0"/>
                      <a:pt x="57" y="1"/>
                      <a:pt x="52" y="4"/>
                    </a:cubicBezTo>
                    <a:cubicBezTo>
                      <a:pt x="46" y="7"/>
                      <a:pt x="0" y="16"/>
                      <a:pt x="2" y="25"/>
                    </a:cubicBezTo>
                    <a:cubicBezTo>
                      <a:pt x="4" y="34"/>
                      <a:pt x="5" y="43"/>
                      <a:pt x="14" y="42"/>
                    </a:cubicBezTo>
                    <a:cubicBezTo>
                      <a:pt x="23" y="41"/>
                      <a:pt x="61" y="35"/>
                      <a:pt x="62" y="40"/>
                    </a:cubicBezTo>
                    <a:cubicBezTo>
                      <a:pt x="64" y="43"/>
                      <a:pt x="68" y="48"/>
                      <a:pt x="72" y="47"/>
                    </a:cubicBezTo>
                    <a:cubicBezTo>
                      <a:pt x="76" y="45"/>
                      <a:pt x="84" y="36"/>
                      <a:pt x="90" y="37"/>
                    </a:cubicBezTo>
                    <a:cubicBezTo>
                      <a:pt x="95" y="37"/>
                      <a:pt x="126" y="40"/>
                      <a:pt x="124" y="32"/>
                    </a:cubicBezTo>
                    <a:cubicBezTo>
                      <a:pt x="123" y="25"/>
                      <a:pt x="117" y="19"/>
                      <a:pt x="108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479">
                <a:extLst>
                  <a:ext uri="{FF2B5EF4-FFF2-40B4-BE49-F238E27FC236}">
                    <a16:creationId xmlns:a16="http://schemas.microsoft.com/office/drawing/2014/main" id="{8F191452-40AB-4F30-8630-FA3B53E52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3340"/>
                <a:ext cx="2" cy="1"/>
              </a:xfrm>
              <a:custGeom>
                <a:avLst/>
                <a:gdLst>
                  <a:gd name="T0" fmla="*/ 7 w 7"/>
                  <a:gd name="T1" fmla="*/ 3 h 3"/>
                  <a:gd name="T2" fmla="*/ 2 w 7"/>
                  <a:gd name="T3" fmla="*/ 1 h 3"/>
                  <a:gd name="T4" fmla="*/ 0 w 7"/>
                  <a:gd name="T5" fmla="*/ 0 h 3"/>
                  <a:gd name="T6" fmla="*/ 7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7" y="3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480">
                <a:extLst>
                  <a:ext uri="{FF2B5EF4-FFF2-40B4-BE49-F238E27FC236}">
                    <a16:creationId xmlns:a16="http://schemas.microsoft.com/office/drawing/2014/main" id="{13F74DB0-97BE-4C22-9D62-D8BF726D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8" y="2906"/>
                <a:ext cx="705" cy="629"/>
              </a:xfrm>
              <a:custGeom>
                <a:avLst/>
                <a:gdLst>
                  <a:gd name="T0" fmla="*/ 3027 w 3107"/>
                  <a:gd name="T1" fmla="*/ 1201 h 2770"/>
                  <a:gd name="T2" fmla="*/ 2918 w 3107"/>
                  <a:gd name="T3" fmla="*/ 1030 h 2770"/>
                  <a:gd name="T4" fmla="*/ 2856 w 3107"/>
                  <a:gd name="T5" fmla="*/ 929 h 2770"/>
                  <a:gd name="T6" fmla="*/ 2747 w 3107"/>
                  <a:gd name="T7" fmla="*/ 777 h 2770"/>
                  <a:gd name="T8" fmla="*/ 2634 w 3107"/>
                  <a:gd name="T9" fmla="*/ 534 h 2770"/>
                  <a:gd name="T10" fmla="*/ 2605 w 3107"/>
                  <a:gd name="T11" fmla="*/ 414 h 2770"/>
                  <a:gd name="T12" fmla="*/ 2488 w 3107"/>
                  <a:gd name="T13" fmla="*/ 211 h 2770"/>
                  <a:gd name="T14" fmla="*/ 2415 w 3107"/>
                  <a:gd name="T15" fmla="*/ 0 h 2770"/>
                  <a:gd name="T16" fmla="*/ 2330 w 3107"/>
                  <a:gd name="T17" fmla="*/ 352 h 2770"/>
                  <a:gd name="T18" fmla="*/ 2273 w 3107"/>
                  <a:gd name="T19" fmla="*/ 509 h 2770"/>
                  <a:gd name="T20" fmla="*/ 2050 w 3107"/>
                  <a:gd name="T21" fmla="*/ 504 h 2770"/>
                  <a:gd name="T22" fmla="*/ 1871 w 3107"/>
                  <a:gd name="T23" fmla="*/ 360 h 2770"/>
                  <a:gd name="T24" fmla="*/ 1876 w 3107"/>
                  <a:gd name="T25" fmla="*/ 248 h 2770"/>
                  <a:gd name="T26" fmla="*/ 1942 w 3107"/>
                  <a:gd name="T27" fmla="*/ 80 h 2770"/>
                  <a:gd name="T28" fmla="*/ 1831 w 3107"/>
                  <a:gd name="T29" fmla="*/ 117 h 2770"/>
                  <a:gd name="T30" fmla="*/ 1602 w 3107"/>
                  <a:gd name="T31" fmla="*/ 21 h 2770"/>
                  <a:gd name="T32" fmla="*/ 1529 w 3107"/>
                  <a:gd name="T33" fmla="*/ 107 h 2770"/>
                  <a:gd name="T34" fmla="*/ 1442 w 3107"/>
                  <a:gd name="T35" fmla="*/ 182 h 2770"/>
                  <a:gd name="T36" fmla="*/ 1400 w 3107"/>
                  <a:gd name="T37" fmla="*/ 323 h 2770"/>
                  <a:gd name="T38" fmla="*/ 1329 w 3107"/>
                  <a:gd name="T39" fmla="*/ 338 h 2770"/>
                  <a:gd name="T40" fmla="*/ 1232 w 3107"/>
                  <a:gd name="T41" fmla="*/ 390 h 2770"/>
                  <a:gd name="T42" fmla="*/ 1139 w 3107"/>
                  <a:gd name="T43" fmla="*/ 267 h 2770"/>
                  <a:gd name="T44" fmla="*/ 1068 w 3107"/>
                  <a:gd name="T45" fmla="*/ 288 h 2770"/>
                  <a:gd name="T46" fmla="*/ 1002 w 3107"/>
                  <a:gd name="T47" fmla="*/ 374 h 2770"/>
                  <a:gd name="T48" fmla="*/ 990 w 3107"/>
                  <a:gd name="T49" fmla="*/ 462 h 2770"/>
                  <a:gd name="T50" fmla="*/ 923 w 3107"/>
                  <a:gd name="T51" fmla="*/ 494 h 2770"/>
                  <a:gd name="T52" fmla="*/ 843 w 3107"/>
                  <a:gd name="T53" fmla="*/ 478 h 2770"/>
                  <a:gd name="T54" fmla="*/ 746 w 3107"/>
                  <a:gd name="T55" fmla="*/ 650 h 2770"/>
                  <a:gd name="T56" fmla="*/ 518 w 3107"/>
                  <a:gd name="T57" fmla="*/ 766 h 2770"/>
                  <a:gd name="T58" fmla="*/ 236 w 3107"/>
                  <a:gd name="T59" fmla="*/ 874 h 2770"/>
                  <a:gd name="T60" fmla="*/ 120 w 3107"/>
                  <a:gd name="T61" fmla="*/ 952 h 2770"/>
                  <a:gd name="T62" fmla="*/ 58 w 3107"/>
                  <a:gd name="T63" fmla="*/ 1086 h 2770"/>
                  <a:gd name="T64" fmla="*/ 82 w 3107"/>
                  <a:gd name="T65" fmla="*/ 1289 h 2770"/>
                  <a:gd name="T66" fmla="*/ 25 w 3107"/>
                  <a:gd name="T67" fmla="*/ 1251 h 2770"/>
                  <a:gd name="T68" fmla="*/ 48 w 3107"/>
                  <a:gd name="T69" fmla="*/ 1481 h 2770"/>
                  <a:gd name="T70" fmla="*/ 106 w 3107"/>
                  <a:gd name="T71" fmla="*/ 1849 h 2770"/>
                  <a:gd name="T72" fmla="*/ 42 w 3107"/>
                  <a:gd name="T73" fmla="*/ 2002 h 2770"/>
                  <a:gd name="T74" fmla="*/ 282 w 3107"/>
                  <a:gd name="T75" fmla="*/ 2129 h 2770"/>
                  <a:gd name="T76" fmla="*/ 409 w 3107"/>
                  <a:gd name="T77" fmla="*/ 2069 h 2770"/>
                  <a:gd name="T78" fmla="*/ 619 w 3107"/>
                  <a:gd name="T79" fmla="*/ 2078 h 2770"/>
                  <a:gd name="T80" fmla="*/ 910 w 3107"/>
                  <a:gd name="T81" fmla="*/ 1912 h 2770"/>
                  <a:gd name="T82" fmla="*/ 1261 w 3107"/>
                  <a:gd name="T83" fmla="*/ 1869 h 2770"/>
                  <a:gd name="T84" fmla="*/ 1472 w 3107"/>
                  <a:gd name="T85" fmla="*/ 1935 h 2770"/>
                  <a:gd name="T86" fmla="*/ 1530 w 3107"/>
                  <a:gd name="T87" fmla="*/ 2034 h 2770"/>
                  <a:gd name="T88" fmla="*/ 1559 w 3107"/>
                  <a:gd name="T89" fmla="*/ 2200 h 2770"/>
                  <a:gd name="T90" fmla="*/ 1728 w 3107"/>
                  <a:gd name="T91" fmla="*/ 2073 h 2770"/>
                  <a:gd name="T92" fmla="*/ 1758 w 3107"/>
                  <a:gd name="T93" fmla="*/ 2104 h 2770"/>
                  <a:gd name="T94" fmla="*/ 1694 w 3107"/>
                  <a:gd name="T95" fmla="*/ 2228 h 2770"/>
                  <a:gd name="T96" fmla="*/ 1786 w 3107"/>
                  <a:gd name="T97" fmla="*/ 2204 h 2770"/>
                  <a:gd name="T98" fmla="*/ 1835 w 3107"/>
                  <a:gd name="T99" fmla="*/ 2311 h 2770"/>
                  <a:gd name="T100" fmla="*/ 1884 w 3107"/>
                  <a:gd name="T101" fmla="*/ 2605 h 2770"/>
                  <a:gd name="T102" fmla="*/ 2038 w 3107"/>
                  <a:gd name="T103" fmla="*/ 2694 h 2770"/>
                  <a:gd name="T104" fmla="*/ 2166 w 3107"/>
                  <a:gd name="T105" fmla="*/ 2652 h 2770"/>
                  <a:gd name="T106" fmla="*/ 2240 w 3107"/>
                  <a:gd name="T107" fmla="*/ 2737 h 2770"/>
                  <a:gd name="T108" fmla="*/ 2263 w 3107"/>
                  <a:gd name="T109" fmla="*/ 2731 h 2770"/>
                  <a:gd name="T110" fmla="*/ 2424 w 3107"/>
                  <a:gd name="T111" fmla="*/ 2635 h 2770"/>
                  <a:gd name="T112" fmla="*/ 2643 w 3107"/>
                  <a:gd name="T113" fmla="*/ 2406 h 2770"/>
                  <a:gd name="T114" fmla="*/ 2779 w 3107"/>
                  <a:gd name="T115" fmla="*/ 2190 h 2770"/>
                  <a:gd name="T116" fmla="*/ 2923 w 3107"/>
                  <a:gd name="T117" fmla="*/ 2045 h 2770"/>
                  <a:gd name="T118" fmla="*/ 3042 w 3107"/>
                  <a:gd name="T119" fmla="*/ 1744 h 2770"/>
                  <a:gd name="T120" fmla="*/ 3086 w 3107"/>
                  <a:gd name="T121" fmla="*/ 1445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07" h="2770">
                    <a:moveTo>
                      <a:pt x="3083" y="1356"/>
                    </a:moveTo>
                    <a:cubicBezTo>
                      <a:pt x="3084" y="1339"/>
                      <a:pt x="3076" y="1327"/>
                      <a:pt x="3076" y="1311"/>
                    </a:cubicBezTo>
                    <a:cubicBezTo>
                      <a:pt x="3104" y="1298"/>
                      <a:pt x="3064" y="1296"/>
                      <a:pt x="3059" y="1287"/>
                    </a:cubicBezTo>
                    <a:cubicBezTo>
                      <a:pt x="3056" y="1281"/>
                      <a:pt x="3066" y="1270"/>
                      <a:pt x="3062" y="1262"/>
                    </a:cubicBezTo>
                    <a:cubicBezTo>
                      <a:pt x="3058" y="1253"/>
                      <a:pt x="3048" y="1258"/>
                      <a:pt x="3043" y="1252"/>
                    </a:cubicBezTo>
                    <a:cubicBezTo>
                      <a:pt x="3027" y="1236"/>
                      <a:pt x="3036" y="1217"/>
                      <a:pt x="3027" y="1201"/>
                    </a:cubicBezTo>
                    <a:cubicBezTo>
                      <a:pt x="3016" y="1182"/>
                      <a:pt x="2999" y="1194"/>
                      <a:pt x="2985" y="1182"/>
                    </a:cubicBezTo>
                    <a:cubicBezTo>
                      <a:pt x="2974" y="1174"/>
                      <a:pt x="2976" y="1156"/>
                      <a:pt x="2966" y="1145"/>
                    </a:cubicBezTo>
                    <a:cubicBezTo>
                      <a:pt x="2952" y="1128"/>
                      <a:pt x="2951" y="1131"/>
                      <a:pt x="2948" y="1111"/>
                    </a:cubicBezTo>
                    <a:cubicBezTo>
                      <a:pt x="2942" y="1081"/>
                      <a:pt x="2944" y="1048"/>
                      <a:pt x="2957" y="1023"/>
                    </a:cubicBezTo>
                    <a:lnTo>
                      <a:pt x="2950" y="1023"/>
                    </a:lnTo>
                    <a:cubicBezTo>
                      <a:pt x="2940" y="1042"/>
                      <a:pt x="2929" y="1039"/>
                      <a:pt x="2918" y="1030"/>
                    </a:cubicBezTo>
                    <a:cubicBezTo>
                      <a:pt x="2908" y="1022"/>
                      <a:pt x="2908" y="993"/>
                      <a:pt x="2897" y="996"/>
                    </a:cubicBezTo>
                    <a:cubicBezTo>
                      <a:pt x="2884" y="999"/>
                      <a:pt x="2905" y="1027"/>
                      <a:pt x="2893" y="1033"/>
                    </a:cubicBezTo>
                    <a:cubicBezTo>
                      <a:pt x="2889" y="1035"/>
                      <a:pt x="2883" y="1026"/>
                      <a:pt x="2880" y="1022"/>
                    </a:cubicBezTo>
                    <a:lnTo>
                      <a:pt x="2873" y="1027"/>
                    </a:lnTo>
                    <a:cubicBezTo>
                      <a:pt x="2865" y="1011"/>
                      <a:pt x="2867" y="993"/>
                      <a:pt x="2867" y="974"/>
                    </a:cubicBezTo>
                    <a:cubicBezTo>
                      <a:pt x="2867" y="955"/>
                      <a:pt x="2862" y="946"/>
                      <a:pt x="2856" y="929"/>
                    </a:cubicBezTo>
                    <a:cubicBezTo>
                      <a:pt x="2852" y="918"/>
                      <a:pt x="2850" y="901"/>
                      <a:pt x="2843" y="889"/>
                    </a:cubicBezTo>
                    <a:cubicBezTo>
                      <a:pt x="2834" y="875"/>
                      <a:pt x="2817" y="868"/>
                      <a:pt x="2816" y="849"/>
                    </a:cubicBezTo>
                    <a:cubicBezTo>
                      <a:pt x="2820" y="849"/>
                      <a:pt x="2823" y="849"/>
                      <a:pt x="2826" y="848"/>
                    </a:cubicBezTo>
                    <a:cubicBezTo>
                      <a:pt x="2843" y="824"/>
                      <a:pt x="2825" y="813"/>
                      <a:pt x="2801" y="814"/>
                    </a:cubicBezTo>
                    <a:cubicBezTo>
                      <a:pt x="2794" y="789"/>
                      <a:pt x="2769" y="799"/>
                      <a:pt x="2762" y="777"/>
                    </a:cubicBezTo>
                    <a:cubicBezTo>
                      <a:pt x="2757" y="777"/>
                      <a:pt x="2752" y="776"/>
                      <a:pt x="2747" y="777"/>
                    </a:cubicBezTo>
                    <a:lnTo>
                      <a:pt x="2743" y="784"/>
                    </a:lnTo>
                    <a:cubicBezTo>
                      <a:pt x="2737" y="782"/>
                      <a:pt x="2727" y="776"/>
                      <a:pt x="2722" y="771"/>
                    </a:cubicBezTo>
                    <a:cubicBezTo>
                      <a:pt x="2757" y="762"/>
                      <a:pt x="2738" y="745"/>
                      <a:pt x="2710" y="744"/>
                    </a:cubicBezTo>
                    <a:cubicBezTo>
                      <a:pt x="2703" y="728"/>
                      <a:pt x="2675" y="730"/>
                      <a:pt x="2663" y="716"/>
                    </a:cubicBezTo>
                    <a:cubicBezTo>
                      <a:pt x="2650" y="701"/>
                      <a:pt x="2646" y="681"/>
                      <a:pt x="2642" y="662"/>
                    </a:cubicBezTo>
                    <a:cubicBezTo>
                      <a:pt x="2635" y="618"/>
                      <a:pt x="2662" y="585"/>
                      <a:pt x="2634" y="534"/>
                    </a:cubicBezTo>
                    <a:lnTo>
                      <a:pt x="2640" y="529"/>
                    </a:lnTo>
                    <a:lnTo>
                      <a:pt x="2632" y="528"/>
                    </a:lnTo>
                    <a:lnTo>
                      <a:pt x="2631" y="524"/>
                    </a:lnTo>
                    <a:cubicBezTo>
                      <a:pt x="2627" y="520"/>
                      <a:pt x="2620" y="523"/>
                      <a:pt x="2616" y="520"/>
                    </a:cubicBezTo>
                    <a:cubicBezTo>
                      <a:pt x="2603" y="507"/>
                      <a:pt x="2601" y="483"/>
                      <a:pt x="2602" y="464"/>
                    </a:cubicBezTo>
                    <a:cubicBezTo>
                      <a:pt x="2603" y="445"/>
                      <a:pt x="2609" y="435"/>
                      <a:pt x="2605" y="414"/>
                    </a:cubicBezTo>
                    <a:cubicBezTo>
                      <a:pt x="2601" y="393"/>
                      <a:pt x="2604" y="372"/>
                      <a:pt x="2602" y="352"/>
                    </a:cubicBezTo>
                    <a:cubicBezTo>
                      <a:pt x="2601" y="331"/>
                      <a:pt x="2593" y="328"/>
                      <a:pt x="2579" y="312"/>
                    </a:cubicBezTo>
                    <a:cubicBezTo>
                      <a:pt x="2565" y="297"/>
                      <a:pt x="2563" y="287"/>
                      <a:pt x="2544" y="286"/>
                    </a:cubicBezTo>
                    <a:cubicBezTo>
                      <a:pt x="2528" y="285"/>
                      <a:pt x="2510" y="306"/>
                      <a:pt x="2491" y="295"/>
                    </a:cubicBezTo>
                    <a:cubicBezTo>
                      <a:pt x="2472" y="285"/>
                      <a:pt x="2480" y="257"/>
                      <a:pt x="2483" y="240"/>
                    </a:cubicBezTo>
                    <a:cubicBezTo>
                      <a:pt x="2484" y="230"/>
                      <a:pt x="2490" y="222"/>
                      <a:pt x="2488" y="211"/>
                    </a:cubicBezTo>
                    <a:cubicBezTo>
                      <a:pt x="2486" y="201"/>
                      <a:pt x="2478" y="195"/>
                      <a:pt x="2476" y="187"/>
                    </a:cubicBezTo>
                    <a:cubicBezTo>
                      <a:pt x="2472" y="170"/>
                      <a:pt x="2477" y="156"/>
                      <a:pt x="2469" y="138"/>
                    </a:cubicBezTo>
                    <a:cubicBezTo>
                      <a:pt x="2459" y="116"/>
                      <a:pt x="2478" y="107"/>
                      <a:pt x="2461" y="91"/>
                    </a:cubicBezTo>
                    <a:cubicBezTo>
                      <a:pt x="2453" y="84"/>
                      <a:pt x="2445" y="90"/>
                      <a:pt x="2442" y="85"/>
                    </a:cubicBezTo>
                    <a:cubicBezTo>
                      <a:pt x="2427" y="65"/>
                      <a:pt x="2467" y="53"/>
                      <a:pt x="2428" y="19"/>
                    </a:cubicBezTo>
                    <a:cubicBezTo>
                      <a:pt x="2423" y="14"/>
                      <a:pt x="2421" y="0"/>
                      <a:pt x="2415" y="0"/>
                    </a:cubicBezTo>
                    <a:cubicBezTo>
                      <a:pt x="2383" y="2"/>
                      <a:pt x="2391" y="45"/>
                      <a:pt x="2378" y="81"/>
                    </a:cubicBezTo>
                    <a:cubicBezTo>
                      <a:pt x="2367" y="113"/>
                      <a:pt x="2355" y="122"/>
                      <a:pt x="2351" y="132"/>
                    </a:cubicBezTo>
                    <a:cubicBezTo>
                      <a:pt x="2339" y="162"/>
                      <a:pt x="2390" y="147"/>
                      <a:pt x="2357" y="172"/>
                    </a:cubicBezTo>
                    <a:cubicBezTo>
                      <a:pt x="2321" y="199"/>
                      <a:pt x="2368" y="197"/>
                      <a:pt x="2349" y="224"/>
                    </a:cubicBezTo>
                    <a:cubicBezTo>
                      <a:pt x="2344" y="232"/>
                      <a:pt x="2340" y="215"/>
                      <a:pt x="2335" y="222"/>
                    </a:cubicBezTo>
                    <a:cubicBezTo>
                      <a:pt x="2313" y="253"/>
                      <a:pt x="2339" y="315"/>
                      <a:pt x="2330" y="352"/>
                    </a:cubicBezTo>
                    <a:cubicBezTo>
                      <a:pt x="2328" y="360"/>
                      <a:pt x="2320" y="366"/>
                      <a:pt x="2317" y="374"/>
                    </a:cubicBezTo>
                    <a:cubicBezTo>
                      <a:pt x="2312" y="385"/>
                      <a:pt x="2314" y="394"/>
                      <a:pt x="2311" y="406"/>
                    </a:cubicBezTo>
                    <a:cubicBezTo>
                      <a:pt x="2308" y="415"/>
                      <a:pt x="2300" y="421"/>
                      <a:pt x="2298" y="430"/>
                    </a:cubicBezTo>
                    <a:cubicBezTo>
                      <a:pt x="2295" y="440"/>
                      <a:pt x="2300" y="452"/>
                      <a:pt x="2296" y="462"/>
                    </a:cubicBezTo>
                    <a:cubicBezTo>
                      <a:pt x="2294" y="467"/>
                      <a:pt x="2285" y="476"/>
                      <a:pt x="2282" y="483"/>
                    </a:cubicBezTo>
                    <a:cubicBezTo>
                      <a:pt x="2279" y="489"/>
                      <a:pt x="2276" y="502"/>
                      <a:pt x="2273" y="509"/>
                    </a:cubicBezTo>
                    <a:cubicBezTo>
                      <a:pt x="2268" y="522"/>
                      <a:pt x="2264" y="549"/>
                      <a:pt x="2256" y="558"/>
                    </a:cubicBezTo>
                    <a:cubicBezTo>
                      <a:pt x="2234" y="586"/>
                      <a:pt x="2190" y="595"/>
                      <a:pt x="2159" y="584"/>
                    </a:cubicBezTo>
                    <a:cubicBezTo>
                      <a:pt x="2139" y="578"/>
                      <a:pt x="2146" y="581"/>
                      <a:pt x="2133" y="566"/>
                    </a:cubicBezTo>
                    <a:cubicBezTo>
                      <a:pt x="2125" y="556"/>
                      <a:pt x="2120" y="546"/>
                      <a:pt x="2114" y="536"/>
                    </a:cubicBezTo>
                    <a:cubicBezTo>
                      <a:pt x="2103" y="522"/>
                      <a:pt x="2107" y="522"/>
                      <a:pt x="2086" y="516"/>
                    </a:cubicBezTo>
                    <a:cubicBezTo>
                      <a:pt x="2074" y="512"/>
                      <a:pt x="2062" y="508"/>
                      <a:pt x="2050" y="504"/>
                    </a:cubicBezTo>
                    <a:cubicBezTo>
                      <a:pt x="2032" y="471"/>
                      <a:pt x="2006" y="467"/>
                      <a:pt x="1980" y="449"/>
                    </a:cubicBezTo>
                    <a:cubicBezTo>
                      <a:pt x="1974" y="445"/>
                      <a:pt x="1971" y="439"/>
                      <a:pt x="1964" y="435"/>
                    </a:cubicBezTo>
                    <a:cubicBezTo>
                      <a:pt x="1956" y="431"/>
                      <a:pt x="1946" y="436"/>
                      <a:pt x="1938" y="432"/>
                    </a:cubicBezTo>
                    <a:cubicBezTo>
                      <a:pt x="1925" y="427"/>
                      <a:pt x="1907" y="409"/>
                      <a:pt x="1901" y="397"/>
                    </a:cubicBezTo>
                    <a:cubicBezTo>
                      <a:pt x="1896" y="388"/>
                      <a:pt x="1902" y="380"/>
                      <a:pt x="1895" y="371"/>
                    </a:cubicBezTo>
                    <a:cubicBezTo>
                      <a:pt x="1889" y="365"/>
                      <a:pt x="1878" y="364"/>
                      <a:pt x="1871" y="360"/>
                    </a:cubicBezTo>
                    <a:cubicBezTo>
                      <a:pt x="1857" y="348"/>
                      <a:pt x="1848" y="335"/>
                      <a:pt x="1852" y="315"/>
                    </a:cubicBezTo>
                    <a:cubicBezTo>
                      <a:pt x="1854" y="303"/>
                      <a:pt x="1867" y="286"/>
                      <a:pt x="1876" y="277"/>
                    </a:cubicBezTo>
                    <a:cubicBezTo>
                      <a:pt x="1881" y="271"/>
                      <a:pt x="1884" y="274"/>
                      <a:pt x="1889" y="267"/>
                    </a:cubicBezTo>
                    <a:cubicBezTo>
                      <a:pt x="1894" y="260"/>
                      <a:pt x="1887" y="255"/>
                      <a:pt x="1896" y="241"/>
                    </a:cubicBezTo>
                    <a:lnTo>
                      <a:pt x="1886" y="239"/>
                    </a:lnTo>
                    <a:cubicBezTo>
                      <a:pt x="1880" y="240"/>
                      <a:pt x="1882" y="249"/>
                      <a:pt x="1876" y="248"/>
                    </a:cubicBezTo>
                    <a:cubicBezTo>
                      <a:pt x="1863" y="246"/>
                      <a:pt x="1872" y="236"/>
                      <a:pt x="1873" y="226"/>
                    </a:cubicBezTo>
                    <a:cubicBezTo>
                      <a:pt x="1874" y="219"/>
                      <a:pt x="1882" y="216"/>
                      <a:pt x="1887" y="199"/>
                    </a:cubicBezTo>
                    <a:cubicBezTo>
                      <a:pt x="1891" y="185"/>
                      <a:pt x="1970" y="221"/>
                      <a:pt x="1945" y="179"/>
                    </a:cubicBezTo>
                    <a:cubicBezTo>
                      <a:pt x="1931" y="156"/>
                      <a:pt x="1981" y="130"/>
                      <a:pt x="1980" y="115"/>
                    </a:cubicBezTo>
                    <a:cubicBezTo>
                      <a:pt x="1979" y="101"/>
                      <a:pt x="1959" y="119"/>
                      <a:pt x="1949" y="114"/>
                    </a:cubicBezTo>
                    <a:cubicBezTo>
                      <a:pt x="1938" y="109"/>
                      <a:pt x="1954" y="81"/>
                      <a:pt x="1942" y="80"/>
                    </a:cubicBezTo>
                    <a:cubicBezTo>
                      <a:pt x="1926" y="79"/>
                      <a:pt x="1923" y="107"/>
                      <a:pt x="1916" y="127"/>
                    </a:cubicBezTo>
                    <a:lnTo>
                      <a:pt x="1906" y="133"/>
                    </a:lnTo>
                    <a:cubicBezTo>
                      <a:pt x="1893" y="126"/>
                      <a:pt x="1893" y="121"/>
                      <a:pt x="1876" y="120"/>
                    </a:cubicBezTo>
                    <a:cubicBezTo>
                      <a:pt x="1868" y="120"/>
                      <a:pt x="1878" y="109"/>
                      <a:pt x="1879" y="101"/>
                    </a:cubicBezTo>
                    <a:lnTo>
                      <a:pt x="1876" y="94"/>
                    </a:lnTo>
                    <a:cubicBezTo>
                      <a:pt x="1859" y="102"/>
                      <a:pt x="1849" y="121"/>
                      <a:pt x="1831" y="117"/>
                    </a:cubicBezTo>
                    <a:cubicBezTo>
                      <a:pt x="1815" y="112"/>
                      <a:pt x="1811" y="79"/>
                      <a:pt x="1794" y="86"/>
                    </a:cubicBezTo>
                    <a:cubicBezTo>
                      <a:pt x="1769" y="96"/>
                      <a:pt x="1754" y="86"/>
                      <a:pt x="1740" y="77"/>
                    </a:cubicBezTo>
                    <a:cubicBezTo>
                      <a:pt x="1728" y="68"/>
                      <a:pt x="1712" y="76"/>
                      <a:pt x="1698" y="68"/>
                    </a:cubicBezTo>
                    <a:cubicBezTo>
                      <a:pt x="1684" y="61"/>
                      <a:pt x="1681" y="30"/>
                      <a:pt x="1668" y="40"/>
                    </a:cubicBezTo>
                    <a:lnTo>
                      <a:pt x="1667" y="50"/>
                    </a:lnTo>
                    <a:cubicBezTo>
                      <a:pt x="1657" y="67"/>
                      <a:pt x="1617" y="14"/>
                      <a:pt x="1602" y="21"/>
                    </a:cubicBezTo>
                    <a:lnTo>
                      <a:pt x="1601" y="29"/>
                    </a:lnTo>
                    <a:cubicBezTo>
                      <a:pt x="1596" y="32"/>
                      <a:pt x="1588" y="23"/>
                      <a:pt x="1583" y="27"/>
                    </a:cubicBezTo>
                    <a:cubicBezTo>
                      <a:pt x="1564" y="42"/>
                      <a:pt x="1615" y="45"/>
                      <a:pt x="1631" y="60"/>
                    </a:cubicBezTo>
                    <a:cubicBezTo>
                      <a:pt x="1658" y="86"/>
                      <a:pt x="1635" y="103"/>
                      <a:pt x="1620" y="106"/>
                    </a:cubicBezTo>
                    <a:cubicBezTo>
                      <a:pt x="1600" y="111"/>
                      <a:pt x="1589" y="115"/>
                      <a:pt x="1574" y="117"/>
                    </a:cubicBezTo>
                    <a:cubicBezTo>
                      <a:pt x="1550" y="119"/>
                      <a:pt x="1545" y="97"/>
                      <a:pt x="1529" y="107"/>
                    </a:cubicBezTo>
                    <a:cubicBezTo>
                      <a:pt x="1521" y="111"/>
                      <a:pt x="1512" y="115"/>
                      <a:pt x="1503" y="130"/>
                    </a:cubicBezTo>
                    <a:cubicBezTo>
                      <a:pt x="1501" y="134"/>
                      <a:pt x="1500" y="142"/>
                      <a:pt x="1497" y="144"/>
                    </a:cubicBezTo>
                    <a:cubicBezTo>
                      <a:pt x="1490" y="147"/>
                      <a:pt x="1488" y="129"/>
                      <a:pt x="1479" y="129"/>
                    </a:cubicBezTo>
                    <a:cubicBezTo>
                      <a:pt x="1469" y="129"/>
                      <a:pt x="1482" y="153"/>
                      <a:pt x="1473" y="160"/>
                    </a:cubicBezTo>
                    <a:cubicBezTo>
                      <a:pt x="1466" y="164"/>
                      <a:pt x="1455" y="150"/>
                      <a:pt x="1451" y="158"/>
                    </a:cubicBezTo>
                    <a:cubicBezTo>
                      <a:pt x="1445" y="168"/>
                      <a:pt x="1449" y="172"/>
                      <a:pt x="1442" y="182"/>
                    </a:cubicBezTo>
                    <a:cubicBezTo>
                      <a:pt x="1434" y="192"/>
                      <a:pt x="1446" y="198"/>
                      <a:pt x="1449" y="210"/>
                    </a:cubicBezTo>
                    <a:cubicBezTo>
                      <a:pt x="1419" y="211"/>
                      <a:pt x="1394" y="232"/>
                      <a:pt x="1378" y="263"/>
                    </a:cubicBezTo>
                    <a:cubicBezTo>
                      <a:pt x="1374" y="269"/>
                      <a:pt x="1379" y="277"/>
                      <a:pt x="1374" y="282"/>
                    </a:cubicBezTo>
                    <a:cubicBezTo>
                      <a:pt x="1362" y="294"/>
                      <a:pt x="1359" y="299"/>
                      <a:pt x="1384" y="302"/>
                    </a:cubicBezTo>
                    <a:cubicBezTo>
                      <a:pt x="1390" y="302"/>
                      <a:pt x="1378" y="309"/>
                      <a:pt x="1380" y="316"/>
                    </a:cubicBezTo>
                    <a:cubicBezTo>
                      <a:pt x="1383" y="323"/>
                      <a:pt x="1394" y="320"/>
                      <a:pt x="1400" y="323"/>
                    </a:cubicBezTo>
                    <a:lnTo>
                      <a:pt x="1406" y="330"/>
                    </a:lnTo>
                    <a:cubicBezTo>
                      <a:pt x="1405" y="342"/>
                      <a:pt x="1378" y="329"/>
                      <a:pt x="1379" y="334"/>
                    </a:cubicBezTo>
                    <a:cubicBezTo>
                      <a:pt x="1379" y="337"/>
                      <a:pt x="1399" y="362"/>
                      <a:pt x="1390" y="373"/>
                    </a:cubicBezTo>
                    <a:cubicBezTo>
                      <a:pt x="1382" y="382"/>
                      <a:pt x="1378" y="355"/>
                      <a:pt x="1372" y="345"/>
                    </a:cubicBezTo>
                    <a:lnTo>
                      <a:pt x="1359" y="342"/>
                    </a:lnTo>
                    <a:cubicBezTo>
                      <a:pt x="1337" y="359"/>
                      <a:pt x="1339" y="345"/>
                      <a:pt x="1329" y="338"/>
                    </a:cubicBezTo>
                    <a:cubicBezTo>
                      <a:pt x="1319" y="331"/>
                      <a:pt x="1300" y="320"/>
                      <a:pt x="1293" y="330"/>
                    </a:cubicBezTo>
                    <a:cubicBezTo>
                      <a:pt x="1289" y="336"/>
                      <a:pt x="1300" y="341"/>
                      <a:pt x="1295" y="347"/>
                    </a:cubicBezTo>
                    <a:cubicBezTo>
                      <a:pt x="1290" y="353"/>
                      <a:pt x="1275" y="338"/>
                      <a:pt x="1270" y="345"/>
                    </a:cubicBezTo>
                    <a:cubicBezTo>
                      <a:pt x="1266" y="351"/>
                      <a:pt x="1287" y="366"/>
                      <a:pt x="1280" y="370"/>
                    </a:cubicBezTo>
                    <a:cubicBezTo>
                      <a:pt x="1277" y="372"/>
                      <a:pt x="1270" y="362"/>
                      <a:pt x="1268" y="366"/>
                    </a:cubicBezTo>
                    <a:cubicBezTo>
                      <a:pt x="1257" y="385"/>
                      <a:pt x="1234" y="401"/>
                      <a:pt x="1232" y="390"/>
                    </a:cubicBezTo>
                    <a:cubicBezTo>
                      <a:pt x="1232" y="388"/>
                      <a:pt x="1241" y="383"/>
                      <a:pt x="1245" y="378"/>
                    </a:cubicBezTo>
                    <a:cubicBezTo>
                      <a:pt x="1266" y="352"/>
                      <a:pt x="1262" y="326"/>
                      <a:pt x="1257" y="314"/>
                    </a:cubicBezTo>
                    <a:cubicBezTo>
                      <a:pt x="1249" y="296"/>
                      <a:pt x="1226" y="272"/>
                      <a:pt x="1213" y="254"/>
                    </a:cubicBezTo>
                    <a:cubicBezTo>
                      <a:pt x="1193" y="258"/>
                      <a:pt x="1184" y="238"/>
                      <a:pt x="1164" y="240"/>
                    </a:cubicBezTo>
                    <a:cubicBezTo>
                      <a:pt x="1165" y="250"/>
                      <a:pt x="1165" y="256"/>
                      <a:pt x="1174" y="261"/>
                    </a:cubicBezTo>
                    <a:cubicBezTo>
                      <a:pt x="1161" y="264"/>
                      <a:pt x="1148" y="285"/>
                      <a:pt x="1139" y="267"/>
                    </a:cubicBezTo>
                    <a:cubicBezTo>
                      <a:pt x="1136" y="270"/>
                      <a:pt x="1131" y="273"/>
                      <a:pt x="1128" y="276"/>
                    </a:cubicBezTo>
                    <a:cubicBezTo>
                      <a:pt x="1134" y="249"/>
                      <a:pt x="1094" y="250"/>
                      <a:pt x="1113" y="272"/>
                    </a:cubicBezTo>
                    <a:cubicBezTo>
                      <a:pt x="1101" y="296"/>
                      <a:pt x="1088" y="279"/>
                      <a:pt x="1093" y="312"/>
                    </a:cubicBezTo>
                    <a:cubicBezTo>
                      <a:pt x="1087" y="313"/>
                      <a:pt x="1084" y="311"/>
                      <a:pt x="1078" y="309"/>
                    </a:cubicBezTo>
                    <a:cubicBezTo>
                      <a:pt x="1080" y="303"/>
                      <a:pt x="1076" y="295"/>
                      <a:pt x="1077" y="288"/>
                    </a:cubicBezTo>
                    <a:lnTo>
                      <a:pt x="1068" y="288"/>
                    </a:lnTo>
                    <a:cubicBezTo>
                      <a:pt x="1063" y="305"/>
                      <a:pt x="1040" y="303"/>
                      <a:pt x="1044" y="328"/>
                    </a:cubicBezTo>
                    <a:cubicBezTo>
                      <a:pt x="1047" y="329"/>
                      <a:pt x="1050" y="330"/>
                      <a:pt x="1053" y="331"/>
                    </a:cubicBezTo>
                    <a:cubicBezTo>
                      <a:pt x="1059" y="362"/>
                      <a:pt x="1031" y="349"/>
                      <a:pt x="1014" y="353"/>
                    </a:cubicBezTo>
                    <a:cubicBezTo>
                      <a:pt x="1011" y="358"/>
                      <a:pt x="1010" y="364"/>
                      <a:pt x="1011" y="370"/>
                    </a:cubicBezTo>
                    <a:cubicBezTo>
                      <a:pt x="1021" y="370"/>
                      <a:pt x="1024" y="374"/>
                      <a:pt x="1032" y="377"/>
                    </a:cubicBezTo>
                    <a:cubicBezTo>
                      <a:pt x="1023" y="393"/>
                      <a:pt x="1007" y="392"/>
                      <a:pt x="1002" y="374"/>
                    </a:cubicBezTo>
                    <a:cubicBezTo>
                      <a:pt x="999" y="379"/>
                      <a:pt x="994" y="381"/>
                      <a:pt x="992" y="386"/>
                    </a:cubicBezTo>
                    <a:cubicBezTo>
                      <a:pt x="985" y="387"/>
                      <a:pt x="981" y="391"/>
                      <a:pt x="974" y="393"/>
                    </a:cubicBezTo>
                    <a:cubicBezTo>
                      <a:pt x="978" y="401"/>
                      <a:pt x="979" y="404"/>
                      <a:pt x="982" y="413"/>
                    </a:cubicBezTo>
                    <a:cubicBezTo>
                      <a:pt x="987" y="414"/>
                      <a:pt x="988" y="415"/>
                      <a:pt x="991" y="417"/>
                    </a:cubicBezTo>
                    <a:cubicBezTo>
                      <a:pt x="980" y="425"/>
                      <a:pt x="973" y="446"/>
                      <a:pt x="964" y="459"/>
                    </a:cubicBezTo>
                    <a:cubicBezTo>
                      <a:pt x="973" y="458"/>
                      <a:pt x="984" y="459"/>
                      <a:pt x="990" y="462"/>
                    </a:cubicBezTo>
                    <a:cubicBezTo>
                      <a:pt x="982" y="465"/>
                      <a:pt x="970" y="472"/>
                      <a:pt x="965" y="480"/>
                    </a:cubicBezTo>
                    <a:cubicBezTo>
                      <a:pt x="950" y="474"/>
                      <a:pt x="939" y="454"/>
                      <a:pt x="918" y="464"/>
                    </a:cubicBezTo>
                    <a:cubicBezTo>
                      <a:pt x="912" y="455"/>
                      <a:pt x="907" y="447"/>
                      <a:pt x="897" y="446"/>
                    </a:cubicBezTo>
                    <a:cubicBezTo>
                      <a:pt x="894" y="450"/>
                      <a:pt x="893" y="459"/>
                      <a:pt x="894" y="464"/>
                    </a:cubicBezTo>
                    <a:lnTo>
                      <a:pt x="904" y="465"/>
                    </a:lnTo>
                    <a:cubicBezTo>
                      <a:pt x="894" y="480"/>
                      <a:pt x="901" y="499"/>
                      <a:pt x="923" y="494"/>
                    </a:cubicBezTo>
                    <a:cubicBezTo>
                      <a:pt x="923" y="504"/>
                      <a:pt x="923" y="513"/>
                      <a:pt x="922" y="523"/>
                    </a:cubicBezTo>
                    <a:cubicBezTo>
                      <a:pt x="919" y="520"/>
                      <a:pt x="913" y="518"/>
                      <a:pt x="910" y="515"/>
                    </a:cubicBezTo>
                    <a:cubicBezTo>
                      <a:pt x="911" y="532"/>
                      <a:pt x="905" y="545"/>
                      <a:pt x="904" y="560"/>
                    </a:cubicBezTo>
                    <a:lnTo>
                      <a:pt x="896" y="563"/>
                    </a:lnTo>
                    <a:cubicBezTo>
                      <a:pt x="877" y="542"/>
                      <a:pt x="864" y="497"/>
                      <a:pt x="850" y="470"/>
                    </a:cubicBezTo>
                    <a:lnTo>
                      <a:pt x="843" y="478"/>
                    </a:lnTo>
                    <a:cubicBezTo>
                      <a:pt x="836" y="494"/>
                      <a:pt x="829" y="496"/>
                      <a:pt x="829" y="496"/>
                    </a:cubicBezTo>
                    <a:cubicBezTo>
                      <a:pt x="816" y="504"/>
                      <a:pt x="793" y="518"/>
                      <a:pt x="786" y="532"/>
                    </a:cubicBezTo>
                    <a:cubicBezTo>
                      <a:pt x="782" y="542"/>
                      <a:pt x="779" y="558"/>
                      <a:pt x="780" y="568"/>
                    </a:cubicBezTo>
                    <a:cubicBezTo>
                      <a:pt x="781" y="580"/>
                      <a:pt x="787" y="592"/>
                      <a:pt x="785" y="604"/>
                    </a:cubicBezTo>
                    <a:cubicBezTo>
                      <a:pt x="776" y="608"/>
                      <a:pt x="771" y="627"/>
                      <a:pt x="769" y="636"/>
                    </a:cubicBezTo>
                    <a:cubicBezTo>
                      <a:pt x="759" y="640"/>
                      <a:pt x="747" y="634"/>
                      <a:pt x="746" y="650"/>
                    </a:cubicBezTo>
                    <a:cubicBezTo>
                      <a:pt x="732" y="646"/>
                      <a:pt x="730" y="669"/>
                      <a:pt x="730" y="679"/>
                    </a:cubicBezTo>
                    <a:cubicBezTo>
                      <a:pt x="723" y="683"/>
                      <a:pt x="718" y="692"/>
                      <a:pt x="713" y="698"/>
                    </a:cubicBezTo>
                    <a:cubicBezTo>
                      <a:pt x="707" y="704"/>
                      <a:pt x="700" y="710"/>
                      <a:pt x="694" y="716"/>
                    </a:cubicBezTo>
                    <a:cubicBezTo>
                      <a:pt x="679" y="734"/>
                      <a:pt x="664" y="742"/>
                      <a:pt x="641" y="744"/>
                    </a:cubicBezTo>
                    <a:cubicBezTo>
                      <a:pt x="622" y="747"/>
                      <a:pt x="602" y="755"/>
                      <a:pt x="583" y="760"/>
                    </a:cubicBezTo>
                    <a:cubicBezTo>
                      <a:pt x="563" y="764"/>
                      <a:pt x="537" y="760"/>
                      <a:pt x="518" y="766"/>
                    </a:cubicBezTo>
                    <a:lnTo>
                      <a:pt x="509" y="768"/>
                    </a:lnTo>
                    <a:cubicBezTo>
                      <a:pt x="511" y="801"/>
                      <a:pt x="454" y="784"/>
                      <a:pt x="432" y="793"/>
                    </a:cubicBezTo>
                    <a:cubicBezTo>
                      <a:pt x="435" y="827"/>
                      <a:pt x="381" y="823"/>
                      <a:pt x="361" y="823"/>
                    </a:cubicBezTo>
                    <a:cubicBezTo>
                      <a:pt x="334" y="823"/>
                      <a:pt x="322" y="826"/>
                      <a:pt x="322" y="826"/>
                    </a:cubicBezTo>
                    <a:cubicBezTo>
                      <a:pt x="314" y="838"/>
                      <a:pt x="290" y="841"/>
                      <a:pt x="278" y="850"/>
                    </a:cubicBezTo>
                    <a:cubicBezTo>
                      <a:pt x="262" y="859"/>
                      <a:pt x="252" y="868"/>
                      <a:pt x="236" y="874"/>
                    </a:cubicBezTo>
                    <a:cubicBezTo>
                      <a:pt x="218" y="881"/>
                      <a:pt x="205" y="886"/>
                      <a:pt x="187" y="896"/>
                    </a:cubicBezTo>
                    <a:cubicBezTo>
                      <a:pt x="172" y="904"/>
                      <a:pt x="162" y="917"/>
                      <a:pt x="148" y="925"/>
                    </a:cubicBezTo>
                    <a:cubicBezTo>
                      <a:pt x="145" y="936"/>
                      <a:pt x="147" y="945"/>
                      <a:pt x="140" y="955"/>
                    </a:cubicBezTo>
                    <a:cubicBezTo>
                      <a:pt x="136" y="961"/>
                      <a:pt x="118" y="976"/>
                      <a:pt x="116" y="959"/>
                    </a:cubicBezTo>
                    <a:lnTo>
                      <a:pt x="124" y="958"/>
                    </a:lnTo>
                    <a:cubicBezTo>
                      <a:pt x="121" y="954"/>
                      <a:pt x="124" y="955"/>
                      <a:pt x="120" y="952"/>
                    </a:cubicBezTo>
                    <a:cubicBezTo>
                      <a:pt x="119" y="936"/>
                      <a:pt x="126" y="927"/>
                      <a:pt x="128" y="913"/>
                    </a:cubicBezTo>
                    <a:cubicBezTo>
                      <a:pt x="98" y="913"/>
                      <a:pt x="96" y="955"/>
                      <a:pt x="78" y="973"/>
                    </a:cubicBezTo>
                    <a:cubicBezTo>
                      <a:pt x="75" y="989"/>
                      <a:pt x="89" y="999"/>
                      <a:pt x="90" y="1012"/>
                    </a:cubicBezTo>
                    <a:cubicBezTo>
                      <a:pt x="90" y="1016"/>
                      <a:pt x="85" y="1027"/>
                      <a:pt x="84" y="1032"/>
                    </a:cubicBezTo>
                    <a:cubicBezTo>
                      <a:pt x="82" y="1040"/>
                      <a:pt x="84" y="1049"/>
                      <a:pt x="82" y="1056"/>
                    </a:cubicBezTo>
                    <a:cubicBezTo>
                      <a:pt x="77" y="1073"/>
                      <a:pt x="67" y="1073"/>
                      <a:pt x="58" y="1086"/>
                    </a:cubicBezTo>
                    <a:cubicBezTo>
                      <a:pt x="53" y="1095"/>
                      <a:pt x="48" y="1116"/>
                      <a:pt x="46" y="1126"/>
                    </a:cubicBezTo>
                    <a:cubicBezTo>
                      <a:pt x="42" y="1143"/>
                      <a:pt x="49" y="1156"/>
                      <a:pt x="48" y="1173"/>
                    </a:cubicBezTo>
                    <a:cubicBezTo>
                      <a:pt x="47" y="1187"/>
                      <a:pt x="42" y="1201"/>
                      <a:pt x="48" y="1216"/>
                    </a:cubicBezTo>
                    <a:cubicBezTo>
                      <a:pt x="53" y="1229"/>
                      <a:pt x="65" y="1239"/>
                      <a:pt x="70" y="1252"/>
                    </a:cubicBezTo>
                    <a:cubicBezTo>
                      <a:pt x="73" y="1259"/>
                      <a:pt x="72" y="1266"/>
                      <a:pt x="74" y="1271"/>
                    </a:cubicBezTo>
                    <a:cubicBezTo>
                      <a:pt x="75" y="1275"/>
                      <a:pt x="82" y="1287"/>
                      <a:pt x="82" y="1289"/>
                    </a:cubicBezTo>
                    <a:cubicBezTo>
                      <a:pt x="82" y="1295"/>
                      <a:pt x="77" y="1309"/>
                      <a:pt x="76" y="1317"/>
                    </a:cubicBezTo>
                    <a:cubicBezTo>
                      <a:pt x="74" y="1327"/>
                      <a:pt x="77" y="1338"/>
                      <a:pt x="62" y="1336"/>
                    </a:cubicBezTo>
                    <a:cubicBezTo>
                      <a:pt x="60" y="1327"/>
                      <a:pt x="60" y="1317"/>
                      <a:pt x="57" y="1307"/>
                    </a:cubicBezTo>
                    <a:cubicBezTo>
                      <a:pt x="51" y="1306"/>
                      <a:pt x="48" y="1304"/>
                      <a:pt x="42" y="1308"/>
                    </a:cubicBezTo>
                    <a:cubicBezTo>
                      <a:pt x="38" y="1300"/>
                      <a:pt x="41" y="1288"/>
                      <a:pt x="38" y="1278"/>
                    </a:cubicBezTo>
                    <a:cubicBezTo>
                      <a:pt x="35" y="1269"/>
                      <a:pt x="28" y="1260"/>
                      <a:pt x="25" y="1251"/>
                    </a:cubicBezTo>
                    <a:cubicBezTo>
                      <a:pt x="20" y="1258"/>
                      <a:pt x="14" y="1299"/>
                      <a:pt x="16" y="1306"/>
                    </a:cubicBezTo>
                    <a:cubicBezTo>
                      <a:pt x="21" y="1322"/>
                      <a:pt x="48" y="1329"/>
                      <a:pt x="54" y="1344"/>
                    </a:cubicBezTo>
                    <a:cubicBezTo>
                      <a:pt x="37" y="1345"/>
                      <a:pt x="32" y="1345"/>
                      <a:pt x="22" y="1335"/>
                    </a:cubicBezTo>
                    <a:cubicBezTo>
                      <a:pt x="15" y="1328"/>
                      <a:pt x="16" y="1309"/>
                      <a:pt x="0" y="1323"/>
                    </a:cubicBezTo>
                    <a:cubicBezTo>
                      <a:pt x="6" y="1349"/>
                      <a:pt x="22" y="1368"/>
                      <a:pt x="34" y="1392"/>
                    </a:cubicBezTo>
                    <a:cubicBezTo>
                      <a:pt x="47" y="1420"/>
                      <a:pt x="48" y="1448"/>
                      <a:pt x="48" y="1481"/>
                    </a:cubicBezTo>
                    <a:cubicBezTo>
                      <a:pt x="48" y="1512"/>
                      <a:pt x="62" y="1535"/>
                      <a:pt x="72" y="1563"/>
                    </a:cubicBezTo>
                    <a:cubicBezTo>
                      <a:pt x="84" y="1595"/>
                      <a:pt x="92" y="1611"/>
                      <a:pt x="81" y="1645"/>
                    </a:cubicBezTo>
                    <a:cubicBezTo>
                      <a:pt x="73" y="1673"/>
                      <a:pt x="86" y="1698"/>
                      <a:pt x="88" y="1727"/>
                    </a:cubicBezTo>
                    <a:cubicBezTo>
                      <a:pt x="89" y="1748"/>
                      <a:pt x="91" y="1798"/>
                      <a:pt x="100" y="1809"/>
                    </a:cubicBezTo>
                    <a:cubicBezTo>
                      <a:pt x="100" y="1809"/>
                      <a:pt x="110" y="1820"/>
                      <a:pt x="108" y="1829"/>
                    </a:cubicBezTo>
                    <a:cubicBezTo>
                      <a:pt x="107" y="1836"/>
                      <a:pt x="105" y="1842"/>
                      <a:pt x="106" y="1849"/>
                    </a:cubicBezTo>
                    <a:cubicBezTo>
                      <a:pt x="90" y="1848"/>
                      <a:pt x="98" y="1908"/>
                      <a:pt x="91" y="1923"/>
                    </a:cubicBezTo>
                    <a:cubicBezTo>
                      <a:pt x="88" y="1923"/>
                      <a:pt x="86" y="1926"/>
                      <a:pt x="82" y="1926"/>
                    </a:cubicBezTo>
                    <a:cubicBezTo>
                      <a:pt x="82" y="1934"/>
                      <a:pt x="84" y="1946"/>
                      <a:pt x="82" y="1954"/>
                    </a:cubicBezTo>
                    <a:cubicBezTo>
                      <a:pt x="78" y="1963"/>
                      <a:pt x="71" y="1961"/>
                      <a:pt x="68" y="1970"/>
                    </a:cubicBezTo>
                    <a:cubicBezTo>
                      <a:pt x="64" y="1979"/>
                      <a:pt x="71" y="1987"/>
                      <a:pt x="63" y="1995"/>
                    </a:cubicBezTo>
                    <a:cubicBezTo>
                      <a:pt x="60" y="1999"/>
                      <a:pt x="47" y="2000"/>
                      <a:pt x="42" y="2002"/>
                    </a:cubicBezTo>
                    <a:cubicBezTo>
                      <a:pt x="18" y="2012"/>
                      <a:pt x="2" y="2049"/>
                      <a:pt x="12" y="2079"/>
                    </a:cubicBezTo>
                    <a:cubicBezTo>
                      <a:pt x="27" y="2085"/>
                      <a:pt x="34" y="2084"/>
                      <a:pt x="45" y="2096"/>
                    </a:cubicBezTo>
                    <a:cubicBezTo>
                      <a:pt x="56" y="2107"/>
                      <a:pt x="60" y="2118"/>
                      <a:pt x="68" y="2130"/>
                    </a:cubicBezTo>
                    <a:cubicBezTo>
                      <a:pt x="80" y="2148"/>
                      <a:pt x="115" y="2154"/>
                      <a:pt x="135" y="2158"/>
                    </a:cubicBezTo>
                    <a:cubicBezTo>
                      <a:pt x="160" y="2164"/>
                      <a:pt x="194" y="2174"/>
                      <a:pt x="220" y="2163"/>
                    </a:cubicBezTo>
                    <a:cubicBezTo>
                      <a:pt x="238" y="2156"/>
                      <a:pt x="258" y="2129"/>
                      <a:pt x="282" y="2129"/>
                    </a:cubicBezTo>
                    <a:cubicBezTo>
                      <a:pt x="283" y="2124"/>
                      <a:pt x="286" y="2121"/>
                      <a:pt x="286" y="2116"/>
                    </a:cubicBezTo>
                    <a:cubicBezTo>
                      <a:pt x="304" y="2117"/>
                      <a:pt x="308" y="2114"/>
                      <a:pt x="322" y="2122"/>
                    </a:cubicBezTo>
                    <a:cubicBezTo>
                      <a:pt x="321" y="2116"/>
                      <a:pt x="324" y="2113"/>
                      <a:pt x="324" y="2108"/>
                    </a:cubicBezTo>
                    <a:cubicBezTo>
                      <a:pt x="333" y="2103"/>
                      <a:pt x="341" y="2108"/>
                      <a:pt x="348" y="2112"/>
                    </a:cubicBezTo>
                    <a:cubicBezTo>
                      <a:pt x="347" y="2096"/>
                      <a:pt x="354" y="2077"/>
                      <a:pt x="366" y="2070"/>
                    </a:cubicBezTo>
                    <a:cubicBezTo>
                      <a:pt x="376" y="2064"/>
                      <a:pt x="408" y="2054"/>
                      <a:pt x="409" y="2069"/>
                    </a:cubicBezTo>
                    <a:cubicBezTo>
                      <a:pt x="424" y="2066"/>
                      <a:pt x="443" y="2059"/>
                      <a:pt x="459" y="2056"/>
                    </a:cubicBezTo>
                    <a:cubicBezTo>
                      <a:pt x="477" y="2053"/>
                      <a:pt x="491" y="2060"/>
                      <a:pt x="510" y="2060"/>
                    </a:cubicBezTo>
                    <a:cubicBezTo>
                      <a:pt x="519" y="2060"/>
                      <a:pt x="532" y="2057"/>
                      <a:pt x="540" y="2060"/>
                    </a:cubicBezTo>
                    <a:cubicBezTo>
                      <a:pt x="551" y="2064"/>
                      <a:pt x="547" y="2070"/>
                      <a:pt x="560" y="2071"/>
                    </a:cubicBezTo>
                    <a:cubicBezTo>
                      <a:pt x="579" y="2073"/>
                      <a:pt x="596" y="2062"/>
                      <a:pt x="616" y="2064"/>
                    </a:cubicBezTo>
                    <a:cubicBezTo>
                      <a:pt x="617" y="2069"/>
                      <a:pt x="619" y="2073"/>
                      <a:pt x="619" y="2078"/>
                    </a:cubicBezTo>
                    <a:cubicBezTo>
                      <a:pt x="633" y="2063"/>
                      <a:pt x="640" y="2069"/>
                      <a:pt x="660" y="2069"/>
                    </a:cubicBezTo>
                    <a:cubicBezTo>
                      <a:pt x="662" y="2058"/>
                      <a:pt x="672" y="2045"/>
                      <a:pt x="679" y="2036"/>
                    </a:cubicBezTo>
                    <a:cubicBezTo>
                      <a:pt x="688" y="2025"/>
                      <a:pt x="705" y="2022"/>
                      <a:pt x="713" y="2012"/>
                    </a:cubicBezTo>
                    <a:cubicBezTo>
                      <a:pt x="721" y="2000"/>
                      <a:pt x="716" y="1986"/>
                      <a:pt x="728" y="1975"/>
                    </a:cubicBezTo>
                    <a:cubicBezTo>
                      <a:pt x="743" y="1962"/>
                      <a:pt x="749" y="1972"/>
                      <a:pt x="769" y="1972"/>
                    </a:cubicBezTo>
                    <a:cubicBezTo>
                      <a:pt x="821" y="1972"/>
                      <a:pt x="856" y="1893"/>
                      <a:pt x="910" y="1912"/>
                    </a:cubicBezTo>
                    <a:cubicBezTo>
                      <a:pt x="925" y="1913"/>
                      <a:pt x="936" y="1922"/>
                      <a:pt x="953" y="1921"/>
                    </a:cubicBezTo>
                    <a:cubicBezTo>
                      <a:pt x="970" y="1921"/>
                      <a:pt x="981" y="1916"/>
                      <a:pt x="997" y="1914"/>
                    </a:cubicBezTo>
                    <a:cubicBezTo>
                      <a:pt x="1030" y="1908"/>
                      <a:pt x="1055" y="1902"/>
                      <a:pt x="1082" y="1884"/>
                    </a:cubicBezTo>
                    <a:cubicBezTo>
                      <a:pt x="1110" y="1864"/>
                      <a:pt x="1131" y="1861"/>
                      <a:pt x="1167" y="1861"/>
                    </a:cubicBezTo>
                    <a:cubicBezTo>
                      <a:pt x="1183" y="1861"/>
                      <a:pt x="1200" y="1859"/>
                      <a:pt x="1215" y="1859"/>
                    </a:cubicBezTo>
                    <a:cubicBezTo>
                      <a:pt x="1232" y="1860"/>
                      <a:pt x="1246" y="1870"/>
                      <a:pt x="1261" y="1869"/>
                    </a:cubicBezTo>
                    <a:cubicBezTo>
                      <a:pt x="1286" y="1869"/>
                      <a:pt x="1311" y="1843"/>
                      <a:pt x="1333" y="1869"/>
                    </a:cubicBezTo>
                    <a:cubicBezTo>
                      <a:pt x="1345" y="1883"/>
                      <a:pt x="1357" y="1922"/>
                      <a:pt x="1381" y="1915"/>
                    </a:cubicBezTo>
                    <a:lnTo>
                      <a:pt x="1382" y="1908"/>
                    </a:lnTo>
                    <a:cubicBezTo>
                      <a:pt x="1390" y="1906"/>
                      <a:pt x="1398" y="1906"/>
                      <a:pt x="1402" y="1913"/>
                    </a:cubicBezTo>
                    <a:cubicBezTo>
                      <a:pt x="1421" y="1912"/>
                      <a:pt x="1422" y="1920"/>
                      <a:pt x="1435" y="1928"/>
                    </a:cubicBezTo>
                    <a:cubicBezTo>
                      <a:pt x="1449" y="1937"/>
                      <a:pt x="1457" y="1932"/>
                      <a:pt x="1472" y="1935"/>
                    </a:cubicBezTo>
                    <a:cubicBezTo>
                      <a:pt x="1487" y="1938"/>
                      <a:pt x="1492" y="1945"/>
                      <a:pt x="1500" y="1958"/>
                    </a:cubicBezTo>
                    <a:lnTo>
                      <a:pt x="1500" y="1969"/>
                    </a:lnTo>
                    <a:lnTo>
                      <a:pt x="1508" y="1974"/>
                    </a:lnTo>
                    <a:cubicBezTo>
                      <a:pt x="1511" y="1979"/>
                      <a:pt x="1521" y="1975"/>
                      <a:pt x="1517" y="1989"/>
                    </a:cubicBezTo>
                    <a:cubicBezTo>
                      <a:pt x="1498" y="1993"/>
                      <a:pt x="1493" y="1992"/>
                      <a:pt x="1502" y="2011"/>
                    </a:cubicBezTo>
                    <a:cubicBezTo>
                      <a:pt x="1507" y="2021"/>
                      <a:pt x="1517" y="2031"/>
                      <a:pt x="1530" y="2034"/>
                    </a:cubicBezTo>
                    <a:cubicBezTo>
                      <a:pt x="1530" y="2034"/>
                      <a:pt x="1537" y="2032"/>
                      <a:pt x="1542" y="2056"/>
                    </a:cubicBezTo>
                    <a:cubicBezTo>
                      <a:pt x="1544" y="2065"/>
                      <a:pt x="1543" y="2075"/>
                      <a:pt x="1546" y="2086"/>
                    </a:cubicBezTo>
                    <a:cubicBezTo>
                      <a:pt x="1549" y="2096"/>
                      <a:pt x="1554" y="2106"/>
                      <a:pt x="1556" y="2118"/>
                    </a:cubicBezTo>
                    <a:cubicBezTo>
                      <a:pt x="1559" y="2140"/>
                      <a:pt x="1570" y="2159"/>
                      <a:pt x="1554" y="2178"/>
                    </a:cubicBezTo>
                    <a:cubicBezTo>
                      <a:pt x="1545" y="2168"/>
                      <a:pt x="1534" y="2169"/>
                      <a:pt x="1536" y="2181"/>
                    </a:cubicBezTo>
                    <a:cubicBezTo>
                      <a:pt x="1538" y="2191"/>
                      <a:pt x="1551" y="2197"/>
                      <a:pt x="1559" y="2200"/>
                    </a:cubicBezTo>
                    <a:cubicBezTo>
                      <a:pt x="1554" y="2228"/>
                      <a:pt x="1582" y="2209"/>
                      <a:pt x="1595" y="2224"/>
                    </a:cubicBezTo>
                    <a:cubicBezTo>
                      <a:pt x="1597" y="2214"/>
                      <a:pt x="1590" y="2208"/>
                      <a:pt x="1584" y="2202"/>
                    </a:cubicBezTo>
                    <a:cubicBezTo>
                      <a:pt x="1597" y="2194"/>
                      <a:pt x="1608" y="2182"/>
                      <a:pt x="1618" y="2172"/>
                    </a:cubicBezTo>
                    <a:cubicBezTo>
                      <a:pt x="1632" y="2160"/>
                      <a:pt x="1631" y="2141"/>
                      <a:pt x="1644" y="2128"/>
                    </a:cubicBezTo>
                    <a:cubicBezTo>
                      <a:pt x="1654" y="2118"/>
                      <a:pt x="1678" y="2111"/>
                      <a:pt x="1692" y="2104"/>
                    </a:cubicBezTo>
                    <a:cubicBezTo>
                      <a:pt x="1709" y="2094"/>
                      <a:pt x="1717" y="2089"/>
                      <a:pt x="1728" y="2073"/>
                    </a:cubicBezTo>
                    <a:cubicBezTo>
                      <a:pt x="1735" y="2062"/>
                      <a:pt x="1743" y="2049"/>
                      <a:pt x="1751" y="2040"/>
                    </a:cubicBezTo>
                    <a:cubicBezTo>
                      <a:pt x="1761" y="2030"/>
                      <a:pt x="1774" y="2026"/>
                      <a:pt x="1778" y="2014"/>
                    </a:cubicBezTo>
                    <a:cubicBezTo>
                      <a:pt x="1780" y="2009"/>
                      <a:pt x="1776" y="1966"/>
                      <a:pt x="1792" y="1982"/>
                    </a:cubicBezTo>
                    <a:cubicBezTo>
                      <a:pt x="1796" y="1986"/>
                      <a:pt x="1793" y="2025"/>
                      <a:pt x="1792" y="2031"/>
                    </a:cubicBezTo>
                    <a:cubicBezTo>
                      <a:pt x="1787" y="2047"/>
                      <a:pt x="1780" y="2051"/>
                      <a:pt x="1778" y="2070"/>
                    </a:cubicBezTo>
                    <a:cubicBezTo>
                      <a:pt x="1776" y="2090"/>
                      <a:pt x="1775" y="2094"/>
                      <a:pt x="1758" y="2104"/>
                    </a:cubicBezTo>
                    <a:cubicBezTo>
                      <a:pt x="1741" y="2116"/>
                      <a:pt x="1743" y="2114"/>
                      <a:pt x="1738" y="2132"/>
                    </a:cubicBezTo>
                    <a:cubicBezTo>
                      <a:pt x="1735" y="2146"/>
                      <a:pt x="1727" y="2159"/>
                      <a:pt x="1726" y="2174"/>
                    </a:cubicBezTo>
                    <a:cubicBezTo>
                      <a:pt x="1719" y="2176"/>
                      <a:pt x="1714" y="2182"/>
                      <a:pt x="1712" y="2188"/>
                    </a:cubicBezTo>
                    <a:cubicBezTo>
                      <a:pt x="1716" y="2188"/>
                      <a:pt x="1719" y="2191"/>
                      <a:pt x="1722" y="2192"/>
                    </a:cubicBezTo>
                    <a:cubicBezTo>
                      <a:pt x="1715" y="2200"/>
                      <a:pt x="1710" y="2208"/>
                      <a:pt x="1704" y="2216"/>
                    </a:cubicBezTo>
                    <a:cubicBezTo>
                      <a:pt x="1698" y="2224"/>
                      <a:pt x="1706" y="2224"/>
                      <a:pt x="1694" y="2228"/>
                    </a:cubicBezTo>
                    <a:cubicBezTo>
                      <a:pt x="1687" y="2230"/>
                      <a:pt x="1681" y="2224"/>
                      <a:pt x="1677" y="2224"/>
                    </a:cubicBezTo>
                    <a:cubicBezTo>
                      <a:pt x="1658" y="2226"/>
                      <a:pt x="1649" y="2250"/>
                      <a:pt x="1644" y="2270"/>
                    </a:cubicBezTo>
                    <a:cubicBezTo>
                      <a:pt x="1664" y="2264"/>
                      <a:pt x="1698" y="2248"/>
                      <a:pt x="1716" y="2266"/>
                    </a:cubicBezTo>
                    <a:cubicBezTo>
                      <a:pt x="1731" y="2259"/>
                      <a:pt x="1741" y="2232"/>
                      <a:pt x="1749" y="2216"/>
                    </a:cubicBezTo>
                    <a:cubicBezTo>
                      <a:pt x="1758" y="2197"/>
                      <a:pt x="1760" y="2172"/>
                      <a:pt x="1776" y="2160"/>
                    </a:cubicBezTo>
                    <a:cubicBezTo>
                      <a:pt x="1776" y="2175"/>
                      <a:pt x="1787" y="2190"/>
                      <a:pt x="1786" y="2204"/>
                    </a:cubicBezTo>
                    <a:cubicBezTo>
                      <a:pt x="1785" y="2219"/>
                      <a:pt x="1782" y="2229"/>
                      <a:pt x="1782" y="2246"/>
                    </a:cubicBezTo>
                    <a:cubicBezTo>
                      <a:pt x="1782" y="2262"/>
                      <a:pt x="1777" y="2275"/>
                      <a:pt x="1767" y="2288"/>
                    </a:cubicBezTo>
                    <a:cubicBezTo>
                      <a:pt x="1760" y="2298"/>
                      <a:pt x="1741" y="2302"/>
                      <a:pt x="1742" y="2316"/>
                    </a:cubicBezTo>
                    <a:cubicBezTo>
                      <a:pt x="1761" y="2317"/>
                      <a:pt x="1780" y="2312"/>
                      <a:pt x="1796" y="2306"/>
                    </a:cubicBezTo>
                    <a:cubicBezTo>
                      <a:pt x="1813" y="2299"/>
                      <a:pt x="1826" y="2280"/>
                      <a:pt x="1846" y="2291"/>
                    </a:cubicBezTo>
                    <a:cubicBezTo>
                      <a:pt x="1843" y="2297"/>
                      <a:pt x="1840" y="2305"/>
                      <a:pt x="1835" y="2311"/>
                    </a:cubicBezTo>
                    <a:cubicBezTo>
                      <a:pt x="1829" y="2315"/>
                      <a:pt x="1819" y="2314"/>
                      <a:pt x="1816" y="2320"/>
                    </a:cubicBezTo>
                    <a:cubicBezTo>
                      <a:pt x="1811" y="2331"/>
                      <a:pt x="1829" y="2357"/>
                      <a:pt x="1832" y="2366"/>
                    </a:cubicBezTo>
                    <a:cubicBezTo>
                      <a:pt x="1838" y="2382"/>
                      <a:pt x="1848" y="2398"/>
                      <a:pt x="1846" y="2416"/>
                    </a:cubicBezTo>
                    <a:cubicBezTo>
                      <a:pt x="1844" y="2433"/>
                      <a:pt x="1832" y="2445"/>
                      <a:pt x="1827" y="2459"/>
                    </a:cubicBezTo>
                    <a:cubicBezTo>
                      <a:pt x="1815" y="2487"/>
                      <a:pt x="1833" y="2511"/>
                      <a:pt x="1845" y="2534"/>
                    </a:cubicBezTo>
                    <a:cubicBezTo>
                      <a:pt x="1856" y="2556"/>
                      <a:pt x="1863" y="2589"/>
                      <a:pt x="1884" y="2605"/>
                    </a:cubicBezTo>
                    <a:cubicBezTo>
                      <a:pt x="1889" y="2609"/>
                      <a:pt x="1899" y="2609"/>
                      <a:pt x="1904" y="2614"/>
                    </a:cubicBezTo>
                    <a:cubicBezTo>
                      <a:pt x="1909" y="2618"/>
                      <a:pt x="1910" y="2628"/>
                      <a:pt x="1913" y="2630"/>
                    </a:cubicBezTo>
                    <a:cubicBezTo>
                      <a:pt x="1927" y="2641"/>
                      <a:pt x="1939" y="2628"/>
                      <a:pt x="1952" y="2628"/>
                    </a:cubicBezTo>
                    <a:cubicBezTo>
                      <a:pt x="1968" y="2629"/>
                      <a:pt x="2013" y="2660"/>
                      <a:pt x="2013" y="2676"/>
                    </a:cubicBezTo>
                    <a:lnTo>
                      <a:pt x="2020" y="2677"/>
                    </a:lnTo>
                    <a:cubicBezTo>
                      <a:pt x="2019" y="2696"/>
                      <a:pt x="2030" y="2686"/>
                      <a:pt x="2038" y="2694"/>
                    </a:cubicBezTo>
                    <a:cubicBezTo>
                      <a:pt x="2044" y="2699"/>
                      <a:pt x="2045" y="2710"/>
                      <a:pt x="2052" y="2713"/>
                    </a:cubicBezTo>
                    <a:cubicBezTo>
                      <a:pt x="2068" y="2720"/>
                      <a:pt x="2061" y="2711"/>
                      <a:pt x="2070" y="2705"/>
                    </a:cubicBezTo>
                    <a:cubicBezTo>
                      <a:pt x="2078" y="2699"/>
                      <a:pt x="2084" y="2694"/>
                      <a:pt x="2096" y="2692"/>
                    </a:cubicBezTo>
                    <a:cubicBezTo>
                      <a:pt x="2106" y="2674"/>
                      <a:pt x="2116" y="2685"/>
                      <a:pt x="2130" y="2679"/>
                    </a:cubicBezTo>
                    <a:cubicBezTo>
                      <a:pt x="2146" y="2672"/>
                      <a:pt x="2141" y="2652"/>
                      <a:pt x="2162" y="2656"/>
                    </a:cubicBezTo>
                    <a:lnTo>
                      <a:pt x="2166" y="2652"/>
                    </a:lnTo>
                    <a:cubicBezTo>
                      <a:pt x="2167" y="2642"/>
                      <a:pt x="2157" y="2638"/>
                      <a:pt x="2150" y="2632"/>
                    </a:cubicBezTo>
                    <a:cubicBezTo>
                      <a:pt x="2166" y="2624"/>
                      <a:pt x="2193" y="2602"/>
                      <a:pt x="2207" y="2623"/>
                    </a:cubicBezTo>
                    <a:cubicBezTo>
                      <a:pt x="2225" y="2651"/>
                      <a:pt x="2177" y="2650"/>
                      <a:pt x="2183" y="2674"/>
                    </a:cubicBezTo>
                    <a:cubicBezTo>
                      <a:pt x="2201" y="2678"/>
                      <a:pt x="2211" y="2651"/>
                      <a:pt x="2229" y="2662"/>
                    </a:cubicBezTo>
                    <a:cubicBezTo>
                      <a:pt x="2249" y="2675"/>
                      <a:pt x="2229" y="2686"/>
                      <a:pt x="2217" y="2691"/>
                    </a:cubicBezTo>
                    <a:cubicBezTo>
                      <a:pt x="2219" y="2700"/>
                      <a:pt x="2234" y="2730"/>
                      <a:pt x="2240" y="2737"/>
                    </a:cubicBezTo>
                    <a:cubicBezTo>
                      <a:pt x="2244" y="2741"/>
                      <a:pt x="2250" y="2736"/>
                      <a:pt x="2254" y="2741"/>
                    </a:cubicBezTo>
                    <a:cubicBezTo>
                      <a:pt x="2257" y="2745"/>
                      <a:pt x="2257" y="2751"/>
                      <a:pt x="2259" y="2754"/>
                    </a:cubicBezTo>
                    <a:cubicBezTo>
                      <a:pt x="2264" y="2761"/>
                      <a:pt x="2266" y="2768"/>
                      <a:pt x="2276" y="2770"/>
                    </a:cubicBezTo>
                    <a:cubicBezTo>
                      <a:pt x="2277" y="2759"/>
                      <a:pt x="2277" y="2748"/>
                      <a:pt x="2276" y="2737"/>
                    </a:cubicBezTo>
                    <a:cubicBezTo>
                      <a:pt x="2272" y="2737"/>
                      <a:pt x="2267" y="2735"/>
                      <a:pt x="2263" y="2736"/>
                    </a:cubicBezTo>
                    <a:lnTo>
                      <a:pt x="2263" y="2731"/>
                    </a:lnTo>
                    <a:cubicBezTo>
                      <a:pt x="2277" y="2726"/>
                      <a:pt x="2285" y="2718"/>
                      <a:pt x="2301" y="2718"/>
                    </a:cubicBezTo>
                    <a:cubicBezTo>
                      <a:pt x="2320" y="2719"/>
                      <a:pt x="2313" y="2726"/>
                      <a:pt x="2329" y="2711"/>
                    </a:cubicBezTo>
                    <a:cubicBezTo>
                      <a:pt x="2348" y="2692"/>
                      <a:pt x="2382" y="2675"/>
                      <a:pt x="2393" y="2653"/>
                    </a:cubicBezTo>
                    <a:cubicBezTo>
                      <a:pt x="2389" y="2654"/>
                      <a:pt x="2383" y="2652"/>
                      <a:pt x="2379" y="2652"/>
                    </a:cubicBezTo>
                    <a:cubicBezTo>
                      <a:pt x="2377" y="2637"/>
                      <a:pt x="2397" y="2643"/>
                      <a:pt x="2407" y="2643"/>
                    </a:cubicBezTo>
                    <a:cubicBezTo>
                      <a:pt x="2407" y="2643"/>
                      <a:pt x="2412" y="2634"/>
                      <a:pt x="2424" y="2635"/>
                    </a:cubicBezTo>
                    <a:cubicBezTo>
                      <a:pt x="2452" y="2638"/>
                      <a:pt x="2476" y="2632"/>
                      <a:pt x="2503" y="2629"/>
                    </a:cubicBezTo>
                    <a:cubicBezTo>
                      <a:pt x="2521" y="2628"/>
                      <a:pt x="2571" y="2625"/>
                      <a:pt x="2590" y="2598"/>
                    </a:cubicBezTo>
                    <a:cubicBezTo>
                      <a:pt x="2612" y="2568"/>
                      <a:pt x="2586" y="2565"/>
                      <a:pt x="2603" y="2521"/>
                    </a:cubicBezTo>
                    <a:cubicBezTo>
                      <a:pt x="2608" y="2507"/>
                      <a:pt x="2620" y="2507"/>
                      <a:pt x="2625" y="2500"/>
                    </a:cubicBezTo>
                    <a:cubicBezTo>
                      <a:pt x="2637" y="2484"/>
                      <a:pt x="2622" y="2472"/>
                      <a:pt x="2624" y="2454"/>
                    </a:cubicBezTo>
                    <a:cubicBezTo>
                      <a:pt x="2626" y="2432"/>
                      <a:pt x="2630" y="2422"/>
                      <a:pt x="2643" y="2406"/>
                    </a:cubicBezTo>
                    <a:cubicBezTo>
                      <a:pt x="2655" y="2392"/>
                      <a:pt x="2650" y="2393"/>
                      <a:pt x="2656" y="2381"/>
                    </a:cubicBezTo>
                    <a:cubicBezTo>
                      <a:pt x="2662" y="2369"/>
                      <a:pt x="2666" y="2367"/>
                      <a:pt x="2675" y="2358"/>
                    </a:cubicBezTo>
                    <a:cubicBezTo>
                      <a:pt x="2685" y="2347"/>
                      <a:pt x="2699" y="2333"/>
                      <a:pt x="2717" y="2325"/>
                    </a:cubicBezTo>
                    <a:cubicBezTo>
                      <a:pt x="2731" y="2318"/>
                      <a:pt x="2713" y="2288"/>
                      <a:pt x="2726" y="2278"/>
                    </a:cubicBezTo>
                    <a:cubicBezTo>
                      <a:pt x="2740" y="2265"/>
                      <a:pt x="2748" y="2257"/>
                      <a:pt x="2755" y="2243"/>
                    </a:cubicBezTo>
                    <a:cubicBezTo>
                      <a:pt x="2761" y="2228"/>
                      <a:pt x="2770" y="2202"/>
                      <a:pt x="2779" y="2190"/>
                    </a:cubicBezTo>
                    <a:cubicBezTo>
                      <a:pt x="2788" y="2177"/>
                      <a:pt x="2789" y="2160"/>
                      <a:pt x="2793" y="2149"/>
                    </a:cubicBezTo>
                    <a:cubicBezTo>
                      <a:pt x="2797" y="2139"/>
                      <a:pt x="2809" y="2139"/>
                      <a:pt x="2818" y="2133"/>
                    </a:cubicBezTo>
                    <a:cubicBezTo>
                      <a:pt x="2843" y="2115"/>
                      <a:pt x="2843" y="2056"/>
                      <a:pt x="2876" y="2073"/>
                    </a:cubicBezTo>
                    <a:lnTo>
                      <a:pt x="2881" y="2063"/>
                    </a:lnTo>
                    <a:cubicBezTo>
                      <a:pt x="2881" y="2058"/>
                      <a:pt x="2871" y="2065"/>
                      <a:pt x="2870" y="2060"/>
                    </a:cubicBezTo>
                    <a:cubicBezTo>
                      <a:pt x="2866" y="2045"/>
                      <a:pt x="2912" y="2058"/>
                      <a:pt x="2923" y="2045"/>
                    </a:cubicBezTo>
                    <a:cubicBezTo>
                      <a:pt x="2935" y="2031"/>
                      <a:pt x="2923" y="2007"/>
                      <a:pt x="2931" y="1987"/>
                    </a:cubicBezTo>
                    <a:cubicBezTo>
                      <a:pt x="2950" y="1988"/>
                      <a:pt x="2955" y="1971"/>
                      <a:pt x="2953" y="1955"/>
                    </a:cubicBezTo>
                    <a:cubicBezTo>
                      <a:pt x="2962" y="1950"/>
                      <a:pt x="2970" y="1946"/>
                      <a:pt x="2979" y="1943"/>
                    </a:cubicBezTo>
                    <a:cubicBezTo>
                      <a:pt x="2983" y="1919"/>
                      <a:pt x="2987" y="1899"/>
                      <a:pt x="2990" y="1871"/>
                    </a:cubicBezTo>
                    <a:cubicBezTo>
                      <a:pt x="2992" y="1847"/>
                      <a:pt x="3008" y="1832"/>
                      <a:pt x="3016" y="1809"/>
                    </a:cubicBezTo>
                    <a:cubicBezTo>
                      <a:pt x="3026" y="1780"/>
                      <a:pt x="3015" y="1760"/>
                      <a:pt x="3042" y="1744"/>
                    </a:cubicBezTo>
                    <a:cubicBezTo>
                      <a:pt x="3046" y="1687"/>
                      <a:pt x="3083" y="1662"/>
                      <a:pt x="3085" y="1645"/>
                    </a:cubicBezTo>
                    <a:cubicBezTo>
                      <a:pt x="3086" y="1637"/>
                      <a:pt x="3084" y="1631"/>
                      <a:pt x="3083" y="1622"/>
                    </a:cubicBezTo>
                    <a:cubicBezTo>
                      <a:pt x="3078" y="1621"/>
                      <a:pt x="3071" y="1618"/>
                      <a:pt x="3073" y="1612"/>
                    </a:cubicBezTo>
                    <a:lnTo>
                      <a:pt x="3083" y="1612"/>
                    </a:lnTo>
                    <a:cubicBezTo>
                      <a:pt x="3107" y="1577"/>
                      <a:pt x="3069" y="1532"/>
                      <a:pt x="3067" y="1498"/>
                    </a:cubicBezTo>
                    <a:cubicBezTo>
                      <a:pt x="3066" y="1475"/>
                      <a:pt x="3080" y="1465"/>
                      <a:pt x="3086" y="1445"/>
                    </a:cubicBezTo>
                    <a:cubicBezTo>
                      <a:pt x="3092" y="1428"/>
                      <a:pt x="3083" y="1405"/>
                      <a:pt x="3091" y="1388"/>
                    </a:cubicBezTo>
                    <a:cubicBezTo>
                      <a:pt x="3096" y="1379"/>
                      <a:pt x="3083" y="1356"/>
                      <a:pt x="3083" y="13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481">
                <a:extLst>
                  <a:ext uri="{FF2B5EF4-FFF2-40B4-BE49-F238E27FC236}">
                    <a16:creationId xmlns:a16="http://schemas.microsoft.com/office/drawing/2014/main" id="{11386819-FBA1-4C01-8D49-78CC38486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" y="3086"/>
                <a:ext cx="0" cy="1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1 h 2"/>
                  <a:gd name="T4" fmla="*/ 3 w 3"/>
                  <a:gd name="T5" fmla="*/ 0 h 2"/>
                  <a:gd name="T6" fmla="*/ 0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482">
                <a:extLst>
                  <a:ext uri="{FF2B5EF4-FFF2-40B4-BE49-F238E27FC236}">
                    <a16:creationId xmlns:a16="http://schemas.microsoft.com/office/drawing/2014/main" id="{B5510718-63B5-4807-B8DD-ED6C8BD65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2" y="3541"/>
                <a:ext cx="10" cy="19"/>
              </a:xfrm>
              <a:custGeom>
                <a:avLst/>
                <a:gdLst>
                  <a:gd name="T0" fmla="*/ 20 w 43"/>
                  <a:gd name="T1" fmla="*/ 72 h 85"/>
                  <a:gd name="T2" fmla="*/ 39 w 43"/>
                  <a:gd name="T3" fmla="*/ 40 h 85"/>
                  <a:gd name="T4" fmla="*/ 34 w 43"/>
                  <a:gd name="T5" fmla="*/ 23 h 85"/>
                  <a:gd name="T6" fmla="*/ 30 w 43"/>
                  <a:gd name="T7" fmla="*/ 1 h 85"/>
                  <a:gd name="T8" fmla="*/ 10 w 43"/>
                  <a:gd name="T9" fmla="*/ 20 h 85"/>
                  <a:gd name="T10" fmla="*/ 7 w 43"/>
                  <a:gd name="T11" fmla="*/ 39 h 85"/>
                  <a:gd name="T12" fmla="*/ 0 w 43"/>
                  <a:gd name="T13" fmla="*/ 53 h 85"/>
                  <a:gd name="T14" fmla="*/ 20 w 43"/>
                  <a:gd name="T15" fmla="*/ 7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85">
                    <a:moveTo>
                      <a:pt x="20" y="72"/>
                    </a:moveTo>
                    <a:cubicBezTo>
                      <a:pt x="20" y="72"/>
                      <a:pt x="43" y="43"/>
                      <a:pt x="39" y="40"/>
                    </a:cubicBezTo>
                    <a:cubicBezTo>
                      <a:pt x="34" y="36"/>
                      <a:pt x="31" y="29"/>
                      <a:pt x="34" y="23"/>
                    </a:cubicBezTo>
                    <a:cubicBezTo>
                      <a:pt x="36" y="17"/>
                      <a:pt x="37" y="0"/>
                      <a:pt x="30" y="1"/>
                    </a:cubicBezTo>
                    <a:cubicBezTo>
                      <a:pt x="23" y="2"/>
                      <a:pt x="9" y="15"/>
                      <a:pt x="10" y="20"/>
                    </a:cubicBezTo>
                    <a:cubicBezTo>
                      <a:pt x="10" y="26"/>
                      <a:pt x="11" y="36"/>
                      <a:pt x="7" y="39"/>
                    </a:cubicBezTo>
                    <a:cubicBezTo>
                      <a:pt x="4" y="42"/>
                      <a:pt x="0" y="43"/>
                      <a:pt x="0" y="53"/>
                    </a:cubicBezTo>
                    <a:cubicBezTo>
                      <a:pt x="0" y="62"/>
                      <a:pt x="3" y="85"/>
                      <a:pt x="20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483">
                <a:extLst>
                  <a:ext uri="{FF2B5EF4-FFF2-40B4-BE49-F238E27FC236}">
                    <a16:creationId xmlns:a16="http://schemas.microsoft.com/office/drawing/2014/main" id="{658252B0-9302-4341-94A7-9CAA34AEE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0" y="3552"/>
                <a:ext cx="10" cy="14"/>
              </a:xfrm>
              <a:custGeom>
                <a:avLst/>
                <a:gdLst>
                  <a:gd name="T0" fmla="*/ 2 w 47"/>
                  <a:gd name="T1" fmla="*/ 39 h 61"/>
                  <a:gd name="T2" fmla="*/ 19 w 47"/>
                  <a:gd name="T3" fmla="*/ 55 h 61"/>
                  <a:gd name="T4" fmla="*/ 32 w 47"/>
                  <a:gd name="T5" fmla="*/ 48 h 61"/>
                  <a:gd name="T6" fmla="*/ 40 w 47"/>
                  <a:gd name="T7" fmla="*/ 36 h 61"/>
                  <a:gd name="T8" fmla="*/ 19 w 47"/>
                  <a:gd name="T9" fmla="*/ 10 h 61"/>
                  <a:gd name="T10" fmla="*/ 6 w 47"/>
                  <a:gd name="T11" fmla="*/ 8 h 61"/>
                  <a:gd name="T12" fmla="*/ 6 w 47"/>
                  <a:gd name="T13" fmla="*/ 25 h 61"/>
                  <a:gd name="T14" fmla="*/ 2 w 47"/>
                  <a:gd name="T15" fmla="*/ 3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61">
                    <a:moveTo>
                      <a:pt x="2" y="39"/>
                    </a:moveTo>
                    <a:cubicBezTo>
                      <a:pt x="5" y="47"/>
                      <a:pt x="10" y="61"/>
                      <a:pt x="19" y="55"/>
                    </a:cubicBezTo>
                    <a:cubicBezTo>
                      <a:pt x="19" y="55"/>
                      <a:pt x="27" y="48"/>
                      <a:pt x="32" y="48"/>
                    </a:cubicBezTo>
                    <a:cubicBezTo>
                      <a:pt x="38" y="48"/>
                      <a:pt x="47" y="46"/>
                      <a:pt x="40" y="36"/>
                    </a:cubicBezTo>
                    <a:cubicBezTo>
                      <a:pt x="34" y="25"/>
                      <a:pt x="23" y="15"/>
                      <a:pt x="19" y="10"/>
                    </a:cubicBezTo>
                    <a:cubicBezTo>
                      <a:pt x="14" y="5"/>
                      <a:pt x="7" y="0"/>
                      <a:pt x="6" y="8"/>
                    </a:cubicBezTo>
                    <a:cubicBezTo>
                      <a:pt x="4" y="15"/>
                      <a:pt x="8" y="20"/>
                      <a:pt x="6" y="25"/>
                    </a:cubicBezTo>
                    <a:cubicBezTo>
                      <a:pt x="3" y="30"/>
                      <a:pt x="0" y="31"/>
                      <a:pt x="2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484">
                <a:extLst>
                  <a:ext uri="{FF2B5EF4-FFF2-40B4-BE49-F238E27FC236}">
                    <a16:creationId xmlns:a16="http://schemas.microsoft.com/office/drawing/2014/main" id="{A413A238-A5B1-423F-A52A-CC9E8774D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" y="3567"/>
                <a:ext cx="11" cy="8"/>
              </a:xfrm>
              <a:custGeom>
                <a:avLst/>
                <a:gdLst>
                  <a:gd name="T0" fmla="*/ 25 w 47"/>
                  <a:gd name="T1" fmla="*/ 2 h 31"/>
                  <a:gd name="T2" fmla="*/ 1 w 47"/>
                  <a:gd name="T3" fmla="*/ 9 h 31"/>
                  <a:gd name="T4" fmla="*/ 19 w 47"/>
                  <a:gd name="T5" fmla="*/ 19 h 31"/>
                  <a:gd name="T6" fmla="*/ 34 w 47"/>
                  <a:gd name="T7" fmla="*/ 24 h 31"/>
                  <a:gd name="T8" fmla="*/ 46 w 47"/>
                  <a:gd name="T9" fmla="*/ 21 h 31"/>
                  <a:gd name="T10" fmla="*/ 25 w 47"/>
                  <a:gd name="T11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31">
                    <a:moveTo>
                      <a:pt x="25" y="2"/>
                    </a:moveTo>
                    <a:cubicBezTo>
                      <a:pt x="17" y="0"/>
                      <a:pt x="0" y="1"/>
                      <a:pt x="1" y="9"/>
                    </a:cubicBezTo>
                    <a:cubicBezTo>
                      <a:pt x="2" y="17"/>
                      <a:pt x="2" y="24"/>
                      <a:pt x="19" y="19"/>
                    </a:cubicBezTo>
                    <a:cubicBezTo>
                      <a:pt x="19" y="19"/>
                      <a:pt x="32" y="19"/>
                      <a:pt x="34" y="24"/>
                    </a:cubicBezTo>
                    <a:cubicBezTo>
                      <a:pt x="37" y="28"/>
                      <a:pt x="47" y="31"/>
                      <a:pt x="46" y="21"/>
                    </a:cubicBezTo>
                    <a:cubicBezTo>
                      <a:pt x="44" y="11"/>
                      <a:pt x="33" y="3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485">
                <a:extLst>
                  <a:ext uri="{FF2B5EF4-FFF2-40B4-BE49-F238E27FC236}">
                    <a16:creationId xmlns:a16="http://schemas.microsoft.com/office/drawing/2014/main" id="{48073F9D-1109-4565-9E71-041005D65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0" y="3575"/>
                <a:ext cx="4" cy="4"/>
              </a:xfrm>
              <a:custGeom>
                <a:avLst/>
                <a:gdLst>
                  <a:gd name="T0" fmla="*/ 10 w 16"/>
                  <a:gd name="T1" fmla="*/ 0 h 15"/>
                  <a:gd name="T2" fmla="*/ 2 w 16"/>
                  <a:gd name="T3" fmla="*/ 5 h 15"/>
                  <a:gd name="T4" fmla="*/ 10 w 16"/>
                  <a:gd name="T5" fmla="*/ 11 h 15"/>
                  <a:gd name="T6" fmla="*/ 10 w 16"/>
                  <a:gd name="T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5">
                    <a:moveTo>
                      <a:pt x="10" y="0"/>
                    </a:moveTo>
                    <a:cubicBezTo>
                      <a:pt x="5" y="0"/>
                      <a:pt x="0" y="0"/>
                      <a:pt x="2" y="5"/>
                    </a:cubicBezTo>
                    <a:cubicBezTo>
                      <a:pt x="4" y="10"/>
                      <a:pt x="4" y="15"/>
                      <a:pt x="10" y="11"/>
                    </a:cubicBezTo>
                    <a:cubicBezTo>
                      <a:pt x="10" y="11"/>
                      <a:pt x="16" y="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486">
                <a:extLst>
                  <a:ext uri="{FF2B5EF4-FFF2-40B4-BE49-F238E27FC236}">
                    <a16:creationId xmlns:a16="http://schemas.microsoft.com/office/drawing/2014/main" id="{A5E8878A-E17D-45C3-9A66-562A1A5DA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" y="3564"/>
                <a:ext cx="5" cy="6"/>
              </a:xfrm>
              <a:custGeom>
                <a:avLst/>
                <a:gdLst>
                  <a:gd name="T0" fmla="*/ 20 w 24"/>
                  <a:gd name="T1" fmla="*/ 1 h 28"/>
                  <a:gd name="T2" fmla="*/ 4 w 24"/>
                  <a:gd name="T3" fmla="*/ 18 h 28"/>
                  <a:gd name="T4" fmla="*/ 14 w 24"/>
                  <a:gd name="T5" fmla="*/ 25 h 28"/>
                  <a:gd name="T6" fmla="*/ 20 w 24"/>
                  <a:gd name="T7" fmla="*/ 14 h 28"/>
                  <a:gd name="T8" fmla="*/ 20 w 24"/>
                  <a:gd name="T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20" y="1"/>
                    </a:moveTo>
                    <a:cubicBezTo>
                      <a:pt x="16" y="2"/>
                      <a:pt x="0" y="12"/>
                      <a:pt x="4" y="18"/>
                    </a:cubicBezTo>
                    <a:cubicBezTo>
                      <a:pt x="8" y="25"/>
                      <a:pt x="7" y="28"/>
                      <a:pt x="14" y="25"/>
                    </a:cubicBezTo>
                    <a:cubicBezTo>
                      <a:pt x="14" y="25"/>
                      <a:pt x="19" y="21"/>
                      <a:pt x="20" y="14"/>
                    </a:cubicBezTo>
                    <a:cubicBezTo>
                      <a:pt x="20" y="7"/>
                      <a:pt x="24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487">
                <a:extLst>
                  <a:ext uri="{FF2B5EF4-FFF2-40B4-BE49-F238E27FC236}">
                    <a16:creationId xmlns:a16="http://schemas.microsoft.com/office/drawing/2014/main" id="{4A1959AA-AD07-4A7F-9D61-93CBBF960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" y="3565"/>
                <a:ext cx="4" cy="4"/>
              </a:xfrm>
              <a:custGeom>
                <a:avLst/>
                <a:gdLst>
                  <a:gd name="T0" fmla="*/ 15 w 15"/>
                  <a:gd name="T1" fmla="*/ 9 h 17"/>
                  <a:gd name="T2" fmla="*/ 8 w 15"/>
                  <a:gd name="T3" fmla="*/ 0 h 17"/>
                  <a:gd name="T4" fmla="*/ 4 w 15"/>
                  <a:gd name="T5" fmla="*/ 9 h 17"/>
                  <a:gd name="T6" fmla="*/ 15 w 15"/>
                  <a:gd name="T7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15" y="9"/>
                    </a:moveTo>
                    <a:cubicBezTo>
                      <a:pt x="15" y="9"/>
                      <a:pt x="13" y="0"/>
                      <a:pt x="8" y="0"/>
                    </a:cubicBezTo>
                    <a:cubicBezTo>
                      <a:pt x="4" y="0"/>
                      <a:pt x="0" y="3"/>
                      <a:pt x="4" y="9"/>
                    </a:cubicBezTo>
                    <a:cubicBezTo>
                      <a:pt x="9" y="14"/>
                      <a:pt x="14" y="17"/>
                      <a:pt x="1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488">
                <a:extLst>
                  <a:ext uri="{FF2B5EF4-FFF2-40B4-BE49-F238E27FC236}">
                    <a16:creationId xmlns:a16="http://schemas.microsoft.com/office/drawing/2014/main" id="{1BC028A5-B17C-4BBC-987B-8E9C91F5B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5" y="3570"/>
                <a:ext cx="4" cy="6"/>
              </a:xfrm>
              <a:custGeom>
                <a:avLst/>
                <a:gdLst>
                  <a:gd name="T0" fmla="*/ 0 w 18"/>
                  <a:gd name="T1" fmla="*/ 7 h 25"/>
                  <a:gd name="T2" fmla="*/ 17 w 18"/>
                  <a:gd name="T3" fmla="*/ 18 h 25"/>
                  <a:gd name="T4" fmla="*/ 14 w 18"/>
                  <a:gd name="T5" fmla="*/ 7 h 25"/>
                  <a:gd name="T6" fmla="*/ 0 w 18"/>
                  <a:gd name="T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5">
                    <a:moveTo>
                      <a:pt x="0" y="7"/>
                    </a:moveTo>
                    <a:cubicBezTo>
                      <a:pt x="0" y="13"/>
                      <a:pt x="7" y="25"/>
                      <a:pt x="17" y="18"/>
                    </a:cubicBezTo>
                    <a:cubicBezTo>
                      <a:pt x="17" y="18"/>
                      <a:pt x="18" y="9"/>
                      <a:pt x="14" y="7"/>
                    </a:cubicBezTo>
                    <a:cubicBezTo>
                      <a:pt x="9" y="4"/>
                      <a:pt x="0" y="0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489">
                <a:extLst>
                  <a:ext uri="{FF2B5EF4-FFF2-40B4-BE49-F238E27FC236}">
                    <a16:creationId xmlns:a16="http://schemas.microsoft.com/office/drawing/2014/main" id="{AD2227C3-20C9-4331-A747-F71DD6F4B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" y="3572"/>
                <a:ext cx="68" cy="87"/>
              </a:xfrm>
              <a:custGeom>
                <a:avLst/>
                <a:gdLst>
                  <a:gd name="T0" fmla="*/ 263 w 300"/>
                  <a:gd name="T1" fmla="*/ 57 h 384"/>
                  <a:gd name="T2" fmla="*/ 231 w 300"/>
                  <a:gd name="T3" fmla="*/ 70 h 384"/>
                  <a:gd name="T4" fmla="*/ 175 w 300"/>
                  <a:gd name="T5" fmla="*/ 81 h 384"/>
                  <a:gd name="T6" fmla="*/ 139 w 300"/>
                  <a:gd name="T7" fmla="*/ 83 h 384"/>
                  <a:gd name="T8" fmla="*/ 80 w 300"/>
                  <a:gd name="T9" fmla="*/ 35 h 384"/>
                  <a:gd name="T10" fmla="*/ 64 w 300"/>
                  <a:gd name="T11" fmla="*/ 29 h 384"/>
                  <a:gd name="T12" fmla="*/ 21 w 300"/>
                  <a:gd name="T13" fmla="*/ 29 h 384"/>
                  <a:gd name="T14" fmla="*/ 19 w 300"/>
                  <a:gd name="T15" fmla="*/ 98 h 384"/>
                  <a:gd name="T16" fmla="*/ 19 w 300"/>
                  <a:gd name="T17" fmla="*/ 168 h 384"/>
                  <a:gd name="T18" fmla="*/ 27 w 300"/>
                  <a:gd name="T19" fmla="*/ 189 h 384"/>
                  <a:gd name="T20" fmla="*/ 39 w 300"/>
                  <a:gd name="T21" fmla="*/ 210 h 384"/>
                  <a:gd name="T22" fmla="*/ 16 w 300"/>
                  <a:gd name="T23" fmla="*/ 200 h 384"/>
                  <a:gd name="T24" fmla="*/ 2 w 300"/>
                  <a:gd name="T25" fmla="*/ 213 h 384"/>
                  <a:gd name="T26" fmla="*/ 15 w 300"/>
                  <a:gd name="T27" fmla="*/ 247 h 384"/>
                  <a:gd name="T28" fmla="*/ 11 w 300"/>
                  <a:gd name="T29" fmla="*/ 295 h 384"/>
                  <a:gd name="T30" fmla="*/ 15 w 300"/>
                  <a:gd name="T31" fmla="*/ 313 h 384"/>
                  <a:gd name="T32" fmla="*/ 34 w 300"/>
                  <a:gd name="T33" fmla="*/ 335 h 384"/>
                  <a:gd name="T34" fmla="*/ 31 w 300"/>
                  <a:gd name="T35" fmla="*/ 366 h 384"/>
                  <a:gd name="T36" fmla="*/ 57 w 300"/>
                  <a:gd name="T37" fmla="*/ 371 h 384"/>
                  <a:gd name="T38" fmla="*/ 72 w 300"/>
                  <a:gd name="T39" fmla="*/ 371 h 384"/>
                  <a:gd name="T40" fmla="*/ 96 w 300"/>
                  <a:gd name="T41" fmla="*/ 371 h 384"/>
                  <a:gd name="T42" fmla="*/ 109 w 300"/>
                  <a:gd name="T43" fmla="*/ 339 h 384"/>
                  <a:gd name="T44" fmla="*/ 127 w 300"/>
                  <a:gd name="T45" fmla="*/ 328 h 384"/>
                  <a:gd name="T46" fmla="*/ 144 w 300"/>
                  <a:gd name="T47" fmla="*/ 300 h 384"/>
                  <a:gd name="T48" fmla="*/ 170 w 300"/>
                  <a:gd name="T49" fmla="*/ 300 h 384"/>
                  <a:gd name="T50" fmla="*/ 185 w 300"/>
                  <a:gd name="T51" fmla="*/ 318 h 384"/>
                  <a:gd name="T52" fmla="*/ 170 w 300"/>
                  <a:gd name="T53" fmla="*/ 333 h 384"/>
                  <a:gd name="T54" fmla="*/ 204 w 300"/>
                  <a:gd name="T55" fmla="*/ 311 h 384"/>
                  <a:gd name="T56" fmla="*/ 196 w 300"/>
                  <a:gd name="T57" fmla="*/ 285 h 384"/>
                  <a:gd name="T58" fmla="*/ 209 w 300"/>
                  <a:gd name="T59" fmla="*/ 255 h 384"/>
                  <a:gd name="T60" fmla="*/ 229 w 300"/>
                  <a:gd name="T61" fmla="*/ 213 h 384"/>
                  <a:gd name="T62" fmla="*/ 245 w 300"/>
                  <a:gd name="T63" fmla="*/ 199 h 384"/>
                  <a:gd name="T64" fmla="*/ 261 w 300"/>
                  <a:gd name="T65" fmla="*/ 203 h 384"/>
                  <a:gd name="T66" fmla="*/ 263 w 300"/>
                  <a:gd name="T67" fmla="*/ 166 h 384"/>
                  <a:gd name="T68" fmla="*/ 273 w 300"/>
                  <a:gd name="T69" fmla="*/ 124 h 384"/>
                  <a:gd name="T70" fmla="*/ 292 w 300"/>
                  <a:gd name="T71" fmla="*/ 72 h 384"/>
                  <a:gd name="T72" fmla="*/ 271 w 300"/>
                  <a:gd name="T73" fmla="*/ 43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00" h="384">
                    <a:moveTo>
                      <a:pt x="271" y="43"/>
                    </a:moveTo>
                    <a:cubicBezTo>
                      <a:pt x="269" y="48"/>
                      <a:pt x="267" y="58"/>
                      <a:pt x="263" y="57"/>
                    </a:cubicBezTo>
                    <a:cubicBezTo>
                      <a:pt x="258" y="56"/>
                      <a:pt x="256" y="48"/>
                      <a:pt x="249" y="52"/>
                    </a:cubicBezTo>
                    <a:cubicBezTo>
                      <a:pt x="242" y="57"/>
                      <a:pt x="240" y="72"/>
                      <a:pt x="231" y="70"/>
                    </a:cubicBezTo>
                    <a:cubicBezTo>
                      <a:pt x="222" y="68"/>
                      <a:pt x="183" y="63"/>
                      <a:pt x="180" y="64"/>
                    </a:cubicBezTo>
                    <a:cubicBezTo>
                      <a:pt x="177" y="65"/>
                      <a:pt x="182" y="82"/>
                      <a:pt x="175" y="81"/>
                    </a:cubicBezTo>
                    <a:cubicBezTo>
                      <a:pt x="168" y="81"/>
                      <a:pt x="171" y="74"/>
                      <a:pt x="164" y="74"/>
                    </a:cubicBezTo>
                    <a:cubicBezTo>
                      <a:pt x="156" y="74"/>
                      <a:pt x="147" y="86"/>
                      <a:pt x="139" y="83"/>
                    </a:cubicBezTo>
                    <a:cubicBezTo>
                      <a:pt x="132" y="80"/>
                      <a:pt x="113" y="59"/>
                      <a:pt x="104" y="54"/>
                    </a:cubicBezTo>
                    <a:cubicBezTo>
                      <a:pt x="96" y="48"/>
                      <a:pt x="81" y="42"/>
                      <a:pt x="80" y="35"/>
                    </a:cubicBezTo>
                    <a:cubicBezTo>
                      <a:pt x="78" y="27"/>
                      <a:pt x="82" y="14"/>
                      <a:pt x="77" y="16"/>
                    </a:cubicBezTo>
                    <a:cubicBezTo>
                      <a:pt x="72" y="18"/>
                      <a:pt x="69" y="30"/>
                      <a:pt x="64" y="29"/>
                    </a:cubicBezTo>
                    <a:cubicBezTo>
                      <a:pt x="58" y="27"/>
                      <a:pt x="28" y="0"/>
                      <a:pt x="24" y="3"/>
                    </a:cubicBezTo>
                    <a:cubicBezTo>
                      <a:pt x="19" y="6"/>
                      <a:pt x="22" y="27"/>
                      <a:pt x="21" y="29"/>
                    </a:cubicBezTo>
                    <a:cubicBezTo>
                      <a:pt x="19" y="30"/>
                      <a:pt x="13" y="39"/>
                      <a:pt x="13" y="46"/>
                    </a:cubicBezTo>
                    <a:cubicBezTo>
                      <a:pt x="13" y="52"/>
                      <a:pt x="20" y="86"/>
                      <a:pt x="19" y="98"/>
                    </a:cubicBezTo>
                    <a:cubicBezTo>
                      <a:pt x="17" y="110"/>
                      <a:pt x="12" y="127"/>
                      <a:pt x="16" y="142"/>
                    </a:cubicBezTo>
                    <a:cubicBezTo>
                      <a:pt x="20" y="157"/>
                      <a:pt x="22" y="161"/>
                      <a:pt x="19" y="168"/>
                    </a:cubicBezTo>
                    <a:cubicBezTo>
                      <a:pt x="17" y="175"/>
                      <a:pt x="15" y="181"/>
                      <a:pt x="19" y="184"/>
                    </a:cubicBezTo>
                    <a:cubicBezTo>
                      <a:pt x="22" y="186"/>
                      <a:pt x="27" y="185"/>
                      <a:pt x="27" y="189"/>
                    </a:cubicBezTo>
                    <a:cubicBezTo>
                      <a:pt x="28" y="192"/>
                      <a:pt x="26" y="198"/>
                      <a:pt x="31" y="201"/>
                    </a:cubicBezTo>
                    <a:cubicBezTo>
                      <a:pt x="35" y="203"/>
                      <a:pt x="43" y="209"/>
                      <a:pt x="39" y="210"/>
                    </a:cubicBezTo>
                    <a:cubicBezTo>
                      <a:pt x="36" y="210"/>
                      <a:pt x="31" y="209"/>
                      <a:pt x="26" y="210"/>
                    </a:cubicBezTo>
                    <a:cubicBezTo>
                      <a:pt x="21" y="210"/>
                      <a:pt x="19" y="203"/>
                      <a:pt x="16" y="200"/>
                    </a:cubicBezTo>
                    <a:cubicBezTo>
                      <a:pt x="13" y="198"/>
                      <a:pt x="8" y="191"/>
                      <a:pt x="7" y="195"/>
                    </a:cubicBezTo>
                    <a:cubicBezTo>
                      <a:pt x="6" y="198"/>
                      <a:pt x="2" y="208"/>
                      <a:pt x="2" y="213"/>
                    </a:cubicBezTo>
                    <a:cubicBezTo>
                      <a:pt x="2" y="219"/>
                      <a:pt x="0" y="236"/>
                      <a:pt x="6" y="238"/>
                    </a:cubicBezTo>
                    <a:cubicBezTo>
                      <a:pt x="12" y="240"/>
                      <a:pt x="18" y="243"/>
                      <a:pt x="15" y="247"/>
                    </a:cubicBezTo>
                    <a:cubicBezTo>
                      <a:pt x="13" y="251"/>
                      <a:pt x="10" y="250"/>
                      <a:pt x="10" y="256"/>
                    </a:cubicBezTo>
                    <a:cubicBezTo>
                      <a:pt x="10" y="262"/>
                      <a:pt x="7" y="291"/>
                      <a:pt x="11" y="295"/>
                    </a:cubicBezTo>
                    <a:cubicBezTo>
                      <a:pt x="15" y="298"/>
                      <a:pt x="24" y="301"/>
                      <a:pt x="21" y="304"/>
                    </a:cubicBezTo>
                    <a:cubicBezTo>
                      <a:pt x="19" y="308"/>
                      <a:pt x="15" y="308"/>
                      <a:pt x="15" y="313"/>
                    </a:cubicBezTo>
                    <a:cubicBezTo>
                      <a:pt x="16" y="318"/>
                      <a:pt x="18" y="330"/>
                      <a:pt x="22" y="330"/>
                    </a:cubicBezTo>
                    <a:cubicBezTo>
                      <a:pt x="26" y="330"/>
                      <a:pt x="37" y="331"/>
                      <a:pt x="34" y="335"/>
                    </a:cubicBezTo>
                    <a:cubicBezTo>
                      <a:pt x="31" y="339"/>
                      <a:pt x="25" y="339"/>
                      <a:pt x="25" y="346"/>
                    </a:cubicBezTo>
                    <a:cubicBezTo>
                      <a:pt x="25" y="354"/>
                      <a:pt x="24" y="369"/>
                      <a:pt x="31" y="366"/>
                    </a:cubicBezTo>
                    <a:cubicBezTo>
                      <a:pt x="38" y="364"/>
                      <a:pt x="44" y="357"/>
                      <a:pt x="47" y="360"/>
                    </a:cubicBezTo>
                    <a:cubicBezTo>
                      <a:pt x="50" y="364"/>
                      <a:pt x="53" y="373"/>
                      <a:pt x="57" y="371"/>
                    </a:cubicBezTo>
                    <a:cubicBezTo>
                      <a:pt x="60" y="369"/>
                      <a:pt x="66" y="353"/>
                      <a:pt x="69" y="359"/>
                    </a:cubicBezTo>
                    <a:cubicBezTo>
                      <a:pt x="72" y="364"/>
                      <a:pt x="69" y="366"/>
                      <a:pt x="72" y="371"/>
                    </a:cubicBezTo>
                    <a:cubicBezTo>
                      <a:pt x="76" y="376"/>
                      <a:pt x="76" y="384"/>
                      <a:pt x="81" y="383"/>
                    </a:cubicBezTo>
                    <a:cubicBezTo>
                      <a:pt x="87" y="382"/>
                      <a:pt x="94" y="373"/>
                      <a:pt x="96" y="371"/>
                    </a:cubicBezTo>
                    <a:cubicBezTo>
                      <a:pt x="100" y="369"/>
                      <a:pt x="105" y="365"/>
                      <a:pt x="105" y="358"/>
                    </a:cubicBezTo>
                    <a:cubicBezTo>
                      <a:pt x="105" y="351"/>
                      <a:pt x="105" y="342"/>
                      <a:pt x="109" y="339"/>
                    </a:cubicBezTo>
                    <a:cubicBezTo>
                      <a:pt x="113" y="337"/>
                      <a:pt x="106" y="317"/>
                      <a:pt x="113" y="321"/>
                    </a:cubicBezTo>
                    <a:cubicBezTo>
                      <a:pt x="119" y="324"/>
                      <a:pt x="124" y="332"/>
                      <a:pt x="127" y="328"/>
                    </a:cubicBezTo>
                    <a:cubicBezTo>
                      <a:pt x="130" y="325"/>
                      <a:pt x="136" y="319"/>
                      <a:pt x="139" y="317"/>
                    </a:cubicBezTo>
                    <a:cubicBezTo>
                      <a:pt x="141" y="316"/>
                      <a:pt x="141" y="300"/>
                      <a:pt x="144" y="300"/>
                    </a:cubicBezTo>
                    <a:cubicBezTo>
                      <a:pt x="148" y="301"/>
                      <a:pt x="148" y="314"/>
                      <a:pt x="153" y="313"/>
                    </a:cubicBezTo>
                    <a:cubicBezTo>
                      <a:pt x="158" y="312"/>
                      <a:pt x="164" y="300"/>
                      <a:pt x="170" y="300"/>
                    </a:cubicBezTo>
                    <a:cubicBezTo>
                      <a:pt x="176" y="300"/>
                      <a:pt x="185" y="301"/>
                      <a:pt x="187" y="305"/>
                    </a:cubicBezTo>
                    <a:cubicBezTo>
                      <a:pt x="188" y="309"/>
                      <a:pt x="190" y="317"/>
                      <a:pt x="185" y="318"/>
                    </a:cubicBezTo>
                    <a:cubicBezTo>
                      <a:pt x="180" y="318"/>
                      <a:pt x="172" y="311"/>
                      <a:pt x="171" y="314"/>
                    </a:cubicBezTo>
                    <a:cubicBezTo>
                      <a:pt x="169" y="317"/>
                      <a:pt x="166" y="331"/>
                      <a:pt x="170" y="333"/>
                    </a:cubicBezTo>
                    <a:cubicBezTo>
                      <a:pt x="175" y="334"/>
                      <a:pt x="192" y="335"/>
                      <a:pt x="194" y="329"/>
                    </a:cubicBezTo>
                    <a:cubicBezTo>
                      <a:pt x="197" y="323"/>
                      <a:pt x="198" y="314"/>
                      <a:pt x="204" y="311"/>
                    </a:cubicBezTo>
                    <a:cubicBezTo>
                      <a:pt x="209" y="309"/>
                      <a:pt x="215" y="297"/>
                      <a:pt x="210" y="295"/>
                    </a:cubicBezTo>
                    <a:cubicBezTo>
                      <a:pt x="205" y="293"/>
                      <a:pt x="193" y="289"/>
                      <a:pt x="196" y="285"/>
                    </a:cubicBezTo>
                    <a:cubicBezTo>
                      <a:pt x="199" y="281"/>
                      <a:pt x="207" y="276"/>
                      <a:pt x="207" y="270"/>
                    </a:cubicBezTo>
                    <a:cubicBezTo>
                      <a:pt x="208" y="264"/>
                      <a:pt x="204" y="255"/>
                      <a:pt x="209" y="255"/>
                    </a:cubicBezTo>
                    <a:cubicBezTo>
                      <a:pt x="213" y="255"/>
                      <a:pt x="226" y="261"/>
                      <a:pt x="226" y="249"/>
                    </a:cubicBezTo>
                    <a:cubicBezTo>
                      <a:pt x="225" y="237"/>
                      <a:pt x="226" y="213"/>
                      <a:pt x="229" y="213"/>
                    </a:cubicBezTo>
                    <a:lnTo>
                      <a:pt x="239" y="212"/>
                    </a:lnTo>
                    <a:cubicBezTo>
                      <a:pt x="240" y="209"/>
                      <a:pt x="243" y="196"/>
                      <a:pt x="245" y="199"/>
                    </a:cubicBezTo>
                    <a:cubicBezTo>
                      <a:pt x="247" y="203"/>
                      <a:pt x="250" y="228"/>
                      <a:pt x="253" y="227"/>
                    </a:cubicBezTo>
                    <a:cubicBezTo>
                      <a:pt x="257" y="226"/>
                      <a:pt x="261" y="209"/>
                      <a:pt x="261" y="203"/>
                    </a:cubicBezTo>
                    <a:cubicBezTo>
                      <a:pt x="261" y="198"/>
                      <a:pt x="268" y="190"/>
                      <a:pt x="266" y="187"/>
                    </a:cubicBezTo>
                    <a:cubicBezTo>
                      <a:pt x="265" y="184"/>
                      <a:pt x="260" y="170"/>
                      <a:pt x="263" y="166"/>
                    </a:cubicBezTo>
                    <a:cubicBezTo>
                      <a:pt x="267" y="163"/>
                      <a:pt x="274" y="156"/>
                      <a:pt x="273" y="148"/>
                    </a:cubicBezTo>
                    <a:cubicBezTo>
                      <a:pt x="271" y="141"/>
                      <a:pt x="270" y="128"/>
                      <a:pt x="273" y="124"/>
                    </a:cubicBezTo>
                    <a:cubicBezTo>
                      <a:pt x="276" y="119"/>
                      <a:pt x="289" y="112"/>
                      <a:pt x="289" y="98"/>
                    </a:cubicBezTo>
                    <a:cubicBezTo>
                      <a:pt x="289" y="98"/>
                      <a:pt x="288" y="77"/>
                      <a:pt x="292" y="72"/>
                    </a:cubicBezTo>
                    <a:cubicBezTo>
                      <a:pt x="297" y="68"/>
                      <a:pt x="300" y="58"/>
                      <a:pt x="295" y="54"/>
                    </a:cubicBezTo>
                    <a:cubicBezTo>
                      <a:pt x="290" y="48"/>
                      <a:pt x="272" y="39"/>
                      <a:pt x="27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490">
                <a:extLst>
                  <a:ext uri="{FF2B5EF4-FFF2-40B4-BE49-F238E27FC236}">
                    <a16:creationId xmlns:a16="http://schemas.microsoft.com/office/drawing/2014/main" id="{8F25AF59-13AF-4A3B-A560-17D0BCB0B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0" y="3646"/>
                <a:ext cx="7" cy="10"/>
              </a:xfrm>
              <a:custGeom>
                <a:avLst/>
                <a:gdLst>
                  <a:gd name="T0" fmla="*/ 14 w 29"/>
                  <a:gd name="T1" fmla="*/ 3 h 41"/>
                  <a:gd name="T2" fmla="*/ 11 w 29"/>
                  <a:gd name="T3" fmla="*/ 19 h 41"/>
                  <a:gd name="T4" fmla="*/ 3 w 29"/>
                  <a:gd name="T5" fmla="*/ 34 h 41"/>
                  <a:gd name="T6" fmla="*/ 18 w 29"/>
                  <a:gd name="T7" fmla="*/ 26 h 41"/>
                  <a:gd name="T8" fmla="*/ 21 w 29"/>
                  <a:gd name="T9" fmla="*/ 15 h 41"/>
                  <a:gd name="T10" fmla="*/ 25 w 29"/>
                  <a:gd name="T11" fmla="*/ 3 h 41"/>
                  <a:gd name="T12" fmla="*/ 14 w 29"/>
                  <a:gd name="T13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41">
                    <a:moveTo>
                      <a:pt x="14" y="3"/>
                    </a:moveTo>
                    <a:cubicBezTo>
                      <a:pt x="13" y="6"/>
                      <a:pt x="14" y="15"/>
                      <a:pt x="11" y="19"/>
                    </a:cubicBezTo>
                    <a:cubicBezTo>
                      <a:pt x="8" y="22"/>
                      <a:pt x="0" y="27"/>
                      <a:pt x="3" y="34"/>
                    </a:cubicBezTo>
                    <a:cubicBezTo>
                      <a:pt x="7" y="41"/>
                      <a:pt x="21" y="41"/>
                      <a:pt x="18" y="26"/>
                    </a:cubicBezTo>
                    <a:lnTo>
                      <a:pt x="21" y="15"/>
                    </a:lnTo>
                    <a:cubicBezTo>
                      <a:pt x="24" y="13"/>
                      <a:pt x="29" y="5"/>
                      <a:pt x="25" y="3"/>
                    </a:cubicBezTo>
                    <a:cubicBezTo>
                      <a:pt x="22" y="1"/>
                      <a:pt x="15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491">
                <a:extLst>
                  <a:ext uri="{FF2B5EF4-FFF2-40B4-BE49-F238E27FC236}">
                    <a16:creationId xmlns:a16="http://schemas.microsoft.com/office/drawing/2014/main" id="{01F3DA97-F939-4600-8BB0-01B67E674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" y="3632"/>
                <a:ext cx="2" cy="3"/>
              </a:xfrm>
              <a:custGeom>
                <a:avLst/>
                <a:gdLst>
                  <a:gd name="T0" fmla="*/ 0 w 9"/>
                  <a:gd name="T1" fmla="*/ 4 h 14"/>
                  <a:gd name="T2" fmla="*/ 6 w 9"/>
                  <a:gd name="T3" fmla="*/ 12 h 14"/>
                  <a:gd name="T4" fmla="*/ 9 w 9"/>
                  <a:gd name="T5" fmla="*/ 4 h 14"/>
                  <a:gd name="T6" fmla="*/ 0 w 9"/>
                  <a:gd name="T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0" y="4"/>
                    </a:moveTo>
                    <a:cubicBezTo>
                      <a:pt x="0" y="9"/>
                      <a:pt x="0" y="14"/>
                      <a:pt x="6" y="12"/>
                    </a:cubicBezTo>
                    <a:lnTo>
                      <a:pt x="9" y="4"/>
                    </a:lnTo>
                    <a:cubicBezTo>
                      <a:pt x="6" y="2"/>
                      <a:pt x="1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492">
                <a:extLst>
                  <a:ext uri="{FF2B5EF4-FFF2-40B4-BE49-F238E27FC236}">
                    <a16:creationId xmlns:a16="http://schemas.microsoft.com/office/drawing/2014/main" id="{B006DCAC-3484-4C4B-B67A-77792BBC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1" y="2919"/>
                <a:ext cx="3" cy="2"/>
              </a:xfrm>
              <a:custGeom>
                <a:avLst/>
                <a:gdLst>
                  <a:gd name="T0" fmla="*/ 4 w 12"/>
                  <a:gd name="T1" fmla="*/ 6 h 9"/>
                  <a:gd name="T2" fmla="*/ 12 w 12"/>
                  <a:gd name="T3" fmla="*/ 6 h 9"/>
                  <a:gd name="T4" fmla="*/ 8 w 12"/>
                  <a:gd name="T5" fmla="*/ 1 h 9"/>
                  <a:gd name="T6" fmla="*/ 4 w 12"/>
                  <a:gd name="T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9">
                    <a:moveTo>
                      <a:pt x="4" y="6"/>
                    </a:moveTo>
                    <a:cubicBezTo>
                      <a:pt x="8" y="7"/>
                      <a:pt x="12" y="9"/>
                      <a:pt x="12" y="6"/>
                    </a:cubicBezTo>
                    <a:cubicBezTo>
                      <a:pt x="12" y="6"/>
                      <a:pt x="12" y="0"/>
                      <a:pt x="8" y="1"/>
                    </a:cubicBezTo>
                    <a:cubicBezTo>
                      <a:pt x="4" y="2"/>
                      <a:pt x="0" y="5"/>
                      <a:pt x="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493">
                <a:extLst>
                  <a:ext uri="{FF2B5EF4-FFF2-40B4-BE49-F238E27FC236}">
                    <a16:creationId xmlns:a16="http://schemas.microsoft.com/office/drawing/2014/main" id="{6A2E641A-428D-430E-89DC-B0D90482D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2918"/>
                <a:ext cx="3" cy="3"/>
              </a:xfrm>
              <a:custGeom>
                <a:avLst/>
                <a:gdLst>
                  <a:gd name="T0" fmla="*/ 12 w 14"/>
                  <a:gd name="T1" fmla="*/ 8 h 12"/>
                  <a:gd name="T2" fmla="*/ 10 w 14"/>
                  <a:gd name="T3" fmla="*/ 1 h 12"/>
                  <a:gd name="T4" fmla="*/ 3 w 14"/>
                  <a:gd name="T5" fmla="*/ 4 h 12"/>
                  <a:gd name="T6" fmla="*/ 12 w 14"/>
                  <a:gd name="T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2">
                    <a:moveTo>
                      <a:pt x="12" y="8"/>
                    </a:moveTo>
                    <a:cubicBezTo>
                      <a:pt x="12" y="8"/>
                      <a:pt x="14" y="1"/>
                      <a:pt x="10" y="1"/>
                    </a:cubicBezTo>
                    <a:cubicBezTo>
                      <a:pt x="5" y="0"/>
                      <a:pt x="0" y="2"/>
                      <a:pt x="3" y="4"/>
                    </a:cubicBezTo>
                    <a:cubicBezTo>
                      <a:pt x="5" y="7"/>
                      <a:pt x="9" y="12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494">
                <a:extLst>
                  <a:ext uri="{FF2B5EF4-FFF2-40B4-BE49-F238E27FC236}">
                    <a16:creationId xmlns:a16="http://schemas.microsoft.com/office/drawing/2014/main" id="{D3533BF4-1CF9-4F27-8849-FD64D8B35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9" y="2910"/>
                <a:ext cx="7" cy="8"/>
              </a:xfrm>
              <a:custGeom>
                <a:avLst/>
                <a:gdLst>
                  <a:gd name="T0" fmla="*/ 10 w 32"/>
                  <a:gd name="T1" fmla="*/ 31 h 36"/>
                  <a:gd name="T2" fmla="*/ 15 w 32"/>
                  <a:gd name="T3" fmla="*/ 18 h 36"/>
                  <a:gd name="T4" fmla="*/ 27 w 32"/>
                  <a:gd name="T5" fmla="*/ 2 h 36"/>
                  <a:gd name="T6" fmla="*/ 2 w 32"/>
                  <a:gd name="T7" fmla="*/ 16 h 36"/>
                  <a:gd name="T8" fmla="*/ 10 w 32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6">
                    <a:moveTo>
                      <a:pt x="10" y="31"/>
                    </a:moveTo>
                    <a:cubicBezTo>
                      <a:pt x="11" y="30"/>
                      <a:pt x="11" y="20"/>
                      <a:pt x="15" y="18"/>
                    </a:cubicBezTo>
                    <a:cubicBezTo>
                      <a:pt x="19" y="15"/>
                      <a:pt x="32" y="4"/>
                      <a:pt x="27" y="2"/>
                    </a:cubicBezTo>
                    <a:cubicBezTo>
                      <a:pt x="22" y="0"/>
                      <a:pt x="3" y="12"/>
                      <a:pt x="2" y="16"/>
                    </a:cubicBezTo>
                    <a:cubicBezTo>
                      <a:pt x="0" y="21"/>
                      <a:pt x="0" y="36"/>
                      <a:pt x="1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495">
                <a:extLst>
                  <a:ext uri="{FF2B5EF4-FFF2-40B4-BE49-F238E27FC236}">
                    <a16:creationId xmlns:a16="http://schemas.microsoft.com/office/drawing/2014/main" id="{108AF121-EC67-4376-9B51-92E7F265E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921"/>
                <a:ext cx="2" cy="3"/>
              </a:xfrm>
              <a:custGeom>
                <a:avLst/>
                <a:gdLst>
                  <a:gd name="T0" fmla="*/ 10 w 10"/>
                  <a:gd name="T1" fmla="*/ 9 h 13"/>
                  <a:gd name="T2" fmla="*/ 7 w 10"/>
                  <a:gd name="T3" fmla="*/ 0 h 13"/>
                  <a:gd name="T4" fmla="*/ 0 w 10"/>
                  <a:gd name="T5" fmla="*/ 6 h 13"/>
                  <a:gd name="T6" fmla="*/ 10 w 10"/>
                  <a:gd name="T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3">
                    <a:moveTo>
                      <a:pt x="10" y="9"/>
                    </a:moveTo>
                    <a:lnTo>
                      <a:pt x="7" y="0"/>
                    </a:lnTo>
                    <a:lnTo>
                      <a:pt x="0" y="6"/>
                    </a:lnTo>
                    <a:cubicBezTo>
                      <a:pt x="2" y="8"/>
                      <a:pt x="8" y="13"/>
                      <a:pt x="1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496">
                <a:extLst>
                  <a:ext uri="{FF2B5EF4-FFF2-40B4-BE49-F238E27FC236}">
                    <a16:creationId xmlns:a16="http://schemas.microsoft.com/office/drawing/2014/main" id="{45F938E8-4114-40D7-868F-6239CF6A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1" y="2925"/>
                <a:ext cx="7" cy="2"/>
              </a:xfrm>
              <a:custGeom>
                <a:avLst/>
                <a:gdLst>
                  <a:gd name="T0" fmla="*/ 4 w 29"/>
                  <a:gd name="T1" fmla="*/ 10 h 11"/>
                  <a:gd name="T2" fmla="*/ 27 w 29"/>
                  <a:gd name="T3" fmla="*/ 6 h 11"/>
                  <a:gd name="T4" fmla="*/ 25 w 29"/>
                  <a:gd name="T5" fmla="*/ 1 h 11"/>
                  <a:gd name="T6" fmla="*/ 4 w 29"/>
                  <a:gd name="T7" fmla="*/ 3 h 11"/>
                  <a:gd name="T8" fmla="*/ 4 w 2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1">
                    <a:moveTo>
                      <a:pt x="4" y="10"/>
                    </a:moveTo>
                    <a:cubicBezTo>
                      <a:pt x="8" y="9"/>
                      <a:pt x="20" y="6"/>
                      <a:pt x="27" y="6"/>
                    </a:cubicBezTo>
                    <a:cubicBezTo>
                      <a:pt x="27" y="6"/>
                      <a:pt x="29" y="2"/>
                      <a:pt x="25" y="1"/>
                    </a:cubicBezTo>
                    <a:cubicBezTo>
                      <a:pt x="21" y="0"/>
                      <a:pt x="5" y="2"/>
                      <a:pt x="4" y="3"/>
                    </a:cubicBezTo>
                    <a:cubicBezTo>
                      <a:pt x="2" y="4"/>
                      <a:pt x="0" y="11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497">
                <a:extLst>
                  <a:ext uri="{FF2B5EF4-FFF2-40B4-BE49-F238E27FC236}">
                    <a16:creationId xmlns:a16="http://schemas.microsoft.com/office/drawing/2014/main" id="{7E854051-888F-40C0-A1DD-D52321354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7" y="3094"/>
                <a:ext cx="49" cy="53"/>
              </a:xfrm>
              <a:custGeom>
                <a:avLst/>
                <a:gdLst>
                  <a:gd name="T0" fmla="*/ 206 w 218"/>
                  <a:gd name="T1" fmla="*/ 207 h 234"/>
                  <a:gd name="T2" fmla="*/ 167 w 218"/>
                  <a:gd name="T3" fmla="*/ 178 h 234"/>
                  <a:gd name="T4" fmla="*/ 142 w 218"/>
                  <a:gd name="T5" fmla="*/ 137 h 234"/>
                  <a:gd name="T6" fmla="*/ 123 w 218"/>
                  <a:gd name="T7" fmla="*/ 129 h 234"/>
                  <a:gd name="T8" fmla="*/ 89 w 218"/>
                  <a:gd name="T9" fmla="*/ 77 h 234"/>
                  <a:gd name="T10" fmla="*/ 65 w 218"/>
                  <a:gd name="T11" fmla="*/ 55 h 234"/>
                  <a:gd name="T12" fmla="*/ 45 w 218"/>
                  <a:gd name="T13" fmla="*/ 32 h 234"/>
                  <a:gd name="T14" fmla="*/ 33 w 218"/>
                  <a:gd name="T15" fmla="*/ 17 h 234"/>
                  <a:gd name="T16" fmla="*/ 24 w 218"/>
                  <a:gd name="T17" fmla="*/ 22 h 234"/>
                  <a:gd name="T18" fmla="*/ 7 w 218"/>
                  <a:gd name="T19" fmla="*/ 3 h 234"/>
                  <a:gd name="T20" fmla="*/ 7 w 218"/>
                  <a:gd name="T21" fmla="*/ 24 h 234"/>
                  <a:gd name="T22" fmla="*/ 24 w 218"/>
                  <a:gd name="T23" fmla="*/ 53 h 234"/>
                  <a:gd name="T24" fmla="*/ 50 w 218"/>
                  <a:gd name="T25" fmla="*/ 96 h 234"/>
                  <a:gd name="T26" fmla="*/ 60 w 218"/>
                  <a:gd name="T27" fmla="*/ 114 h 234"/>
                  <a:gd name="T28" fmla="*/ 76 w 218"/>
                  <a:gd name="T29" fmla="*/ 123 h 234"/>
                  <a:gd name="T30" fmla="*/ 93 w 218"/>
                  <a:gd name="T31" fmla="*/ 157 h 234"/>
                  <a:gd name="T32" fmla="*/ 121 w 218"/>
                  <a:gd name="T33" fmla="*/ 170 h 234"/>
                  <a:gd name="T34" fmla="*/ 126 w 218"/>
                  <a:gd name="T35" fmla="*/ 189 h 234"/>
                  <a:gd name="T36" fmla="*/ 147 w 218"/>
                  <a:gd name="T37" fmla="*/ 191 h 234"/>
                  <a:gd name="T38" fmla="*/ 164 w 218"/>
                  <a:gd name="T39" fmla="*/ 213 h 234"/>
                  <a:gd name="T40" fmla="*/ 182 w 218"/>
                  <a:gd name="T41" fmla="*/ 209 h 234"/>
                  <a:gd name="T42" fmla="*/ 206 w 218"/>
                  <a:gd name="T43" fmla="*/ 225 h 234"/>
                  <a:gd name="T44" fmla="*/ 206 w 218"/>
                  <a:gd name="T45" fmla="*/ 20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8" h="234">
                    <a:moveTo>
                      <a:pt x="206" y="207"/>
                    </a:moveTo>
                    <a:cubicBezTo>
                      <a:pt x="194" y="198"/>
                      <a:pt x="170" y="189"/>
                      <a:pt x="167" y="178"/>
                    </a:cubicBezTo>
                    <a:cubicBezTo>
                      <a:pt x="164" y="167"/>
                      <a:pt x="148" y="138"/>
                      <a:pt x="142" y="137"/>
                    </a:cubicBezTo>
                    <a:cubicBezTo>
                      <a:pt x="136" y="136"/>
                      <a:pt x="126" y="140"/>
                      <a:pt x="123" y="129"/>
                    </a:cubicBezTo>
                    <a:cubicBezTo>
                      <a:pt x="120" y="118"/>
                      <a:pt x="100" y="88"/>
                      <a:pt x="89" y="77"/>
                    </a:cubicBezTo>
                    <a:cubicBezTo>
                      <a:pt x="78" y="66"/>
                      <a:pt x="67" y="65"/>
                      <a:pt x="65" y="55"/>
                    </a:cubicBezTo>
                    <a:cubicBezTo>
                      <a:pt x="63" y="45"/>
                      <a:pt x="45" y="39"/>
                      <a:pt x="45" y="32"/>
                    </a:cubicBezTo>
                    <a:cubicBezTo>
                      <a:pt x="45" y="25"/>
                      <a:pt x="39" y="19"/>
                      <a:pt x="33" y="17"/>
                    </a:cubicBezTo>
                    <a:cubicBezTo>
                      <a:pt x="27" y="15"/>
                      <a:pt x="32" y="27"/>
                      <a:pt x="24" y="22"/>
                    </a:cubicBezTo>
                    <a:cubicBezTo>
                      <a:pt x="16" y="17"/>
                      <a:pt x="11" y="0"/>
                      <a:pt x="7" y="3"/>
                    </a:cubicBezTo>
                    <a:cubicBezTo>
                      <a:pt x="3" y="6"/>
                      <a:pt x="0" y="21"/>
                      <a:pt x="7" y="24"/>
                    </a:cubicBezTo>
                    <a:cubicBezTo>
                      <a:pt x="14" y="27"/>
                      <a:pt x="21" y="42"/>
                      <a:pt x="24" y="53"/>
                    </a:cubicBezTo>
                    <a:cubicBezTo>
                      <a:pt x="27" y="64"/>
                      <a:pt x="46" y="95"/>
                      <a:pt x="50" y="96"/>
                    </a:cubicBezTo>
                    <a:cubicBezTo>
                      <a:pt x="54" y="97"/>
                      <a:pt x="52" y="111"/>
                      <a:pt x="60" y="114"/>
                    </a:cubicBezTo>
                    <a:cubicBezTo>
                      <a:pt x="68" y="117"/>
                      <a:pt x="76" y="117"/>
                      <a:pt x="76" y="123"/>
                    </a:cubicBezTo>
                    <a:cubicBezTo>
                      <a:pt x="76" y="129"/>
                      <a:pt x="85" y="151"/>
                      <a:pt x="93" y="157"/>
                    </a:cubicBezTo>
                    <a:cubicBezTo>
                      <a:pt x="101" y="163"/>
                      <a:pt x="121" y="163"/>
                      <a:pt x="121" y="170"/>
                    </a:cubicBezTo>
                    <a:cubicBezTo>
                      <a:pt x="121" y="177"/>
                      <a:pt x="118" y="188"/>
                      <a:pt x="126" y="189"/>
                    </a:cubicBezTo>
                    <a:cubicBezTo>
                      <a:pt x="134" y="190"/>
                      <a:pt x="147" y="180"/>
                      <a:pt x="147" y="191"/>
                    </a:cubicBezTo>
                    <a:cubicBezTo>
                      <a:pt x="147" y="202"/>
                      <a:pt x="157" y="211"/>
                      <a:pt x="164" y="213"/>
                    </a:cubicBezTo>
                    <a:cubicBezTo>
                      <a:pt x="171" y="215"/>
                      <a:pt x="177" y="204"/>
                      <a:pt x="182" y="209"/>
                    </a:cubicBezTo>
                    <a:cubicBezTo>
                      <a:pt x="187" y="214"/>
                      <a:pt x="201" y="234"/>
                      <a:pt x="206" y="225"/>
                    </a:cubicBezTo>
                    <a:cubicBezTo>
                      <a:pt x="206" y="225"/>
                      <a:pt x="218" y="216"/>
                      <a:pt x="206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498">
                <a:extLst>
                  <a:ext uri="{FF2B5EF4-FFF2-40B4-BE49-F238E27FC236}">
                    <a16:creationId xmlns:a16="http://schemas.microsoft.com/office/drawing/2014/main" id="{6835FF79-BBE3-4F71-B36E-7F1734AE2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8" y="3124"/>
                <a:ext cx="10" cy="8"/>
              </a:xfrm>
              <a:custGeom>
                <a:avLst/>
                <a:gdLst>
                  <a:gd name="T0" fmla="*/ 26 w 44"/>
                  <a:gd name="T1" fmla="*/ 0 h 37"/>
                  <a:gd name="T2" fmla="*/ 8 w 44"/>
                  <a:gd name="T3" fmla="*/ 16 h 37"/>
                  <a:gd name="T4" fmla="*/ 25 w 44"/>
                  <a:gd name="T5" fmla="*/ 36 h 37"/>
                  <a:gd name="T6" fmla="*/ 44 w 44"/>
                  <a:gd name="T7" fmla="*/ 22 h 37"/>
                  <a:gd name="T8" fmla="*/ 26 w 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7">
                    <a:moveTo>
                      <a:pt x="26" y="0"/>
                    </a:moveTo>
                    <a:cubicBezTo>
                      <a:pt x="18" y="0"/>
                      <a:pt x="0" y="5"/>
                      <a:pt x="8" y="16"/>
                    </a:cubicBezTo>
                    <a:cubicBezTo>
                      <a:pt x="16" y="27"/>
                      <a:pt x="16" y="35"/>
                      <a:pt x="25" y="36"/>
                    </a:cubicBezTo>
                    <a:cubicBezTo>
                      <a:pt x="34" y="37"/>
                      <a:pt x="36" y="22"/>
                      <a:pt x="44" y="22"/>
                    </a:cubicBezTo>
                    <a:cubicBezTo>
                      <a:pt x="44" y="22"/>
                      <a:pt x="34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499">
                <a:extLst>
                  <a:ext uri="{FF2B5EF4-FFF2-40B4-BE49-F238E27FC236}">
                    <a16:creationId xmlns:a16="http://schemas.microsoft.com/office/drawing/2014/main" id="{F8793EC5-3042-4BA2-8D9D-9DC4B8F7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0" y="3109"/>
                <a:ext cx="8" cy="12"/>
              </a:xfrm>
              <a:custGeom>
                <a:avLst/>
                <a:gdLst>
                  <a:gd name="T0" fmla="*/ 21 w 36"/>
                  <a:gd name="T1" fmla="*/ 27 h 56"/>
                  <a:gd name="T2" fmla="*/ 21 w 36"/>
                  <a:gd name="T3" fmla="*/ 0 h 56"/>
                  <a:gd name="T4" fmla="*/ 2 w 36"/>
                  <a:gd name="T5" fmla="*/ 14 h 56"/>
                  <a:gd name="T6" fmla="*/ 7 w 36"/>
                  <a:gd name="T7" fmla="*/ 42 h 56"/>
                  <a:gd name="T8" fmla="*/ 31 w 36"/>
                  <a:gd name="T9" fmla="*/ 42 h 56"/>
                  <a:gd name="T10" fmla="*/ 21 w 36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21" y="27"/>
                    </a:moveTo>
                    <a:cubicBezTo>
                      <a:pt x="23" y="17"/>
                      <a:pt x="27" y="0"/>
                      <a:pt x="21" y="0"/>
                    </a:cubicBezTo>
                    <a:cubicBezTo>
                      <a:pt x="15" y="0"/>
                      <a:pt x="1" y="3"/>
                      <a:pt x="2" y="14"/>
                    </a:cubicBezTo>
                    <a:cubicBezTo>
                      <a:pt x="3" y="25"/>
                      <a:pt x="0" y="36"/>
                      <a:pt x="7" y="42"/>
                    </a:cubicBezTo>
                    <a:cubicBezTo>
                      <a:pt x="14" y="48"/>
                      <a:pt x="36" y="56"/>
                      <a:pt x="31" y="42"/>
                    </a:cubicBezTo>
                    <a:cubicBezTo>
                      <a:pt x="31" y="42"/>
                      <a:pt x="19" y="37"/>
                      <a:pt x="2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500">
                <a:extLst>
                  <a:ext uri="{FF2B5EF4-FFF2-40B4-BE49-F238E27FC236}">
                    <a16:creationId xmlns:a16="http://schemas.microsoft.com/office/drawing/2014/main" id="{50303A8E-5D3F-4D35-BB97-0BF238299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9" y="3103"/>
                <a:ext cx="7" cy="7"/>
              </a:xfrm>
              <a:custGeom>
                <a:avLst/>
                <a:gdLst>
                  <a:gd name="T0" fmla="*/ 19 w 30"/>
                  <a:gd name="T1" fmla="*/ 7 h 32"/>
                  <a:gd name="T2" fmla="*/ 9 w 30"/>
                  <a:gd name="T3" fmla="*/ 20 h 32"/>
                  <a:gd name="T4" fmla="*/ 19 w 30"/>
                  <a:gd name="T5" fmla="*/ 27 h 32"/>
                  <a:gd name="T6" fmla="*/ 28 w 30"/>
                  <a:gd name="T7" fmla="*/ 7 h 32"/>
                  <a:gd name="T8" fmla="*/ 19 w 30"/>
                  <a:gd name="T9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19" y="7"/>
                    </a:moveTo>
                    <a:cubicBezTo>
                      <a:pt x="15" y="11"/>
                      <a:pt x="12" y="18"/>
                      <a:pt x="9" y="20"/>
                    </a:cubicBezTo>
                    <a:cubicBezTo>
                      <a:pt x="6" y="22"/>
                      <a:pt x="0" y="32"/>
                      <a:pt x="19" y="27"/>
                    </a:cubicBezTo>
                    <a:cubicBezTo>
                      <a:pt x="19" y="27"/>
                      <a:pt x="30" y="14"/>
                      <a:pt x="28" y="7"/>
                    </a:cubicBezTo>
                    <a:cubicBezTo>
                      <a:pt x="25" y="0"/>
                      <a:pt x="23" y="3"/>
                      <a:pt x="19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501">
                <a:extLst>
                  <a:ext uri="{FF2B5EF4-FFF2-40B4-BE49-F238E27FC236}">
                    <a16:creationId xmlns:a16="http://schemas.microsoft.com/office/drawing/2014/main" id="{C8557509-8CAD-42C6-8FCC-88D65E991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" y="3443"/>
                <a:ext cx="105" cy="211"/>
              </a:xfrm>
              <a:custGeom>
                <a:avLst/>
                <a:gdLst>
                  <a:gd name="T0" fmla="*/ 439 w 465"/>
                  <a:gd name="T1" fmla="*/ 442 h 930"/>
                  <a:gd name="T2" fmla="*/ 324 w 465"/>
                  <a:gd name="T3" fmla="*/ 483 h 930"/>
                  <a:gd name="T4" fmla="*/ 282 w 465"/>
                  <a:gd name="T5" fmla="*/ 395 h 930"/>
                  <a:gd name="T6" fmla="*/ 266 w 465"/>
                  <a:gd name="T7" fmla="*/ 338 h 930"/>
                  <a:gd name="T8" fmla="*/ 241 w 465"/>
                  <a:gd name="T9" fmla="*/ 331 h 930"/>
                  <a:gd name="T10" fmla="*/ 243 w 465"/>
                  <a:gd name="T11" fmla="*/ 375 h 930"/>
                  <a:gd name="T12" fmla="*/ 221 w 465"/>
                  <a:gd name="T13" fmla="*/ 354 h 930"/>
                  <a:gd name="T14" fmla="*/ 177 w 465"/>
                  <a:gd name="T15" fmla="*/ 340 h 930"/>
                  <a:gd name="T16" fmla="*/ 207 w 465"/>
                  <a:gd name="T17" fmla="*/ 293 h 930"/>
                  <a:gd name="T18" fmla="*/ 193 w 465"/>
                  <a:gd name="T19" fmla="*/ 205 h 930"/>
                  <a:gd name="T20" fmla="*/ 222 w 465"/>
                  <a:gd name="T21" fmla="*/ 177 h 930"/>
                  <a:gd name="T22" fmla="*/ 184 w 465"/>
                  <a:gd name="T23" fmla="*/ 131 h 930"/>
                  <a:gd name="T24" fmla="*/ 178 w 465"/>
                  <a:gd name="T25" fmla="*/ 107 h 930"/>
                  <a:gd name="T26" fmla="*/ 164 w 465"/>
                  <a:gd name="T27" fmla="*/ 77 h 930"/>
                  <a:gd name="T28" fmla="*/ 147 w 465"/>
                  <a:gd name="T29" fmla="*/ 71 h 930"/>
                  <a:gd name="T30" fmla="*/ 125 w 465"/>
                  <a:gd name="T31" fmla="*/ 3 h 930"/>
                  <a:gd name="T32" fmla="*/ 103 w 465"/>
                  <a:gd name="T33" fmla="*/ 22 h 930"/>
                  <a:gd name="T34" fmla="*/ 122 w 465"/>
                  <a:gd name="T35" fmla="*/ 97 h 930"/>
                  <a:gd name="T36" fmla="*/ 135 w 465"/>
                  <a:gd name="T37" fmla="*/ 146 h 930"/>
                  <a:gd name="T38" fmla="*/ 138 w 465"/>
                  <a:gd name="T39" fmla="*/ 207 h 930"/>
                  <a:gd name="T40" fmla="*/ 153 w 465"/>
                  <a:gd name="T41" fmla="*/ 275 h 930"/>
                  <a:gd name="T42" fmla="*/ 166 w 465"/>
                  <a:gd name="T43" fmla="*/ 264 h 930"/>
                  <a:gd name="T44" fmla="*/ 173 w 465"/>
                  <a:gd name="T45" fmla="*/ 273 h 930"/>
                  <a:gd name="T46" fmla="*/ 146 w 465"/>
                  <a:gd name="T47" fmla="*/ 292 h 930"/>
                  <a:gd name="T48" fmla="*/ 157 w 465"/>
                  <a:gd name="T49" fmla="*/ 336 h 930"/>
                  <a:gd name="T50" fmla="*/ 168 w 465"/>
                  <a:gd name="T51" fmla="*/ 414 h 930"/>
                  <a:gd name="T52" fmla="*/ 132 w 465"/>
                  <a:gd name="T53" fmla="*/ 494 h 930"/>
                  <a:gd name="T54" fmla="*/ 45 w 465"/>
                  <a:gd name="T55" fmla="*/ 597 h 930"/>
                  <a:gd name="T56" fmla="*/ 79 w 465"/>
                  <a:gd name="T57" fmla="*/ 700 h 930"/>
                  <a:gd name="T58" fmla="*/ 69 w 465"/>
                  <a:gd name="T59" fmla="*/ 820 h 930"/>
                  <a:gd name="T60" fmla="*/ 37 w 465"/>
                  <a:gd name="T61" fmla="*/ 887 h 930"/>
                  <a:gd name="T62" fmla="*/ 62 w 465"/>
                  <a:gd name="T63" fmla="*/ 922 h 930"/>
                  <a:gd name="T64" fmla="*/ 107 w 465"/>
                  <a:gd name="T65" fmla="*/ 888 h 930"/>
                  <a:gd name="T66" fmla="*/ 214 w 465"/>
                  <a:gd name="T67" fmla="*/ 781 h 930"/>
                  <a:gd name="T68" fmla="*/ 240 w 465"/>
                  <a:gd name="T69" fmla="*/ 752 h 930"/>
                  <a:gd name="T70" fmla="*/ 262 w 465"/>
                  <a:gd name="T71" fmla="*/ 682 h 930"/>
                  <a:gd name="T72" fmla="*/ 262 w 465"/>
                  <a:gd name="T73" fmla="*/ 660 h 930"/>
                  <a:gd name="T74" fmla="*/ 344 w 465"/>
                  <a:gd name="T75" fmla="*/ 636 h 930"/>
                  <a:gd name="T76" fmla="*/ 354 w 465"/>
                  <a:gd name="T77" fmla="*/ 594 h 930"/>
                  <a:gd name="T78" fmla="*/ 390 w 465"/>
                  <a:gd name="T79" fmla="*/ 574 h 930"/>
                  <a:gd name="T80" fmla="*/ 456 w 465"/>
                  <a:gd name="T81" fmla="*/ 469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5" h="930">
                    <a:moveTo>
                      <a:pt x="430" y="457"/>
                    </a:moveTo>
                    <a:cubicBezTo>
                      <a:pt x="424" y="452"/>
                      <a:pt x="437" y="450"/>
                      <a:pt x="439" y="442"/>
                    </a:cubicBezTo>
                    <a:cubicBezTo>
                      <a:pt x="448" y="414"/>
                      <a:pt x="399" y="454"/>
                      <a:pt x="387" y="465"/>
                    </a:cubicBezTo>
                    <a:cubicBezTo>
                      <a:pt x="372" y="480"/>
                      <a:pt x="343" y="497"/>
                      <a:pt x="324" y="483"/>
                    </a:cubicBezTo>
                    <a:cubicBezTo>
                      <a:pt x="308" y="472"/>
                      <a:pt x="301" y="459"/>
                      <a:pt x="286" y="445"/>
                    </a:cubicBezTo>
                    <a:cubicBezTo>
                      <a:pt x="264" y="425"/>
                      <a:pt x="290" y="417"/>
                      <a:pt x="282" y="395"/>
                    </a:cubicBezTo>
                    <a:cubicBezTo>
                      <a:pt x="279" y="386"/>
                      <a:pt x="271" y="381"/>
                      <a:pt x="268" y="372"/>
                    </a:cubicBezTo>
                    <a:cubicBezTo>
                      <a:pt x="265" y="361"/>
                      <a:pt x="267" y="349"/>
                      <a:pt x="266" y="338"/>
                    </a:cubicBezTo>
                    <a:cubicBezTo>
                      <a:pt x="264" y="326"/>
                      <a:pt x="241" y="280"/>
                      <a:pt x="234" y="294"/>
                    </a:cubicBezTo>
                    <a:cubicBezTo>
                      <a:pt x="227" y="309"/>
                      <a:pt x="244" y="316"/>
                      <a:pt x="241" y="331"/>
                    </a:cubicBezTo>
                    <a:cubicBezTo>
                      <a:pt x="239" y="341"/>
                      <a:pt x="237" y="343"/>
                      <a:pt x="238" y="353"/>
                    </a:cubicBezTo>
                    <a:cubicBezTo>
                      <a:pt x="239" y="361"/>
                      <a:pt x="250" y="368"/>
                      <a:pt x="243" y="375"/>
                    </a:cubicBezTo>
                    <a:cubicBezTo>
                      <a:pt x="238" y="381"/>
                      <a:pt x="223" y="378"/>
                      <a:pt x="220" y="371"/>
                    </a:cubicBezTo>
                    <a:cubicBezTo>
                      <a:pt x="218" y="366"/>
                      <a:pt x="225" y="359"/>
                      <a:pt x="221" y="354"/>
                    </a:cubicBezTo>
                    <a:lnTo>
                      <a:pt x="210" y="353"/>
                    </a:lnTo>
                    <a:cubicBezTo>
                      <a:pt x="201" y="347"/>
                      <a:pt x="178" y="349"/>
                      <a:pt x="177" y="340"/>
                    </a:cubicBezTo>
                    <a:cubicBezTo>
                      <a:pt x="177" y="333"/>
                      <a:pt x="207" y="334"/>
                      <a:pt x="192" y="317"/>
                    </a:cubicBezTo>
                    <a:cubicBezTo>
                      <a:pt x="183" y="308"/>
                      <a:pt x="200" y="302"/>
                      <a:pt x="207" y="293"/>
                    </a:cubicBezTo>
                    <a:cubicBezTo>
                      <a:pt x="218" y="281"/>
                      <a:pt x="201" y="264"/>
                      <a:pt x="200" y="250"/>
                    </a:cubicBezTo>
                    <a:cubicBezTo>
                      <a:pt x="199" y="242"/>
                      <a:pt x="190" y="208"/>
                      <a:pt x="193" y="205"/>
                    </a:cubicBezTo>
                    <a:cubicBezTo>
                      <a:pt x="197" y="199"/>
                      <a:pt x="211" y="206"/>
                      <a:pt x="216" y="201"/>
                    </a:cubicBezTo>
                    <a:cubicBezTo>
                      <a:pt x="223" y="196"/>
                      <a:pt x="221" y="185"/>
                      <a:pt x="222" y="177"/>
                    </a:cubicBezTo>
                    <a:cubicBezTo>
                      <a:pt x="222" y="161"/>
                      <a:pt x="226" y="142"/>
                      <a:pt x="215" y="130"/>
                    </a:cubicBezTo>
                    <a:cubicBezTo>
                      <a:pt x="207" y="119"/>
                      <a:pt x="191" y="146"/>
                      <a:pt x="184" y="131"/>
                    </a:cubicBezTo>
                    <a:lnTo>
                      <a:pt x="184" y="124"/>
                    </a:lnTo>
                    <a:cubicBezTo>
                      <a:pt x="196" y="105"/>
                      <a:pt x="179" y="114"/>
                      <a:pt x="178" y="107"/>
                    </a:cubicBezTo>
                    <a:cubicBezTo>
                      <a:pt x="175" y="93"/>
                      <a:pt x="192" y="102"/>
                      <a:pt x="192" y="89"/>
                    </a:cubicBezTo>
                    <a:cubicBezTo>
                      <a:pt x="192" y="80"/>
                      <a:pt x="170" y="84"/>
                      <a:pt x="164" y="77"/>
                    </a:cubicBezTo>
                    <a:cubicBezTo>
                      <a:pt x="156" y="68"/>
                      <a:pt x="163" y="42"/>
                      <a:pt x="150" y="52"/>
                    </a:cubicBezTo>
                    <a:cubicBezTo>
                      <a:pt x="144" y="55"/>
                      <a:pt x="151" y="65"/>
                      <a:pt x="147" y="71"/>
                    </a:cubicBezTo>
                    <a:lnTo>
                      <a:pt x="137" y="73"/>
                    </a:lnTo>
                    <a:cubicBezTo>
                      <a:pt x="118" y="60"/>
                      <a:pt x="145" y="16"/>
                      <a:pt x="125" y="3"/>
                    </a:cubicBezTo>
                    <a:cubicBezTo>
                      <a:pt x="120" y="0"/>
                      <a:pt x="104" y="4"/>
                      <a:pt x="99" y="7"/>
                    </a:cubicBezTo>
                    <a:cubicBezTo>
                      <a:pt x="86" y="17"/>
                      <a:pt x="97" y="12"/>
                      <a:pt x="103" y="22"/>
                    </a:cubicBezTo>
                    <a:cubicBezTo>
                      <a:pt x="111" y="35"/>
                      <a:pt x="119" y="51"/>
                      <a:pt x="121" y="67"/>
                    </a:cubicBezTo>
                    <a:cubicBezTo>
                      <a:pt x="123" y="74"/>
                      <a:pt x="124" y="91"/>
                      <a:pt x="122" y="97"/>
                    </a:cubicBezTo>
                    <a:cubicBezTo>
                      <a:pt x="118" y="106"/>
                      <a:pt x="109" y="106"/>
                      <a:pt x="107" y="113"/>
                    </a:cubicBezTo>
                    <a:cubicBezTo>
                      <a:pt x="103" y="131"/>
                      <a:pt x="121" y="135"/>
                      <a:pt x="135" y="146"/>
                    </a:cubicBezTo>
                    <a:cubicBezTo>
                      <a:pt x="144" y="152"/>
                      <a:pt x="129" y="163"/>
                      <a:pt x="130" y="175"/>
                    </a:cubicBezTo>
                    <a:cubicBezTo>
                      <a:pt x="130" y="185"/>
                      <a:pt x="137" y="196"/>
                      <a:pt x="138" y="207"/>
                    </a:cubicBezTo>
                    <a:cubicBezTo>
                      <a:pt x="139" y="231"/>
                      <a:pt x="128" y="256"/>
                      <a:pt x="144" y="275"/>
                    </a:cubicBezTo>
                    <a:lnTo>
                      <a:pt x="153" y="275"/>
                    </a:lnTo>
                    <a:cubicBezTo>
                      <a:pt x="160" y="268"/>
                      <a:pt x="151" y="244"/>
                      <a:pt x="159" y="250"/>
                    </a:cubicBezTo>
                    <a:cubicBezTo>
                      <a:pt x="165" y="254"/>
                      <a:pt x="160" y="262"/>
                      <a:pt x="166" y="264"/>
                    </a:cubicBezTo>
                    <a:lnTo>
                      <a:pt x="173" y="260"/>
                    </a:lnTo>
                    <a:cubicBezTo>
                      <a:pt x="177" y="261"/>
                      <a:pt x="176" y="270"/>
                      <a:pt x="173" y="273"/>
                    </a:cubicBezTo>
                    <a:cubicBezTo>
                      <a:pt x="167" y="281"/>
                      <a:pt x="168" y="293"/>
                      <a:pt x="159" y="297"/>
                    </a:cubicBezTo>
                    <a:cubicBezTo>
                      <a:pt x="156" y="299"/>
                      <a:pt x="151" y="290"/>
                      <a:pt x="146" y="292"/>
                    </a:cubicBezTo>
                    <a:cubicBezTo>
                      <a:pt x="139" y="295"/>
                      <a:pt x="144" y="310"/>
                      <a:pt x="146" y="318"/>
                    </a:cubicBezTo>
                    <a:cubicBezTo>
                      <a:pt x="148" y="331"/>
                      <a:pt x="149" y="327"/>
                      <a:pt x="157" y="336"/>
                    </a:cubicBezTo>
                    <a:cubicBezTo>
                      <a:pt x="167" y="348"/>
                      <a:pt x="187" y="359"/>
                      <a:pt x="179" y="371"/>
                    </a:cubicBezTo>
                    <a:cubicBezTo>
                      <a:pt x="170" y="387"/>
                      <a:pt x="170" y="400"/>
                      <a:pt x="168" y="414"/>
                    </a:cubicBezTo>
                    <a:cubicBezTo>
                      <a:pt x="165" y="429"/>
                      <a:pt x="171" y="447"/>
                      <a:pt x="159" y="459"/>
                    </a:cubicBezTo>
                    <a:cubicBezTo>
                      <a:pt x="146" y="474"/>
                      <a:pt x="146" y="477"/>
                      <a:pt x="132" y="494"/>
                    </a:cubicBezTo>
                    <a:cubicBezTo>
                      <a:pt x="117" y="513"/>
                      <a:pt x="119" y="546"/>
                      <a:pt x="111" y="568"/>
                    </a:cubicBezTo>
                    <a:cubicBezTo>
                      <a:pt x="101" y="594"/>
                      <a:pt x="70" y="586"/>
                      <a:pt x="45" y="597"/>
                    </a:cubicBezTo>
                    <a:cubicBezTo>
                      <a:pt x="21" y="609"/>
                      <a:pt x="7" y="625"/>
                      <a:pt x="21" y="652"/>
                    </a:cubicBezTo>
                    <a:cubicBezTo>
                      <a:pt x="34" y="675"/>
                      <a:pt x="60" y="685"/>
                      <a:pt x="79" y="700"/>
                    </a:cubicBezTo>
                    <a:cubicBezTo>
                      <a:pt x="100" y="716"/>
                      <a:pt x="100" y="736"/>
                      <a:pt x="100" y="758"/>
                    </a:cubicBezTo>
                    <a:cubicBezTo>
                      <a:pt x="100" y="784"/>
                      <a:pt x="84" y="797"/>
                      <a:pt x="69" y="820"/>
                    </a:cubicBezTo>
                    <a:cubicBezTo>
                      <a:pt x="58" y="835"/>
                      <a:pt x="29" y="848"/>
                      <a:pt x="16" y="864"/>
                    </a:cubicBezTo>
                    <a:cubicBezTo>
                      <a:pt x="0" y="883"/>
                      <a:pt x="6" y="890"/>
                      <a:pt x="37" y="887"/>
                    </a:cubicBezTo>
                    <a:cubicBezTo>
                      <a:pt x="42" y="886"/>
                      <a:pt x="32" y="903"/>
                      <a:pt x="44" y="904"/>
                    </a:cubicBezTo>
                    <a:cubicBezTo>
                      <a:pt x="62" y="906"/>
                      <a:pt x="31" y="930"/>
                      <a:pt x="62" y="922"/>
                    </a:cubicBezTo>
                    <a:cubicBezTo>
                      <a:pt x="73" y="919"/>
                      <a:pt x="83" y="909"/>
                      <a:pt x="91" y="901"/>
                    </a:cubicBezTo>
                    <a:cubicBezTo>
                      <a:pt x="99" y="894"/>
                      <a:pt x="103" y="891"/>
                      <a:pt x="107" y="888"/>
                    </a:cubicBezTo>
                    <a:cubicBezTo>
                      <a:pt x="129" y="872"/>
                      <a:pt x="145" y="853"/>
                      <a:pt x="162" y="834"/>
                    </a:cubicBezTo>
                    <a:cubicBezTo>
                      <a:pt x="176" y="816"/>
                      <a:pt x="203" y="795"/>
                      <a:pt x="214" y="781"/>
                    </a:cubicBezTo>
                    <a:cubicBezTo>
                      <a:pt x="219" y="774"/>
                      <a:pt x="215" y="768"/>
                      <a:pt x="221" y="762"/>
                    </a:cubicBezTo>
                    <a:cubicBezTo>
                      <a:pt x="226" y="756"/>
                      <a:pt x="234" y="760"/>
                      <a:pt x="240" y="752"/>
                    </a:cubicBezTo>
                    <a:cubicBezTo>
                      <a:pt x="246" y="744"/>
                      <a:pt x="248" y="727"/>
                      <a:pt x="256" y="717"/>
                    </a:cubicBezTo>
                    <a:cubicBezTo>
                      <a:pt x="265" y="704"/>
                      <a:pt x="272" y="696"/>
                      <a:pt x="262" y="682"/>
                    </a:cubicBezTo>
                    <a:cubicBezTo>
                      <a:pt x="258" y="675"/>
                      <a:pt x="247" y="685"/>
                      <a:pt x="248" y="672"/>
                    </a:cubicBezTo>
                    <a:cubicBezTo>
                      <a:pt x="248" y="666"/>
                      <a:pt x="259" y="663"/>
                      <a:pt x="262" y="660"/>
                    </a:cubicBezTo>
                    <a:cubicBezTo>
                      <a:pt x="275" y="648"/>
                      <a:pt x="285" y="633"/>
                      <a:pt x="302" y="628"/>
                    </a:cubicBezTo>
                    <a:cubicBezTo>
                      <a:pt x="342" y="618"/>
                      <a:pt x="325" y="624"/>
                      <a:pt x="344" y="636"/>
                    </a:cubicBezTo>
                    <a:cubicBezTo>
                      <a:pt x="353" y="642"/>
                      <a:pt x="362" y="640"/>
                      <a:pt x="360" y="630"/>
                    </a:cubicBezTo>
                    <a:cubicBezTo>
                      <a:pt x="357" y="610"/>
                      <a:pt x="349" y="611"/>
                      <a:pt x="354" y="594"/>
                    </a:cubicBezTo>
                    <a:cubicBezTo>
                      <a:pt x="357" y="588"/>
                      <a:pt x="361" y="578"/>
                      <a:pt x="368" y="574"/>
                    </a:cubicBezTo>
                    <a:cubicBezTo>
                      <a:pt x="379" y="568"/>
                      <a:pt x="381" y="576"/>
                      <a:pt x="390" y="574"/>
                    </a:cubicBezTo>
                    <a:cubicBezTo>
                      <a:pt x="425" y="563"/>
                      <a:pt x="405" y="505"/>
                      <a:pt x="428" y="489"/>
                    </a:cubicBezTo>
                    <a:cubicBezTo>
                      <a:pt x="436" y="483"/>
                      <a:pt x="449" y="478"/>
                      <a:pt x="456" y="469"/>
                    </a:cubicBezTo>
                    <a:cubicBezTo>
                      <a:pt x="465" y="457"/>
                      <a:pt x="438" y="464"/>
                      <a:pt x="430" y="4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502">
                <a:extLst>
                  <a:ext uri="{FF2B5EF4-FFF2-40B4-BE49-F238E27FC236}">
                    <a16:creationId xmlns:a16="http://schemas.microsoft.com/office/drawing/2014/main" id="{B94967DC-36A1-4A12-A726-A560554C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9" y="3500"/>
                <a:ext cx="6" cy="6"/>
              </a:xfrm>
              <a:custGeom>
                <a:avLst/>
                <a:gdLst>
                  <a:gd name="T0" fmla="*/ 17 w 24"/>
                  <a:gd name="T1" fmla="*/ 24 h 26"/>
                  <a:gd name="T2" fmla="*/ 22 w 24"/>
                  <a:gd name="T3" fmla="*/ 12 h 26"/>
                  <a:gd name="T4" fmla="*/ 19 w 24"/>
                  <a:gd name="T5" fmla="*/ 2 h 26"/>
                  <a:gd name="T6" fmla="*/ 5 w 24"/>
                  <a:gd name="T7" fmla="*/ 13 h 26"/>
                  <a:gd name="T8" fmla="*/ 17 w 24"/>
                  <a:gd name="T9" fmla="*/ 2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6">
                    <a:moveTo>
                      <a:pt x="17" y="24"/>
                    </a:moveTo>
                    <a:cubicBezTo>
                      <a:pt x="17" y="24"/>
                      <a:pt x="22" y="18"/>
                      <a:pt x="22" y="12"/>
                    </a:cubicBezTo>
                    <a:cubicBezTo>
                      <a:pt x="22" y="7"/>
                      <a:pt x="24" y="0"/>
                      <a:pt x="19" y="2"/>
                    </a:cubicBezTo>
                    <a:cubicBezTo>
                      <a:pt x="15" y="3"/>
                      <a:pt x="0" y="4"/>
                      <a:pt x="5" y="13"/>
                    </a:cubicBezTo>
                    <a:cubicBezTo>
                      <a:pt x="10" y="22"/>
                      <a:pt x="7" y="26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503">
                <a:extLst>
                  <a:ext uri="{FF2B5EF4-FFF2-40B4-BE49-F238E27FC236}">
                    <a16:creationId xmlns:a16="http://schemas.microsoft.com/office/drawing/2014/main" id="{76D1930C-F9AB-4D43-B766-89310EA57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" y="3788"/>
                <a:ext cx="19" cy="19"/>
              </a:xfrm>
              <a:custGeom>
                <a:avLst/>
                <a:gdLst>
                  <a:gd name="T0" fmla="*/ 74 w 81"/>
                  <a:gd name="T1" fmla="*/ 52 h 86"/>
                  <a:gd name="T2" fmla="*/ 66 w 81"/>
                  <a:gd name="T3" fmla="*/ 42 h 86"/>
                  <a:gd name="T4" fmla="*/ 76 w 81"/>
                  <a:gd name="T5" fmla="*/ 33 h 86"/>
                  <a:gd name="T6" fmla="*/ 47 w 81"/>
                  <a:gd name="T7" fmla="*/ 3 h 86"/>
                  <a:gd name="T8" fmla="*/ 40 w 81"/>
                  <a:gd name="T9" fmla="*/ 19 h 86"/>
                  <a:gd name="T10" fmla="*/ 39 w 81"/>
                  <a:gd name="T11" fmla="*/ 45 h 86"/>
                  <a:gd name="T12" fmla="*/ 26 w 81"/>
                  <a:gd name="T13" fmla="*/ 50 h 86"/>
                  <a:gd name="T14" fmla="*/ 15 w 81"/>
                  <a:gd name="T15" fmla="*/ 65 h 86"/>
                  <a:gd name="T16" fmla="*/ 8 w 81"/>
                  <a:gd name="T17" fmla="*/ 86 h 86"/>
                  <a:gd name="T18" fmla="*/ 30 w 81"/>
                  <a:gd name="T19" fmla="*/ 71 h 86"/>
                  <a:gd name="T20" fmla="*/ 47 w 81"/>
                  <a:gd name="T21" fmla="*/ 71 h 86"/>
                  <a:gd name="T22" fmla="*/ 78 w 81"/>
                  <a:gd name="T23" fmla="*/ 63 h 86"/>
                  <a:gd name="T24" fmla="*/ 74 w 81"/>
                  <a:gd name="T25" fmla="*/ 5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86">
                    <a:moveTo>
                      <a:pt x="74" y="52"/>
                    </a:moveTo>
                    <a:cubicBezTo>
                      <a:pt x="70" y="50"/>
                      <a:pt x="61" y="43"/>
                      <a:pt x="66" y="42"/>
                    </a:cubicBezTo>
                    <a:cubicBezTo>
                      <a:pt x="72" y="42"/>
                      <a:pt x="78" y="39"/>
                      <a:pt x="76" y="33"/>
                    </a:cubicBezTo>
                    <a:cubicBezTo>
                      <a:pt x="74" y="28"/>
                      <a:pt x="54" y="0"/>
                      <a:pt x="47" y="3"/>
                    </a:cubicBezTo>
                    <a:cubicBezTo>
                      <a:pt x="39" y="5"/>
                      <a:pt x="38" y="10"/>
                      <a:pt x="40" y="19"/>
                    </a:cubicBezTo>
                    <a:cubicBezTo>
                      <a:pt x="41" y="28"/>
                      <a:pt x="45" y="44"/>
                      <a:pt x="39" y="45"/>
                    </a:cubicBezTo>
                    <a:cubicBezTo>
                      <a:pt x="34" y="46"/>
                      <a:pt x="29" y="44"/>
                      <a:pt x="26" y="50"/>
                    </a:cubicBezTo>
                    <a:cubicBezTo>
                      <a:pt x="22" y="57"/>
                      <a:pt x="22" y="60"/>
                      <a:pt x="15" y="65"/>
                    </a:cubicBezTo>
                    <a:cubicBezTo>
                      <a:pt x="8" y="71"/>
                      <a:pt x="0" y="86"/>
                      <a:pt x="8" y="86"/>
                    </a:cubicBezTo>
                    <a:cubicBezTo>
                      <a:pt x="16" y="85"/>
                      <a:pt x="25" y="70"/>
                      <a:pt x="30" y="71"/>
                    </a:cubicBezTo>
                    <a:cubicBezTo>
                      <a:pt x="34" y="72"/>
                      <a:pt x="35" y="72"/>
                      <a:pt x="47" y="71"/>
                    </a:cubicBezTo>
                    <a:cubicBezTo>
                      <a:pt x="55" y="70"/>
                      <a:pt x="74" y="67"/>
                      <a:pt x="78" y="63"/>
                    </a:cubicBezTo>
                    <a:cubicBezTo>
                      <a:pt x="81" y="59"/>
                      <a:pt x="79" y="53"/>
                      <a:pt x="74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504">
                <a:extLst>
                  <a:ext uri="{FF2B5EF4-FFF2-40B4-BE49-F238E27FC236}">
                    <a16:creationId xmlns:a16="http://schemas.microsoft.com/office/drawing/2014/main" id="{BACE5A52-64B4-495E-AE57-83D6D0267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1" y="3617"/>
                <a:ext cx="181" cy="178"/>
              </a:xfrm>
              <a:custGeom>
                <a:avLst/>
                <a:gdLst>
                  <a:gd name="T0" fmla="*/ 776 w 798"/>
                  <a:gd name="T1" fmla="*/ 91 h 787"/>
                  <a:gd name="T2" fmla="*/ 755 w 798"/>
                  <a:gd name="T3" fmla="*/ 87 h 787"/>
                  <a:gd name="T4" fmla="*/ 709 w 798"/>
                  <a:gd name="T5" fmla="*/ 76 h 787"/>
                  <a:gd name="T6" fmla="*/ 697 w 798"/>
                  <a:gd name="T7" fmla="*/ 37 h 787"/>
                  <a:gd name="T8" fmla="*/ 660 w 798"/>
                  <a:gd name="T9" fmla="*/ 33 h 787"/>
                  <a:gd name="T10" fmla="*/ 568 w 798"/>
                  <a:gd name="T11" fmla="*/ 156 h 787"/>
                  <a:gd name="T12" fmla="*/ 514 w 798"/>
                  <a:gd name="T13" fmla="*/ 240 h 787"/>
                  <a:gd name="T14" fmla="*/ 445 w 798"/>
                  <a:gd name="T15" fmla="*/ 311 h 787"/>
                  <a:gd name="T16" fmla="*/ 412 w 798"/>
                  <a:gd name="T17" fmla="*/ 330 h 787"/>
                  <a:gd name="T18" fmla="*/ 354 w 798"/>
                  <a:gd name="T19" fmla="*/ 360 h 787"/>
                  <a:gd name="T20" fmla="*/ 309 w 798"/>
                  <a:gd name="T21" fmla="*/ 417 h 787"/>
                  <a:gd name="T22" fmla="*/ 251 w 798"/>
                  <a:gd name="T23" fmla="*/ 414 h 787"/>
                  <a:gd name="T24" fmla="*/ 183 w 798"/>
                  <a:gd name="T25" fmla="*/ 465 h 787"/>
                  <a:gd name="T26" fmla="*/ 153 w 798"/>
                  <a:gd name="T27" fmla="*/ 486 h 787"/>
                  <a:gd name="T28" fmla="*/ 89 w 798"/>
                  <a:gd name="T29" fmla="*/ 548 h 787"/>
                  <a:gd name="T30" fmla="*/ 77 w 798"/>
                  <a:gd name="T31" fmla="*/ 570 h 787"/>
                  <a:gd name="T32" fmla="*/ 55 w 798"/>
                  <a:gd name="T33" fmla="*/ 620 h 787"/>
                  <a:gd name="T34" fmla="*/ 21 w 798"/>
                  <a:gd name="T35" fmla="*/ 658 h 787"/>
                  <a:gd name="T36" fmla="*/ 75 w 798"/>
                  <a:gd name="T37" fmla="*/ 696 h 787"/>
                  <a:gd name="T38" fmla="*/ 105 w 798"/>
                  <a:gd name="T39" fmla="*/ 726 h 787"/>
                  <a:gd name="T40" fmla="*/ 124 w 798"/>
                  <a:gd name="T41" fmla="*/ 776 h 787"/>
                  <a:gd name="T42" fmla="*/ 191 w 798"/>
                  <a:gd name="T43" fmla="*/ 778 h 787"/>
                  <a:gd name="T44" fmla="*/ 244 w 798"/>
                  <a:gd name="T45" fmla="*/ 724 h 787"/>
                  <a:gd name="T46" fmla="*/ 327 w 798"/>
                  <a:gd name="T47" fmla="*/ 688 h 787"/>
                  <a:gd name="T48" fmla="*/ 326 w 798"/>
                  <a:gd name="T49" fmla="*/ 674 h 787"/>
                  <a:gd name="T50" fmla="*/ 362 w 798"/>
                  <a:gd name="T51" fmla="*/ 600 h 787"/>
                  <a:gd name="T52" fmla="*/ 404 w 798"/>
                  <a:gd name="T53" fmla="*/ 550 h 787"/>
                  <a:gd name="T54" fmla="*/ 462 w 798"/>
                  <a:gd name="T55" fmla="*/ 462 h 787"/>
                  <a:gd name="T56" fmla="*/ 512 w 798"/>
                  <a:gd name="T57" fmla="*/ 424 h 787"/>
                  <a:gd name="T58" fmla="*/ 526 w 798"/>
                  <a:gd name="T59" fmla="*/ 435 h 787"/>
                  <a:gd name="T60" fmla="*/ 558 w 798"/>
                  <a:gd name="T61" fmla="*/ 435 h 787"/>
                  <a:gd name="T62" fmla="*/ 588 w 798"/>
                  <a:gd name="T63" fmla="*/ 420 h 787"/>
                  <a:gd name="T64" fmla="*/ 588 w 798"/>
                  <a:gd name="T65" fmla="*/ 393 h 787"/>
                  <a:gd name="T66" fmla="*/ 616 w 798"/>
                  <a:gd name="T67" fmla="*/ 348 h 787"/>
                  <a:gd name="T68" fmla="*/ 698 w 798"/>
                  <a:gd name="T69" fmla="*/ 257 h 787"/>
                  <a:gd name="T70" fmla="*/ 772 w 798"/>
                  <a:gd name="T71" fmla="*/ 155 h 787"/>
                  <a:gd name="T72" fmla="*/ 788 w 798"/>
                  <a:gd name="T73" fmla="*/ 115 h 787"/>
                  <a:gd name="T74" fmla="*/ 782 w 798"/>
                  <a:gd name="T75" fmla="*/ 9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8" h="787">
                    <a:moveTo>
                      <a:pt x="792" y="76"/>
                    </a:moveTo>
                    <a:cubicBezTo>
                      <a:pt x="783" y="64"/>
                      <a:pt x="776" y="77"/>
                      <a:pt x="776" y="91"/>
                    </a:cubicBezTo>
                    <a:lnTo>
                      <a:pt x="772" y="97"/>
                    </a:lnTo>
                    <a:cubicBezTo>
                      <a:pt x="762" y="104"/>
                      <a:pt x="762" y="89"/>
                      <a:pt x="755" y="87"/>
                    </a:cubicBezTo>
                    <a:cubicBezTo>
                      <a:pt x="746" y="84"/>
                      <a:pt x="743" y="88"/>
                      <a:pt x="735" y="90"/>
                    </a:cubicBezTo>
                    <a:cubicBezTo>
                      <a:pt x="723" y="93"/>
                      <a:pt x="690" y="94"/>
                      <a:pt x="709" y="76"/>
                    </a:cubicBezTo>
                    <a:cubicBezTo>
                      <a:pt x="715" y="69"/>
                      <a:pt x="723" y="58"/>
                      <a:pt x="718" y="49"/>
                    </a:cubicBezTo>
                    <a:cubicBezTo>
                      <a:pt x="715" y="43"/>
                      <a:pt x="702" y="46"/>
                      <a:pt x="697" y="37"/>
                    </a:cubicBezTo>
                    <a:cubicBezTo>
                      <a:pt x="690" y="27"/>
                      <a:pt x="706" y="20"/>
                      <a:pt x="702" y="11"/>
                    </a:cubicBezTo>
                    <a:cubicBezTo>
                      <a:pt x="696" y="0"/>
                      <a:pt x="667" y="25"/>
                      <a:pt x="660" y="33"/>
                    </a:cubicBezTo>
                    <a:cubicBezTo>
                      <a:pt x="647" y="46"/>
                      <a:pt x="642" y="65"/>
                      <a:pt x="634" y="81"/>
                    </a:cubicBezTo>
                    <a:cubicBezTo>
                      <a:pt x="626" y="98"/>
                      <a:pt x="586" y="150"/>
                      <a:pt x="568" y="156"/>
                    </a:cubicBezTo>
                    <a:cubicBezTo>
                      <a:pt x="563" y="158"/>
                      <a:pt x="557" y="160"/>
                      <a:pt x="550" y="164"/>
                    </a:cubicBezTo>
                    <a:cubicBezTo>
                      <a:pt x="528" y="178"/>
                      <a:pt x="527" y="215"/>
                      <a:pt x="514" y="240"/>
                    </a:cubicBezTo>
                    <a:cubicBezTo>
                      <a:pt x="500" y="268"/>
                      <a:pt x="481" y="279"/>
                      <a:pt x="458" y="297"/>
                    </a:cubicBezTo>
                    <a:cubicBezTo>
                      <a:pt x="453" y="300"/>
                      <a:pt x="451" y="308"/>
                      <a:pt x="445" y="311"/>
                    </a:cubicBezTo>
                    <a:cubicBezTo>
                      <a:pt x="438" y="316"/>
                      <a:pt x="432" y="314"/>
                      <a:pt x="426" y="317"/>
                    </a:cubicBezTo>
                    <a:cubicBezTo>
                      <a:pt x="420" y="320"/>
                      <a:pt x="418" y="327"/>
                      <a:pt x="412" y="330"/>
                    </a:cubicBezTo>
                    <a:cubicBezTo>
                      <a:pt x="403" y="333"/>
                      <a:pt x="397" y="330"/>
                      <a:pt x="388" y="335"/>
                    </a:cubicBezTo>
                    <a:cubicBezTo>
                      <a:pt x="376" y="341"/>
                      <a:pt x="365" y="352"/>
                      <a:pt x="354" y="360"/>
                    </a:cubicBezTo>
                    <a:cubicBezTo>
                      <a:pt x="343" y="366"/>
                      <a:pt x="331" y="371"/>
                      <a:pt x="321" y="378"/>
                    </a:cubicBezTo>
                    <a:cubicBezTo>
                      <a:pt x="306" y="388"/>
                      <a:pt x="316" y="400"/>
                      <a:pt x="309" y="417"/>
                    </a:cubicBezTo>
                    <a:cubicBezTo>
                      <a:pt x="304" y="431"/>
                      <a:pt x="294" y="413"/>
                      <a:pt x="284" y="412"/>
                    </a:cubicBezTo>
                    <a:cubicBezTo>
                      <a:pt x="280" y="411"/>
                      <a:pt x="254" y="413"/>
                      <a:pt x="251" y="414"/>
                    </a:cubicBezTo>
                    <a:cubicBezTo>
                      <a:pt x="237" y="419"/>
                      <a:pt x="225" y="435"/>
                      <a:pt x="210" y="446"/>
                    </a:cubicBezTo>
                    <a:cubicBezTo>
                      <a:pt x="201" y="453"/>
                      <a:pt x="191" y="458"/>
                      <a:pt x="183" y="465"/>
                    </a:cubicBezTo>
                    <a:cubicBezTo>
                      <a:pt x="173" y="474"/>
                      <a:pt x="177" y="494"/>
                      <a:pt x="164" y="494"/>
                    </a:cubicBezTo>
                    <a:cubicBezTo>
                      <a:pt x="160" y="494"/>
                      <a:pt x="157" y="486"/>
                      <a:pt x="153" y="486"/>
                    </a:cubicBezTo>
                    <a:cubicBezTo>
                      <a:pt x="129" y="481"/>
                      <a:pt x="138" y="507"/>
                      <a:pt x="112" y="524"/>
                    </a:cubicBezTo>
                    <a:cubicBezTo>
                      <a:pt x="102" y="531"/>
                      <a:pt x="94" y="540"/>
                      <a:pt x="89" y="548"/>
                    </a:cubicBezTo>
                    <a:cubicBezTo>
                      <a:pt x="83" y="558"/>
                      <a:pt x="91" y="587"/>
                      <a:pt x="79" y="582"/>
                    </a:cubicBezTo>
                    <a:lnTo>
                      <a:pt x="77" y="570"/>
                    </a:lnTo>
                    <a:cubicBezTo>
                      <a:pt x="71" y="565"/>
                      <a:pt x="51" y="586"/>
                      <a:pt x="48" y="592"/>
                    </a:cubicBezTo>
                    <a:cubicBezTo>
                      <a:pt x="39" y="609"/>
                      <a:pt x="51" y="608"/>
                      <a:pt x="55" y="620"/>
                    </a:cubicBezTo>
                    <a:cubicBezTo>
                      <a:pt x="64" y="653"/>
                      <a:pt x="0" y="639"/>
                      <a:pt x="7" y="658"/>
                    </a:cubicBezTo>
                    <a:cubicBezTo>
                      <a:pt x="9" y="661"/>
                      <a:pt x="18" y="656"/>
                      <a:pt x="21" y="658"/>
                    </a:cubicBezTo>
                    <a:cubicBezTo>
                      <a:pt x="35" y="671"/>
                      <a:pt x="14" y="687"/>
                      <a:pt x="33" y="697"/>
                    </a:cubicBezTo>
                    <a:cubicBezTo>
                      <a:pt x="51" y="706"/>
                      <a:pt x="59" y="690"/>
                      <a:pt x="75" y="696"/>
                    </a:cubicBezTo>
                    <a:cubicBezTo>
                      <a:pt x="81" y="699"/>
                      <a:pt x="80" y="713"/>
                      <a:pt x="84" y="718"/>
                    </a:cubicBezTo>
                    <a:cubicBezTo>
                      <a:pt x="90" y="724"/>
                      <a:pt x="99" y="721"/>
                      <a:pt x="105" y="726"/>
                    </a:cubicBezTo>
                    <a:cubicBezTo>
                      <a:pt x="116" y="736"/>
                      <a:pt x="132" y="751"/>
                      <a:pt x="132" y="766"/>
                    </a:cubicBezTo>
                    <a:cubicBezTo>
                      <a:pt x="132" y="770"/>
                      <a:pt x="123" y="773"/>
                      <a:pt x="124" y="776"/>
                    </a:cubicBezTo>
                    <a:cubicBezTo>
                      <a:pt x="126" y="787"/>
                      <a:pt x="145" y="775"/>
                      <a:pt x="156" y="776"/>
                    </a:cubicBezTo>
                    <a:cubicBezTo>
                      <a:pt x="167" y="777"/>
                      <a:pt x="180" y="781"/>
                      <a:pt x="191" y="778"/>
                    </a:cubicBezTo>
                    <a:cubicBezTo>
                      <a:pt x="208" y="775"/>
                      <a:pt x="231" y="757"/>
                      <a:pt x="241" y="744"/>
                    </a:cubicBezTo>
                    <a:cubicBezTo>
                      <a:pt x="245" y="739"/>
                      <a:pt x="238" y="728"/>
                      <a:pt x="244" y="724"/>
                    </a:cubicBezTo>
                    <a:cubicBezTo>
                      <a:pt x="268" y="707"/>
                      <a:pt x="261" y="724"/>
                      <a:pt x="279" y="706"/>
                    </a:cubicBezTo>
                    <a:cubicBezTo>
                      <a:pt x="290" y="695"/>
                      <a:pt x="312" y="695"/>
                      <a:pt x="327" y="688"/>
                    </a:cubicBezTo>
                    <a:cubicBezTo>
                      <a:pt x="332" y="686"/>
                      <a:pt x="337" y="677"/>
                      <a:pt x="335" y="674"/>
                    </a:cubicBezTo>
                    <a:lnTo>
                      <a:pt x="326" y="674"/>
                    </a:lnTo>
                    <a:cubicBezTo>
                      <a:pt x="316" y="664"/>
                      <a:pt x="348" y="648"/>
                      <a:pt x="357" y="638"/>
                    </a:cubicBezTo>
                    <a:cubicBezTo>
                      <a:pt x="367" y="626"/>
                      <a:pt x="353" y="614"/>
                      <a:pt x="362" y="600"/>
                    </a:cubicBezTo>
                    <a:cubicBezTo>
                      <a:pt x="369" y="591"/>
                      <a:pt x="381" y="588"/>
                      <a:pt x="388" y="580"/>
                    </a:cubicBezTo>
                    <a:cubicBezTo>
                      <a:pt x="398" y="571"/>
                      <a:pt x="398" y="560"/>
                      <a:pt x="404" y="550"/>
                    </a:cubicBezTo>
                    <a:cubicBezTo>
                      <a:pt x="410" y="538"/>
                      <a:pt x="420" y="532"/>
                      <a:pt x="426" y="522"/>
                    </a:cubicBezTo>
                    <a:cubicBezTo>
                      <a:pt x="435" y="506"/>
                      <a:pt x="442" y="469"/>
                      <a:pt x="462" y="462"/>
                    </a:cubicBezTo>
                    <a:cubicBezTo>
                      <a:pt x="475" y="457"/>
                      <a:pt x="483" y="466"/>
                      <a:pt x="496" y="456"/>
                    </a:cubicBezTo>
                    <a:cubicBezTo>
                      <a:pt x="507" y="448"/>
                      <a:pt x="506" y="437"/>
                      <a:pt x="512" y="424"/>
                    </a:cubicBezTo>
                    <a:lnTo>
                      <a:pt x="524" y="420"/>
                    </a:lnTo>
                    <a:cubicBezTo>
                      <a:pt x="527" y="424"/>
                      <a:pt x="522" y="432"/>
                      <a:pt x="526" y="435"/>
                    </a:cubicBezTo>
                    <a:cubicBezTo>
                      <a:pt x="537" y="445"/>
                      <a:pt x="552" y="403"/>
                      <a:pt x="562" y="418"/>
                    </a:cubicBezTo>
                    <a:cubicBezTo>
                      <a:pt x="565" y="423"/>
                      <a:pt x="556" y="430"/>
                      <a:pt x="558" y="435"/>
                    </a:cubicBezTo>
                    <a:cubicBezTo>
                      <a:pt x="560" y="439"/>
                      <a:pt x="572" y="439"/>
                      <a:pt x="574" y="435"/>
                    </a:cubicBezTo>
                    <a:cubicBezTo>
                      <a:pt x="579" y="427"/>
                      <a:pt x="582" y="414"/>
                      <a:pt x="588" y="420"/>
                    </a:cubicBezTo>
                    <a:cubicBezTo>
                      <a:pt x="610" y="444"/>
                      <a:pt x="605" y="433"/>
                      <a:pt x="600" y="412"/>
                    </a:cubicBezTo>
                    <a:cubicBezTo>
                      <a:pt x="599" y="405"/>
                      <a:pt x="591" y="401"/>
                      <a:pt x="588" y="393"/>
                    </a:cubicBezTo>
                    <a:cubicBezTo>
                      <a:pt x="586" y="385"/>
                      <a:pt x="589" y="372"/>
                      <a:pt x="588" y="364"/>
                    </a:cubicBezTo>
                    <a:cubicBezTo>
                      <a:pt x="587" y="356"/>
                      <a:pt x="583" y="343"/>
                      <a:pt x="616" y="348"/>
                    </a:cubicBezTo>
                    <a:cubicBezTo>
                      <a:pt x="625" y="349"/>
                      <a:pt x="647" y="322"/>
                      <a:pt x="658" y="311"/>
                    </a:cubicBezTo>
                    <a:cubicBezTo>
                      <a:pt x="675" y="295"/>
                      <a:pt x="684" y="275"/>
                      <a:pt x="698" y="257"/>
                    </a:cubicBezTo>
                    <a:cubicBezTo>
                      <a:pt x="722" y="226"/>
                      <a:pt x="760" y="218"/>
                      <a:pt x="784" y="185"/>
                    </a:cubicBezTo>
                    <a:cubicBezTo>
                      <a:pt x="790" y="177"/>
                      <a:pt x="775" y="166"/>
                      <a:pt x="772" y="155"/>
                    </a:cubicBezTo>
                    <a:cubicBezTo>
                      <a:pt x="771" y="149"/>
                      <a:pt x="765" y="128"/>
                      <a:pt x="771" y="122"/>
                    </a:cubicBezTo>
                    <a:cubicBezTo>
                      <a:pt x="775" y="117"/>
                      <a:pt x="783" y="119"/>
                      <a:pt x="788" y="115"/>
                    </a:cubicBezTo>
                    <a:lnTo>
                      <a:pt x="788" y="102"/>
                    </a:lnTo>
                    <a:lnTo>
                      <a:pt x="782" y="97"/>
                    </a:lnTo>
                    <a:cubicBezTo>
                      <a:pt x="783" y="88"/>
                      <a:pt x="798" y="83"/>
                      <a:pt x="792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505">
                <a:extLst>
                  <a:ext uri="{FF2B5EF4-FFF2-40B4-BE49-F238E27FC236}">
                    <a16:creationId xmlns:a16="http://schemas.microsoft.com/office/drawing/2014/main" id="{C9E89F87-E75B-4C76-98F4-6527C4C62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3" y="3624"/>
                <a:ext cx="8" cy="9"/>
              </a:xfrm>
              <a:custGeom>
                <a:avLst/>
                <a:gdLst>
                  <a:gd name="T0" fmla="*/ 12 w 32"/>
                  <a:gd name="T1" fmla="*/ 25 h 36"/>
                  <a:gd name="T2" fmla="*/ 21 w 32"/>
                  <a:gd name="T3" fmla="*/ 15 h 36"/>
                  <a:gd name="T4" fmla="*/ 26 w 32"/>
                  <a:gd name="T5" fmla="*/ 0 h 36"/>
                  <a:gd name="T6" fmla="*/ 1 w 32"/>
                  <a:gd name="T7" fmla="*/ 16 h 36"/>
                  <a:gd name="T8" fmla="*/ 12 w 32"/>
                  <a:gd name="T9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6">
                    <a:moveTo>
                      <a:pt x="12" y="25"/>
                    </a:moveTo>
                    <a:cubicBezTo>
                      <a:pt x="12" y="25"/>
                      <a:pt x="15" y="18"/>
                      <a:pt x="21" y="15"/>
                    </a:cubicBezTo>
                    <a:cubicBezTo>
                      <a:pt x="27" y="12"/>
                      <a:pt x="32" y="0"/>
                      <a:pt x="26" y="0"/>
                    </a:cubicBezTo>
                    <a:cubicBezTo>
                      <a:pt x="20" y="0"/>
                      <a:pt x="0" y="6"/>
                      <a:pt x="1" y="16"/>
                    </a:cubicBezTo>
                    <a:cubicBezTo>
                      <a:pt x="2" y="26"/>
                      <a:pt x="9" y="36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506">
                <a:extLst>
                  <a:ext uri="{FF2B5EF4-FFF2-40B4-BE49-F238E27FC236}">
                    <a16:creationId xmlns:a16="http://schemas.microsoft.com/office/drawing/2014/main" id="{F6D944ED-F74D-4518-8D82-733313804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0" y="3008"/>
                <a:ext cx="14" cy="14"/>
              </a:xfrm>
              <a:custGeom>
                <a:avLst/>
                <a:gdLst>
                  <a:gd name="T0" fmla="*/ 22 w 60"/>
                  <a:gd name="T1" fmla="*/ 0 h 63"/>
                  <a:gd name="T2" fmla="*/ 7 w 60"/>
                  <a:gd name="T3" fmla="*/ 8 h 63"/>
                  <a:gd name="T4" fmla="*/ 20 w 60"/>
                  <a:gd name="T5" fmla="*/ 23 h 63"/>
                  <a:gd name="T6" fmla="*/ 23 w 60"/>
                  <a:gd name="T7" fmla="*/ 63 h 63"/>
                  <a:gd name="T8" fmla="*/ 33 w 60"/>
                  <a:gd name="T9" fmla="*/ 63 h 63"/>
                  <a:gd name="T10" fmla="*/ 53 w 60"/>
                  <a:gd name="T11" fmla="*/ 52 h 63"/>
                  <a:gd name="T12" fmla="*/ 22 w 6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63">
                    <a:moveTo>
                      <a:pt x="22" y="0"/>
                    </a:moveTo>
                    <a:cubicBezTo>
                      <a:pt x="11" y="0"/>
                      <a:pt x="0" y="1"/>
                      <a:pt x="7" y="8"/>
                    </a:cubicBezTo>
                    <a:cubicBezTo>
                      <a:pt x="14" y="15"/>
                      <a:pt x="21" y="10"/>
                      <a:pt x="20" y="23"/>
                    </a:cubicBezTo>
                    <a:cubicBezTo>
                      <a:pt x="19" y="36"/>
                      <a:pt x="13" y="63"/>
                      <a:pt x="2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44" y="62"/>
                      <a:pt x="60" y="62"/>
                      <a:pt x="53" y="52"/>
                    </a:cubicBezTo>
                    <a:cubicBezTo>
                      <a:pt x="46" y="42"/>
                      <a:pt x="33" y="0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507">
                <a:extLst>
                  <a:ext uri="{FF2B5EF4-FFF2-40B4-BE49-F238E27FC236}">
                    <a16:creationId xmlns:a16="http://schemas.microsoft.com/office/drawing/2014/main" id="{FDE129D6-0B82-4E3B-986A-05B96CA83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5" y="3013"/>
                <a:ext cx="8" cy="8"/>
              </a:xfrm>
              <a:custGeom>
                <a:avLst/>
                <a:gdLst>
                  <a:gd name="T0" fmla="*/ 1 w 35"/>
                  <a:gd name="T1" fmla="*/ 16 h 36"/>
                  <a:gd name="T2" fmla="*/ 23 w 35"/>
                  <a:gd name="T3" fmla="*/ 28 h 36"/>
                  <a:gd name="T4" fmla="*/ 31 w 35"/>
                  <a:gd name="T5" fmla="*/ 20 h 36"/>
                  <a:gd name="T6" fmla="*/ 18 w 35"/>
                  <a:gd name="T7" fmla="*/ 5 h 36"/>
                  <a:gd name="T8" fmla="*/ 1 w 35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1" y="16"/>
                    </a:moveTo>
                    <a:cubicBezTo>
                      <a:pt x="2" y="21"/>
                      <a:pt x="15" y="36"/>
                      <a:pt x="23" y="28"/>
                    </a:cubicBezTo>
                    <a:cubicBezTo>
                      <a:pt x="23" y="28"/>
                      <a:pt x="35" y="25"/>
                      <a:pt x="31" y="20"/>
                    </a:cubicBezTo>
                    <a:cubicBezTo>
                      <a:pt x="27" y="15"/>
                      <a:pt x="20" y="10"/>
                      <a:pt x="18" y="5"/>
                    </a:cubicBezTo>
                    <a:cubicBezTo>
                      <a:pt x="16" y="0"/>
                      <a:pt x="0" y="12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508">
                <a:extLst>
                  <a:ext uri="{FF2B5EF4-FFF2-40B4-BE49-F238E27FC236}">
                    <a16:creationId xmlns:a16="http://schemas.microsoft.com/office/drawing/2014/main" id="{8E95041C-31E0-4519-AAB1-CA117037F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6" y="3022"/>
                <a:ext cx="6" cy="7"/>
              </a:xfrm>
              <a:custGeom>
                <a:avLst/>
                <a:gdLst>
                  <a:gd name="T0" fmla="*/ 13 w 28"/>
                  <a:gd name="T1" fmla="*/ 6 h 30"/>
                  <a:gd name="T2" fmla="*/ 7 w 28"/>
                  <a:gd name="T3" fmla="*/ 24 h 30"/>
                  <a:gd name="T4" fmla="*/ 28 w 28"/>
                  <a:gd name="T5" fmla="*/ 24 h 30"/>
                  <a:gd name="T6" fmla="*/ 13 w 28"/>
                  <a:gd name="T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0">
                    <a:moveTo>
                      <a:pt x="13" y="6"/>
                    </a:moveTo>
                    <a:cubicBezTo>
                      <a:pt x="7" y="12"/>
                      <a:pt x="0" y="23"/>
                      <a:pt x="7" y="24"/>
                    </a:cubicBezTo>
                    <a:cubicBezTo>
                      <a:pt x="14" y="25"/>
                      <a:pt x="24" y="30"/>
                      <a:pt x="28" y="24"/>
                    </a:cubicBezTo>
                    <a:cubicBezTo>
                      <a:pt x="28" y="24"/>
                      <a:pt x="18" y="0"/>
                      <a:pt x="13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509">
                <a:extLst>
                  <a:ext uri="{FF2B5EF4-FFF2-40B4-BE49-F238E27FC236}">
                    <a16:creationId xmlns:a16="http://schemas.microsoft.com/office/drawing/2014/main" id="{29F767D1-0298-4638-A75A-5170560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" y="3040"/>
                <a:ext cx="10" cy="9"/>
              </a:xfrm>
              <a:custGeom>
                <a:avLst/>
                <a:gdLst>
                  <a:gd name="T0" fmla="*/ 30 w 46"/>
                  <a:gd name="T1" fmla="*/ 3 h 41"/>
                  <a:gd name="T2" fmla="*/ 11 w 46"/>
                  <a:gd name="T3" fmla="*/ 16 h 41"/>
                  <a:gd name="T4" fmla="*/ 46 w 46"/>
                  <a:gd name="T5" fmla="*/ 23 h 41"/>
                  <a:gd name="T6" fmla="*/ 30 w 46"/>
                  <a:gd name="T7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1">
                    <a:moveTo>
                      <a:pt x="30" y="3"/>
                    </a:moveTo>
                    <a:cubicBezTo>
                      <a:pt x="24" y="6"/>
                      <a:pt x="0" y="4"/>
                      <a:pt x="11" y="16"/>
                    </a:cubicBezTo>
                    <a:cubicBezTo>
                      <a:pt x="22" y="28"/>
                      <a:pt x="42" y="41"/>
                      <a:pt x="46" y="23"/>
                    </a:cubicBezTo>
                    <a:cubicBezTo>
                      <a:pt x="46" y="23"/>
                      <a:pt x="36" y="0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510">
                <a:extLst>
                  <a:ext uri="{FF2B5EF4-FFF2-40B4-BE49-F238E27FC236}">
                    <a16:creationId xmlns:a16="http://schemas.microsoft.com/office/drawing/2014/main" id="{22611B25-150C-4E5D-AB1A-FF160B799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" y="3064"/>
                <a:ext cx="6" cy="10"/>
              </a:xfrm>
              <a:custGeom>
                <a:avLst/>
                <a:gdLst>
                  <a:gd name="T0" fmla="*/ 21 w 26"/>
                  <a:gd name="T1" fmla="*/ 34 h 45"/>
                  <a:gd name="T2" fmla="*/ 18 w 26"/>
                  <a:gd name="T3" fmla="*/ 6 h 45"/>
                  <a:gd name="T4" fmla="*/ 1 w 26"/>
                  <a:gd name="T5" fmla="*/ 6 h 45"/>
                  <a:gd name="T6" fmla="*/ 21 w 26"/>
                  <a:gd name="T7" fmla="*/ 3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5">
                    <a:moveTo>
                      <a:pt x="21" y="34"/>
                    </a:moveTo>
                    <a:cubicBezTo>
                      <a:pt x="22" y="33"/>
                      <a:pt x="26" y="10"/>
                      <a:pt x="18" y="6"/>
                    </a:cubicBezTo>
                    <a:cubicBezTo>
                      <a:pt x="9" y="2"/>
                      <a:pt x="2" y="0"/>
                      <a:pt x="1" y="6"/>
                    </a:cubicBezTo>
                    <a:cubicBezTo>
                      <a:pt x="0" y="12"/>
                      <a:pt x="17" y="45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511">
                <a:extLst>
                  <a:ext uri="{FF2B5EF4-FFF2-40B4-BE49-F238E27FC236}">
                    <a16:creationId xmlns:a16="http://schemas.microsoft.com/office/drawing/2014/main" id="{83CDA2CD-70D2-4780-9F79-329DCEEDF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0" y="3080"/>
                <a:ext cx="4" cy="7"/>
              </a:xfrm>
              <a:custGeom>
                <a:avLst/>
                <a:gdLst>
                  <a:gd name="T0" fmla="*/ 12 w 15"/>
                  <a:gd name="T1" fmla="*/ 11 h 31"/>
                  <a:gd name="T2" fmla="*/ 1 w 15"/>
                  <a:gd name="T3" fmla="*/ 6 h 31"/>
                  <a:gd name="T4" fmla="*/ 10 w 15"/>
                  <a:gd name="T5" fmla="*/ 26 h 31"/>
                  <a:gd name="T6" fmla="*/ 12 w 15"/>
                  <a:gd name="T7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31">
                    <a:moveTo>
                      <a:pt x="12" y="11"/>
                    </a:moveTo>
                    <a:cubicBezTo>
                      <a:pt x="12" y="11"/>
                      <a:pt x="2" y="0"/>
                      <a:pt x="1" y="6"/>
                    </a:cubicBezTo>
                    <a:cubicBezTo>
                      <a:pt x="0" y="11"/>
                      <a:pt x="4" y="31"/>
                      <a:pt x="10" y="26"/>
                    </a:cubicBezTo>
                    <a:cubicBezTo>
                      <a:pt x="15" y="22"/>
                      <a:pt x="15" y="18"/>
                      <a:pt x="1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512">
                <a:extLst>
                  <a:ext uri="{FF2B5EF4-FFF2-40B4-BE49-F238E27FC236}">
                    <a16:creationId xmlns:a16="http://schemas.microsoft.com/office/drawing/2014/main" id="{4907BBF9-137E-48DC-B42C-B068BE356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" y="3001"/>
                <a:ext cx="3" cy="8"/>
              </a:xfrm>
              <a:custGeom>
                <a:avLst/>
                <a:gdLst>
                  <a:gd name="T0" fmla="*/ 8 w 16"/>
                  <a:gd name="T1" fmla="*/ 35 h 35"/>
                  <a:gd name="T2" fmla="*/ 15 w 16"/>
                  <a:gd name="T3" fmla="*/ 20 h 35"/>
                  <a:gd name="T4" fmla="*/ 8 w 16"/>
                  <a:gd name="T5" fmla="*/ 1 h 35"/>
                  <a:gd name="T6" fmla="*/ 8 w 16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5">
                    <a:moveTo>
                      <a:pt x="8" y="35"/>
                    </a:moveTo>
                    <a:cubicBezTo>
                      <a:pt x="8" y="35"/>
                      <a:pt x="16" y="27"/>
                      <a:pt x="15" y="20"/>
                    </a:cubicBezTo>
                    <a:cubicBezTo>
                      <a:pt x="14" y="14"/>
                      <a:pt x="11" y="0"/>
                      <a:pt x="8" y="1"/>
                    </a:cubicBezTo>
                    <a:cubicBezTo>
                      <a:pt x="5" y="2"/>
                      <a:pt x="0" y="31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513">
                <a:extLst>
                  <a:ext uri="{FF2B5EF4-FFF2-40B4-BE49-F238E27FC236}">
                    <a16:creationId xmlns:a16="http://schemas.microsoft.com/office/drawing/2014/main" id="{BDD12E73-8FC5-4A07-ADCF-5A8E68F1D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" y="2995"/>
                <a:ext cx="7" cy="5"/>
              </a:xfrm>
              <a:custGeom>
                <a:avLst/>
                <a:gdLst>
                  <a:gd name="T0" fmla="*/ 14 w 32"/>
                  <a:gd name="T1" fmla="*/ 18 h 22"/>
                  <a:gd name="T2" fmla="*/ 27 w 32"/>
                  <a:gd name="T3" fmla="*/ 5 h 22"/>
                  <a:gd name="T4" fmla="*/ 6 w 32"/>
                  <a:gd name="T5" fmla="*/ 5 h 22"/>
                  <a:gd name="T6" fmla="*/ 14 w 32"/>
                  <a:gd name="T7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2">
                    <a:moveTo>
                      <a:pt x="14" y="18"/>
                    </a:moveTo>
                    <a:cubicBezTo>
                      <a:pt x="14" y="18"/>
                      <a:pt x="32" y="8"/>
                      <a:pt x="27" y="5"/>
                    </a:cubicBezTo>
                    <a:cubicBezTo>
                      <a:pt x="22" y="3"/>
                      <a:pt x="12" y="0"/>
                      <a:pt x="6" y="5"/>
                    </a:cubicBezTo>
                    <a:cubicBezTo>
                      <a:pt x="0" y="11"/>
                      <a:pt x="7" y="22"/>
                      <a:pt x="1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514">
                <a:extLst>
                  <a:ext uri="{FF2B5EF4-FFF2-40B4-BE49-F238E27FC236}">
                    <a16:creationId xmlns:a16="http://schemas.microsoft.com/office/drawing/2014/main" id="{0FFDD3B3-E0C8-43C4-A4E0-A6DECDA51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0" y="2988"/>
                <a:ext cx="3" cy="8"/>
              </a:xfrm>
              <a:custGeom>
                <a:avLst/>
                <a:gdLst>
                  <a:gd name="T0" fmla="*/ 7 w 13"/>
                  <a:gd name="T1" fmla="*/ 28 h 37"/>
                  <a:gd name="T2" fmla="*/ 7 w 13"/>
                  <a:gd name="T3" fmla="*/ 1 h 37"/>
                  <a:gd name="T4" fmla="*/ 7 w 13"/>
                  <a:gd name="T5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7">
                    <a:moveTo>
                      <a:pt x="7" y="28"/>
                    </a:moveTo>
                    <a:cubicBezTo>
                      <a:pt x="7" y="28"/>
                      <a:pt x="13" y="1"/>
                      <a:pt x="7" y="1"/>
                    </a:cubicBezTo>
                    <a:cubicBezTo>
                      <a:pt x="1" y="0"/>
                      <a:pt x="0" y="37"/>
                      <a:pt x="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515">
                <a:extLst>
                  <a:ext uri="{FF2B5EF4-FFF2-40B4-BE49-F238E27FC236}">
                    <a16:creationId xmlns:a16="http://schemas.microsoft.com/office/drawing/2014/main" id="{44A5C1DC-C0E3-4930-859A-47629B627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" y="2981"/>
                <a:ext cx="13" cy="22"/>
              </a:xfrm>
              <a:custGeom>
                <a:avLst/>
                <a:gdLst>
                  <a:gd name="T0" fmla="*/ 47 w 55"/>
                  <a:gd name="T1" fmla="*/ 89 h 100"/>
                  <a:gd name="T2" fmla="*/ 54 w 55"/>
                  <a:gd name="T3" fmla="*/ 71 h 100"/>
                  <a:gd name="T4" fmla="*/ 47 w 55"/>
                  <a:gd name="T5" fmla="*/ 53 h 100"/>
                  <a:gd name="T6" fmla="*/ 47 w 55"/>
                  <a:gd name="T7" fmla="*/ 33 h 100"/>
                  <a:gd name="T8" fmla="*/ 35 w 55"/>
                  <a:gd name="T9" fmla="*/ 50 h 100"/>
                  <a:gd name="T10" fmla="*/ 22 w 55"/>
                  <a:gd name="T11" fmla="*/ 47 h 100"/>
                  <a:gd name="T12" fmla="*/ 22 w 55"/>
                  <a:gd name="T13" fmla="*/ 15 h 100"/>
                  <a:gd name="T14" fmla="*/ 8 w 55"/>
                  <a:gd name="T15" fmla="*/ 7 h 100"/>
                  <a:gd name="T16" fmla="*/ 4 w 55"/>
                  <a:gd name="T17" fmla="*/ 36 h 100"/>
                  <a:gd name="T18" fmla="*/ 4 w 55"/>
                  <a:gd name="T19" fmla="*/ 53 h 100"/>
                  <a:gd name="T20" fmla="*/ 10 w 55"/>
                  <a:gd name="T21" fmla="*/ 71 h 100"/>
                  <a:gd name="T22" fmla="*/ 7 w 55"/>
                  <a:gd name="T23" fmla="*/ 89 h 100"/>
                  <a:gd name="T24" fmla="*/ 23 w 55"/>
                  <a:gd name="T25" fmla="*/ 97 h 100"/>
                  <a:gd name="T26" fmla="*/ 35 w 55"/>
                  <a:gd name="T27" fmla="*/ 85 h 100"/>
                  <a:gd name="T28" fmla="*/ 47 w 55"/>
                  <a:gd name="T29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100">
                    <a:moveTo>
                      <a:pt x="47" y="89"/>
                    </a:moveTo>
                    <a:cubicBezTo>
                      <a:pt x="47" y="89"/>
                      <a:pt x="55" y="79"/>
                      <a:pt x="54" y="71"/>
                    </a:cubicBezTo>
                    <a:cubicBezTo>
                      <a:pt x="53" y="64"/>
                      <a:pt x="44" y="56"/>
                      <a:pt x="47" y="53"/>
                    </a:cubicBezTo>
                    <a:cubicBezTo>
                      <a:pt x="50" y="50"/>
                      <a:pt x="51" y="33"/>
                      <a:pt x="47" y="33"/>
                    </a:cubicBezTo>
                    <a:cubicBezTo>
                      <a:pt x="42" y="32"/>
                      <a:pt x="41" y="49"/>
                      <a:pt x="35" y="50"/>
                    </a:cubicBezTo>
                    <a:cubicBezTo>
                      <a:pt x="30" y="51"/>
                      <a:pt x="24" y="58"/>
                      <a:pt x="22" y="47"/>
                    </a:cubicBezTo>
                    <a:cubicBezTo>
                      <a:pt x="20" y="36"/>
                      <a:pt x="26" y="19"/>
                      <a:pt x="22" y="15"/>
                    </a:cubicBezTo>
                    <a:cubicBezTo>
                      <a:pt x="19" y="12"/>
                      <a:pt x="10" y="0"/>
                      <a:pt x="8" y="7"/>
                    </a:cubicBezTo>
                    <a:cubicBezTo>
                      <a:pt x="6" y="15"/>
                      <a:pt x="5" y="30"/>
                      <a:pt x="4" y="36"/>
                    </a:cubicBezTo>
                    <a:cubicBezTo>
                      <a:pt x="4" y="42"/>
                      <a:pt x="0" y="48"/>
                      <a:pt x="4" y="53"/>
                    </a:cubicBezTo>
                    <a:cubicBezTo>
                      <a:pt x="8" y="60"/>
                      <a:pt x="12" y="66"/>
                      <a:pt x="10" y="71"/>
                    </a:cubicBezTo>
                    <a:cubicBezTo>
                      <a:pt x="9" y="77"/>
                      <a:pt x="3" y="84"/>
                      <a:pt x="7" y="89"/>
                    </a:cubicBezTo>
                    <a:cubicBezTo>
                      <a:pt x="10" y="93"/>
                      <a:pt x="16" y="100"/>
                      <a:pt x="23" y="97"/>
                    </a:cubicBezTo>
                    <a:cubicBezTo>
                      <a:pt x="31" y="93"/>
                      <a:pt x="30" y="85"/>
                      <a:pt x="35" y="85"/>
                    </a:cubicBezTo>
                    <a:cubicBezTo>
                      <a:pt x="40" y="85"/>
                      <a:pt x="37" y="97"/>
                      <a:pt x="47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516">
                <a:extLst>
                  <a:ext uri="{FF2B5EF4-FFF2-40B4-BE49-F238E27FC236}">
                    <a16:creationId xmlns:a16="http://schemas.microsoft.com/office/drawing/2014/main" id="{570850B2-A921-44B6-B0DD-E231D9F4B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3" y="2903"/>
                <a:ext cx="10" cy="6"/>
              </a:xfrm>
              <a:custGeom>
                <a:avLst/>
                <a:gdLst>
                  <a:gd name="T0" fmla="*/ 34 w 42"/>
                  <a:gd name="T1" fmla="*/ 4 h 26"/>
                  <a:gd name="T2" fmla="*/ 4 w 42"/>
                  <a:gd name="T3" fmla="*/ 9 h 26"/>
                  <a:gd name="T4" fmla="*/ 23 w 42"/>
                  <a:gd name="T5" fmla="*/ 23 h 26"/>
                  <a:gd name="T6" fmla="*/ 34 w 42"/>
                  <a:gd name="T7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26">
                    <a:moveTo>
                      <a:pt x="34" y="4"/>
                    </a:moveTo>
                    <a:cubicBezTo>
                      <a:pt x="26" y="0"/>
                      <a:pt x="0" y="2"/>
                      <a:pt x="4" y="9"/>
                    </a:cubicBezTo>
                    <a:cubicBezTo>
                      <a:pt x="8" y="16"/>
                      <a:pt x="9" y="26"/>
                      <a:pt x="23" y="23"/>
                    </a:cubicBezTo>
                    <a:cubicBezTo>
                      <a:pt x="23" y="23"/>
                      <a:pt x="42" y="8"/>
                      <a:pt x="3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517">
                <a:extLst>
                  <a:ext uri="{FF2B5EF4-FFF2-40B4-BE49-F238E27FC236}">
                    <a16:creationId xmlns:a16="http://schemas.microsoft.com/office/drawing/2014/main" id="{1BFE73BB-7AC4-4488-B8A2-722C0666E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" y="2894"/>
                <a:ext cx="17" cy="15"/>
              </a:xfrm>
              <a:custGeom>
                <a:avLst/>
                <a:gdLst>
                  <a:gd name="T0" fmla="*/ 52 w 75"/>
                  <a:gd name="T1" fmla="*/ 25 h 67"/>
                  <a:gd name="T2" fmla="*/ 22 w 75"/>
                  <a:gd name="T3" fmla="*/ 16 h 67"/>
                  <a:gd name="T4" fmla="*/ 1 w 75"/>
                  <a:gd name="T5" fmla="*/ 6 h 67"/>
                  <a:gd name="T6" fmla="*/ 16 w 75"/>
                  <a:gd name="T7" fmla="*/ 42 h 67"/>
                  <a:gd name="T8" fmla="*/ 61 w 75"/>
                  <a:gd name="T9" fmla="*/ 64 h 67"/>
                  <a:gd name="T10" fmla="*/ 71 w 75"/>
                  <a:gd name="T11" fmla="*/ 46 h 67"/>
                  <a:gd name="T12" fmla="*/ 52 w 75"/>
                  <a:gd name="T13" fmla="*/ 2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7">
                    <a:moveTo>
                      <a:pt x="52" y="25"/>
                    </a:moveTo>
                    <a:cubicBezTo>
                      <a:pt x="42" y="24"/>
                      <a:pt x="28" y="26"/>
                      <a:pt x="22" y="16"/>
                    </a:cubicBezTo>
                    <a:cubicBezTo>
                      <a:pt x="16" y="7"/>
                      <a:pt x="2" y="0"/>
                      <a:pt x="1" y="6"/>
                    </a:cubicBezTo>
                    <a:cubicBezTo>
                      <a:pt x="0" y="11"/>
                      <a:pt x="6" y="34"/>
                      <a:pt x="16" y="42"/>
                    </a:cubicBezTo>
                    <a:cubicBezTo>
                      <a:pt x="26" y="50"/>
                      <a:pt x="47" y="67"/>
                      <a:pt x="61" y="64"/>
                    </a:cubicBezTo>
                    <a:cubicBezTo>
                      <a:pt x="61" y="64"/>
                      <a:pt x="75" y="56"/>
                      <a:pt x="71" y="46"/>
                    </a:cubicBezTo>
                    <a:cubicBezTo>
                      <a:pt x="68" y="37"/>
                      <a:pt x="62" y="26"/>
                      <a:pt x="5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518">
                <a:extLst>
                  <a:ext uri="{FF2B5EF4-FFF2-40B4-BE49-F238E27FC236}">
                    <a16:creationId xmlns:a16="http://schemas.microsoft.com/office/drawing/2014/main" id="{E12E953F-5F4D-4892-8291-32199E639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4" y="2917"/>
                <a:ext cx="12" cy="6"/>
              </a:xfrm>
              <a:custGeom>
                <a:avLst/>
                <a:gdLst>
                  <a:gd name="T0" fmla="*/ 29 w 53"/>
                  <a:gd name="T1" fmla="*/ 12 h 29"/>
                  <a:gd name="T2" fmla="*/ 3 w 53"/>
                  <a:gd name="T3" fmla="*/ 6 h 29"/>
                  <a:gd name="T4" fmla="*/ 29 w 53"/>
                  <a:gd name="T5" fmla="*/ 26 h 29"/>
                  <a:gd name="T6" fmla="*/ 49 w 53"/>
                  <a:gd name="T7" fmla="*/ 23 h 29"/>
                  <a:gd name="T8" fmla="*/ 29 w 53"/>
                  <a:gd name="T9" fmla="*/ 1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9">
                    <a:moveTo>
                      <a:pt x="29" y="12"/>
                    </a:moveTo>
                    <a:cubicBezTo>
                      <a:pt x="25" y="7"/>
                      <a:pt x="5" y="0"/>
                      <a:pt x="3" y="6"/>
                    </a:cubicBezTo>
                    <a:cubicBezTo>
                      <a:pt x="0" y="12"/>
                      <a:pt x="3" y="29"/>
                      <a:pt x="29" y="26"/>
                    </a:cubicBezTo>
                    <a:cubicBezTo>
                      <a:pt x="29" y="26"/>
                      <a:pt x="53" y="28"/>
                      <a:pt x="49" y="23"/>
                    </a:cubicBezTo>
                    <a:cubicBezTo>
                      <a:pt x="46" y="17"/>
                      <a:pt x="32" y="17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519">
                <a:extLst>
                  <a:ext uri="{FF2B5EF4-FFF2-40B4-BE49-F238E27FC236}">
                    <a16:creationId xmlns:a16="http://schemas.microsoft.com/office/drawing/2014/main" id="{8A10E885-88B5-46B9-A003-2D5FE0F6D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" y="2858"/>
                <a:ext cx="21" cy="27"/>
              </a:xfrm>
              <a:custGeom>
                <a:avLst/>
                <a:gdLst>
                  <a:gd name="T0" fmla="*/ 69 w 92"/>
                  <a:gd name="T1" fmla="*/ 97 h 121"/>
                  <a:gd name="T2" fmla="*/ 83 w 92"/>
                  <a:gd name="T3" fmla="*/ 113 h 121"/>
                  <a:gd name="T4" fmla="*/ 86 w 92"/>
                  <a:gd name="T5" fmla="*/ 92 h 121"/>
                  <a:gd name="T6" fmla="*/ 48 w 92"/>
                  <a:gd name="T7" fmla="*/ 57 h 121"/>
                  <a:gd name="T8" fmla="*/ 34 w 92"/>
                  <a:gd name="T9" fmla="*/ 19 h 121"/>
                  <a:gd name="T10" fmla="*/ 4 w 92"/>
                  <a:gd name="T11" fmla="*/ 8 h 121"/>
                  <a:gd name="T12" fmla="*/ 16 w 92"/>
                  <a:gd name="T13" fmla="*/ 34 h 121"/>
                  <a:gd name="T14" fmla="*/ 38 w 92"/>
                  <a:gd name="T15" fmla="*/ 75 h 121"/>
                  <a:gd name="T16" fmla="*/ 69 w 92"/>
                  <a:gd name="T17" fmla="*/ 9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121">
                    <a:moveTo>
                      <a:pt x="69" y="97"/>
                    </a:moveTo>
                    <a:cubicBezTo>
                      <a:pt x="69" y="103"/>
                      <a:pt x="72" y="121"/>
                      <a:pt x="83" y="113"/>
                    </a:cubicBezTo>
                    <a:cubicBezTo>
                      <a:pt x="83" y="113"/>
                      <a:pt x="92" y="97"/>
                      <a:pt x="86" y="92"/>
                    </a:cubicBezTo>
                    <a:cubicBezTo>
                      <a:pt x="79" y="87"/>
                      <a:pt x="56" y="71"/>
                      <a:pt x="48" y="57"/>
                    </a:cubicBezTo>
                    <a:cubicBezTo>
                      <a:pt x="40" y="42"/>
                      <a:pt x="41" y="24"/>
                      <a:pt x="34" y="19"/>
                    </a:cubicBezTo>
                    <a:cubicBezTo>
                      <a:pt x="28" y="14"/>
                      <a:pt x="0" y="0"/>
                      <a:pt x="4" y="8"/>
                    </a:cubicBezTo>
                    <a:cubicBezTo>
                      <a:pt x="8" y="16"/>
                      <a:pt x="14" y="28"/>
                      <a:pt x="16" y="34"/>
                    </a:cubicBezTo>
                    <a:cubicBezTo>
                      <a:pt x="18" y="40"/>
                      <a:pt x="20" y="61"/>
                      <a:pt x="38" y="75"/>
                    </a:cubicBezTo>
                    <a:cubicBezTo>
                      <a:pt x="56" y="89"/>
                      <a:pt x="69" y="90"/>
                      <a:pt x="6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520">
                <a:extLst>
                  <a:ext uri="{FF2B5EF4-FFF2-40B4-BE49-F238E27FC236}">
                    <a16:creationId xmlns:a16="http://schemas.microsoft.com/office/drawing/2014/main" id="{1436DA5A-BCAB-4B9F-A1FB-A046912AC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1" y="2875"/>
                <a:ext cx="23" cy="15"/>
              </a:xfrm>
              <a:custGeom>
                <a:avLst/>
                <a:gdLst>
                  <a:gd name="T0" fmla="*/ 65 w 102"/>
                  <a:gd name="T1" fmla="*/ 25 h 69"/>
                  <a:gd name="T2" fmla="*/ 39 w 102"/>
                  <a:gd name="T3" fmla="*/ 14 h 69"/>
                  <a:gd name="T4" fmla="*/ 15 w 102"/>
                  <a:gd name="T5" fmla="*/ 2 h 69"/>
                  <a:gd name="T6" fmla="*/ 10 w 102"/>
                  <a:gd name="T7" fmla="*/ 28 h 69"/>
                  <a:gd name="T8" fmla="*/ 41 w 102"/>
                  <a:gd name="T9" fmla="*/ 52 h 69"/>
                  <a:gd name="T10" fmla="*/ 63 w 102"/>
                  <a:gd name="T11" fmla="*/ 51 h 69"/>
                  <a:gd name="T12" fmla="*/ 79 w 102"/>
                  <a:gd name="T13" fmla="*/ 65 h 69"/>
                  <a:gd name="T14" fmla="*/ 92 w 102"/>
                  <a:gd name="T15" fmla="*/ 40 h 69"/>
                  <a:gd name="T16" fmla="*/ 65 w 102"/>
                  <a:gd name="T17" fmla="*/ 2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69">
                    <a:moveTo>
                      <a:pt x="65" y="25"/>
                    </a:moveTo>
                    <a:cubicBezTo>
                      <a:pt x="55" y="16"/>
                      <a:pt x="49" y="12"/>
                      <a:pt x="39" y="14"/>
                    </a:cubicBezTo>
                    <a:cubicBezTo>
                      <a:pt x="29" y="15"/>
                      <a:pt x="31" y="0"/>
                      <a:pt x="15" y="2"/>
                    </a:cubicBezTo>
                    <a:cubicBezTo>
                      <a:pt x="0" y="4"/>
                      <a:pt x="0" y="15"/>
                      <a:pt x="10" y="28"/>
                    </a:cubicBezTo>
                    <a:cubicBezTo>
                      <a:pt x="20" y="42"/>
                      <a:pt x="33" y="54"/>
                      <a:pt x="41" y="52"/>
                    </a:cubicBezTo>
                    <a:cubicBezTo>
                      <a:pt x="48" y="51"/>
                      <a:pt x="59" y="43"/>
                      <a:pt x="63" y="51"/>
                    </a:cubicBezTo>
                    <a:cubicBezTo>
                      <a:pt x="66" y="59"/>
                      <a:pt x="65" y="69"/>
                      <a:pt x="79" y="65"/>
                    </a:cubicBezTo>
                    <a:cubicBezTo>
                      <a:pt x="79" y="65"/>
                      <a:pt x="102" y="52"/>
                      <a:pt x="92" y="40"/>
                    </a:cubicBezTo>
                    <a:cubicBezTo>
                      <a:pt x="82" y="28"/>
                      <a:pt x="74" y="34"/>
                      <a:pt x="6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521">
                <a:extLst>
                  <a:ext uri="{FF2B5EF4-FFF2-40B4-BE49-F238E27FC236}">
                    <a16:creationId xmlns:a16="http://schemas.microsoft.com/office/drawing/2014/main" id="{33E58DDE-4BAB-438D-89D9-B6AD48C05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" y="2870"/>
                <a:ext cx="5" cy="5"/>
              </a:xfrm>
              <a:custGeom>
                <a:avLst/>
                <a:gdLst>
                  <a:gd name="T0" fmla="*/ 17 w 21"/>
                  <a:gd name="T1" fmla="*/ 16 h 22"/>
                  <a:gd name="T2" fmla="*/ 14 w 21"/>
                  <a:gd name="T3" fmla="*/ 3 h 22"/>
                  <a:gd name="T4" fmla="*/ 1 w 21"/>
                  <a:gd name="T5" fmla="*/ 7 h 22"/>
                  <a:gd name="T6" fmla="*/ 17 w 21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17" y="16"/>
                    </a:moveTo>
                    <a:cubicBezTo>
                      <a:pt x="17" y="16"/>
                      <a:pt x="21" y="5"/>
                      <a:pt x="14" y="3"/>
                    </a:cubicBezTo>
                    <a:cubicBezTo>
                      <a:pt x="7" y="1"/>
                      <a:pt x="0" y="0"/>
                      <a:pt x="1" y="7"/>
                    </a:cubicBezTo>
                    <a:cubicBezTo>
                      <a:pt x="3" y="14"/>
                      <a:pt x="12" y="22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522">
                <a:extLst>
                  <a:ext uri="{FF2B5EF4-FFF2-40B4-BE49-F238E27FC236}">
                    <a16:creationId xmlns:a16="http://schemas.microsoft.com/office/drawing/2014/main" id="{64AFF26C-347E-4C05-BA81-37ACBCB18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1" y="2843"/>
                <a:ext cx="24" cy="18"/>
              </a:xfrm>
              <a:custGeom>
                <a:avLst/>
                <a:gdLst>
                  <a:gd name="T0" fmla="*/ 99 w 106"/>
                  <a:gd name="T1" fmla="*/ 73 h 81"/>
                  <a:gd name="T2" fmla="*/ 88 w 106"/>
                  <a:gd name="T3" fmla="*/ 49 h 81"/>
                  <a:gd name="T4" fmla="*/ 48 w 106"/>
                  <a:gd name="T5" fmla="*/ 18 h 81"/>
                  <a:gd name="T6" fmla="*/ 22 w 106"/>
                  <a:gd name="T7" fmla="*/ 2 h 81"/>
                  <a:gd name="T8" fmla="*/ 8 w 106"/>
                  <a:gd name="T9" fmla="*/ 6 h 81"/>
                  <a:gd name="T10" fmla="*/ 49 w 106"/>
                  <a:gd name="T11" fmla="*/ 43 h 81"/>
                  <a:gd name="T12" fmla="*/ 80 w 106"/>
                  <a:gd name="T13" fmla="*/ 81 h 81"/>
                  <a:gd name="T14" fmla="*/ 99 w 106"/>
                  <a:gd name="T15" fmla="*/ 7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81">
                    <a:moveTo>
                      <a:pt x="99" y="73"/>
                    </a:moveTo>
                    <a:cubicBezTo>
                      <a:pt x="99" y="73"/>
                      <a:pt x="106" y="65"/>
                      <a:pt x="88" y="49"/>
                    </a:cubicBezTo>
                    <a:cubicBezTo>
                      <a:pt x="70" y="33"/>
                      <a:pt x="57" y="28"/>
                      <a:pt x="48" y="18"/>
                    </a:cubicBezTo>
                    <a:cubicBezTo>
                      <a:pt x="38" y="8"/>
                      <a:pt x="33" y="2"/>
                      <a:pt x="22" y="2"/>
                    </a:cubicBezTo>
                    <a:cubicBezTo>
                      <a:pt x="12" y="2"/>
                      <a:pt x="0" y="0"/>
                      <a:pt x="8" y="6"/>
                    </a:cubicBezTo>
                    <a:cubicBezTo>
                      <a:pt x="15" y="12"/>
                      <a:pt x="34" y="29"/>
                      <a:pt x="49" y="43"/>
                    </a:cubicBezTo>
                    <a:cubicBezTo>
                      <a:pt x="64" y="57"/>
                      <a:pt x="74" y="81"/>
                      <a:pt x="80" y="81"/>
                    </a:cubicBezTo>
                    <a:cubicBezTo>
                      <a:pt x="86" y="81"/>
                      <a:pt x="94" y="71"/>
                      <a:pt x="99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523">
                <a:extLst>
                  <a:ext uri="{FF2B5EF4-FFF2-40B4-BE49-F238E27FC236}">
                    <a16:creationId xmlns:a16="http://schemas.microsoft.com/office/drawing/2014/main" id="{D4951056-9204-4052-92A9-38ACE7C44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2" y="2860"/>
                <a:ext cx="4" cy="7"/>
              </a:xfrm>
              <a:custGeom>
                <a:avLst/>
                <a:gdLst>
                  <a:gd name="T0" fmla="*/ 1 w 19"/>
                  <a:gd name="T1" fmla="*/ 10 h 28"/>
                  <a:gd name="T2" fmla="*/ 14 w 19"/>
                  <a:gd name="T3" fmla="*/ 24 h 28"/>
                  <a:gd name="T4" fmla="*/ 14 w 19"/>
                  <a:gd name="T5" fmla="*/ 10 h 28"/>
                  <a:gd name="T6" fmla="*/ 1 w 19"/>
                  <a:gd name="T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8">
                    <a:moveTo>
                      <a:pt x="1" y="10"/>
                    </a:moveTo>
                    <a:cubicBezTo>
                      <a:pt x="3" y="21"/>
                      <a:pt x="8" y="28"/>
                      <a:pt x="14" y="24"/>
                    </a:cubicBezTo>
                    <a:cubicBezTo>
                      <a:pt x="14" y="24"/>
                      <a:pt x="19" y="15"/>
                      <a:pt x="14" y="10"/>
                    </a:cubicBezTo>
                    <a:cubicBezTo>
                      <a:pt x="9" y="6"/>
                      <a:pt x="0" y="0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524">
                <a:extLst>
                  <a:ext uri="{FF2B5EF4-FFF2-40B4-BE49-F238E27FC236}">
                    <a16:creationId xmlns:a16="http://schemas.microsoft.com/office/drawing/2014/main" id="{B3574EC5-D4D0-4825-BE7E-E955D6D14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0" y="2850"/>
                <a:ext cx="12" cy="14"/>
              </a:xfrm>
              <a:custGeom>
                <a:avLst/>
                <a:gdLst>
                  <a:gd name="T0" fmla="*/ 48 w 55"/>
                  <a:gd name="T1" fmla="*/ 22 h 59"/>
                  <a:gd name="T2" fmla="*/ 33 w 55"/>
                  <a:gd name="T3" fmla="*/ 9 h 59"/>
                  <a:gd name="T4" fmla="*/ 22 w 55"/>
                  <a:gd name="T5" fmla="*/ 1 h 59"/>
                  <a:gd name="T6" fmla="*/ 10 w 55"/>
                  <a:gd name="T7" fmla="*/ 32 h 59"/>
                  <a:gd name="T8" fmla="*/ 29 w 55"/>
                  <a:gd name="T9" fmla="*/ 33 h 59"/>
                  <a:gd name="T10" fmla="*/ 48 w 55"/>
                  <a:gd name="T11" fmla="*/ 48 h 59"/>
                  <a:gd name="T12" fmla="*/ 48 w 55"/>
                  <a:gd name="T13" fmla="*/ 2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9">
                    <a:moveTo>
                      <a:pt x="48" y="22"/>
                    </a:moveTo>
                    <a:cubicBezTo>
                      <a:pt x="40" y="17"/>
                      <a:pt x="35" y="14"/>
                      <a:pt x="33" y="9"/>
                    </a:cubicBezTo>
                    <a:cubicBezTo>
                      <a:pt x="31" y="3"/>
                      <a:pt x="28" y="0"/>
                      <a:pt x="22" y="1"/>
                    </a:cubicBezTo>
                    <a:cubicBezTo>
                      <a:pt x="17" y="2"/>
                      <a:pt x="0" y="30"/>
                      <a:pt x="10" y="32"/>
                    </a:cubicBezTo>
                    <a:cubicBezTo>
                      <a:pt x="20" y="33"/>
                      <a:pt x="27" y="28"/>
                      <a:pt x="29" y="33"/>
                    </a:cubicBezTo>
                    <a:cubicBezTo>
                      <a:pt x="30" y="38"/>
                      <a:pt x="34" y="59"/>
                      <a:pt x="48" y="48"/>
                    </a:cubicBezTo>
                    <a:cubicBezTo>
                      <a:pt x="48" y="48"/>
                      <a:pt x="55" y="28"/>
                      <a:pt x="4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525">
                <a:extLst>
                  <a:ext uri="{FF2B5EF4-FFF2-40B4-BE49-F238E27FC236}">
                    <a16:creationId xmlns:a16="http://schemas.microsoft.com/office/drawing/2014/main" id="{2D36491E-4944-4901-AD2B-AEA041EEE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7" y="2824"/>
                <a:ext cx="22" cy="19"/>
              </a:xfrm>
              <a:custGeom>
                <a:avLst/>
                <a:gdLst>
                  <a:gd name="T0" fmla="*/ 89 w 98"/>
                  <a:gd name="T1" fmla="*/ 66 h 82"/>
                  <a:gd name="T2" fmla="*/ 72 w 98"/>
                  <a:gd name="T3" fmla="*/ 40 h 82"/>
                  <a:gd name="T4" fmla="*/ 41 w 98"/>
                  <a:gd name="T5" fmla="*/ 21 h 82"/>
                  <a:gd name="T6" fmla="*/ 21 w 98"/>
                  <a:gd name="T7" fmla="*/ 18 h 82"/>
                  <a:gd name="T8" fmla="*/ 15 w 98"/>
                  <a:gd name="T9" fmla="*/ 2 h 82"/>
                  <a:gd name="T10" fmla="*/ 9 w 98"/>
                  <a:gd name="T11" fmla="*/ 23 h 82"/>
                  <a:gd name="T12" fmla="*/ 43 w 98"/>
                  <a:gd name="T13" fmla="*/ 53 h 82"/>
                  <a:gd name="T14" fmla="*/ 89 w 98"/>
                  <a:gd name="T15" fmla="*/ 6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82">
                    <a:moveTo>
                      <a:pt x="89" y="66"/>
                    </a:moveTo>
                    <a:cubicBezTo>
                      <a:pt x="89" y="66"/>
                      <a:pt x="83" y="49"/>
                      <a:pt x="72" y="40"/>
                    </a:cubicBezTo>
                    <a:cubicBezTo>
                      <a:pt x="61" y="30"/>
                      <a:pt x="47" y="21"/>
                      <a:pt x="41" y="21"/>
                    </a:cubicBezTo>
                    <a:cubicBezTo>
                      <a:pt x="35" y="21"/>
                      <a:pt x="21" y="24"/>
                      <a:pt x="21" y="18"/>
                    </a:cubicBezTo>
                    <a:cubicBezTo>
                      <a:pt x="20" y="12"/>
                      <a:pt x="21" y="0"/>
                      <a:pt x="15" y="2"/>
                    </a:cubicBezTo>
                    <a:cubicBezTo>
                      <a:pt x="9" y="4"/>
                      <a:pt x="0" y="12"/>
                      <a:pt x="9" y="23"/>
                    </a:cubicBezTo>
                    <a:cubicBezTo>
                      <a:pt x="17" y="34"/>
                      <a:pt x="31" y="41"/>
                      <a:pt x="43" y="53"/>
                    </a:cubicBezTo>
                    <a:cubicBezTo>
                      <a:pt x="55" y="65"/>
                      <a:pt x="98" y="82"/>
                      <a:pt x="8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526">
                <a:extLst>
                  <a:ext uri="{FF2B5EF4-FFF2-40B4-BE49-F238E27FC236}">
                    <a16:creationId xmlns:a16="http://schemas.microsoft.com/office/drawing/2014/main" id="{EB31081B-4301-4686-B82B-8C72DAEC6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3" y="2849"/>
                <a:ext cx="8" cy="5"/>
              </a:xfrm>
              <a:custGeom>
                <a:avLst/>
                <a:gdLst>
                  <a:gd name="T0" fmla="*/ 36 w 36"/>
                  <a:gd name="T1" fmla="*/ 16 h 25"/>
                  <a:gd name="T2" fmla="*/ 24 w 36"/>
                  <a:gd name="T3" fmla="*/ 0 h 25"/>
                  <a:gd name="T4" fmla="*/ 9 w 36"/>
                  <a:gd name="T5" fmla="*/ 16 h 25"/>
                  <a:gd name="T6" fmla="*/ 36 w 36"/>
                  <a:gd name="T7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5">
                    <a:moveTo>
                      <a:pt x="36" y="16"/>
                    </a:moveTo>
                    <a:cubicBezTo>
                      <a:pt x="36" y="16"/>
                      <a:pt x="32" y="0"/>
                      <a:pt x="24" y="0"/>
                    </a:cubicBezTo>
                    <a:cubicBezTo>
                      <a:pt x="16" y="0"/>
                      <a:pt x="0" y="11"/>
                      <a:pt x="9" y="16"/>
                    </a:cubicBezTo>
                    <a:cubicBezTo>
                      <a:pt x="17" y="20"/>
                      <a:pt x="35" y="25"/>
                      <a:pt x="3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527">
                <a:extLst>
                  <a:ext uri="{FF2B5EF4-FFF2-40B4-BE49-F238E27FC236}">
                    <a16:creationId xmlns:a16="http://schemas.microsoft.com/office/drawing/2014/main" id="{F68418EA-D1A7-4613-87A1-A9D22CA80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" y="2842"/>
                <a:ext cx="4" cy="9"/>
              </a:xfrm>
              <a:custGeom>
                <a:avLst/>
                <a:gdLst>
                  <a:gd name="T0" fmla="*/ 1 w 17"/>
                  <a:gd name="T1" fmla="*/ 9 h 37"/>
                  <a:gd name="T2" fmla="*/ 12 w 17"/>
                  <a:gd name="T3" fmla="*/ 31 h 37"/>
                  <a:gd name="T4" fmla="*/ 12 w 17"/>
                  <a:gd name="T5" fmla="*/ 16 h 37"/>
                  <a:gd name="T6" fmla="*/ 1 w 17"/>
                  <a:gd name="T7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7">
                    <a:moveTo>
                      <a:pt x="1" y="9"/>
                    </a:moveTo>
                    <a:cubicBezTo>
                      <a:pt x="0" y="19"/>
                      <a:pt x="0" y="37"/>
                      <a:pt x="12" y="31"/>
                    </a:cubicBezTo>
                    <a:cubicBezTo>
                      <a:pt x="12" y="31"/>
                      <a:pt x="17" y="23"/>
                      <a:pt x="12" y="16"/>
                    </a:cubicBezTo>
                    <a:cubicBezTo>
                      <a:pt x="6" y="9"/>
                      <a:pt x="2" y="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528">
                <a:extLst>
                  <a:ext uri="{FF2B5EF4-FFF2-40B4-BE49-F238E27FC236}">
                    <a16:creationId xmlns:a16="http://schemas.microsoft.com/office/drawing/2014/main" id="{8407A9A8-6769-46CC-AACD-41D7A9105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2859"/>
                <a:ext cx="5" cy="5"/>
              </a:xfrm>
              <a:custGeom>
                <a:avLst/>
                <a:gdLst>
                  <a:gd name="T0" fmla="*/ 11 w 22"/>
                  <a:gd name="T1" fmla="*/ 3 h 22"/>
                  <a:gd name="T2" fmla="*/ 8 w 22"/>
                  <a:gd name="T3" fmla="*/ 12 h 22"/>
                  <a:gd name="T4" fmla="*/ 22 w 22"/>
                  <a:gd name="T5" fmla="*/ 12 h 22"/>
                  <a:gd name="T6" fmla="*/ 11 w 22"/>
                  <a:gd name="T7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2">
                    <a:moveTo>
                      <a:pt x="11" y="3"/>
                    </a:moveTo>
                    <a:cubicBezTo>
                      <a:pt x="8" y="7"/>
                      <a:pt x="0" y="7"/>
                      <a:pt x="8" y="12"/>
                    </a:cubicBezTo>
                    <a:cubicBezTo>
                      <a:pt x="16" y="18"/>
                      <a:pt x="22" y="22"/>
                      <a:pt x="22" y="12"/>
                    </a:cubicBezTo>
                    <a:cubicBezTo>
                      <a:pt x="22" y="12"/>
                      <a:pt x="13" y="0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529">
                <a:extLst>
                  <a:ext uri="{FF2B5EF4-FFF2-40B4-BE49-F238E27FC236}">
                    <a16:creationId xmlns:a16="http://schemas.microsoft.com/office/drawing/2014/main" id="{EF909F9D-E210-4B5D-8B88-4BF8AFDA0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7" y="2803"/>
                <a:ext cx="23" cy="28"/>
              </a:xfrm>
              <a:custGeom>
                <a:avLst/>
                <a:gdLst>
                  <a:gd name="T0" fmla="*/ 87 w 102"/>
                  <a:gd name="T1" fmla="*/ 73 h 123"/>
                  <a:gd name="T2" fmla="*/ 49 w 102"/>
                  <a:gd name="T3" fmla="*/ 42 h 123"/>
                  <a:gd name="T4" fmla="*/ 33 w 102"/>
                  <a:gd name="T5" fmla="*/ 30 h 123"/>
                  <a:gd name="T6" fmla="*/ 21 w 102"/>
                  <a:gd name="T7" fmla="*/ 6 h 123"/>
                  <a:gd name="T8" fmla="*/ 4 w 102"/>
                  <a:gd name="T9" fmla="*/ 10 h 123"/>
                  <a:gd name="T10" fmla="*/ 11 w 102"/>
                  <a:gd name="T11" fmla="*/ 63 h 123"/>
                  <a:gd name="T12" fmla="*/ 31 w 102"/>
                  <a:gd name="T13" fmla="*/ 81 h 123"/>
                  <a:gd name="T14" fmla="*/ 50 w 102"/>
                  <a:gd name="T15" fmla="*/ 115 h 123"/>
                  <a:gd name="T16" fmla="*/ 96 w 102"/>
                  <a:gd name="T17" fmla="*/ 105 h 123"/>
                  <a:gd name="T18" fmla="*/ 87 w 102"/>
                  <a:gd name="T19" fmla="*/ 7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23">
                    <a:moveTo>
                      <a:pt x="87" y="73"/>
                    </a:moveTo>
                    <a:cubicBezTo>
                      <a:pt x="72" y="61"/>
                      <a:pt x="57" y="45"/>
                      <a:pt x="49" y="42"/>
                    </a:cubicBezTo>
                    <a:cubicBezTo>
                      <a:pt x="41" y="39"/>
                      <a:pt x="34" y="40"/>
                      <a:pt x="33" y="30"/>
                    </a:cubicBezTo>
                    <a:cubicBezTo>
                      <a:pt x="33" y="19"/>
                      <a:pt x="28" y="6"/>
                      <a:pt x="21" y="6"/>
                    </a:cubicBezTo>
                    <a:cubicBezTo>
                      <a:pt x="15" y="6"/>
                      <a:pt x="5" y="0"/>
                      <a:pt x="4" y="10"/>
                    </a:cubicBezTo>
                    <a:cubicBezTo>
                      <a:pt x="3" y="21"/>
                      <a:pt x="0" y="58"/>
                      <a:pt x="11" y="63"/>
                    </a:cubicBezTo>
                    <a:cubicBezTo>
                      <a:pt x="21" y="67"/>
                      <a:pt x="30" y="73"/>
                      <a:pt x="31" y="81"/>
                    </a:cubicBezTo>
                    <a:cubicBezTo>
                      <a:pt x="32" y="89"/>
                      <a:pt x="33" y="113"/>
                      <a:pt x="50" y="115"/>
                    </a:cubicBezTo>
                    <a:cubicBezTo>
                      <a:pt x="67" y="117"/>
                      <a:pt x="92" y="123"/>
                      <a:pt x="96" y="105"/>
                    </a:cubicBezTo>
                    <a:cubicBezTo>
                      <a:pt x="96" y="105"/>
                      <a:pt x="102" y="85"/>
                      <a:pt x="87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530">
                <a:extLst>
                  <a:ext uri="{FF2B5EF4-FFF2-40B4-BE49-F238E27FC236}">
                    <a16:creationId xmlns:a16="http://schemas.microsoft.com/office/drawing/2014/main" id="{08499008-91F2-452A-9C0B-B5934F89C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" y="2796"/>
                <a:ext cx="7" cy="9"/>
              </a:xfrm>
              <a:custGeom>
                <a:avLst/>
                <a:gdLst>
                  <a:gd name="T0" fmla="*/ 20 w 28"/>
                  <a:gd name="T1" fmla="*/ 4 h 37"/>
                  <a:gd name="T2" fmla="*/ 5 w 28"/>
                  <a:gd name="T3" fmla="*/ 9 h 37"/>
                  <a:gd name="T4" fmla="*/ 24 w 28"/>
                  <a:gd name="T5" fmla="*/ 25 h 37"/>
                  <a:gd name="T6" fmla="*/ 20 w 28"/>
                  <a:gd name="T7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7">
                    <a:moveTo>
                      <a:pt x="20" y="4"/>
                    </a:moveTo>
                    <a:cubicBezTo>
                      <a:pt x="11" y="3"/>
                      <a:pt x="0" y="0"/>
                      <a:pt x="5" y="9"/>
                    </a:cubicBezTo>
                    <a:cubicBezTo>
                      <a:pt x="10" y="17"/>
                      <a:pt x="19" y="37"/>
                      <a:pt x="24" y="25"/>
                    </a:cubicBezTo>
                    <a:cubicBezTo>
                      <a:pt x="25" y="23"/>
                      <a:pt x="28" y="5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531">
                <a:extLst>
                  <a:ext uri="{FF2B5EF4-FFF2-40B4-BE49-F238E27FC236}">
                    <a16:creationId xmlns:a16="http://schemas.microsoft.com/office/drawing/2014/main" id="{8383EEA9-6A50-4940-9CFF-BC6C8045B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" y="2786"/>
                <a:ext cx="7" cy="7"/>
              </a:xfrm>
              <a:custGeom>
                <a:avLst/>
                <a:gdLst>
                  <a:gd name="T0" fmla="*/ 22 w 29"/>
                  <a:gd name="T1" fmla="*/ 2 h 32"/>
                  <a:gd name="T2" fmla="*/ 2 w 29"/>
                  <a:gd name="T3" fmla="*/ 14 h 32"/>
                  <a:gd name="T4" fmla="*/ 16 w 29"/>
                  <a:gd name="T5" fmla="*/ 21 h 32"/>
                  <a:gd name="T6" fmla="*/ 22 w 29"/>
                  <a:gd name="T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2">
                    <a:moveTo>
                      <a:pt x="22" y="2"/>
                    </a:moveTo>
                    <a:cubicBezTo>
                      <a:pt x="15" y="0"/>
                      <a:pt x="3" y="9"/>
                      <a:pt x="2" y="14"/>
                    </a:cubicBezTo>
                    <a:cubicBezTo>
                      <a:pt x="0" y="20"/>
                      <a:pt x="10" y="32"/>
                      <a:pt x="16" y="21"/>
                    </a:cubicBezTo>
                    <a:cubicBezTo>
                      <a:pt x="16" y="21"/>
                      <a:pt x="29" y="3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532">
                <a:extLst>
                  <a:ext uri="{FF2B5EF4-FFF2-40B4-BE49-F238E27FC236}">
                    <a16:creationId xmlns:a16="http://schemas.microsoft.com/office/drawing/2014/main" id="{14F19C1E-ACA9-483D-8F98-CC3F7AC18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2" y="2780"/>
                <a:ext cx="77" cy="42"/>
              </a:xfrm>
              <a:custGeom>
                <a:avLst/>
                <a:gdLst>
                  <a:gd name="T0" fmla="*/ 315 w 340"/>
                  <a:gd name="T1" fmla="*/ 69 h 183"/>
                  <a:gd name="T2" fmla="*/ 339 w 340"/>
                  <a:gd name="T3" fmla="*/ 49 h 183"/>
                  <a:gd name="T4" fmla="*/ 315 w 340"/>
                  <a:gd name="T5" fmla="*/ 3 h 183"/>
                  <a:gd name="T6" fmla="*/ 304 w 340"/>
                  <a:gd name="T7" fmla="*/ 17 h 183"/>
                  <a:gd name="T8" fmla="*/ 282 w 340"/>
                  <a:gd name="T9" fmla="*/ 8 h 183"/>
                  <a:gd name="T10" fmla="*/ 271 w 340"/>
                  <a:gd name="T11" fmla="*/ 26 h 183"/>
                  <a:gd name="T12" fmla="*/ 279 w 340"/>
                  <a:gd name="T13" fmla="*/ 63 h 183"/>
                  <a:gd name="T14" fmla="*/ 250 w 340"/>
                  <a:gd name="T15" fmla="*/ 74 h 183"/>
                  <a:gd name="T16" fmla="*/ 218 w 340"/>
                  <a:gd name="T17" fmla="*/ 110 h 183"/>
                  <a:gd name="T18" fmla="*/ 199 w 340"/>
                  <a:gd name="T19" fmla="*/ 110 h 183"/>
                  <a:gd name="T20" fmla="*/ 175 w 340"/>
                  <a:gd name="T21" fmla="*/ 106 h 183"/>
                  <a:gd name="T22" fmla="*/ 153 w 340"/>
                  <a:gd name="T23" fmla="*/ 121 h 183"/>
                  <a:gd name="T24" fmla="*/ 144 w 340"/>
                  <a:gd name="T25" fmla="*/ 82 h 183"/>
                  <a:gd name="T26" fmla="*/ 124 w 340"/>
                  <a:gd name="T27" fmla="*/ 106 h 183"/>
                  <a:gd name="T28" fmla="*/ 96 w 340"/>
                  <a:gd name="T29" fmla="*/ 113 h 183"/>
                  <a:gd name="T30" fmla="*/ 60 w 340"/>
                  <a:gd name="T31" fmla="*/ 106 h 183"/>
                  <a:gd name="T32" fmla="*/ 28 w 340"/>
                  <a:gd name="T33" fmla="*/ 115 h 183"/>
                  <a:gd name="T34" fmla="*/ 19 w 340"/>
                  <a:gd name="T35" fmla="*/ 106 h 183"/>
                  <a:gd name="T36" fmla="*/ 14 w 340"/>
                  <a:gd name="T37" fmla="*/ 139 h 183"/>
                  <a:gd name="T38" fmla="*/ 48 w 340"/>
                  <a:gd name="T39" fmla="*/ 154 h 183"/>
                  <a:gd name="T40" fmla="*/ 68 w 340"/>
                  <a:gd name="T41" fmla="*/ 172 h 183"/>
                  <a:gd name="T42" fmla="*/ 87 w 340"/>
                  <a:gd name="T43" fmla="*/ 163 h 183"/>
                  <a:gd name="T44" fmla="*/ 108 w 340"/>
                  <a:gd name="T45" fmla="*/ 172 h 183"/>
                  <a:gd name="T46" fmla="*/ 141 w 340"/>
                  <a:gd name="T47" fmla="*/ 178 h 183"/>
                  <a:gd name="T48" fmla="*/ 180 w 340"/>
                  <a:gd name="T49" fmla="*/ 174 h 183"/>
                  <a:gd name="T50" fmla="*/ 198 w 340"/>
                  <a:gd name="T51" fmla="*/ 175 h 183"/>
                  <a:gd name="T52" fmla="*/ 220 w 340"/>
                  <a:gd name="T53" fmla="*/ 175 h 183"/>
                  <a:gd name="T54" fmla="*/ 228 w 340"/>
                  <a:gd name="T55" fmla="*/ 159 h 183"/>
                  <a:gd name="T56" fmla="*/ 258 w 340"/>
                  <a:gd name="T57" fmla="*/ 143 h 183"/>
                  <a:gd name="T58" fmla="*/ 270 w 340"/>
                  <a:gd name="T59" fmla="*/ 114 h 183"/>
                  <a:gd name="T60" fmla="*/ 313 w 340"/>
                  <a:gd name="T61" fmla="*/ 115 h 183"/>
                  <a:gd name="T62" fmla="*/ 299 w 340"/>
                  <a:gd name="T63" fmla="*/ 87 h 183"/>
                  <a:gd name="T64" fmla="*/ 315 w 340"/>
                  <a:gd name="T65" fmla="*/ 6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0" h="183">
                    <a:moveTo>
                      <a:pt x="315" y="69"/>
                    </a:moveTo>
                    <a:cubicBezTo>
                      <a:pt x="315" y="69"/>
                      <a:pt x="340" y="64"/>
                      <a:pt x="339" y="49"/>
                    </a:cubicBezTo>
                    <a:cubicBezTo>
                      <a:pt x="338" y="34"/>
                      <a:pt x="318" y="0"/>
                      <a:pt x="315" y="3"/>
                    </a:cubicBezTo>
                    <a:cubicBezTo>
                      <a:pt x="312" y="6"/>
                      <a:pt x="311" y="19"/>
                      <a:pt x="304" y="17"/>
                    </a:cubicBezTo>
                    <a:cubicBezTo>
                      <a:pt x="297" y="15"/>
                      <a:pt x="292" y="5"/>
                      <a:pt x="282" y="8"/>
                    </a:cubicBezTo>
                    <a:cubicBezTo>
                      <a:pt x="272" y="11"/>
                      <a:pt x="267" y="8"/>
                      <a:pt x="271" y="26"/>
                    </a:cubicBezTo>
                    <a:cubicBezTo>
                      <a:pt x="275" y="43"/>
                      <a:pt x="290" y="57"/>
                      <a:pt x="279" y="63"/>
                    </a:cubicBezTo>
                    <a:cubicBezTo>
                      <a:pt x="268" y="69"/>
                      <a:pt x="260" y="61"/>
                      <a:pt x="250" y="74"/>
                    </a:cubicBezTo>
                    <a:cubicBezTo>
                      <a:pt x="240" y="86"/>
                      <a:pt x="225" y="106"/>
                      <a:pt x="218" y="110"/>
                    </a:cubicBezTo>
                    <a:cubicBezTo>
                      <a:pt x="211" y="114"/>
                      <a:pt x="202" y="102"/>
                      <a:pt x="199" y="110"/>
                    </a:cubicBezTo>
                    <a:cubicBezTo>
                      <a:pt x="196" y="119"/>
                      <a:pt x="181" y="99"/>
                      <a:pt x="175" y="106"/>
                    </a:cubicBezTo>
                    <a:cubicBezTo>
                      <a:pt x="169" y="113"/>
                      <a:pt x="154" y="129"/>
                      <a:pt x="153" y="121"/>
                    </a:cubicBezTo>
                    <a:cubicBezTo>
                      <a:pt x="152" y="113"/>
                      <a:pt x="152" y="81"/>
                      <a:pt x="144" y="82"/>
                    </a:cubicBezTo>
                    <a:cubicBezTo>
                      <a:pt x="136" y="83"/>
                      <a:pt x="135" y="104"/>
                      <a:pt x="124" y="106"/>
                    </a:cubicBezTo>
                    <a:cubicBezTo>
                      <a:pt x="113" y="108"/>
                      <a:pt x="104" y="109"/>
                      <a:pt x="96" y="113"/>
                    </a:cubicBezTo>
                    <a:cubicBezTo>
                      <a:pt x="88" y="117"/>
                      <a:pt x="74" y="103"/>
                      <a:pt x="60" y="106"/>
                    </a:cubicBezTo>
                    <a:cubicBezTo>
                      <a:pt x="46" y="109"/>
                      <a:pt x="30" y="120"/>
                      <a:pt x="28" y="115"/>
                    </a:cubicBezTo>
                    <a:cubicBezTo>
                      <a:pt x="25" y="110"/>
                      <a:pt x="25" y="105"/>
                      <a:pt x="19" y="106"/>
                    </a:cubicBezTo>
                    <a:cubicBezTo>
                      <a:pt x="13" y="107"/>
                      <a:pt x="0" y="129"/>
                      <a:pt x="14" y="139"/>
                    </a:cubicBezTo>
                    <a:cubicBezTo>
                      <a:pt x="29" y="149"/>
                      <a:pt x="41" y="145"/>
                      <a:pt x="48" y="154"/>
                    </a:cubicBezTo>
                    <a:cubicBezTo>
                      <a:pt x="55" y="163"/>
                      <a:pt x="63" y="174"/>
                      <a:pt x="68" y="172"/>
                    </a:cubicBezTo>
                    <a:cubicBezTo>
                      <a:pt x="73" y="170"/>
                      <a:pt x="81" y="163"/>
                      <a:pt x="87" y="163"/>
                    </a:cubicBezTo>
                    <a:cubicBezTo>
                      <a:pt x="93" y="163"/>
                      <a:pt x="108" y="161"/>
                      <a:pt x="108" y="172"/>
                    </a:cubicBezTo>
                    <a:cubicBezTo>
                      <a:pt x="108" y="183"/>
                      <a:pt x="120" y="183"/>
                      <a:pt x="141" y="178"/>
                    </a:cubicBezTo>
                    <a:cubicBezTo>
                      <a:pt x="162" y="173"/>
                      <a:pt x="176" y="168"/>
                      <a:pt x="180" y="174"/>
                    </a:cubicBezTo>
                    <a:cubicBezTo>
                      <a:pt x="184" y="180"/>
                      <a:pt x="192" y="174"/>
                      <a:pt x="198" y="175"/>
                    </a:cubicBezTo>
                    <a:cubicBezTo>
                      <a:pt x="204" y="175"/>
                      <a:pt x="220" y="182"/>
                      <a:pt x="220" y="175"/>
                    </a:cubicBezTo>
                    <a:cubicBezTo>
                      <a:pt x="221" y="167"/>
                      <a:pt x="213" y="157"/>
                      <a:pt x="228" y="159"/>
                    </a:cubicBezTo>
                    <a:cubicBezTo>
                      <a:pt x="244" y="162"/>
                      <a:pt x="250" y="156"/>
                      <a:pt x="258" y="143"/>
                    </a:cubicBezTo>
                    <a:cubicBezTo>
                      <a:pt x="267" y="131"/>
                      <a:pt x="262" y="112"/>
                      <a:pt x="270" y="114"/>
                    </a:cubicBezTo>
                    <a:cubicBezTo>
                      <a:pt x="278" y="116"/>
                      <a:pt x="311" y="127"/>
                      <a:pt x="313" y="115"/>
                    </a:cubicBezTo>
                    <a:cubicBezTo>
                      <a:pt x="315" y="104"/>
                      <a:pt x="298" y="97"/>
                      <a:pt x="299" y="87"/>
                    </a:cubicBezTo>
                    <a:cubicBezTo>
                      <a:pt x="301" y="76"/>
                      <a:pt x="297" y="70"/>
                      <a:pt x="31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533">
                <a:extLst>
                  <a:ext uri="{FF2B5EF4-FFF2-40B4-BE49-F238E27FC236}">
                    <a16:creationId xmlns:a16="http://schemas.microsoft.com/office/drawing/2014/main" id="{A5D887F7-3BE7-4C04-95A9-B4C5327923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3" y="2793"/>
                <a:ext cx="7" cy="7"/>
              </a:xfrm>
              <a:custGeom>
                <a:avLst/>
                <a:gdLst>
                  <a:gd name="T0" fmla="*/ 5 w 31"/>
                  <a:gd name="T1" fmla="*/ 12 h 31"/>
                  <a:gd name="T2" fmla="*/ 26 w 31"/>
                  <a:gd name="T3" fmla="*/ 24 h 31"/>
                  <a:gd name="T4" fmla="*/ 29 w 31"/>
                  <a:gd name="T5" fmla="*/ 11 h 31"/>
                  <a:gd name="T6" fmla="*/ 14 w 31"/>
                  <a:gd name="T7" fmla="*/ 0 h 31"/>
                  <a:gd name="T8" fmla="*/ 5 w 31"/>
                  <a:gd name="T9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5" y="12"/>
                    </a:moveTo>
                    <a:cubicBezTo>
                      <a:pt x="10" y="16"/>
                      <a:pt x="17" y="31"/>
                      <a:pt x="26" y="24"/>
                    </a:cubicBezTo>
                    <a:cubicBezTo>
                      <a:pt x="26" y="24"/>
                      <a:pt x="31" y="16"/>
                      <a:pt x="29" y="11"/>
                    </a:cubicBezTo>
                    <a:cubicBezTo>
                      <a:pt x="27" y="6"/>
                      <a:pt x="21" y="0"/>
                      <a:pt x="14" y="0"/>
                    </a:cubicBezTo>
                    <a:cubicBezTo>
                      <a:pt x="6" y="1"/>
                      <a:pt x="0" y="8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534">
                <a:extLst>
                  <a:ext uri="{FF2B5EF4-FFF2-40B4-BE49-F238E27FC236}">
                    <a16:creationId xmlns:a16="http://schemas.microsoft.com/office/drawing/2014/main" id="{DBC737D5-9000-43E1-B42F-804AFB676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" y="2752"/>
                <a:ext cx="42" cy="44"/>
              </a:xfrm>
              <a:custGeom>
                <a:avLst/>
                <a:gdLst>
                  <a:gd name="T0" fmla="*/ 163 w 184"/>
                  <a:gd name="T1" fmla="*/ 183 h 195"/>
                  <a:gd name="T2" fmla="*/ 172 w 184"/>
                  <a:gd name="T3" fmla="*/ 167 h 195"/>
                  <a:gd name="T4" fmla="*/ 180 w 184"/>
                  <a:gd name="T5" fmla="*/ 146 h 195"/>
                  <a:gd name="T6" fmla="*/ 168 w 184"/>
                  <a:gd name="T7" fmla="*/ 124 h 195"/>
                  <a:gd name="T8" fmla="*/ 163 w 184"/>
                  <a:gd name="T9" fmla="*/ 104 h 195"/>
                  <a:gd name="T10" fmla="*/ 147 w 184"/>
                  <a:gd name="T11" fmla="*/ 94 h 195"/>
                  <a:gd name="T12" fmla="*/ 116 w 184"/>
                  <a:gd name="T13" fmla="*/ 67 h 195"/>
                  <a:gd name="T14" fmla="*/ 92 w 184"/>
                  <a:gd name="T15" fmla="*/ 55 h 195"/>
                  <a:gd name="T16" fmla="*/ 64 w 184"/>
                  <a:gd name="T17" fmla="*/ 36 h 195"/>
                  <a:gd name="T18" fmla="*/ 27 w 184"/>
                  <a:gd name="T19" fmla="*/ 19 h 195"/>
                  <a:gd name="T20" fmla="*/ 3 w 184"/>
                  <a:gd name="T21" fmla="*/ 6 h 195"/>
                  <a:gd name="T22" fmla="*/ 20 w 184"/>
                  <a:gd name="T23" fmla="*/ 30 h 195"/>
                  <a:gd name="T24" fmla="*/ 92 w 184"/>
                  <a:gd name="T25" fmla="*/ 71 h 195"/>
                  <a:gd name="T26" fmla="*/ 114 w 184"/>
                  <a:gd name="T27" fmla="*/ 76 h 195"/>
                  <a:gd name="T28" fmla="*/ 144 w 184"/>
                  <a:gd name="T29" fmla="*/ 110 h 195"/>
                  <a:gd name="T30" fmla="*/ 142 w 184"/>
                  <a:gd name="T31" fmla="*/ 128 h 195"/>
                  <a:gd name="T32" fmla="*/ 149 w 184"/>
                  <a:gd name="T33" fmla="*/ 148 h 195"/>
                  <a:gd name="T34" fmla="*/ 145 w 184"/>
                  <a:gd name="T35" fmla="*/ 167 h 195"/>
                  <a:gd name="T36" fmla="*/ 163 w 184"/>
                  <a:gd name="T37" fmla="*/ 183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95">
                    <a:moveTo>
                      <a:pt x="163" y="183"/>
                    </a:moveTo>
                    <a:cubicBezTo>
                      <a:pt x="163" y="183"/>
                      <a:pt x="168" y="170"/>
                      <a:pt x="172" y="167"/>
                    </a:cubicBezTo>
                    <a:cubicBezTo>
                      <a:pt x="176" y="165"/>
                      <a:pt x="184" y="152"/>
                      <a:pt x="180" y="146"/>
                    </a:cubicBezTo>
                    <a:cubicBezTo>
                      <a:pt x="177" y="139"/>
                      <a:pt x="167" y="135"/>
                      <a:pt x="168" y="124"/>
                    </a:cubicBezTo>
                    <a:cubicBezTo>
                      <a:pt x="168" y="113"/>
                      <a:pt x="168" y="105"/>
                      <a:pt x="163" y="104"/>
                    </a:cubicBezTo>
                    <a:cubicBezTo>
                      <a:pt x="157" y="102"/>
                      <a:pt x="152" y="103"/>
                      <a:pt x="147" y="94"/>
                    </a:cubicBezTo>
                    <a:cubicBezTo>
                      <a:pt x="142" y="85"/>
                      <a:pt x="125" y="73"/>
                      <a:pt x="116" y="67"/>
                    </a:cubicBezTo>
                    <a:cubicBezTo>
                      <a:pt x="107" y="60"/>
                      <a:pt x="102" y="58"/>
                      <a:pt x="92" y="55"/>
                    </a:cubicBezTo>
                    <a:cubicBezTo>
                      <a:pt x="81" y="53"/>
                      <a:pt x="72" y="45"/>
                      <a:pt x="64" y="36"/>
                    </a:cubicBezTo>
                    <a:cubicBezTo>
                      <a:pt x="55" y="28"/>
                      <a:pt x="33" y="27"/>
                      <a:pt x="27" y="19"/>
                    </a:cubicBezTo>
                    <a:cubicBezTo>
                      <a:pt x="21" y="11"/>
                      <a:pt x="6" y="0"/>
                      <a:pt x="3" y="6"/>
                    </a:cubicBezTo>
                    <a:cubicBezTo>
                      <a:pt x="0" y="11"/>
                      <a:pt x="2" y="22"/>
                      <a:pt x="20" y="30"/>
                    </a:cubicBezTo>
                    <a:cubicBezTo>
                      <a:pt x="37" y="38"/>
                      <a:pt x="77" y="71"/>
                      <a:pt x="92" y="71"/>
                    </a:cubicBezTo>
                    <a:cubicBezTo>
                      <a:pt x="106" y="72"/>
                      <a:pt x="107" y="69"/>
                      <a:pt x="114" y="76"/>
                    </a:cubicBezTo>
                    <a:cubicBezTo>
                      <a:pt x="121" y="83"/>
                      <a:pt x="146" y="105"/>
                      <a:pt x="144" y="110"/>
                    </a:cubicBezTo>
                    <a:cubicBezTo>
                      <a:pt x="143" y="116"/>
                      <a:pt x="139" y="122"/>
                      <a:pt x="142" y="128"/>
                    </a:cubicBezTo>
                    <a:cubicBezTo>
                      <a:pt x="146" y="134"/>
                      <a:pt x="151" y="143"/>
                      <a:pt x="149" y="148"/>
                    </a:cubicBezTo>
                    <a:cubicBezTo>
                      <a:pt x="146" y="154"/>
                      <a:pt x="141" y="160"/>
                      <a:pt x="145" y="167"/>
                    </a:cubicBezTo>
                    <a:cubicBezTo>
                      <a:pt x="148" y="175"/>
                      <a:pt x="157" y="195"/>
                      <a:pt x="163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535">
                <a:extLst>
                  <a:ext uri="{FF2B5EF4-FFF2-40B4-BE49-F238E27FC236}">
                    <a16:creationId xmlns:a16="http://schemas.microsoft.com/office/drawing/2014/main" id="{31CAB033-AE1C-4035-8A5D-347457105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5" y="2750"/>
                <a:ext cx="8" cy="9"/>
              </a:xfrm>
              <a:custGeom>
                <a:avLst/>
                <a:gdLst>
                  <a:gd name="T0" fmla="*/ 36 w 36"/>
                  <a:gd name="T1" fmla="*/ 18 h 40"/>
                  <a:gd name="T2" fmla="*/ 23 w 36"/>
                  <a:gd name="T3" fmla="*/ 2 h 40"/>
                  <a:gd name="T4" fmla="*/ 4 w 36"/>
                  <a:gd name="T5" fmla="*/ 12 h 40"/>
                  <a:gd name="T6" fmla="*/ 36 w 36"/>
                  <a:gd name="T7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0">
                    <a:moveTo>
                      <a:pt x="36" y="18"/>
                    </a:moveTo>
                    <a:cubicBezTo>
                      <a:pt x="36" y="18"/>
                      <a:pt x="32" y="0"/>
                      <a:pt x="23" y="2"/>
                    </a:cubicBezTo>
                    <a:cubicBezTo>
                      <a:pt x="14" y="4"/>
                      <a:pt x="0" y="1"/>
                      <a:pt x="4" y="12"/>
                    </a:cubicBezTo>
                    <a:cubicBezTo>
                      <a:pt x="8" y="24"/>
                      <a:pt x="30" y="40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536">
                <a:extLst>
                  <a:ext uri="{FF2B5EF4-FFF2-40B4-BE49-F238E27FC236}">
                    <a16:creationId xmlns:a16="http://schemas.microsoft.com/office/drawing/2014/main" id="{59EFA147-1496-429A-955F-80776CF51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6" y="2869"/>
                <a:ext cx="7" cy="8"/>
              </a:xfrm>
              <a:custGeom>
                <a:avLst/>
                <a:gdLst>
                  <a:gd name="T0" fmla="*/ 23 w 32"/>
                  <a:gd name="T1" fmla="*/ 14 h 34"/>
                  <a:gd name="T2" fmla="*/ 7 w 32"/>
                  <a:gd name="T3" fmla="*/ 5 h 34"/>
                  <a:gd name="T4" fmla="*/ 7 w 32"/>
                  <a:gd name="T5" fmla="*/ 28 h 34"/>
                  <a:gd name="T6" fmla="*/ 32 w 32"/>
                  <a:gd name="T7" fmla="*/ 28 h 34"/>
                  <a:gd name="T8" fmla="*/ 23 w 32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4">
                    <a:moveTo>
                      <a:pt x="23" y="14"/>
                    </a:moveTo>
                    <a:cubicBezTo>
                      <a:pt x="17" y="10"/>
                      <a:pt x="9" y="0"/>
                      <a:pt x="7" y="5"/>
                    </a:cubicBezTo>
                    <a:cubicBezTo>
                      <a:pt x="5" y="10"/>
                      <a:pt x="0" y="29"/>
                      <a:pt x="7" y="28"/>
                    </a:cubicBezTo>
                    <a:cubicBezTo>
                      <a:pt x="14" y="27"/>
                      <a:pt x="32" y="34"/>
                      <a:pt x="32" y="28"/>
                    </a:cubicBezTo>
                    <a:cubicBezTo>
                      <a:pt x="32" y="28"/>
                      <a:pt x="29" y="19"/>
                      <a:pt x="2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537">
                <a:extLst>
                  <a:ext uri="{FF2B5EF4-FFF2-40B4-BE49-F238E27FC236}">
                    <a16:creationId xmlns:a16="http://schemas.microsoft.com/office/drawing/2014/main" id="{E07504AF-FF27-4412-87AD-2B46DBFF0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" y="2858"/>
                <a:ext cx="5" cy="6"/>
              </a:xfrm>
              <a:custGeom>
                <a:avLst/>
                <a:gdLst>
                  <a:gd name="T0" fmla="*/ 21 w 24"/>
                  <a:gd name="T1" fmla="*/ 18 h 27"/>
                  <a:gd name="T2" fmla="*/ 17 w 24"/>
                  <a:gd name="T3" fmla="*/ 1 h 27"/>
                  <a:gd name="T4" fmla="*/ 5 w 24"/>
                  <a:gd name="T5" fmla="*/ 12 h 27"/>
                  <a:gd name="T6" fmla="*/ 21 w 24"/>
                  <a:gd name="T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7">
                    <a:moveTo>
                      <a:pt x="21" y="18"/>
                    </a:moveTo>
                    <a:cubicBezTo>
                      <a:pt x="21" y="18"/>
                      <a:pt x="24" y="1"/>
                      <a:pt x="17" y="1"/>
                    </a:cubicBezTo>
                    <a:cubicBezTo>
                      <a:pt x="9" y="0"/>
                      <a:pt x="0" y="5"/>
                      <a:pt x="5" y="12"/>
                    </a:cubicBezTo>
                    <a:cubicBezTo>
                      <a:pt x="9" y="19"/>
                      <a:pt x="17" y="27"/>
                      <a:pt x="2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538">
                <a:extLst>
                  <a:ext uri="{FF2B5EF4-FFF2-40B4-BE49-F238E27FC236}">
                    <a16:creationId xmlns:a16="http://schemas.microsoft.com/office/drawing/2014/main" id="{D36F4A4B-564E-4A30-828D-BFD4B6C78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9" y="2913"/>
                <a:ext cx="7" cy="5"/>
              </a:xfrm>
              <a:custGeom>
                <a:avLst/>
                <a:gdLst>
                  <a:gd name="T0" fmla="*/ 21 w 31"/>
                  <a:gd name="T1" fmla="*/ 1 h 22"/>
                  <a:gd name="T2" fmla="*/ 10 w 31"/>
                  <a:gd name="T3" fmla="*/ 17 h 22"/>
                  <a:gd name="T4" fmla="*/ 29 w 31"/>
                  <a:gd name="T5" fmla="*/ 14 h 22"/>
                  <a:gd name="T6" fmla="*/ 21 w 31"/>
                  <a:gd name="T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21" y="1"/>
                    </a:moveTo>
                    <a:cubicBezTo>
                      <a:pt x="11" y="0"/>
                      <a:pt x="0" y="11"/>
                      <a:pt x="10" y="17"/>
                    </a:cubicBezTo>
                    <a:cubicBezTo>
                      <a:pt x="10" y="17"/>
                      <a:pt x="28" y="22"/>
                      <a:pt x="29" y="14"/>
                    </a:cubicBezTo>
                    <a:cubicBezTo>
                      <a:pt x="30" y="6"/>
                      <a:pt x="31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539">
                <a:extLst>
                  <a:ext uri="{FF2B5EF4-FFF2-40B4-BE49-F238E27FC236}">
                    <a16:creationId xmlns:a16="http://schemas.microsoft.com/office/drawing/2014/main" id="{57B82224-4854-4E1B-B64D-1F9D30A7B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" y="2915"/>
                <a:ext cx="11" cy="8"/>
              </a:xfrm>
              <a:custGeom>
                <a:avLst/>
                <a:gdLst>
                  <a:gd name="T0" fmla="*/ 37 w 46"/>
                  <a:gd name="T1" fmla="*/ 13 h 35"/>
                  <a:gd name="T2" fmla="*/ 22 w 46"/>
                  <a:gd name="T3" fmla="*/ 9 h 35"/>
                  <a:gd name="T4" fmla="*/ 15 w 46"/>
                  <a:gd name="T5" fmla="*/ 1 h 35"/>
                  <a:gd name="T6" fmla="*/ 3 w 46"/>
                  <a:gd name="T7" fmla="*/ 5 h 35"/>
                  <a:gd name="T8" fmla="*/ 15 w 46"/>
                  <a:gd name="T9" fmla="*/ 19 h 35"/>
                  <a:gd name="T10" fmla="*/ 42 w 46"/>
                  <a:gd name="T11" fmla="*/ 25 h 35"/>
                  <a:gd name="T12" fmla="*/ 37 w 46"/>
                  <a:gd name="T1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5">
                    <a:moveTo>
                      <a:pt x="37" y="13"/>
                    </a:moveTo>
                    <a:cubicBezTo>
                      <a:pt x="28" y="14"/>
                      <a:pt x="24" y="13"/>
                      <a:pt x="22" y="9"/>
                    </a:cubicBezTo>
                    <a:cubicBezTo>
                      <a:pt x="19" y="6"/>
                      <a:pt x="20" y="0"/>
                      <a:pt x="15" y="1"/>
                    </a:cubicBezTo>
                    <a:cubicBezTo>
                      <a:pt x="10" y="1"/>
                      <a:pt x="0" y="1"/>
                      <a:pt x="3" y="5"/>
                    </a:cubicBezTo>
                    <a:cubicBezTo>
                      <a:pt x="6" y="10"/>
                      <a:pt x="11" y="15"/>
                      <a:pt x="15" y="19"/>
                    </a:cubicBezTo>
                    <a:cubicBezTo>
                      <a:pt x="18" y="24"/>
                      <a:pt x="33" y="35"/>
                      <a:pt x="42" y="25"/>
                    </a:cubicBezTo>
                    <a:cubicBezTo>
                      <a:pt x="42" y="25"/>
                      <a:pt x="46" y="12"/>
                      <a:pt x="3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540">
                <a:extLst>
                  <a:ext uri="{FF2B5EF4-FFF2-40B4-BE49-F238E27FC236}">
                    <a16:creationId xmlns:a16="http://schemas.microsoft.com/office/drawing/2014/main" id="{80BFC448-C252-4743-B0F4-711B497FD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5" y="2885"/>
                <a:ext cx="11" cy="8"/>
              </a:xfrm>
              <a:custGeom>
                <a:avLst/>
                <a:gdLst>
                  <a:gd name="T0" fmla="*/ 41 w 48"/>
                  <a:gd name="T1" fmla="*/ 8 h 37"/>
                  <a:gd name="T2" fmla="*/ 22 w 48"/>
                  <a:gd name="T3" fmla="*/ 15 h 37"/>
                  <a:gd name="T4" fmla="*/ 1 w 48"/>
                  <a:gd name="T5" fmla="*/ 0 h 37"/>
                  <a:gd name="T6" fmla="*/ 30 w 48"/>
                  <a:gd name="T7" fmla="*/ 32 h 37"/>
                  <a:gd name="T8" fmla="*/ 41 w 48"/>
                  <a:gd name="T9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41" y="8"/>
                    </a:moveTo>
                    <a:cubicBezTo>
                      <a:pt x="34" y="6"/>
                      <a:pt x="25" y="15"/>
                      <a:pt x="22" y="15"/>
                    </a:cubicBezTo>
                    <a:lnTo>
                      <a:pt x="1" y="0"/>
                    </a:lnTo>
                    <a:cubicBezTo>
                      <a:pt x="0" y="3"/>
                      <a:pt x="8" y="37"/>
                      <a:pt x="30" y="32"/>
                    </a:cubicBezTo>
                    <a:cubicBezTo>
                      <a:pt x="30" y="32"/>
                      <a:pt x="48" y="10"/>
                      <a:pt x="4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541">
                <a:extLst>
                  <a:ext uri="{FF2B5EF4-FFF2-40B4-BE49-F238E27FC236}">
                    <a16:creationId xmlns:a16="http://schemas.microsoft.com/office/drawing/2014/main" id="{24D631A6-19B9-4FDC-8DF1-3A5D232B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0" y="2878"/>
                <a:ext cx="6" cy="6"/>
              </a:xfrm>
              <a:custGeom>
                <a:avLst/>
                <a:gdLst>
                  <a:gd name="T0" fmla="*/ 16 w 27"/>
                  <a:gd name="T1" fmla="*/ 2 h 24"/>
                  <a:gd name="T2" fmla="*/ 1 w 27"/>
                  <a:gd name="T3" fmla="*/ 12 h 24"/>
                  <a:gd name="T4" fmla="*/ 26 w 27"/>
                  <a:gd name="T5" fmla="*/ 16 h 24"/>
                  <a:gd name="T6" fmla="*/ 16 w 27"/>
                  <a:gd name="T7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4">
                    <a:moveTo>
                      <a:pt x="16" y="2"/>
                    </a:moveTo>
                    <a:cubicBezTo>
                      <a:pt x="5" y="5"/>
                      <a:pt x="0" y="4"/>
                      <a:pt x="1" y="12"/>
                    </a:cubicBezTo>
                    <a:cubicBezTo>
                      <a:pt x="3" y="19"/>
                      <a:pt x="18" y="24"/>
                      <a:pt x="26" y="16"/>
                    </a:cubicBezTo>
                    <a:cubicBezTo>
                      <a:pt x="26" y="16"/>
                      <a:pt x="27" y="0"/>
                      <a:pt x="1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542">
                <a:extLst>
                  <a:ext uri="{FF2B5EF4-FFF2-40B4-BE49-F238E27FC236}">
                    <a16:creationId xmlns:a16="http://schemas.microsoft.com/office/drawing/2014/main" id="{AEB22086-D4D0-4B36-810D-416D04609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2" y="2875"/>
                <a:ext cx="7" cy="8"/>
              </a:xfrm>
              <a:custGeom>
                <a:avLst/>
                <a:gdLst>
                  <a:gd name="T0" fmla="*/ 29 w 29"/>
                  <a:gd name="T1" fmla="*/ 24 h 35"/>
                  <a:gd name="T2" fmla="*/ 21 w 29"/>
                  <a:gd name="T3" fmla="*/ 0 h 35"/>
                  <a:gd name="T4" fmla="*/ 3 w 29"/>
                  <a:gd name="T5" fmla="*/ 7 h 35"/>
                  <a:gd name="T6" fmla="*/ 29 w 29"/>
                  <a:gd name="T7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5">
                    <a:moveTo>
                      <a:pt x="29" y="24"/>
                    </a:moveTo>
                    <a:cubicBezTo>
                      <a:pt x="29" y="24"/>
                      <a:pt x="28" y="1"/>
                      <a:pt x="21" y="0"/>
                    </a:cubicBezTo>
                    <a:cubicBezTo>
                      <a:pt x="13" y="0"/>
                      <a:pt x="0" y="0"/>
                      <a:pt x="3" y="7"/>
                    </a:cubicBezTo>
                    <a:cubicBezTo>
                      <a:pt x="7" y="14"/>
                      <a:pt x="25" y="35"/>
                      <a:pt x="2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543">
                <a:extLst>
                  <a:ext uri="{FF2B5EF4-FFF2-40B4-BE49-F238E27FC236}">
                    <a16:creationId xmlns:a16="http://schemas.microsoft.com/office/drawing/2014/main" id="{C2842497-7603-4A53-871B-6D22BD60E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" y="2805"/>
                <a:ext cx="8" cy="9"/>
              </a:xfrm>
              <a:custGeom>
                <a:avLst/>
                <a:gdLst>
                  <a:gd name="T0" fmla="*/ 26 w 34"/>
                  <a:gd name="T1" fmla="*/ 29 h 39"/>
                  <a:gd name="T2" fmla="*/ 21 w 34"/>
                  <a:gd name="T3" fmla="*/ 5 h 39"/>
                  <a:gd name="T4" fmla="*/ 7 w 34"/>
                  <a:gd name="T5" fmla="*/ 17 h 39"/>
                  <a:gd name="T6" fmla="*/ 26 w 34"/>
                  <a:gd name="T7" fmla="*/ 2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26" y="29"/>
                    </a:moveTo>
                    <a:cubicBezTo>
                      <a:pt x="26" y="29"/>
                      <a:pt x="34" y="10"/>
                      <a:pt x="21" y="5"/>
                    </a:cubicBezTo>
                    <a:cubicBezTo>
                      <a:pt x="9" y="0"/>
                      <a:pt x="0" y="8"/>
                      <a:pt x="7" y="17"/>
                    </a:cubicBezTo>
                    <a:cubicBezTo>
                      <a:pt x="13" y="26"/>
                      <a:pt x="24" y="39"/>
                      <a:pt x="2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544">
                <a:extLst>
                  <a:ext uri="{FF2B5EF4-FFF2-40B4-BE49-F238E27FC236}">
                    <a16:creationId xmlns:a16="http://schemas.microsoft.com/office/drawing/2014/main" id="{E11743D7-29C7-415F-8DC0-FEFB7E24B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1" y="2801"/>
                <a:ext cx="5" cy="6"/>
              </a:xfrm>
              <a:custGeom>
                <a:avLst/>
                <a:gdLst>
                  <a:gd name="T0" fmla="*/ 14 w 26"/>
                  <a:gd name="T1" fmla="*/ 1 h 27"/>
                  <a:gd name="T2" fmla="*/ 5 w 26"/>
                  <a:gd name="T3" fmla="*/ 21 h 27"/>
                  <a:gd name="T4" fmla="*/ 25 w 26"/>
                  <a:gd name="T5" fmla="*/ 21 h 27"/>
                  <a:gd name="T6" fmla="*/ 14 w 26"/>
                  <a:gd name="T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14" y="1"/>
                    </a:moveTo>
                    <a:cubicBezTo>
                      <a:pt x="6" y="0"/>
                      <a:pt x="0" y="15"/>
                      <a:pt x="5" y="21"/>
                    </a:cubicBezTo>
                    <a:cubicBezTo>
                      <a:pt x="11" y="27"/>
                      <a:pt x="26" y="27"/>
                      <a:pt x="25" y="21"/>
                    </a:cubicBezTo>
                    <a:cubicBezTo>
                      <a:pt x="25" y="21"/>
                      <a:pt x="22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545">
                <a:extLst>
                  <a:ext uri="{FF2B5EF4-FFF2-40B4-BE49-F238E27FC236}">
                    <a16:creationId xmlns:a16="http://schemas.microsoft.com/office/drawing/2014/main" id="{DE1C4ACE-179C-46CB-949D-474983EDF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0" y="2788"/>
                <a:ext cx="7" cy="6"/>
              </a:xfrm>
              <a:custGeom>
                <a:avLst/>
                <a:gdLst>
                  <a:gd name="T0" fmla="*/ 25 w 28"/>
                  <a:gd name="T1" fmla="*/ 14 h 26"/>
                  <a:gd name="T2" fmla="*/ 20 w 28"/>
                  <a:gd name="T3" fmla="*/ 2 h 26"/>
                  <a:gd name="T4" fmla="*/ 8 w 28"/>
                  <a:gd name="T5" fmla="*/ 18 h 26"/>
                  <a:gd name="T6" fmla="*/ 25 w 28"/>
                  <a:gd name="T7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6">
                    <a:moveTo>
                      <a:pt x="25" y="14"/>
                    </a:moveTo>
                    <a:cubicBezTo>
                      <a:pt x="25" y="14"/>
                      <a:pt x="28" y="0"/>
                      <a:pt x="20" y="2"/>
                    </a:cubicBezTo>
                    <a:cubicBezTo>
                      <a:pt x="13" y="5"/>
                      <a:pt x="0" y="10"/>
                      <a:pt x="8" y="18"/>
                    </a:cubicBezTo>
                    <a:cubicBezTo>
                      <a:pt x="17" y="26"/>
                      <a:pt x="22" y="21"/>
                      <a:pt x="2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546">
                <a:extLst>
                  <a:ext uri="{FF2B5EF4-FFF2-40B4-BE49-F238E27FC236}">
                    <a16:creationId xmlns:a16="http://schemas.microsoft.com/office/drawing/2014/main" id="{1B00D385-9878-4879-8690-ADEC6B2F7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3" y="2756"/>
                <a:ext cx="170" cy="147"/>
              </a:xfrm>
              <a:custGeom>
                <a:avLst/>
                <a:gdLst>
                  <a:gd name="T0" fmla="*/ 739 w 752"/>
                  <a:gd name="T1" fmla="*/ 635 h 645"/>
                  <a:gd name="T2" fmla="*/ 695 w 752"/>
                  <a:gd name="T3" fmla="*/ 615 h 645"/>
                  <a:gd name="T4" fmla="*/ 605 w 752"/>
                  <a:gd name="T5" fmla="*/ 599 h 645"/>
                  <a:gd name="T6" fmla="*/ 510 w 752"/>
                  <a:gd name="T7" fmla="*/ 583 h 645"/>
                  <a:gd name="T8" fmla="*/ 411 w 752"/>
                  <a:gd name="T9" fmla="*/ 471 h 645"/>
                  <a:gd name="T10" fmla="*/ 338 w 752"/>
                  <a:gd name="T11" fmla="*/ 415 h 645"/>
                  <a:gd name="T12" fmla="*/ 295 w 752"/>
                  <a:gd name="T13" fmla="*/ 389 h 645"/>
                  <a:gd name="T14" fmla="*/ 260 w 752"/>
                  <a:gd name="T15" fmla="*/ 385 h 645"/>
                  <a:gd name="T16" fmla="*/ 250 w 752"/>
                  <a:gd name="T17" fmla="*/ 397 h 645"/>
                  <a:gd name="T18" fmla="*/ 207 w 752"/>
                  <a:gd name="T19" fmla="*/ 371 h 645"/>
                  <a:gd name="T20" fmla="*/ 210 w 752"/>
                  <a:gd name="T21" fmla="*/ 423 h 645"/>
                  <a:gd name="T22" fmla="*/ 181 w 752"/>
                  <a:gd name="T23" fmla="*/ 416 h 645"/>
                  <a:gd name="T24" fmla="*/ 161 w 752"/>
                  <a:gd name="T25" fmla="*/ 453 h 645"/>
                  <a:gd name="T26" fmla="*/ 107 w 752"/>
                  <a:gd name="T27" fmla="*/ 442 h 645"/>
                  <a:gd name="T28" fmla="*/ 85 w 752"/>
                  <a:gd name="T29" fmla="*/ 409 h 645"/>
                  <a:gd name="T30" fmla="*/ 51 w 752"/>
                  <a:gd name="T31" fmla="*/ 380 h 645"/>
                  <a:gd name="T32" fmla="*/ 83 w 752"/>
                  <a:gd name="T33" fmla="*/ 420 h 645"/>
                  <a:gd name="T34" fmla="*/ 132 w 752"/>
                  <a:gd name="T35" fmla="*/ 462 h 645"/>
                  <a:gd name="T36" fmla="*/ 166 w 752"/>
                  <a:gd name="T37" fmla="*/ 520 h 645"/>
                  <a:gd name="T38" fmla="*/ 95 w 752"/>
                  <a:gd name="T39" fmla="*/ 516 h 645"/>
                  <a:gd name="T40" fmla="*/ 0 w 752"/>
                  <a:gd name="T41" fmla="*/ 511 h 645"/>
                  <a:gd name="T42" fmla="*/ 21 w 752"/>
                  <a:gd name="T43" fmla="*/ 1 h 645"/>
                  <a:gd name="T44" fmla="*/ 44 w 752"/>
                  <a:gd name="T45" fmla="*/ 1 h 645"/>
                  <a:gd name="T46" fmla="*/ 137 w 752"/>
                  <a:gd name="T47" fmla="*/ 37 h 645"/>
                  <a:gd name="T48" fmla="*/ 223 w 752"/>
                  <a:gd name="T49" fmla="*/ 67 h 645"/>
                  <a:gd name="T50" fmla="*/ 286 w 752"/>
                  <a:gd name="T51" fmla="*/ 95 h 645"/>
                  <a:gd name="T52" fmla="*/ 359 w 752"/>
                  <a:gd name="T53" fmla="*/ 131 h 645"/>
                  <a:gd name="T54" fmla="*/ 380 w 752"/>
                  <a:gd name="T55" fmla="*/ 211 h 645"/>
                  <a:gd name="T56" fmla="*/ 478 w 752"/>
                  <a:gd name="T57" fmla="*/ 257 h 645"/>
                  <a:gd name="T58" fmla="*/ 529 w 752"/>
                  <a:gd name="T59" fmla="*/ 315 h 645"/>
                  <a:gd name="T60" fmla="*/ 492 w 752"/>
                  <a:gd name="T61" fmla="*/ 360 h 645"/>
                  <a:gd name="T62" fmla="*/ 554 w 752"/>
                  <a:gd name="T63" fmla="*/ 423 h 645"/>
                  <a:gd name="T64" fmla="*/ 605 w 752"/>
                  <a:gd name="T65" fmla="*/ 506 h 645"/>
                  <a:gd name="T66" fmla="*/ 636 w 752"/>
                  <a:gd name="T67" fmla="*/ 547 h 645"/>
                  <a:gd name="T68" fmla="*/ 673 w 752"/>
                  <a:gd name="T69" fmla="*/ 583 h 645"/>
                  <a:gd name="T70" fmla="*/ 723 w 752"/>
                  <a:gd name="T71" fmla="*/ 614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2" h="645">
                    <a:moveTo>
                      <a:pt x="723" y="614"/>
                    </a:moveTo>
                    <a:cubicBezTo>
                      <a:pt x="732" y="621"/>
                      <a:pt x="746" y="626"/>
                      <a:pt x="739" y="635"/>
                    </a:cubicBezTo>
                    <a:cubicBezTo>
                      <a:pt x="732" y="645"/>
                      <a:pt x="708" y="642"/>
                      <a:pt x="700" y="637"/>
                    </a:cubicBezTo>
                    <a:cubicBezTo>
                      <a:pt x="693" y="631"/>
                      <a:pt x="703" y="617"/>
                      <a:pt x="695" y="615"/>
                    </a:cubicBezTo>
                    <a:cubicBezTo>
                      <a:pt x="687" y="614"/>
                      <a:pt x="663" y="615"/>
                      <a:pt x="652" y="610"/>
                    </a:cubicBezTo>
                    <a:cubicBezTo>
                      <a:pt x="641" y="605"/>
                      <a:pt x="619" y="594"/>
                      <a:pt x="605" y="599"/>
                    </a:cubicBezTo>
                    <a:cubicBezTo>
                      <a:pt x="592" y="605"/>
                      <a:pt x="573" y="597"/>
                      <a:pt x="563" y="595"/>
                    </a:cubicBezTo>
                    <a:cubicBezTo>
                      <a:pt x="554" y="592"/>
                      <a:pt x="530" y="606"/>
                      <a:pt x="510" y="583"/>
                    </a:cubicBezTo>
                    <a:cubicBezTo>
                      <a:pt x="490" y="559"/>
                      <a:pt x="468" y="516"/>
                      <a:pt x="450" y="513"/>
                    </a:cubicBezTo>
                    <a:cubicBezTo>
                      <a:pt x="433" y="510"/>
                      <a:pt x="413" y="489"/>
                      <a:pt x="411" y="471"/>
                    </a:cubicBezTo>
                    <a:cubicBezTo>
                      <a:pt x="410" y="454"/>
                      <a:pt x="406" y="429"/>
                      <a:pt x="391" y="428"/>
                    </a:cubicBezTo>
                    <a:cubicBezTo>
                      <a:pt x="377" y="427"/>
                      <a:pt x="346" y="428"/>
                      <a:pt x="338" y="415"/>
                    </a:cubicBezTo>
                    <a:cubicBezTo>
                      <a:pt x="330" y="402"/>
                      <a:pt x="330" y="379"/>
                      <a:pt x="323" y="384"/>
                    </a:cubicBezTo>
                    <a:cubicBezTo>
                      <a:pt x="317" y="390"/>
                      <a:pt x="299" y="394"/>
                      <a:pt x="295" y="389"/>
                    </a:cubicBezTo>
                    <a:cubicBezTo>
                      <a:pt x="291" y="383"/>
                      <a:pt x="262" y="368"/>
                      <a:pt x="262" y="368"/>
                    </a:cubicBezTo>
                    <a:cubicBezTo>
                      <a:pt x="262" y="368"/>
                      <a:pt x="254" y="379"/>
                      <a:pt x="260" y="385"/>
                    </a:cubicBezTo>
                    <a:cubicBezTo>
                      <a:pt x="266" y="391"/>
                      <a:pt x="272" y="401"/>
                      <a:pt x="266" y="400"/>
                    </a:cubicBezTo>
                    <a:cubicBezTo>
                      <a:pt x="259" y="399"/>
                      <a:pt x="251" y="393"/>
                      <a:pt x="250" y="397"/>
                    </a:cubicBezTo>
                    <a:cubicBezTo>
                      <a:pt x="250" y="401"/>
                      <a:pt x="246" y="407"/>
                      <a:pt x="243" y="403"/>
                    </a:cubicBezTo>
                    <a:cubicBezTo>
                      <a:pt x="240" y="399"/>
                      <a:pt x="206" y="364"/>
                      <a:pt x="207" y="371"/>
                    </a:cubicBezTo>
                    <a:cubicBezTo>
                      <a:pt x="208" y="378"/>
                      <a:pt x="225" y="394"/>
                      <a:pt x="220" y="401"/>
                    </a:cubicBezTo>
                    <a:cubicBezTo>
                      <a:pt x="215" y="408"/>
                      <a:pt x="209" y="417"/>
                      <a:pt x="210" y="423"/>
                    </a:cubicBezTo>
                    <a:cubicBezTo>
                      <a:pt x="211" y="430"/>
                      <a:pt x="212" y="440"/>
                      <a:pt x="208" y="436"/>
                    </a:cubicBezTo>
                    <a:cubicBezTo>
                      <a:pt x="203" y="431"/>
                      <a:pt x="184" y="409"/>
                      <a:pt x="181" y="416"/>
                    </a:cubicBezTo>
                    <a:cubicBezTo>
                      <a:pt x="178" y="422"/>
                      <a:pt x="206" y="445"/>
                      <a:pt x="200" y="448"/>
                    </a:cubicBezTo>
                    <a:cubicBezTo>
                      <a:pt x="193" y="451"/>
                      <a:pt x="173" y="452"/>
                      <a:pt x="161" y="453"/>
                    </a:cubicBezTo>
                    <a:cubicBezTo>
                      <a:pt x="149" y="453"/>
                      <a:pt x="127" y="458"/>
                      <a:pt x="124" y="453"/>
                    </a:cubicBezTo>
                    <a:cubicBezTo>
                      <a:pt x="120" y="448"/>
                      <a:pt x="116" y="445"/>
                      <a:pt x="107" y="442"/>
                    </a:cubicBezTo>
                    <a:cubicBezTo>
                      <a:pt x="98" y="440"/>
                      <a:pt x="95" y="440"/>
                      <a:pt x="93" y="429"/>
                    </a:cubicBezTo>
                    <a:cubicBezTo>
                      <a:pt x="90" y="418"/>
                      <a:pt x="91" y="413"/>
                      <a:pt x="85" y="409"/>
                    </a:cubicBezTo>
                    <a:cubicBezTo>
                      <a:pt x="79" y="405"/>
                      <a:pt x="69" y="404"/>
                      <a:pt x="64" y="395"/>
                    </a:cubicBezTo>
                    <a:cubicBezTo>
                      <a:pt x="59" y="386"/>
                      <a:pt x="51" y="380"/>
                      <a:pt x="51" y="380"/>
                    </a:cubicBezTo>
                    <a:cubicBezTo>
                      <a:pt x="51" y="380"/>
                      <a:pt x="54" y="394"/>
                      <a:pt x="60" y="399"/>
                    </a:cubicBezTo>
                    <a:cubicBezTo>
                      <a:pt x="67" y="404"/>
                      <a:pt x="82" y="413"/>
                      <a:pt x="83" y="420"/>
                    </a:cubicBezTo>
                    <a:cubicBezTo>
                      <a:pt x="84" y="426"/>
                      <a:pt x="82" y="444"/>
                      <a:pt x="92" y="448"/>
                    </a:cubicBezTo>
                    <a:cubicBezTo>
                      <a:pt x="102" y="452"/>
                      <a:pt x="112" y="458"/>
                      <a:pt x="132" y="462"/>
                    </a:cubicBezTo>
                    <a:cubicBezTo>
                      <a:pt x="151" y="466"/>
                      <a:pt x="185" y="477"/>
                      <a:pt x="185" y="490"/>
                    </a:cubicBezTo>
                    <a:cubicBezTo>
                      <a:pt x="184" y="503"/>
                      <a:pt x="186" y="516"/>
                      <a:pt x="166" y="520"/>
                    </a:cubicBezTo>
                    <a:cubicBezTo>
                      <a:pt x="146" y="524"/>
                      <a:pt x="120" y="545"/>
                      <a:pt x="113" y="537"/>
                    </a:cubicBezTo>
                    <a:cubicBezTo>
                      <a:pt x="107" y="529"/>
                      <a:pt x="105" y="518"/>
                      <a:pt x="95" y="516"/>
                    </a:cubicBezTo>
                    <a:cubicBezTo>
                      <a:pt x="86" y="515"/>
                      <a:pt x="31" y="519"/>
                      <a:pt x="0" y="513"/>
                    </a:cubicBezTo>
                    <a:lnTo>
                      <a:pt x="0" y="511"/>
                    </a:lnTo>
                    <a:lnTo>
                      <a:pt x="16" y="1"/>
                    </a:lnTo>
                    <a:lnTo>
                      <a:pt x="21" y="1"/>
                    </a:lnTo>
                    <a:lnTo>
                      <a:pt x="21" y="1"/>
                    </a:lnTo>
                    <a:cubicBezTo>
                      <a:pt x="27" y="0"/>
                      <a:pt x="40" y="0"/>
                      <a:pt x="44" y="1"/>
                    </a:cubicBezTo>
                    <a:cubicBezTo>
                      <a:pt x="51" y="2"/>
                      <a:pt x="103" y="35"/>
                      <a:pt x="113" y="28"/>
                    </a:cubicBezTo>
                    <a:cubicBezTo>
                      <a:pt x="122" y="21"/>
                      <a:pt x="130" y="36"/>
                      <a:pt x="137" y="37"/>
                    </a:cubicBezTo>
                    <a:cubicBezTo>
                      <a:pt x="143" y="39"/>
                      <a:pt x="175" y="42"/>
                      <a:pt x="183" y="48"/>
                    </a:cubicBezTo>
                    <a:cubicBezTo>
                      <a:pt x="191" y="53"/>
                      <a:pt x="217" y="67"/>
                      <a:pt x="223" y="67"/>
                    </a:cubicBezTo>
                    <a:cubicBezTo>
                      <a:pt x="230" y="67"/>
                      <a:pt x="242" y="80"/>
                      <a:pt x="255" y="83"/>
                    </a:cubicBezTo>
                    <a:cubicBezTo>
                      <a:pt x="269" y="85"/>
                      <a:pt x="286" y="95"/>
                      <a:pt x="286" y="95"/>
                    </a:cubicBezTo>
                    <a:cubicBezTo>
                      <a:pt x="286" y="95"/>
                      <a:pt x="327" y="130"/>
                      <a:pt x="334" y="131"/>
                    </a:cubicBezTo>
                    <a:cubicBezTo>
                      <a:pt x="341" y="131"/>
                      <a:pt x="357" y="120"/>
                      <a:pt x="359" y="131"/>
                    </a:cubicBezTo>
                    <a:cubicBezTo>
                      <a:pt x="362" y="141"/>
                      <a:pt x="398" y="166"/>
                      <a:pt x="391" y="176"/>
                    </a:cubicBezTo>
                    <a:cubicBezTo>
                      <a:pt x="385" y="187"/>
                      <a:pt x="368" y="203"/>
                      <a:pt x="380" y="211"/>
                    </a:cubicBezTo>
                    <a:cubicBezTo>
                      <a:pt x="392" y="219"/>
                      <a:pt x="432" y="220"/>
                      <a:pt x="441" y="231"/>
                    </a:cubicBezTo>
                    <a:cubicBezTo>
                      <a:pt x="450" y="243"/>
                      <a:pt x="460" y="253"/>
                      <a:pt x="478" y="257"/>
                    </a:cubicBezTo>
                    <a:cubicBezTo>
                      <a:pt x="497" y="260"/>
                      <a:pt x="510" y="256"/>
                      <a:pt x="520" y="268"/>
                    </a:cubicBezTo>
                    <a:cubicBezTo>
                      <a:pt x="529" y="279"/>
                      <a:pt x="547" y="298"/>
                      <a:pt x="529" y="315"/>
                    </a:cubicBezTo>
                    <a:cubicBezTo>
                      <a:pt x="512" y="333"/>
                      <a:pt x="463" y="317"/>
                      <a:pt x="471" y="335"/>
                    </a:cubicBezTo>
                    <a:cubicBezTo>
                      <a:pt x="476" y="347"/>
                      <a:pt x="491" y="351"/>
                      <a:pt x="492" y="360"/>
                    </a:cubicBezTo>
                    <a:cubicBezTo>
                      <a:pt x="494" y="369"/>
                      <a:pt x="508" y="403"/>
                      <a:pt x="523" y="408"/>
                    </a:cubicBezTo>
                    <a:cubicBezTo>
                      <a:pt x="538" y="414"/>
                      <a:pt x="549" y="410"/>
                      <a:pt x="554" y="423"/>
                    </a:cubicBezTo>
                    <a:cubicBezTo>
                      <a:pt x="558" y="435"/>
                      <a:pt x="565" y="468"/>
                      <a:pt x="577" y="471"/>
                    </a:cubicBezTo>
                    <a:cubicBezTo>
                      <a:pt x="589" y="474"/>
                      <a:pt x="593" y="503"/>
                      <a:pt x="605" y="506"/>
                    </a:cubicBezTo>
                    <a:cubicBezTo>
                      <a:pt x="617" y="508"/>
                      <a:pt x="648" y="496"/>
                      <a:pt x="647" y="507"/>
                    </a:cubicBezTo>
                    <a:cubicBezTo>
                      <a:pt x="645" y="518"/>
                      <a:pt x="621" y="528"/>
                      <a:pt x="636" y="547"/>
                    </a:cubicBezTo>
                    <a:cubicBezTo>
                      <a:pt x="651" y="566"/>
                      <a:pt x="703" y="551"/>
                      <a:pt x="705" y="566"/>
                    </a:cubicBezTo>
                    <a:cubicBezTo>
                      <a:pt x="705" y="572"/>
                      <a:pt x="665" y="572"/>
                      <a:pt x="673" y="583"/>
                    </a:cubicBezTo>
                    <a:cubicBezTo>
                      <a:pt x="686" y="599"/>
                      <a:pt x="751" y="588"/>
                      <a:pt x="752" y="605"/>
                    </a:cubicBezTo>
                    <a:cubicBezTo>
                      <a:pt x="752" y="612"/>
                      <a:pt x="714" y="607"/>
                      <a:pt x="723" y="6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547">
                <a:extLst>
                  <a:ext uri="{FF2B5EF4-FFF2-40B4-BE49-F238E27FC236}">
                    <a16:creationId xmlns:a16="http://schemas.microsoft.com/office/drawing/2014/main" id="{E42F2C33-6F0F-4C06-B6C8-7BF8E3AE7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4" y="2844"/>
                <a:ext cx="3" cy="4"/>
              </a:xfrm>
              <a:custGeom>
                <a:avLst/>
                <a:gdLst>
                  <a:gd name="T0" fmla="*/ 6 w 13"/>
                  <a:gd name="T1" fmla="*/ 2 h 16"/>
                  <a:gd name="T2" fmla="*/ 3 w 13"/>
                  <a:gd name="T3" fmla="*/ 9 h 16"/>
                  <a:gd name="T4" fmla="*/ 13 w 13"/>
                  <a:gd name="T5" fmla="*/ 12 h 16"/>
                  <a:gd name="T6" fmla="*/ 6 w 13"/>
                  <a:gd name="T7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6">
                    <a:moveTo>
                      <a:pt x="6" y="2"/>
                    </a:moveTo>
                    <a:cubicBezTo>
                      <a:pt x="1" y="3"/>
                      <a:pt x="0" y="6"/>
                      <a:pt x="3" y="9"/>
                    </a:cubicBezTo>
                    <a:cubicBezTo>
                      <a:pt x="6" y="13"/>
                      <a:pt x="13" y="16"/>
                      <a:pt x="13" y="12"/>
                    </a:cubicBezTo>
                    <a:cubicBezTo>
                      <a:pt x="13" y="12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548">
                <a:extLst>
                  <a:ext uri="{FF2B5EF4-FFF2-40B4-BE49-F238E27FC236}">
                    <a16:creationId xmlns:a16="http://schemas.microsoft.com/office/drawing/2014/main" id="{2E4308B3-D272-4DC6-9EA0-2F50896C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1" y="2849"/>
                <a:ext cx="3" cy="6"/>
              </a:xfrm>
              <a:custGeom>
                <a:avLst/>
                <a:gdLst>
                  <a:gd name="T0" fmla="*/ 9 w 14"/>
                  <a:gd name="T1" fmla="*/ 3 h 26"/>
                  <a:gd name="T2" fmla="*/ 3 w 14"/>
                  <a:gd name="T3" fmla="*/ 15 h 26"/>
                  <a:gd name="T4" fmla="*/ 14 w 14"/>
                  <a:gd name="T5" fmla="*/ 19 h 26"/>
                  <a:gd name="T6" fmla="*/ 9 w 14"/>
                  <a:gd name="T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6">
                    <a:moveTo>
                      <a:pt x="9" y="3"/>
                    </a:moveTo>
                    <a:cubicBezTo>
                      <a:pt x="5" y="6"/>
                      <a:pt x="0" y="9"/>
                      <a:pt x="3" y="15"/>
                    </a:cubicBezTo>
                    <a:cubicBezTo>
                      <a:pt x="6" y="21"/>
                      <a:pt x="12" y="26"/>
                      <a:pt x="14" y="19"/>
                    </a:cubicBezTo>
                    <a:cubicBezTo>
                      <a:pt x="14" y="18"/>
                      <a:pt x="14" y="0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549">
                <a:extLst>
                  <a:ext uri="{FF2B5EF4-FFF2-40B4-BE49-F238E27FC236}">
                    <a16:creationId xmlns:a16="http://schemas.microsoft.com/office/drawing/2014/main" id="{3693F8A5-CFC1-4D02-B80B-5D566436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0" y="2858"/>
                <a:ext cx="3" cy="5"/>
              </a:xfrm>
              <a:custGeom>
                <a:avLst/>
                <a:gdLst>
                  <a:gd name="T0" fmla="*/ 2 w 16"/>
                  <a:gd name="T1" fmla="*/ 5 h 25"/>
                  <a:gd name="T2" fmla="*/ 14 w 16"/>
                  <a:gd name="T3" fmla="*/ 11 h 25"/>
                  <a:gd name="T4" fmla="*/ 2 w 16"/>
                  <a:gd name="T5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2" y="5"/>
                    </a:moveTo>
                    <a:cubicBezTo>
                      <a:pt x="0" y="9"/>
                      <a:pt x="16" y="25"/>
                      <a:pt x="14" y="11"/>
                    </a:cubicBezTo>
                    <a:cubicBezTo>
                      <a:pt x="14" y="11"/>
                      <a:pt x="4" y="0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550">
                <a:extLst>
                  <a:ext uri="{FF2B5EF4-FFF2-40B4-BE49-F238E27FC236}">
                    <a16:creationId xmlns:a16="http://schemas.microsoft.com/office/drawing/2014/main" id="{7E57FE94-1B20-44BE-A64B-92B769C43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" y="2739"/>
                <a:ext cx="16" cy="9"/>
              </a:xfrm>
              <a:custGeom>
                <a:avLst/>
                <a:gdLst>
                  <a:gd name="T0" fmla="*/ 16 w 71"/>
                  <a:gd name="T1" fmla="*/ 28 h 38"/>
                  <a:gd name="T2" fmla="*/ 37 w 71"/>
                  <a:gd name="T3" fmla="*/ 33 h 38"/>
                  <a:gd name="T4" fmla="*/ 51 w 71"/>
                  <a:gd name="T5" fmla="*/ 23 h 38"/>
                  <a:gd name="T6" fmla="*/ 62 w 71"/>
                  <a:gd name="T7" fmla="*/ 12 h 38"/>
                  <a:gd name="T8" fmla="*/ 24 w 71"/>
                  <a:gd name="T9" fmla="*/ 7 h 38"/>
                  <a:gd name="T10" fmla="*/ 2 w 71"/>
                  <a:gd name="T11" fmla="*/ 11 h 38"/>
                  <a:gd name="T12" fmla="*/ 16 w 71"/>
                  <a:gd name="T13" fmla="*/ 2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38">
                    <a:moveTo>
                      <a:pt x="16" y="28"/>
                    </a:moveTo>
                    <a:cubicBezTo>
                      <a:pt x="22" y="30"/>
                      <a:pt x="22" y="38"/>
                      <a:pt x="37" y="33"/>
                    </a:cubicBezTo>
                    <a:cubicBezTo>
                      <a:pt x="37" y="33"/>
                      <a:pt x="45" y="24"/>
                      <a:pt x="51" y="23"/>
                    </a:cubicBezTo>
                    <a:cubicBezTo>
                      <a:pt x="57" y="22"/>
                      <a:pt x="71" y="15"/>
                      <a:pt x="62" y="12"/>
                    </a:cubicBezTo>
                    <a:cubicBezTo>
                      <a:pt x="52" y="8"/>
                      <a:pt x="31" y="5"/>
                      <a:pt x="24" y="7"/>
                    </a:cubicBezTo>
                    <a:cubicBezTo>
                      <a:pt x="18" y="9"/>
                      <a:pt x="0" y="0"/>
                      <a:pt x="2" y="11"/>
                    </a:cubicBezTo>
                    <a:cubicBezTo>
                      <a:pt x="5" y="21"/>
                      <a:pt x="11" y="25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551">
                <a:extLst>
                  <a:ext uri="{FF2B5EF4-FFF2-40B4-BE49-F238E27FC236}">
                    <a16:creationId xmlns:a16="http://schemas.microsoft.com/office/drawing/2014/main" id="{1D7BFA7E-8E5B-4B64-9224-DD41B8599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2726"/>
                <a:ext cx="7" cy="8"/>
              </a:xfrm>
              <a:custGeom>
                <a:avLst/>
                <a:gdLst>
                  <a:gd name="T0" fmla="*/ 30 w 30"/>
                  <a:gd name="T1" fmla="*/ 22 h 34"/>
                  <a:gd name="T2" fmla="*/ 16 w 30"/>
                  <a:gd name="T3" fmla="*/ 2 h 34"/>
                  <a:gd name="T4" fmla="*/ 4 w 30"/>
                  <a:gd name="T5" fmla="*/ 12 h 34"/>
                  <a:gd name="T6" fmla="*/ 30 w 30"/>
                  <a:gd name="T7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34">
                    <a:moveTo>
                      <a:pt x="30" y="22"/>
                    </a:moveTo>
                    <a:cubicBezTo>
                      <a:pt x="30" y="21"/>
                      <a:pt x="26" y="0"/>
                      <a:pt x="16" y="2"/>
                    </a:cubicBezTo>
                    <a:cubicBezTo>
                      <a:pt x="6" y="5"/>
                      <a:pt x="0" y="5"/>
                      <a:pt x="4" y="12"/>
                    </a:cubicBezTo>
                    <a:cubicBezTo>
                      <a:pt x="7" y="19"/>
                      <a:pt x="28" y="34"/>
                      <a:pt x="3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552">
                <a:extLst>
                  <a:ext uri="{FF2B5EF4-FFF2-40B4-BE49-F238E27FC236}">
                    <a16:creationId xmlns:a16="http://schemas.microsoft.com/office/drawing/2014/main" id="{B4679421-6504-4422-9413-9025B7383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" y="2874"/>
                <a:ext cx="10" cy="7"/>
              </a:xfrm>
              <a:custGeom>
                <a:avLst/>
                <a:gdLst>
                  <a:gd name="T0" fmla="*/ 44 w 46"/>
                  <a:gd name="T1" fmla="*/ 1 h 31"/>
                  <a:gd name="T2" fmla="*/ 0 w 46"/>
                  <a:gd name="T3" fmla="*/ 16 h 31"/>
                  <a:gd name="T4" fmla="*/ 1 w 46"/>
                  <a:gd name="T5" fmla="*/ 16 h 31"/>
                  <a:gd name="T6" fmla="*/ 6 w 46"/>
                  <a:gd name="T7" fmla="*/ 26 h 31"/>
                  <a:gd name="T8" fmla="*/ 20 w 46"/>
                  <a:gd name="T9" fmla="*/ 26 h 31"/>
                  <a:gd name="T10" fmla="*/ 30 w 46"/>
                  <a:gd name="T11" fmla="*/ 18 h 31"/>
                  <a:gd name="T12" fmla="*/ 41 w 46"/>
                  <a:gd name="T13" fmla="*/ 21 h 31"/>
                  <a:gd name="T14" fmla="*/ 44 w 46"/>
                  <a:gd name="T1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31">
                    <a:moveTo>
                      <a:pt x="44" y="1"/>
                    </a:moveTo>
                    <a:cubicBezTo>
                      <a:pt x="34" y="0"/>
                      <a:pt x="12" y="0"/>
                      <a:pt x="0" y="16"/>
                    </a:cubicBezTo>
                    <a:lnTo>
                      <a:pt x="1" y="16"/>
                    </a:lnTo>
                    <a:cubicBezTo>
                      <a:pt x="6" y="14"/>
                      <a:pt x="6" y="21"/>
                      <a:pt x="6" y="26"/>
                    </a:cubicBezTo>
                    <a:cubicBezTo>
                      <a:pt x="8" y="31"/>
                      <a:pt x="16" y="25"/>
                      <a:pt x="20" y="26"/>
                    </a:cubicBezTo>
                    <a:cubicBezTo>
                      <a:pt x="26" y="26"/>
                      <a:pt x="28" y="22"/>
                      <a:pt x="30" y="18"/>
                    </a:cubicBezTo>
                    <a:cubicBezTo>
                      <a:pt x="32" y="13"/>
                      <a:pt x="37" y="19"/>
                      <a:pt x="41" y="21"/>
                    </a:cubicBezTo>
                    <a:cubicBezTo>
                      <a:pt x="46" y="22"/>
                      <a:pt x="44" y="3"/>
                      <a:pt x="4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553">
                <a:extLst>
                  <a:ext uri="{FF2B5EF4-FFF2-40B4-BE49-F238E27FC236}">
                    <a16:creationId xmlns:a16="http://schemas.microsoft.com/office/drawing/2014/main" id="{4BD589BD-864B-4681-9ABD-53C77BDC2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4" y="2862"/>
                <a:ext cx="45" cy="18"/>
              </a:xfrm>
              <a:custGeom>
                <a:avLst/>
                <a:gdLst>
                  <a:gd name="T0" fmla="*/ 187 w 196"/>
                  <a:gd name="T1" fmla="*/ 0 h 78"/>
                  <a:gd name="T2" fmla="*/ 133 w 196"/>
                  <a:gd name="T3" fmla="*/ 7 h 78"/>
                  <a:gd name="T4" fmla="*/ 88 w 196"/>
                  <a:gd name="T5" fmla="*/ 11 h 78"/>
                  <a:gd name="T6" fmla="*/ 44 w 196"/>
                  <a:gd name="T7" fmla="*/ 12 h 78"/>
                  <a:gd name="T8" fmla="*/ 17 w 196"/>
                  <a:gd name="T9" fmla="*/ 38 h 78"/>
                  <a:gd name="T10" fmla="*/ 0 w 196"/>
                  <a:gd name="T11" fmla="*/ 44 h 78"/>
                  <a:gd name="T12" fmla="*/ 7 w 196"/>
                  <a:gd name="T13" fmla="*/ 42 h 78"/>
                  <a:gd name="T14" fmla="*/ 36 w 196"/>
                  <a:gd name="T15" fmla="*/ 75 h 78"/>
                  <a:gd name="T16" fmla="*/ 37 w 196"/>
                  <a:gd name="T17" fmla="*/ 78 h 78"/>
                  <a:gd name="T18" fmla="*/ 48 w 196"/>
                  <a:gd name="T19" fmla="*/ 73 h 78"/>
                  <a:gd name="T20" fmla="*/ 69 w 196"/>
                  <a:gd name="T21" fmla="*/ 59 h 78"/>
                  <a:gd name="T22" fmla="*/ 120 w 196"/>
                  <a:gd name="T23" fmla="*/ 52 h 78"/>
                  <a:gd name="T24" fmla="*/ 158 w 196"/>
                  <a:gd name="T25" fmla="*/ 35 h 78"/>
                  <a:gd name="T26" fmla="*/ 182 w 196"/>
                  <a:gd name="T27" fmla="*/ 19 h 78"/>
                  <a:gd name="T28" fmla="*/ 187 w 196"/>
                  <a:gd name="T2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6" h="78">
                    <a:moveTo>
                      <a:pt x="187" y="0"/>
                    </a:moveTo>
                    <a:cubicBezTo>
                      <a:pt x="178" y="0"/>
                      <a:pt x="144" y="8"/>
                      <a:pt x="133" y="7"/>
                    </a:cubicBezTo>
                    <a:cubicBezTo>
                      <a:pt x="123" y="7"/>
                      <a:pt x="108" y="10"/>
                      <a:pt x="88" y="11"/>
                    </a:cubicBezTo>
                    <a:cubicBezTo>
                      <a:pt x="69" y="12"/>
                      <a:pt x="52" y="5"/>
                      <a:pt x="44" y="12"/>
                    </a:cubicBezTo>
                    <a:cubicBezTo>
                      <a:pt x="37" y="18"/>
                      <a:pt x="24" y="36"/>
                      <a:pt x="17" y="38"/>
                    </a:cubicBezTo>
                    <a:cubicBezTo>
                      <a:pt x="10" y="39"/>
                      <a:pt x="1" y="44"/>
                      <a:pt x="0" y="44"/>
                    </a:cubicBezTo>
                    <a:cubicBezTo>
                      <a:pt x="4" y="43"/>
                      <a:pt x="7" y="42"/>
                      <a:pt x="7" y="42"/>
                    </a:cubicBezTo>
                    <a:lnTo>
                      <a:pt x="36" y="75"/>
                    </a:lnTo>
                    <a:lnTo>
                      <a:pt x="37" y="78"/>
                    </a:lnTo>
                    <a:cubicBezTo>
                      <a:pt x="40" y="78"/>
                      <a:pt x="45" y="77"/>
                      <a:pt x="48" y="73"/>
                    </a:cubicBezTo>
                    <a:cubicBezTo>
                      <a:pt x="53" y="67"/>
                      <a:pt x="59" y="57"/>
                      <a:pt x="69" y="59"/>
                    </a:cubicBezTo>
                    <a:cubicBezTo>
                      <a:pt x="79" y="60"/>
                      <a:pt x="113" y="56"/>
                      <a:pt x="120" y="52"/>
                    </a:cubicBezTo>
                    <a:cubicBezTo>
                      <a:pt x="127" y="48"/>
                      <a:pt x="151" y="37"/>
                      <a:pt x="158" y="35"/>
                    </a:cubicBezTo>
                    <a:cubicBezTo>
                      <a:pt x="165" y="32"/>
                      <a:pt x="176" y="21"/>
                      <a:pt x="182" y="19"/>
                    </a:cubicBezTo>
                    <a:cubicBezTo>
                      <a:pt x="189" y="16"/>
                      <a:pt x="196" y="1"/>
                      <a:pt x="1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554">
                <a:extLst>
                  <a:ext uri="{FF2B5EF4-FFF2-40B4-BE49-F238E27FC236}">
                    <a16:creationId xmlns:a16="http://schemas.microsoft.com/office/drawing/2014/main" id="{C2C23B0B-D3D9-49A2-9193-B787208BF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3" y="2653"/>
                <a:ext cx="10" cy="8"/>
              </a:xfrm>
              <a:custGeom>
                <a:avLst/>
                <a:gdLst>
                  <a:gd name="T0" fmla="*/ 23 w 45"/>
                  <a:gd name="T1" fmla="*/ 5 h 36"/>
                  <a:gd name="T2" fmla="*/ 10 w 45"/>
                  <a:gd name="T3" fmla="*/ 22 h 36"/>
                  <a:gd name="T4" fmla="*/ 41 w 45"/>
                  <a:gd name="T5" fmla="*/ 27 h 36"/>
                  <a:gd name="T6" fmla="*/ 23 w 45"/>
                  <a:gd name="T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36">
                    <a:moveTo>
                      <a:pt x="23" y="5"/>
                    </a:moveTo>
                    <a:cubicBezTo>
                      <a:pt x="15" y="9"/>
                      <a:pt x="0" y="15"/>
                      <a:pt x="10" y="22"/>
                    </a:cubicBezTo>
                    <a:cubicBezTo>
                      <a:pt x="20" y="29"/>
                      <a:pt x="45" y="36"/>
                      <a:pt x="41" y="27"/>
                    </a:cubicBezTo>
                    <a:cubicBezTo>
                      <a:pt x="40" y="25"/>
                      <a:pt x="32" y="0"/>
                      <a:pt x="2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555">
                <a:extLst>
                  <a:ext uri="{FF2B5EF4-FFF2-40B4-BE49-F238E27FC236}">
                    <a16:creationId xmlns:a16="http://schemas.microsoft.com/office/drawing/2014/main" id="{27F0D5D4-3334-4238-BBC7-BE335EEE0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" y="2680"/>
                <a:ext cx="17" cy="18"/>
              </a:xfrm>
              <a:custGeom>
                <a:avLst/>
                <a:gdLst>
                  <a:gd name="T0" fmla="*/ 65 w 73"/>
                  <a:gd name="T1" fmla="*/ 35 h 78"/>
                  <a:gd name="T2" fmla="*/ 46 w 73"/>
                  <a:gd name="T3" fmla="*/ 22 h 78"/>
                  <a:gd name="T4" fmla="*/ 32 w 73"/>
                  <a:gd name="T5" fmla="*/ 2 h 78"/>
                  <a:gd name="T6" fmla="*/ 15 w 73"/>
                  <a:gd name="T7" fmla="*/ 10 h 78"/>
                  <a:gd name="T8" fmla="*/ 6 w 73"/>
                  <a:gd name="T9" fmla="*/ 14 h 78"/>
                  <a:gd name="T10" fmla="*/ 22 w 73"/>
                  <a:gd name="T11" fmla="*/ 31 h 78"/>
                  <a:gd name="T12" fmla="*/ 28 w 73"/>
                  <a:gd name="T13" fmla="*/ 48 h 78"/>
                  <a:gd name="T14" fmla="*/ 41 w 73"/>
                  <a:gd name="T15" fmla="*/ 55 h 78"/>
                  <a:gd name="T16" fmla="*/ 56 w 73"/>
                  <a:gd name="T17" fmla="*/ 74 h 78"/>
                  <a:gd name="T18" fmla="*/ 62 w 73"/>
                  <a:gd name="T19" fmla="*/ 55 h 78"/>
                  <a:gd name="T20" fmla="*/ 65 w 73"/>
                  <a:gd name="T21" fmla="*/ 3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8">
                    <a:moveTo>
                      <a:pt x="65" y="35"/>
                    </a:moveTo>
                    <a:cubicBezTo>
                      <a:pt x="56" y="31"/>
                      <a:pt x="49" y="31"/>
                      <a:pt x="46" y="22"/>
                    </a:cubicBezTo>
                    <a:cubicBezTo>
                      <a:pt x="43" y="12"/>
                      <a:pt x="38" y="0"/>
                      <a:pt x="32" y="2"/>
                    </a:cubicBezTo>
                    <a:cubicBezTo>
                      <a:pt x="26" y="4"/>
                      <a:pt x="19" y="10"/>
                      <a:pt x="15" y="10"/>
                    </a:cubicBezTo>
                    <a:cubicBezTo>
                      <a:pt x="11" y="10"/>
                      <a:pt x="0" y="9"/>
                      <a:pt x="6" y="14"/>
                    </a:cubicBezTo>
                    <a:cubicBezTo>
                      <a:pt x="12" y="18"/>
                      <a:pt x="20" y="23"/>
                      <a:pt x="22" y="31"/>
                    </a:cubicBezTo>
                    <a:cubicBezTo>
                      <a:pt x="24" y="39"/>
                      <a:pt x="22" y="47"/>
                      <a:pt x="28" y="48"/>
                    </a:cubicBezTo>
                    <a:cubicBezTo>
                      <a:pt x="34" y="49"/>
                      <a:pt x="37" y="46"/>
                      <a:pt x="41" y="55"/>
                    </a:cubicBezTo>
                    <a:cubicBezTo>
                      <a:pt x="44" y="65"/>
                      <a:pt x="53" y="78"/>
                      <a:pt x="56" y="74"/>
                    </a:cubicBezTo>
                    <a:cubicBezTo>
                      <a:pt x="60" y="70"/>
                      <a:pt x="59" y="60"/>
                      <a:pt x="62" y="55"/>
                    </a:cubicBezTo>
                    <a:cubicBezTo>
                      <a:pt x="62" y="55"/>
                      <a:pt x="73" y="39"/>
                      <a:pt x="6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556">
                <a:extLst>
                  <a:ext uri="{FF2B5EF4-FFF2-40B4-BE49-F238E27FC236}">
                    <a16:creationId xmlns:a16="http://schemas.microsoft.com/office/drawing/2014/main" id="{CF044EDB-67FB-42E6-9CAF-4C839DBA7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8" y="2669"/>
                <a:ext cx="9" cy="10"/>
              </a:xfrm>
              <a:custGeom>
                <a:avLst/>
                <a:gdLst>
                  <a:gd name="T0" fmla="*/ 11 w 42"/>
                  <a:gd name="T1" fmla="*/ 29 h 42"/>
                  <a:gd name="T2" fmla="*/ 32 w 42"/>
                  <a:gd name="T3" fmla="*/ 29 h 42"/>
                  <a:gd name="T4" fmla="*/ 32 w 42"/>
                  <a:gd name="T5" fmla="*/ 2 h 42"/>
                  <a:gd name="T6" fmla="*/ 11 w 42"/>
                  <a:gd name="T7" fmla="*/ 9 h 42"/>
                  <a:gd name="T8" fmla="*/ 2 w 42"/>
                  <a:gd name="T9" fmla="*/ 12 h 42"/>
                  <a:gd name="T10" fmla="*/ 11 w 42"/>
                  <a:gd name="T11" fmla="*/ 2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2">
                    <a:moveTo>
                      <a:pt x="11" y="29"/>
                    </a:moveTo>
                    <a:cubicBezTo>
                      <a:pt x="12" y="30"/>
                      <a:pt x="21" y="42"/>
                      <a:pt x="32" y="29"/>
                    </a:cubicBezTo>
                    <a:cubicBezTo>
                      <a:pt x="42" y="17"/>
                      <a:pt x="42" y="4"/>
                      <a:pt x="32" y="2"/>
                    </a:cubicBezTo>
                    <a:cubicBezTo>
                      <a:pt x="22" y="0"/>
                      <a:pt x="14" y="9"/>
                      <a:pt x="11" y="9"/>
                    </a:cubicBezTo>
                    <a:cubicBezTo>
                      <a:pt x="7" y="10"/>
                      <a:pt x="0" y="6"/>
                      <a:pt x="2" y="12"/>
                    </a:cubicBezTo>
                    <a:cubicBezTo>
                      <a:pt x="5" y="19"/>
                      <a:pt x="3" y="24"/>
                      <a:pt x="11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557">
                <a:extLst>
                  <a:ext uri="{FF2B5EF4-FFF2-40B4-BE49-F238E27FC236}">
                    <a16:creationId xmlns:a16="http://schemas.microsoft.com/office/drawing/2014/main" id="{C2ED96BE-CCBE-4EA8-8574-297B7042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" y="2679"/>
                <a:ext cx="8" cy="11"/>
              </a:xfrm>
              <a:custGeom>
                <a:avLst/>
                <a:gdLst>
                  <a:gd name="T0" fmla="*/ 24 w 36"/>
                  <a:gd name="T1" fmla="*/ 42 h 48"/>
                  <a:gd name="T2" fmla="*/ 31 w 36"/>
                  <a:gd name="T3" fmla="*/ 19 h 48"/>
                  <a:gd name="T4" fmla="*/ 0 w 36"/>
                  <a:gd name="T5" fmla="*/ 5 h 48"/>
                  <a:gd name="T6" fmla="*/ 24 w 36"/>
                  <a:gd name="T7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48">
                    <a:moveTo>
                      <a:pt x="24" y="42"/>
                    </a:moveTo>
                    <a:cubicBezTo>
                      <a:pt x="24" y="42"/>
                      <a:pt x="36" y="26"/>
                      <a:pt x="31" y="19"/>
                    </a:cubicBezTo>
                    <a:cubicBezTo>
                      <a:pt x="26" y="13"/>
                      <a:pt x="0" y="0"/>
                      <a:pt x="0" y="5"/>
                    </a:cubicBezTo>
                    <a:cubicBezTo>
                      <a:pt x="0" y="9"/>
                      <a:pt x="14" y="48"/>
                      <a:pt x="2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558">
                <a:extLst>
                  <a:ext uri="{FF2B5EF4-FFF2-40B4-BE49-F238E27FC236}">
                    <a16:creationId xmlns:a16="http://schemas.microsoft.com/office/drawing/2014/main" id="{1F98E891-08F0-474C-B7E8-90FF58E7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686"/>
                <a:ext cx="12" cy="11"/>
              </a:xfrm>
              <a:custGeom>
                <a:avLst/>
                <a:gdLst>
                  <a:gd name="T0" fmla="*/ 21 w 55"/>
                  <a:gd name="T1" fmla="*/ 37 h 49"/>
                  <a:gd name="T2" fmla="*/ 43 w 55"/>
                  <a:gd name="T3" fmla="*/ 45 h 49"/>
                  <a:gd name="T4" fmla="*/ 43 w 55"/>
                  <a:gd name="T5" fmla="*/ 13 h 49"/>
                  <a:gd name="T6" fmla="*/ 14 w 55"/>
                  <a:gd name="T7" fmla="*/ 2 h 49"/>
                  <a:gd name="T8" fmla="*/ 0 w 55"/>
                  <a:gd name="T9" fmla="*/ 29 h 49"/>
                  <a:gd name="T10" fmla="*/ 21 w 55"/>
                  <a:gd name="T1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49">
                    <a:moveTo>
                      <a:pt x="21" y="37"/>
                    </a:moveTo>
                    <a:cubicBezTo>
                      <a:pt x="29" y="36"/>
                      <a:pt x="32" y="42"/>
                      <a:pt x="43" y="45"/>
                    </a:cubicBezTo>
                    <a:cubicBezTo>
                      <a:pt x="55" y="49"/>
                      <a:pt x="53" y="26"/>
                      <a:pt x="43" y="13"/>
                    </a:cubicBezTo>
                    <a:cubicBezTo>
                      <a:pt x="34" y="0"/>
                      <a:pt x="14" y="2"/>
                      <a:pt x="14" y="2"/>
                    </a:cubicBezTo>
                    <a:cubicBezTo>
                      <a:pt x="2" y="1"/>
                      <a:pt x="0" y="22"/>
                      <a:pt x="0" y="29"/>
                    </a:cubicBezTo>
                    <a:cubicBezTo>
                      <a:pt x="0" y="36"/>
                      <a:pt x="14" y="38"/>
                      <a:pt x="2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559">
                <a:extLst>
                  <a:ext uri="{FF2B5EF4-FFF2-40B4-BE49-F238E27FC236}">
                    <a16:creationId xmlns:a16="http://schemas.microsoft.com/office/drawing/2014/main" id="{F93DF464-3F6D-4B43-B8FB-E5067D62C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" y="2684"/>
                <a:ext cx="9" cy="7"/>
              </a:xfrm>
              <a:custGeom>
                <a:avLst/>
                <a:gdLst>
                  <a:gd name="T0" fmla="*/ 23 w 37"/>
                  <a:gd name="T1" fmla="*/ 24 h 32"/>
                  <a:gd name="T2" fmla="*/ 29 w 37"/>
                  <a:gd name="T3" fmla="*/ 0 h 32"/>
                  <a:gd name="T4" fmla="*/ 6 w 37"/>
                  <a:gd name="T5" fmla="*/ 18 h 32"/>
                  <a:gd name="T6" fmla="*/ 23 w 37"/>
                  <a:gd name="T7" fmla="*/ 2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2">
                    <a:moveTo>
                      <a:pt x="23" y="24"/>
                    </a:moveTo>
                    <a:cubicBezTo>
                      <a:pt x="23" y="24"/>
                      <a:pt x="37" y="0"/>
                      <a:pt x="29" y="0"/>
                    </a:cubicBezTo>
                    <a:cubicBezTo>
                      <a:pt x="21" y="0"/>
                      <a:pt x="0" y="13"/>
                      <a:pt x="6" y="18"/>
                    </a:cubicBezTo>
                    <a:cubicBezTo>
                      <a:pt x="13" y="22"/>
                      <a:pt x="19" y="32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560">
                <a:extLst>
                  <a:ext uri="{FF2B5EF4-FFF2-40B4-BE49-F238E27FC236}">
                    <a16:creationId xmlns:a16="http://schemas.microsoft.com/office/drawing/2014/main" id="{BCBE3C46-EE4C-4224-9639-CEB3A5950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9" y="2682"/>
                <a:ext cx="10" cy="14"/>
              </a:xfrm>
              <a:custGeom>
                <a:avLst/>
                <a:gdLst>
                  <a:gd name="T0" fmla="*/ 7 w 45"/>
                  <a:gd name="T1" fmla="*/ 31 h 60"/>
                  <a:gd name="T2" fmla="*/ 23 w 45"/>
                  <a:gd name="T3" fmla="*/ 36 h 60"/>
                  <a:gd name="T4" fmla="*/ 33 w 45"/>
                  <a:gd name="T5" fmla="*/ 53 h 60"/>
                  <a:gd name="T6" fmla="*/ 40 w 45"/>
                  <a:gd name="T7" fmla="*/ 27 h 60"/>
                  <a:gd name="T8" fmla="*/ 33 w 45"/>
                  <a:gd name="T9" fmla="*/ 16 h 60"/>
                  <a:gd name="T10" fmla="*/ 36 w 45"/>
                  <a:gd name="T11" fmla="*/ 2 h 60"/>
                  <a:gd name="T12" fmla="*/ 16 w 45"/>
                  <a:gd name="T13" fmla="*/ 14 h 60"/>
                  <a:gd name="T14" fmla="*/ 7 w 45"/>
                  <a:gd name="T15" fmla="*/ 3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60">
                    <a:moveTo>
                      <a:pt x="7" y="31"/>
                    </a:moveTo>
                    <a:cubicBezTo>
                      <a:pt x="15" y="34"/>
                      <a:pt x="21" y="29"/>
                      <a:pt x="23" y="36"/>
                    </a:cubicBezTo>
                    <a:cubicBezTo>
                      <a:pt x="25" y="43"/>
                      <a:pt x="25" y="60"/>
                      <a:pt x="33" y="53"/>
                    </a:cubicBezTo>
                    <a:cubicBezTo>
                      <a:pt x="33" y="53"/>
                      <a:pt x="45" y="31"/>
                      <a:pt x="40" y="27"/>
                    </a:cubicBezTo>
                    <a:cubicBezTo>
                      <a:pt x="36" y="22"/>
                      <a:pt x="29" y="18"/>
                      <a:pt x="33" y="16"/>
                    </a:cubicBezTo>
                    <a:cubicBezTo>
                      <a:pt x="38" y="13"/>
                      <a:pt x="41" y="0"/>
                      <a:pt x="36" y="2"/>
                    </a:cubicBezTo>
                    <a:cubicBezTo>
                      <a:pt x="32" y="4"/>
                      <a:pt x="21" y="14"/>
                      <a:pt x="16" y="14"/>
                    </a:cubicBezTo>
                    <a:cubicBezTo>
                      <a:pt x="11" y="14"/>
                      <a:pt x="0" y="28"/>
                      <a:pt x="7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561">
                <a:extLst>
                  <a:ext uri="{FF2B5EF4-FFF2-40B4-BE49-F238E27FC236}">
                    <a16:creationId xmlns:a16="http://schemas.microsoft.com/office/drawing/2014/main" id="{B651C6A2-1DF7-4D1C-ACC1-1AAF8773F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1" y="2625"/>
                <a:ext cx="11" cy="14"/>
              </a:xfrm>
              <a:custGeom>
                <a:avLst/>
                <a:gdLst>
                  <a:gd name="T0" fmla="*/ 24 w 45"/>
                  <a:gd name="T1" fmla="*/ 41 h 62"/>
                  <a:gd name="T2" fmla="*/ 36 w 45"/>
                  <a:gd name="T3" fmla="*/ 48 h 62"/>
                  <a:gd name="T4" fmla="*/ 40 w 45"/>
                  <a:gd name="T5" fmla="*/ 20 h 62"/>
                  <a:gd name="T6" fmla="*/ 22 w 45"/>
                  <a:gd name="T7" fmla="*/ 5 h 62"/>
                  <a:gd name="T8" fmla="*/ 7 w 45"/>
                  <a:gd name="T9" fmla="*/ 20 h 62"/>
                  <a:gd name="T10" fmla="*/ 24 w 45"/>
                  <a:gd name="T11" fmla="*/ 4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62">
                    <a:moveTo>
                      <a:pt x="24" y="41"/>
                    </a:moveTo>
                    <a:cubicBezTo>
                      <a:pt x="25" y="45"/>
                      <a:pt x="32" y="62"/>
                      <a:pt x="36" y="48"/>
                    </a:cubicBezTo>
                    <a:cubicBezTo>
                      <a:pt x="36" y="48"/>
                      <a:pt x="45" y="23"/>
                      <a:pt x="40" y="20"/>
                    </a:cubicBezTo>
                    <a:cubicBezTo>
                      <a:pt x="35" y="17"/>
                      <a:pt x="30" y="0"/>
                      <a:pt x="22" y="5"/>
                    </a:cubicBezTo>
                    <a:cubicBezTo>
                      <a:pt x="14" y="10"/>
                      <a:pt x="0" y="8"/>
                      <a:pt x="7" y="20"/>
                    </a:cubicBezTo>
                    <a:cubicBezTo>
                      <a:pt x="14" y="32"/>
                      <a:pt x="22" y="38"/>
                      <a:pt x="2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562">
                <a:extLst>
                  <a:ext uri="{FF2B5EF4-FFF2-40B4-BE49-F238E27FC236}">
                    <a16:creationId xmlns:a16="http://schemas.microsoft.com/office/drawing/2014/main" id="{0469B20E-B880-483D-A995-DB4CB5B95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" y="2649"/>
                <a:ext cx="7" cy="5"/>
              </a:xfrm>
              <a:custGeom>
                <a:avLst/>
                <a:gdLst>
                  <a:gd name="T0" fmla="*/ 23 w 31"/>
                  <a:gd name="T1" fmla="*/ 16 h 22"/>
                  <a:gd name="T2" fmla="*/ 23 w 31"/>
                  <a:gd name="T3" fmla="*/ 3 h 22"/>
                  <a:gd name="T4" fmla="*/ 4 w 31"/>
                  <a:gd name="T5" fmla="*/ 9 h 22"/>
                  <a:gd name="T6" fmla="*/ 23 w 31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2">
                    <a:moveTo>
                      <a:pt x="23" y="16"/>
                    </a:moveTo>
                    <a:cubicBezTo>
                      <a:pt x="23" y="16"/>
                      <a:pt x="31" y="6"/>
                      <a:pt x="23" y="3"/>
                    </a:cubicBezTo>
                    <a:cubicBezTo>
                      <a:pt x="15" y="0"/>
                      <a:pt x="0" y="1"/>
                      <a:pt x="4" y="9"/>
                    </a:cubicBezTo>
                    <a:cubicBezTo>
                      <a:pt x="8" y="18"/>
                      <a:pt x="20" y="22"/>
                      <a:pt x="2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563">
                <a:extLst>
                  <a:ext uri="{FF2B5EF4-FFF2-40B4-BE49-F238E27FC236}">
                    <a16:creationId xmlns:a16="http://schemas.microsoft.com/office/drawing/2014/main" id="{9512B9E6-9857-4A1A-B7C1-C6F9B2344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1" y="2642"/>
                <a:ext cx="4" cy="3"/>
              </a:xfrm>
              <a:custGeom>
                <a:avLst/>
                <a:gdLst>
                  <a:gd name="T0" fmla="*/ 4 w 17"/>
                  <a:gd name="T1" fmla="*/ 8 h 11"/>
                  <a:gd name="T2" fmla="*/ 16 w 17"/>
                  <a:gd name="T3" fmla="*/ 8 h 11"/>
                  <a:gd name="T4" fmla="*/ 12 w 17"/>
                  <a:gd name="T5" fmla="*/ 0 h 11"/>
                  <a:gd name="T6" fmla="*/ 4 w 17"/>
                  <a:gd name="T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4" y="8"/>
                    </a:moveTo>
                    <a:cubicBezTo>
                      <a:pt x="8" y="11"/>
                      <a:pt x="16" y="11"/>
                      <a:pt x="16" y="8"/>
                    </a:cubicBezTo>
                    <a:cubicBezTo>
                      <a:pt x="16" y="8"/>
                      <a:pt x="17" y="0"/>
                      <a:pt x="12" y="0"/>
                    </a:cubicBezTo>
                    <a:cubicBezTo>
                      <a:pt x="7" y="0"/>
                      <a:pt x="0" y="6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564">
                <a:extLst>
                  <a:ext uri="{FF2B5EF4-FFF2-40B4-BE49-F238E27FC236}">
                    <a16:creationId xmlns:a16="http://schemas.microsoft.com/office/drawing/2014/main" id="{4B869CAF-1FD3-449F-B077-FEA31A263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2" y="2647"/>
                <a:ext cx="3" cy="4"/>
              </a:xfrm>
              <a:custGeom>
                <a:avLst/>
                <a:gdLst>
                  <a:gd name="T0" fmla="*/ 11 w 13"/>
                  <a:gd name="T1" fmla="*/ 0 h 18"/>
                  <a:gd name="T2" fmla="*/ 2 w 13"/>
                  <a:gd name="T3" fmla="*/ 6 h 18"/>
                  <a:gd name="T4" fmla="*/ 11 w 13"/>
                  <a:gd name="T5" fmla="*/ 13 h 18"/>
                  <a:gd name="T6" fmla="*/ 11 w 13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11" y="0"/>
                    </a:moveTo>
                    <a:cubicBezTo>
                      <a:pt x="11" y="0"/>
                      <a:pt x="0" y="1"/>
                      <a:pt x="2" y="6"/>
                    </a:cubicBezTo>
                    <a:cubicBezTo>
                      <a:pt x="3" y="12"/>
                      <a:pt x="9" y="18"/>
                      <a:pt x="11" y="13"/>
                    </a:cubicBezTo>
                    <a:cubicBezTo>
                      <a:pt x="12" y="8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565">
                <a:extLst>
                  <a:ext uri="{FF2B5EF4-FFF2-40B4-BE49-F238E27FC236}">
                    <a16:creationId xmlns:a16="http://schemas.microsoft.com/office/drawing/2014/main" id="{5155A361-89E1-4B59-9BE6-184E138DB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3" y="2653"/>
                <a:ext cx="2" cy="3"/>
              </a:xfrm>
              <a:custGeom>
                <a:avLst/>
                <a:gdLst>
                  <a:gd name="T0" fmla="*/ 7 w 11"/>
                  <a:gd name="T1" fmla="*/ 0 h 12"/>
                  <a:gd name="T2" fmla="*/ 1 w 11"/>
                  <a:gd name="T3" fmla="*/ 4 h 12"/>
                  <a:gd name="T4" fmla="*/ 9 w 11"/>
                  <a:gd name="T5" fmla="*/ 10 h 12"/>
                  <a:gd name="T6" fmla="*/ 7 w 11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7" y="0"/>
                      <a:pt x="0" y="1"/>
                      <a:pt x="1" y="4"/>
                    </a:cubicBezTo>
                    <a:cubicBezTo>
                      <a:pt x="2" y="8"/>
                      <a:pt x="8" y="12"/>
                      <a:pt x="9" y="10"/>
                    </a:cubicBezTo>
                    <a:cubicBezTo>
                      <a:pt x="10" y="8"/>
                      <a:pt x="11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566">
                <a:extLst>
                  <a:ext uri="{FF2B5EF4-FFF2-40B4-BE49-F238E27FC236}">
                    <a16:creationId xmlns:a16="http://schemas.microsoft.com/office/drawing/2014/main" id="{A0CDFFBE-E913-40FB-828D-845BCF46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" y="2626"/>
                <a:ext cx="175" cy="160"/>
              </a:xfrm>
              <a:custGeom>
                <a:avLst/>
                <a:gdLst>
                  <a:gd name="T0" fmla="*/ 556 w 772"/>
                  <a:gd name="T1" fmla="*/ 601 h 705"/>
                  <a:gd name="T2" fmla="*/ 575 w 772"/>
                  <a:gd name="T3" fmla="*/ 565 h 705"/>
                  <a:gd name="T4" fmla="*/ 574 w 772"/>
                  <a:gd name="T5" fmla="*/ 525 h 705"/>
                  <a:gd name="T6" fmla="*/ 583 w 772"/>
                  <a:gd name="T7" fmla="*/ 493 h 705"/>
                  <a:gd name="T8" fmla="*/ 606 w 772"/>
                  <a:gd name="T9" fmla="*/ 465 h 705"/>
                  <a:gd name="T10" fmla="*/ 627 w 772"/>
                  <a:gd name="T11" fmla="*/ 430 h 705"/>
                  <a:gd name="T12" fmla="*/ 640 w 772"/>
                  <a:gd name="T13" fmla="*/ 401 h 705"/>
                  <a:gd name="T14" fmla="*/ 658 w 772"/>
                  <a:gd name="T15" fmla="*/ 329 h 705"/>
                  <a:gd name="T16" fmla="*/ 686 w 772"/>
                  <a:gd name="T17" fmla="*/ 300 h 705"/>
                  <a:gd name="T18" fmla="*/ 735 w 772"/>
                  <a:gd name="T19" fmla="*/ 300 h 705"/>
                  <a:gd name="T20" fmla="*/ 721 w 772"/>
                  <a:gd name="T21" fmla="*/ 246 h 705"/>
                  <a:gd name="T22" fmla="*/ 677 w 772"/>
                  <a:gd name="T23" fmla="*/ 191 h 705"/>
                  <a:gd name="T24" fmla="*/ 666 w 772"/>
                  <a:gd name="T25" fmla="*/ 134 h 705"/>
                  <a:gd name="T26" fmla="*/ 654 w 772"/>
                  <a:gd name="T27" fmla="*/ 90 h 705"/>
                  <a:gd name="T28" fmla="*/ 664 w 772"/>
                  <a:gd name="T29" fmla="*/ 60 h 705"/>
                  <a:gd name="T30" fmla="*/ 662 w 772"/>
                  <a:gd name="T31" fmla="*/ 46 h 705"/>
                  <a:gd name="T32" fmla="*/ 652 w 772"/>
                  <a:gd name="T33" fmla="*/ 16 h 705"/>
                  <a:gd name="T34" fmla="*/ 620 w 772"/>
                  <a:gd name="T35" fmla="*/ 2 h 705"/>
                  <a:gd name="T36" fmla="*/ 531 w 772"/>
                  <a:gd name="T37" fmla="*/ 12 h 705"/>
                  <a:gd name="T38" fmla="*/ 503 w 772"/>
                  <a:gd name="T39" fmla="*/ 97 h 705"/>
                  <a:gd name="T40" fmla="*/ 454 w 772"/>
                  <a:gd name="T41" fmla="*/ 204 h 705"/>
                  <a:gd name="T42" fmla="*/ 387 w 772"/>
                  <a:gd name="T43" fmla="*/ 249 h 705"/>
                  <a:gd name="T44" fmla="*/ 336 w 772"/>
                  <a:gd name="T45" fmla="*/ 251 h 705"/>
                  <a:gd name="T46" fmla="*/ 281 w 772"/>
                  <a:gd name="T47" fmla="*/ 249 h 705"/>
                  <a:gd name="T48" fmla="*/ 229 w 772"/>
                  <a:gd name="T49" fmla="*/ 267 h 705"/>
                  <a:gd name="T50" fmla="*/ 181 w 772"/>
                  <a:gd name="T51" fmla="*/ 273 h 705"/>
                  <a:gd name="T52" fmla="*/ 141 w 772"/>
                  <a:gd name="T53" fmla="*/ 288 h 705"/>
                  <a:gd name="T54" fmla="*/ 57 w 772"/>
                  <a:gd name="T55" fmla="*/ 205 h 705"/>
                  <a:gd name="T56" fmla="*/ 18 w 772"/>
                  <a:gd name="T57" fmla="*/ 242 h 705"/>
                  <a:gd name="T58" fmla="*/ 1 w 772"/>
                  <a:gd name="T59" fmla="*/ 298 h 705"/>
                  <a:gd name="T60" fmla="*/ 29 w 772"/>
                  <a:gd name="T61" fmla="*/ 369 h 705"/>
                  <a:gd name="T62" fmla="*/ 57 w 772"/>
                  <a:gd name="T63" fmla="*/ 389 h 705"/>
                  <a:gd name="T64" fmla="*/ 65 w 772"/>
                  <a:gd name="T65" fmla="*/ 398 h 705"/>
                  <a:gd name="T66" fmla="*/ 61 w 772"/>
                  <a:gd name="T67" fmla="*/ 432 h 705"/>
                  <a:gd name="T68" fmla="*/ 79 w 772"/>
                  <a:gd name="T69" fmla="*/ 517 h 705"/>
                  <a:gd name="T70" fmla="*/ 108 w 772"/>
                  <a:gd name="T71" fmla="*/ 597 h 705"/>
                  <a:gd name="T72" fmla="*/ 132 w 772"/>
                  <a:gd name="T73" fmla="*/ 602 h 705"/>
                  <a:gd name="T74" fmla="*/ 221 w 772"/>
                  <a:gd name="T75" fmla="*/ 575 h 705"/>
                  <a:gd name="T76" fmla="*/ 223 w 772"/>
                  <a:gd name="T77" fmla="*/ 613 h 705"/>
                  <a:gd name="T78" fmla="*/ 234 w 772"/>
                  <a:gd name="T79" fmla="*/ 652 h 705"/>
                  <a:gd name="T80" fmla="*/ 328 w 772"/>
                  <a:gd name="T81" fmla="*/ 613 h 705"/>
                  <a:gd name="T82" fmla="*/ 378 w 772"/>
                  <a:gd name="T83" fmla="*/ 648 h 705"/>
                  <a:gd name="T84" fmla="*/ 402 w 772"/>
                  <a:gd name="T85" fmla="*/ 633 h 705"/>
                  <a:gd name="T86" fmla="*/ 447 w 772"/>
                  <a:gd name="T87" fmla="*/ 685 h 705"/>
                  <a:gd name="T88" fmla="*/ 484 w 772"/>
                  <a:gd name="T89" fmla="*/ 673 h 705"/>
                  <a:gd name="T90" fmla="*/ 541 w 772"/>
                  <a:gd name="T91" fmla="*/ 616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2" h="705">
                    <a:moveTo>
                      <a:pt x="541" y="616"/>
                    </a:moveTo>
                    <a:cubicBezTo>
                      <a:pt x="543" y="605"/>
                      <a:pt x="541" y="606"/>
                      <a:pt x="556" y="601"/>
                    </a:cubicBezTo>
                    <a:cubicBezTo>
                      <a:pt x="564" y="598"/>
                      <a:pt x="568" y="588"/>
                      <a:pt x="568" y="578"/>
                    </a:cubicBezTo>
                    <a:cubicBezTo>
                      <a:pt x="568" y="570"/>
                      <a:pt x="558" y="577"/>
                      <a:pt x="575" y="565"/>
                    </a:cubicBezTo>
                    <a:cubicBezTo>
                      <a:pt x="581" y="560"/>
                      <a:pt x="576" y="552"/>
                      <a:pt x="568" y="544"/>
                    </a:cubicBezTo>
                    <a:cubicBezTo>
                      <a:pt x="564" y="539"/>
                      <a:pt x="577" y="531"/>
                      <a:pt x="574" y="525"/>
                    </a:cubicBezTo>
                    <a:cubicBezTo>
                      <a:pt x="570" y="517"/>
                      <a:pt x="557" y="525"/>
                      <a:pt x="554" y="517"/>
                    </a:cubicBezTo>
                    <a:cubicBezTo>
                      <a:pt x="548" y="504"/>
                      <a:pt x="579" y="499"/>
                      <a:pt x="583" y="493"/>
                    </a:cubicBezTo>
                    <a:cubicBezTo>
                      <a:pt x="588" y="483"/>
                      <a:pt x="589" y="448"/>
                      <a:pt x="599" y="449"/>
                    </a:cubicBezTo>
                    <a:cubicBezTo>
                      <a:pt x="604" y="450"/>
                      <a:pt x="600" y="464"/>
                      <a:pt x="606" y="465"/>
                    </a:cubicBezTo>
                    <a:lnTo>
                      <a:pt x="611" y="461"/>
                    </a:lnTo>
                    <a:cubicBezTo>
                      <a:pt x="617" y="451"/>
                      <a:pt x="625" y="442"/>
                      <a:pt x="627" y="430"/>
                    </a:cubicBezTo>
                    <a:cubicBezTo>
                      <a:pt x="628" y="423"/>
                      <a:pt x="626" y="418"/>
                      <a:pt x="629" y="411"/>
                    </a:cubicBezTo>
                    <a:cubicBezTo>
                      <a:pt x="632" y="406"/>
                      <a:pt x="637" y="405"/>
                      <a:pt x="640" y="401"/>
                    </a:cubicBezTo>
                    <a:cubicBezTo>
                      <a:pt x="645" y="394"/>
                      <a:pt x="652" y="377"/>
                      <a:pt x="653" y="369"/>
                    </a:cubicBezTo>
                    <a:cubicBezTo>
                      <a:pt x="656" y="356"/>
                      <a:pt x="652" y="341"/>
                      <a:pt x="658" y="329"/>
                    </a:cubicBezTo>
                    <a:cubicBezTo>
                      <a:pt x="673" y="326"/>
                      <a:pt x="660" y="291"/>
                      <a:pt x="687" y="301"/>
                    </a:cubicBezTo>
                    <a:lnTo>
                      <a:pt x="686" y="300"/>
                    </a:lnTo>
                    <a:cubicBezTo>
                      <a:pt x="693" y="298"/>
                      <a:pt x="693" y="287"/>
                      <a:pt x="692" y="280"/>
                    </a:cubicBezTo>
                    <a:cubicBezTo>
                      <a:pt x="706" y="290"/>
                      <a:pt x="718" y="304"/>
                      <a:pt x="735" y="300"/>
                    </a:cubicBezTo>
                    <a:cubicBezTo>
                      <a:pt x="749" y="296"/>
                      <a:pt x="772" y="291"/>
                      <a:pt x="758" y="272"/>
                    </a:cubicBezTo>
                    <a:cubicBezTo>
                      <a:pt x="749" y="260"/>
                      <a:pt x="733" y="253"/>
                      <a:pt x="721" y="246"/>
                    </a:cubicBezTo>
                    <a:cubicBezTo>
                      <a:pt x="708" y="238"/>
                      <a:pt x="696" y="226"/>
                      <a:pt x="686" y="216"/>
                    </a:cubicBezTo>
                    <a:cubicBezTo>
                      <a:pt x="679" y="210"/>
                      <a:pt x="671" y="203"/>
                      <a:pt x="677" y="191"/>
                    </a:cubicBezTo>
                    <a:cubicBezTo>
                      <a:pt x="682" y="183"/>
                      <a:pt x="694" y="184"/>
                      <a:pt x="696" y="175"/>
                    </a:cubicBezTo>
                    <a:cubicBezTo>
                      <a:pt x="700" y="163"/>
                      <a:pt x="673" y="144"/>
                      <a:pt x="666" y="134"/>
                    </a:cubicBezTo>
                    <a:cubicBezTo>
                      <a:pt x="661" y="128"/>
                      <a:pt x="654" y="121"/>
                      <a:pt x="651" y="113"/>
                    </a:cubicBezTo>
                    <a:cubicBezTo>
                      <a:pt x="644" y="99"/>
                      <a:pt x="654" y="103"/>
                      <a:pt x="654" y="90"/>
                    </a:cubicBezTo>
                    <a:cubicBezTo>
                      <a:pt x="654" y="79"/>
                      <a:pt x="640" y="78"/>
                      <a:pt x="639" y="69"/>
                    </a:cubicBezTo>
                    <a:cubicBezTo>
                      <a:pt x="638" y="56"/>
                      <a:pt x="655" y="61"/>
                      <a:pt x="664" y="60"/>
                    </a:cubicBezTo>
                    <a:cubicBezTo>
                      <a:pt x="669" y="57"/>
                      <a:pt x="680" y="62"/>
                      <a:pt x="672" y="51"/>
                    </a:cubicBezTo>
                    <a:cubicBezTo>
                      <a:pt x="670" y="48"/>
                      <a:pt x="664" y="48"/>
                      <a:pt x="662" y="46"/>
                    </a:cubicBezTo>
                    <a:lnTo>
                      <a:pt x="657" y="37"/>
                    </a:lnTo>
                    <a:cubicBezTo>
                      <a:pt x="653" y="30"/>
                      <a:pt x="648" y="27"/>
                      <a:pt x="652" y="16"/>
                    </a:cubicBezTo>
                    <a:lnTo>
                      <a:pt x="659" y="8"/>
                    </a:lnTo>
                    <a:cubicBezTo>
                      <a:pt x="647" y="5"/>
                      <a:pt x="634" y="4"/>
                      <a:pt x="620" y="2"/>
                    </a:cubicBezTo>
                    <a:cubicBezTo>
                      <a:pt x="599" y="0"/>
                      <a:pt x="577" y="0"/>
                      <a:pt x="555" y="0"/>
                    </a:cubicBezTo>
                    <a:cubicBezTo>
                      <a:pt x="541" y="0"/>
                      <a:pt x="537" y="0"/>
                      <a:pt x="531" y="12"/>
                    </a:cubicBezTo>
                    <a:cubicBezTo>
                      <a:pt x="527" y="21"/>
                      <a:pt x="524" y="30"/>
                      <a:pt x="520" y="38"/>
                    </a:cubicBezTo>
                    <a:cubicBezTo>
                      <a:pt x="513" y="57"/>
                      <a:pt x="510" y="78"/>
                      <a:pt x="503" y="97"/>
                    </a:cubicBezTo>
                    <a:cubicBezTo>
                      <a:pt x="496" y="115"/>
                      <a:pt x="487" y="130"/>
                      <a:pt x="477" y="147"/>
                    </a:cubicBezTo>
                    <a:cubicBezTo>
                      <a:pt x="468" y="165"/>
                      <a:pt x="465" y="187"/>
                      <a:pt x="454" y="204"/>
                    </a:cubicBezTo>
                    <a:cubicBezTo>
                      <a:pt x="443" y="220"/>
                      <a:pt x="437" y="239"/>
                      <a:pt x="417" y="244"/>
                    </a:cubicBezTo>
                    <a:cubicBezTo>
                      <a:pt x="407" y="247"/>
                      <a:pt x="397" y="246"/>
                      <a:pt x="387" y="249"/>
                    </a:cubicBezTo>
                    <a:cubicBezTo>
                      <a:pt x="377" y="251"/>
                      <a:pt x="372" y="260"/>
                      <a:pt x="361" y="261"/>
                    </a:cubicBezTo>
                    <a:cubicBezTo>
                      <a:pt x="352" y="262"/>
                      <a:pt x="343" y="256"/>
                      <a:pt x="336" y="251"/>
                    </a:cubicBezTo>
                    <a:cubicBezTo>
                      <a:pt x="325" y="245"/>
                      <a:pt x="323" y="244"/>
                      <a:pt x="311" y="245"/>
                    </a:cubicBezTo>
                    <a:cubicBezTo>
                      <a:pt x="300" y="245"/>
                      <a:pt x="291" y="244"/>
                      <a:pt x="281" y="249"/>
                    </a:cubicBezTo>
                    <a:cubicBezTo>
                      <a:pt x="273" y="254"/>
                      <a:pt x="269" y="260"/>
                      <a:pt x="258" y="263"/>
                    </a:cubicBezTo>
                    <a:cubicBezTo>
                      <a:pt x="249" y="266"/>
                      <a:pt x="239" y="266"/>
                      <a:pt x="229" y="267"/>
                    </a:cubicBezTo>
                    <a:cubicBezTo>
                      <a:pt x="219" y="268"/>
                      <a:pt x="206" y="271"/>
                      <a:pt x="196" y="271"/>
                    </a:cubicBezTo>
                    <a:cubicBezTo>
                      <a:pt x="184" y="272"/>
                      <a:pt x="181" y="273"/>
                      <a:pt x="181" y="273"/>
                    </a:cubicBezTo>
                    <a:cubicBezTo>
                      <a:pt x="175" y="276"/>
                      <a:pt x="167" y="277"/>
                      <a:pt x="161" y="280"/>
                    </a:cubicBezTo>
                    <a:cubicBezTo>
                      <a:pt x="153" y="285"/>
                      <a:pt x="152" y="288"/>
                      <a:pt x="141" y="288"/>
                    </a:cubicBezTo>
                    <a:cubicBezTo>
                      <a:pt x="120" y="287"/>
                      <a:pt x="123" y="274"/>
                      <a:pt x="112" y="261"/>
                    </a:cubicBezTo>
                    <a:cubicBezTo>
                      <a:pt x="93" y="240"/>
                      <a:pt x="65" y="232"/>
                      <a:pt x="57" y="205"/>
                    </a:cubicBezTo>
                    <a:lnTo>
                      <a:pt x="50" y="201"/>
                    </a:lnTo>
                    <a:cubicBezTo>
                      <a:pt x="40" y="215"/>
                      <a:pt x="30" y="228"/>
                      <a:pt x="18" y="242"/>
                    </a:cubicBezTo>
                    <a:cubicBezTo>
                      <a:pt x="11" y="253"/>
                      <a:pt x="7" y="259"/>
                      <a:pt x="7" y="273"/>
                    </a:cubicBezTo>
                    <a:cubicBezTo>
                      <a:pt x="8" y="283"/>
                      <a:pt x="12" y="293"/>
                      <a:pt x="1" y="298"/>
                    </a:cubicBezTo>
                    <a:cubicBezTo>
                      <a:pt x="0" y="315"/>
                      <a:pt x="1" y="324"/>
                      <a:pt x="8" y="337"/>
                    </a:cubicBezTo>
                    <a:cubicBezTo>
                      <a:pt x="15" y="348"/>
                      <a:pt x="33" y="357"/>
                      <a:pt x="29" y="369"/>
                    </a:cubicBezTo>
                    <a:lnTo>
                      <a:pt x="20" y="373"/>
                    </a:lnTo>
                    <a:cubicBezTo>
                      <a:pt x="10" y="392"/>
                      <a:pt x="36" y="394"/>
                      <a:pt x="57" y="389"/>
                    </a:cubicBezTo>
                    <a:cubicBezTo>
                      <a:pt x="72" y="385"/>
                      <a:pt x="99" y="362"/>
                      <a:pt x="103" y="379"/>
                    </a:cubicBezTo>
                    <a:cubicBezTo>
                      <a:pt x="107" y="392"/>
                      <a:pt x="79" y="393"/>
                      <a:pt x="65" y="398"/>
                    </a:cubicBezTo>
                    <a:cubicBezTo>
                      <a:pt x="48" y="403"/>
                      <a:pt x="34" y="400"/>
                      <a:pt x="25" y="414"/>
                    </a:cubicBezTo>
                    <a:cubicBezTo>
                      <a:pt x="21" y="422"/>
                      <a:pt x="52" y="427"/>
                      <a:pt x="61" y="432"/>
                    </a:cubicBezTo>
                    <a:cubicBezTo>
                      <a:pt x="73" y="440"/>
                      <a:pt x="89" y="451"/>
                      <a:pt x="93" y="470"/>
                    </a:cubicBezTo>
                    <a:cubicBezTo>
                      <a:pt x="97" y="488"/>
                      <a:pt x="69" y="500"/>
                      <a:pt x="79" y="517"/>
                    </a:cubicBezTo>
                    <a:cubicBezTo>
                      <a:pt x="89" y="534"/>
                      <a:pt x="94" y="552"/>
                      <a:pt x="98" y="570"/>
                    </a:cubicBezTo>
                    <a:cubicBezTo>
                      <a:pt x="100" y="580"/>
                      <a:pt x="97" y="594"/>
                      <a:pt x="108" y="597"/>
                    </a:cubicBezTo>
                    <a:cubicBezTo>
                      <a:pt x="113" y="599"/>
                      <a:pt x="118" y="594"/>
                      <a:pt x="122" y="595"/>
                    </a:cubicBezTo>
                    <a:cubicBezTo>
                      <a:pt x="130" y="596"/>
                      <a:pt x="127" y="600"/>
                      <a:pt x="132" y="602"/>
                    </a:cubicBezTo>
                    <a:cubicBezTo>
                      <a:pt x="146" y="608"/>
                      <a:pt x="171" y="598"/>
                      <a:pt x="189" y="597"/>
                    </a:cubicBezTo>
                    <a:cubicBezTo>
                      <a:pt x="219" y="596"/>
                      <a:pt x="213" y="567"/>
                      <a:pt x="221" y="575"/>
                    </a:cubicBezTo>
                    <a:cubicBezTo>
                      <a:pt x="226" y="580"/>
                      <a:pt x="219" y="588"/>
                      <a:pt x="218" y="595"/>
                    </a:cubicBezTo>
                    <a:cubicBezTo>
                      <a:pt x="218" y="603"/>
                      <a:pt x="222" y="607"/>
                      <a:pt x="223" y="613"/>
                    </a:cubicBezTo>
                    <a:cubicBezTo>
                      <a:pt x="226" y="626"/>
                      <a:pt x="216" y="648"/>
                      <a:pt x="228" y="653"/>
                    </a:cubicBezTo>
                    <a:lnTo>
                      <a:pt x="234" y="652"/>
                    </a:lnTo>
                    <a:cubicBezTo>
                      <a:pt x="258" y="630"/>
                      <a:pt x="286" y="634"/>
                      <a:pt x="312" y="618"/>
                    </a:cubicBezTo>
                    <a:cubicBezTo>
                      <a:pt x="321" y="613"/>
                      <a:pt x="317" y="612"/>
                      <a:pt x="328" y="613"/>
                    </a:cubicBezTo>
                    <a:cubicBezTo>
                      <a:pt x="335" y="614"/>
                      <a:pt x="344" y="615"/>
                      <a:pt x="349" y="620"/>
                    </a:cubicBezTo>
                    <a:cubicBezTo>
                      <a:pt x="356" y="626"/>
                      <a:pt x="370" y="658"/>
                      <a:pt x="378" y="648"/>
                    </a:cubicBezTo>
                    <a:cubicBezTo>
                      <a:pt x="384" y="641"/>
                      <a:pt x="364" y="633"/>
                      <a:pt x="372" y="624"/>
                    </a:cubicBezTo>
                    <a:cubicBezTo>
                      <a:pt x="383" y="612"/>
                      <a:pt x="380" y="627"/>
                      <a:pt x="402" y="633"/>
                    </a:cubicBezTo>
                    <a:cubicBezTo>
                      <a:pt x="406" y="635"/>
                      <a:pt x="403" y="639"/>
                      <a:pt x="407" y="642"/>
                    </a:cubicBezTo>
                    <a:cubicBezTo>
                      <a:pt x="430" y="662"/>
                      <a:pt x="427" y="705"/>
                      <a:pt x="447" y="685"/>
                    </a:cubicBezTo>
                    <a:cubicBezTo>
                      <a:pt x="454" y="677"/>
                      <a:pt x="480" y="662"/>
                      <a:pt x="486" y="671"/>
                    </a:cubicBezTo>
                    <a:lnTo>
                      <a:pt x="484" y="673"/>
                    </a:lnTo>
                    <a:cubicBezTo>
                      <a:pt x="496" y="687"/>
                      <a:pt x="519" y="656"/>
                      <a:pt x="529" y="641"/>
                    </a:cubicBezTo>
                    <a:cubicBezTo>
                      <a:pt x="534" y="633"/>
                      <a:pt x="540" y="626"/>
                      <a:pt x="541" y="6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567">
                <a:extLst>
                  <a:ext uri="{FF2B5EF4-FFF2-40B4-BE49-F238E27FC236}">
                    <a16:creationId xmlns:a16="http://schemas.microsoft.com/office/drawing/2014/main" id="{7E0FB0E2-9F85-4512-8B35-AE3680A98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" y="2604"/>
                <a:ext cx="197" cy="214"/>
              </a:xfrm>
              <a:custGeom>
                <a:avLst/>
                <a:gdLst>
                  <a:gd name="T0" fmla="*/ 837 w 867"/>
                  <a:gd name="T1" fmla="*/ 916 h 945"/>
                  <a:gd name="T2" fmla="*/ 835 w 867"/>
                  <a:gd name="T3" fmla="*/ 884 h 945"/>
                  <a:gd name="T4" fmla="*/ 836 w 867"/>
                  <a:gd name="T5" fmla="*/ 803 h 945"/>
                  <a:gd name="T6" fmla="*/ 857 w 867"/>
                  <a:gd name="T7" fmla="*/ 732 h 945"/>
                  <a:gd name="T8" fmla="*/ 809 w 867"/>
                  <a:gd name="T9" fmla="*/ 652 h 945"/>
                  <a:gd name="T10" fmla="*/ 739 w 867"/>
                  <a:gd name="T11" fmla="*/ 614 h 945"/>
                  <a:gd name="T12" fmla="*/ 687 w 867"/>
                  <a:gd name="T13" fmla="*/ 544 h 945"/>
                  <a:gd name="T14" fmla="*/ 683 w 867"/>
                  <a:gd name="T15" fmla="*/ 494 h 945"/>
                  <a:gd name="T16" fmla="*/ 689 w 867"/>
                  <a:gd name="T17" fmla="*/ 464 h 945"/>
                  <a:gd name="T18" fmla="*/ 604 w 867"/>
                  <a:gd name="T19" fmla="*/ 446 h 945"/>
                  <a:gd name="T20" fmla="*/ 567 w 867"/>
                  <a:gd name="T21" fmla="*/ 401 h 945"/>
                  <a:gd name="T22" fmla="*/ 526 w 867"/>
                  <a:gd name="T23" fmla="*/ 334 h 945"/>
                  <a:gd name="T24" fmla="*/ 481 w 867"/>
                  <a:gd name="T25" fmla="*/ 288 h 945"/>
                  <a:gd name="T26" fmla="*/ 423 w 867"/>
                  <a:gd name="T27" fmla="*/ 250 h 945"/>
                  <a:gd name="T28" fmla="*/ 374 w 867"/>
                  <a:gd name="T29" fmla="*/ 214 h 945"/>
                  <a:gd name="T30" fmla="*/ 304 w 867"/>
                  <a:gd name="T31" fmla="*/ 155 h 945"/>
                  <a:gd name="T32" fmla="*/ 223 w 867"/>
                  <a:gd name="T33" fmla="*/ 77 h 945"/>
                  <a:gd name="T34" fmla="*/ 88 w 867"/>
                  <a:gd name="T35" fmla="*/ 31 h 945"/>
                  <a:gd name="T36" fmla="*/ 8 w 867"/>
                  <a:gd name="T37" fmla="*/ 2 h 945"/>
                  <a:gd name="T38" fmla="*/ 90 w 867"/>
                  <a:gd name="T39" fmla="*/ 128 h 945"/>
                  <a:gd name="T40" fmla="*/ 202 w 867"/>
                  <a:gd name="T41" fmla="*/ 236 h 945"/>
                  <a:gd name="T42" fmla="*/ 222 w 867"/>
                  <a:gd name="T43" fmla="*/ 282 h 945"/>
                  <a:gd name="T44" fmla="*/ 269 w 867"/>
                  <a:gd name="T45" fmla="*/ 312 h 945"/>
                  <a:gd name="T46" fmla="*/ 308 w 867"/>
                  <a:gd name="T47" fmla="*/ 400 h 945"/>
                  <a:gd name="T48" fmla="*/ 362 w 867"/>
                  <a:gd name="T49" fmla="*/ 452 h 945"/>
                  <a:gd name="T50" fmla="*/ 402 w 867"/>
                  <a:gd name="T51" fmla="*/ 518 h 945"/>
                  <a:gd name="T52" fmla="*/ 428 w 867"/>
                  <a:gd name="T53" fmla="*/ 599 h 945"/>
                  <a:gd name="T54" fmla="*/ 494 w 867"/>
                  <a:gd name="T55" fmla="*/ 701 h 945"/>
                  <a:gd name="T56" fmla="*/ 550 w 867"/>
                  <a:gd name="T57" fmla="*/ 753 h 945"/>
                  <a:gd name="T58" fmla="*/ 619 w 867"/>
                  <a:gd name="T59" fmla="*/ 824 h 945"/>
                  <a:gd name="T60" fmla="*/ 667 w 867"/>
                  <a:gd name="T61" fmla="*/ 864 h 945"/>
                  <a:gd name="T62" fmla="*/ 737 w 867"/>
                  <a:gd name="T63" fmla="*/ 934 h 945"/>
                  <a:gd name="T64" fmla="*/ 779 w 867"/>
                  <a:gd name="T65" fmla="*/ 922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67" h="945">
                    <a:moveTo>
                      <a:pt x="805" y="893"/>
                    </a:moveTo>
                    <a:cubicBezTo>
                      <a:pt x="818" y="897"/>
                      <a:pt x="822" y="934"/>
                      <a:pt x="837" y="916"/>
                    </a:cubicBezTo>
                    <a:cubicBezTo>
                      <a:pt x="839" y="914"/>
                      <a:pt x="837" y="908"/>
                      <a:pt x="837" y="905"/>
                    </a:cubicBezTo>
                    <a:cubicBezTo>
                      <a:pt x="837" y="896"/>
                      <a:pt x="836" y="889"/>
                      <a:pt x="835" y="884"/>
                    </a:cubicBezTo>
                    <a:cubicBezTo>
                      <a:pt x="833" y="867"/>
                      <a:pt x="842" y="855"/>
                      <a:pt x="843" y="840"/>
                    </a:cubicBezTo>
                    <a:cubicBezTo>
                      <a:pt x="845" y="824"/>
                      <a:pt x="832" y="819"/>
                      <a:pt x="836" y="803"/>
                    </a:cubicBezTo>
                    <a:cubicBezTo>
                      <a:pt x="838" y="789"/>
                      <a:pt x="852" y="781"/>
                      <a:pt x="850" y="766"/>
                    </a:cubicBezTo>
                    <a:cubicBezTo>
                      <a:pt x="848" y="754"/>
                      <a:pt x="835" y="747"/>
                      <a:pt x="857" y="732"/>
                    </a:cubicBezTo>
                    <a:cubicBezTo>
                      <a:pt x="865" y="727"/>
                      <a:pt x="867" y="711"/>
                      <a:pt x="861" y="705"/>
                    </a:cubicBezTo>
                    <a:cubicBezTo>
                      <a:pt x="843" y="683"/>
                      <a:pt x="830" y="663"/>
                      <a:pt x="809" y="652"/>
                    </a:cubicBezTo>
                    <a:cubicBezTo>
                      <a:pt x="796" y="644"/>
                      <a:pt x="777" y="651"/>
                      <a:pt x="765" y="644"/>
                    </a:cubicBezTo>
                    <a:cubicBezTo>
                      <a:pt x="753" y="637"/>
                      <a:pt x="750" y="627"/>
                      <a:pt x="739" y="614"/>
                    </a:cubicBezTo>
                    <a:cubicBezTo>
                      <a:pt x="724" y="596"/>
                      <a:pt x="753" y="563"/>
                      <a:pt x="735" y="546"/>
                    </a:cubicBezTo>
                    <a:cubicBezTo>
                      <a:pt x="721" y="534"/>
                      <a:pt x="705" y="548"/>
                      <a:pt x="687" y="544"/>
                    </a:cubicBezTo>
                    <a:cubicBezTo>
                      <a:pt x="665" y="539"/>
                      <a:pt x="642" y="532"/>
                      <a:pt x="662" y="512"/>
                    </a:cubicBezTo>
                    <a:cubicBezTo>
                      <a:pt x="673" y="501"/>
                      <a:pt x="686" y="507"/>
                      <a:pt x="683" y="494"/>
                    </a:cubicBezTo>
                    <a:cubicBezTo>
                      <a:pt x="679" y="477"/>
                      <a:pt x="640" y="504"/>
                      <a:pt x="637" y="488"/>
                    </a:cubicBezTo>
                    <a:cubicBezTo>
                      <a:pt x="634" y="478"/>
                      <a:pt x="684" y="474"/>
                      <a:pt x="689" y="464"/>
                    </a:cubicBezTo>
                    <a:cubicBezTo>
                      <a:pt x="691" y="458"/>
                      <a:pt x="660" y="427"/>
                      <a:pt x="654" y="424"/>
                    </a:cubicBezTo>
                    <a:cubicBezTo>
                      <a:pt x="647" y="421"/>
                      <a:pt x="614" y="453"/>
                      <a:pt x="604" y="446"/>
                    </a:cubicBezTo>
                    <a:cubicBezTo>
                      <a:pt x="597" y="442"/>
                      <a:pt x="631" y="428"/>
                      <a:pt x="622" y="416"/>
                    </a:cubicBezTo>
                    <a:cubicBezTo>
                      <a:pt x="613" y="406"/>
                      <a:pt x="572" y="405"/>
                      <a:pt x="567" y="401"/>
                    </a:cubicBezTo>
                    <a:cubicBezTo>
                      <a:pt x="559" y="395"/>
                      <a:pt x="553" y="375"/>
                      <a:pt x="549" y="366"/>
                    </a:cubicBezTo>
                    <a:cubicBezTo>
                      <a:pt x="542" y="353"/>
                      <a:pt x="536" y="344"/>
                      <a:pt x="526" y="334"/>
                    </a:cubicBezTo>
                    <a:cubicBezTo>
                      <a:pt x="506" y="327"/>
                      <a:pt x="489" y="338"/>
                      <a:pt x="481" y="312"/>
                    </a:cubicBezTo>
                    <a:cubicBezTo>
                      <a:pt x="479" y="306"/>
                      <a:pt x="483" y="291"/>
                      <a:pt x="481" y="288"/>
                    </a:cubicBezTo>
                    <a:cubicBezTo>
                      <a:pt x="477" y="281"/>
                      <a:pt x="467" y="279"/>
                      <a:pt x="461" y="275"/>
                    </a:cubicBezTo>
                    <a:cubicBezTo>
                      <a:pt x="449" y="267"/>
                      <a:pt x="437" y="250"/>
                      <a:pt x="423" y="250"/>
                    </a:cubicBezTo>
                    <a:cubicBezTo>
                      <a:pt x="408" y="249"/>
                      <a:pt x="414" y="262"/>
                      <a:pt x="391" y="242"/>
                    </a:cubicBezTo>
                    <a:cubicBezTo>
                      <a:pt x="375" y="228"/>
                      <a:pt x="388" y="227"/>
                      <a:pt x="374" y="214"/>
                    </a:cubicBezTo>
                    <a:cubicBezTo>
                      <a:pt x="364" y="204"/>
                      <a:pt x="370" y="199"/>
                      <a:pt x="364" y="190"/>
                    </a:cubicBezTo>
                    <a:cubicBezTo>
                      <a:pt x="350" y="168"/>
                      <a:pt x="324" y="171"/>
                      <a:pt x="304" y="155"/>
                    </a:cubicBezTo>
                    <a:cubicBezTo>
                      <a:pt x="285" y="139"/>
                      <a:pt x="261" y="128"/>
                      <a:pt x="241" y="113"/>
                    </a:cubicBezTo>
                    <a:cubicBezTo>
                      <a:pt x="240" y="99"/>
                      <a:pt x="241" y="78"/>
                      <a:pt x="223" y="77"/>
                    </a:cubicBezTo>
                    <a:cubicBezTo>
                      <a:pt x="212" y="58"/>
                      <a:pt x="202" y="46"/>
                      <a:pt x="188" y="32"/>
                    </a:cubicBezTo>
                    <a:cubicBezTo>
                      <a:pt x="155" y="26"/>
                      <a:pt x="121" y="37"/>
                      <a:pt x="88" y="31"/>
                    </a:cubicBezTo>
                    <a:cubicBezTo>
                      <a:pt x="73" y="28"/>
                      <a:pt x="66" y="20"/>
                      <a:pt x="54" y="11"/>
                    </a:cubicBezTo>
                    <a:cubicBezTo>
                      <a:pt x="39" y="0"/>
                      <a:pt x="29" y="0"/>
                      <a:pt x="8" y="2"/>
                    </a:cubicBezTo>
                    <a:cubicBezTo>
                      <a:pt x="0" y="21"/>
                      <a:pt x="16" y="65"/>
                      <a:pt x="30" y="78"/>
                    </a:cubicBezTo>
                    <a:cubicBezTo>
                      <a:pt x="49" y="96"/>
                      <a:pt x="72" y="113"/>
                      <a:pt x="90" y="128"/>
                    </a:cubicBezTo>
                    <a:cubicBezTo>
                      <a:pt x="112" y="147"/>
                      <a:pt x="135" y="148"/>
                      <a:pt x="153" y="175"/>
                    </a:cubicBezTo>
                    <a:cubicBezTo>
                      <a:pt x="168" y="198"/>
                      <a:pt x="182" y="217"/>
                      <a:pt x="202" y="236"/>
                    </a:cubicBezTo>
                    <a:cubicBezTo>
                      <a:pt x="209" y="243"/>
                      <a:pt x="219" y="242"/>
                      <a:pt x="213" y="255"/>
                    </a:cubicBezTo>
                    <a:cubicBezTo>
                      <a:pt x="222" y="262"/>
                      <a:pt x="216" y="273"/>
                      <a:pt x="222" y="282"/>
                    </a:cubicBezTo>
                    <a:cubicBezTo>
                      <a:pt x="231" y="296"/>
                      <a:pt x="237" y="289"/>
                      <a:pt x="250" y="294"/>
                    </a:cubicBezTo>
                    <a:cubicBezTo>
                      <a:pt x="259" y="298"/>
                      <a:pt x="262" y="306"/>
                      <a:pt x="269" y="312"/>
                    </a:cubicBezTo>
                    <a:cubicBezTo>
                      <a:pt x="277" y="319"/>
                      <a:pt x="287" y="321"/>
                      <a:pt x="295" y="326"/>
                    </a:cubicBezTo>
                    <a:cubicBezTo>
                      <a:pt x="275" y="342"/>
                      <a:pt x="301" y="382"/>
                      <a:pt x="308" y="400"/>
                    </a:cubicBezTo>
                    <a:cubicBezTo>
                      <a:pt x="312" y="411"/>
                      <a:pt x="316" y="426"/>
                      <a:pt x="324" y="435"/>
                    </a:cubicBezTo>
                    <a:cubicBezTo>
                      <a:pt x="335" y="446"/>
                      <a:pt x="352" y="443"/>
                      <a:pt x="362" y="452"/>
                    </a:cubicBezTo>
                    <a:cubicBezTo>
                      <a:pt x="371" y="461"/>
                      <a:pt x="369" y="478"/>
                      <a:pt x="376" y="490"/>
                    </a:cubicBezTo>
                    <a:cubicBezTo>
                      <a:pt x="383" y="502"/>
                      <a:pt x="396" y="508"/>
                      <a:pt x="402" y="518"/>
                    </a:cubicBezTo>
                    <a:cubicBezTo>
                      <a:pt x="409" y="532"/>
                      <a:pt x="403" y="551"/>
                      <a:pt x="408" y="564"/>
                    </a:cubicBezTo>
                    <a:cubicBezTo>
                      <a:pt x="413" y="577"/>
                      <a:pt x="423" y="585"/>
                      <a:pt x="428" y="599"/>
                    </a:cubicBezTo>
                    <a:cubicBezTo>
                      <a:pt x="434" y="613"/>
                      <a:pt x="435" y="635"/>
                      <a:pt x="444" y="649"/>
                    </a:cubicBezTo>
                    <a:cubicBezTo>
                      <a:pt x="459" y="671"/>
                      <a:pt x="478" y="684"/>
                      <a:pt x="494" y="701"/>
                    </a:cubicBezTo>
                    <a:cubicBezTo>
                      <a:pt x="504" y="710"/>
                      <a:pt x="507" y="723"/>
                      <a:pt x="517" y="732"/>
                    </a:cubicBezTo>
                    <a:cubicBezTo>
                      <a:pt x="525" y="739"/>
                      <a:pt x="543" y="744"/>
                      <a:pt x="550" y="753"/>
                    </a:cubicBezTo>
                    <a:cubicBezTo>
                      <a:pt x="566" y="772"/>
                      <a:pt x="575" y="788"/>
                      <a:pt x="593" y="804"/>
                    </a:cubicBezTo>
                    <a:cubicBezTo>
                      <a:pt x="602" y="811"/>
                      <a:pt x="612" y="816"/>
                      <a:pt x="619" y="824"/>
                    </a:cubicBezTo>
                    <a:cubicBezTo>
                      <a:pt x="626" y="831"/>
                      <a:pt x="630" y="841"/>
                      <a:pt x="638" y="847"/>
                    </a:cubicBezTo>
                    <a:cubicBezTo>
                      <a:pt x="648" y="854"/>
                      <a:pt x="658" y="856"/>
                      <a:pt x="667" y="864"/>
                    </a:cubicBezTo>
                    <a:cubicBezTo>
                      <a:pt x="676" y="871"/>
                      <a:pt x="682" y="881"/>
                      <a:pt x="691" y="888"/>
                    </a:cubicBezTo>
                    <a:cubicBezTo>
                      <a:pt x="706" y="901"/>
                      <a:pt x="721" y="945"/>
                      <a:pt x="737" y="934"/>
                    </a:cubicBezTo>
                    <a:cubicBezTo>
                      <a:pt x="746" y="927"/>
                      <a:pt x="728" y="905"/>
                      <a:pt x="737" y="899"/>
                    </a:cubicBezTo>
                    <a:cubicBezTo>
                      <a:pt x="750" y="890"/>
                      <a:pt x="765" y="931"/>
                      <a:pt x="779" y="922"/>
                    </a:cubicBezTo>
                    <a:cubicBezTo>
                      <a:pt x="788" y="916"/>
                      <a:pt x="789" y="888"/>
                      <a:pt x="805" y="8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568">
                <a:extLst>
                  <a:ext uri="{FF2B5EF4-FFF2-40B4-BE49-F238E27FC236}">
                    <a16:creationId xmlns:a16="http://schemas.microsoft.com/office/drawing/2014/main" id="{9EA98AC8-83F4-44C5-9444-E57CE89A4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6" y="2703"/>
                <a:ext cx="7" cy="5"/>
              </a:xfrm>
              <a:custGeom>
                <a:avLst/>
                <a:gdLst>
                  <a:gd name="T0" fmla="*/ 30 w 30"/>
                  <a:gd name="T1" fmla="*/ 12 h 22"/>
                  <a:gd name="T2" fmla="*/ 20 w 30"/>
                  <a:gd name="T3" fmla="*/ 1 h 22"/>
                  <a:gd name="T4" fmla="*/ 7 w 30"/>
                  <a:gd name="T5" fmla="*/ 12 h 22"/>
                  <a:gd name="T6" fmla="*/ 30 w 30"/>
                  <a:gd name="T7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2">
                    <a:moveTo>
                      <a:pt x="30" y="12"/>
                    </a:moveTo>
                    <a:cubicBezTo>
                      <a:pt x="30" y="10"/>
                      <a:pt x="27" y="1"/>
                      <a:pt x="20" y="1"/>
                    </a:cubicBezTo>
                    <a:cubicBezTo>
                      <a:pt x="13" y="0"/>
                      <a:pt x="0" y="9"/>
                      <a:pt x="7" y="12"/>
                    </a:cubicBezTo>
                    <a:cubicBezTo>
                      <a:pt x="14" y="14"/>
                      <a:pt x="30" y="2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569">
                <a:extLst>
                  <a:ext uri="{FF2B5EF4-FFF2-40B4-BE49-F238E27FC236}">
                    <a16:creationId xmlns:a16="http://schemas.microsoft.com/office/drawing/2014/main" id="{88ACD4EB-C5BE-47CF-9B1E-32E24B2D4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" y="2714"/>
                <a:ext cx="6" cy="8"/>
              </a:xfrm>
              <a:custGeom>
                <a:avLst/>
                <a:gdLst>
                  <a:gd name="T0" fmla="*/ 28 w 28"/>
                  <a:gd name="T1" fmla="*/ 22 h 35"/>
                  <a:gd name="T2" fmla="*/ 16 w 28"/>
                  <a:gd name="T3" fmla="*/ 3 h 35"/>
                  <a:gd name="T4" fmla="*/ 6 w 28"/>
                  <a:gd name="T5" fmla="*/ 27 h 35"/>
                  <a:gd name="T6" fmla="*/ 28 w 28"/>
                  <a:gd name="T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35">
                    <a:moveTo>
                      <a:pt x="28" y="22"/>
                    </a:moveTo>
                    <a:cubicBezTo>
                      <a:pt x="28" y="21"/>
                      <a:pt x="21" y="0"/>
                      <a:pt x="16" y="3"/>
                    </a:cubicBezTo>
                    <a:cubicBezTo>
                      <a:pt x="11" y="6"/>
                      <a:pt x="0" y="20"/>
                      <a:pt x="6" y="27"/>
                    </a:cubicBezTo>
                    <a:cubicBezTo>
                      <a:pt x="12" y="34"/>
                      <a:pt x="27" y="3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570">
                <a:extLst>
                  <a:ext uri="{FF2B5EF4-FFF2-40B4-BE49-F238E27FC236}">
                    <a16:creationId xmlns:a16="http://schemas.microsoft.com/office/drawing/2014/main" id="{DC2CD366-B137-445C-A4C9-7D762809F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726"/>
                <a:ext cx="16" cy="16"/>
              </a:xfrm>
              <a:custGeom>
                <a:avLst/>
                <a:gdLst>
                  <a:gd name="T0" fmla="*/ 36 w 71"/>
                  <a:gd name="T1" fmla="*/ 3 h 74"/>
                  <a:gd name="T2" fmla="*/ 5 w 71"/>
                  <a:gd name="T3" fmla="*/ 16 h 74"/>
                  <a:gd name="T4" fmla="*/ 24 w 71"/>
                  <a:gd name="T5" fmla="*/ 32 h 74"/>
                  <a:gd name="T6" fmla="*/ 45 w 71"/>
                  <a:gd name="T7" fmla="*/ 66 h 74"/>
                  <a:gd name="T8" fmla="*/ 68 w 71"/>
                  <a:gd name="T9" fmla="*/ 61 h 74"/>
                  <a:gd name="T10" fmla="*/ 58 w 71"/>
                  <a:gd name="T11" fmla="*/ 26 h 74"/>
                  <a:gd name="T12" fmla="*/ 36 w 71"/>
                  <a:gd name="T13" fmla="*/ 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4">
                    <a:moveTo>
                      <a:pt x="36" y="3"/>
                    </a:moveTo>
                    <a:cubicBezTo>
                      <a:pt x="26" y="0"/>
                      <a:pt x="9" y="8"/>
                      <a:pt x="5" y="16"/>
                    </a:cubicBezTo>
                    <a:cubicBezTo>
                      <a:pt x="0" y="23"/>
                      <a:pt x="17" y="30"/>
                      <a:pt x="24" y="32"/>
                    </a:cubicBezTo>
                    <a:cubicBezTo>
                      <a:pt x="30" y="33"/>
                      <a:pt x="38" y="57"/>
                      <a:pt x="45" y="66"/>
                    </a:cubicBezTo>
                    <a:cubicBezTo>
                      <a:pt x="52" y="74"/>
                      <a:pt x="66" y="67"/>
                      <a:pt x="68" y="61"/>
                    </a:cubicBezTo>
                    <a:cubicBezTo>
                      <a:pt x="71" y="54"/>
                      <a:pt x="66" y="36"/>
                      <a:pt x="58" y="26"/>
                    </a:cubicBezTo>
                    <a:cubicBezTo>
                      <a:pt x="50" y="15"/>
                      <a:pt x="4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571">
                <a:extLst>
                  <a:ext uri="{FF2B5EF4-FFF2-40B4-BE49-F238E27FC236}">
                    <a16:creationId xmlns:a16="http://schemas.microsoft.com/office/drawing/2014/main" id="{B863FC4F-35B8-4E78-9AA7-F9F373FA9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3" y="2744"/>
                <a:ext cx="7" cy="9"/>
              </a:xfrm>
              <a:custGeom>
                <a:avLst/>
                <a:gdLst>
                  <a:gd name="T0" fmla="*/ 14 w 32"/>
                  <a:gd name="T1" fmla="*/ 3 h 39"/>
                  <a:gd name="T2" fmla="*/ 7 w 32"/>
                  <a:gd name="T3" fmla="*/ 14 h 39"/>
                  <a:gd name="T4" fmla="*/ 32 w 32"/>
                  <a:gd name="T5" fmla="*/ 26 h 39"/>
                  <a:gd name="T6" fmla="*/ 14 w 32"/>
                  <a:gd name="T7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9">
                    <a:moveTo>
                      <a:pt x="14" y="3"/>
                    </a:moveTo>
                    <a:cubicBezTo>
                      <a:pt x="8" y="7"/>
                      <a:pt x="0" y="7"/>
                      <a:pt x="7" y="14"/>
                    </a:cubicBezTo>
                    <a:cubicBezTo>
                      <a:pt x="14" y="21"/>
                      <a:pt x="32" y="39"/>
                      <a:pt x="32" y="26"/>
                    </a:cubicBezTo>
                    <a:cubicBezTo>
                      <a:pt x="32" y="26"/>
                      <a:pt x="19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572">
                <a:extLst>
                  <a:ext uri="{FF2B5EF4-FFF2-40B4-BE49-F238E27FC236}">
                    <a16:creationId xmlns:a16="http://schemas.microsoft.com/office/drawing/2014/main" id="{EBFFDC4E-FC0D-43D4-A745-BD4EB3A0D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3" y="2759"/>
                <a:ext cx="10" cy="11"/>
              </a:xfrm>
              <a:custGeom>
                <a:avLst/>
                <a:gdLst>
                  <a:gd name="T0" fmla="*/ 34 w 43"/>
                  <a:gd name="T1" fmla="*/ 12 h 49"/>
                  <a:gd name="T2" fmla="*/ 18 w 43"/>
                  <a:gd name="T3" fmla="*/ 5 h 49"/>
                  <a:gd name="T4" fmla="*/ 12 w 43"/>
                  <a:gd name="T5" fmla="*/ 17 h 49"/>
                  <a:gd name="T6" fmla="*/ 39 w 43"/>
                  <a:gd name="T7" fmla="*/ 38 h 49"/>
                  <a:gd name="T8" fmla="*/ 34 w 43"/>
                  <a:gd name="T9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9">
                    <a:moveTo>
                      <a:pt x="34" y="12"/>
                    </a:moveTo>
                    <a:cubicBezTo>
                      <a:pt x="26" y="6"/>
                      <a:pt x="21" y="0"/>
                      <a:pt x="18" y="5"/>
                    </a:cubicBezTo>
                    <a:cubicBezTo>
                      <a:pt x="15" y="9"/>
                      <a:pt x="0" y="7"/>
                      <a:pt x="12" y="17"/>
                    </a:cubicBezTo>
                    <a:cubicBezTo>
                      <a:pt x="23" y="27"/>
                      <a:pt x="36" y="49"/>
                      <a:pt x="39" y="38"/>
                    </a:cubicBezTo>
                    <a:cubicBezTo>
                      <a:pt x="39" y="38"/>
                      <a:pt x="43" y="17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573">
                <a:extLst>
                  <a:ext uri="{FF2B5EF4-FFF2-40B4-BE49-F238E27FC236}">
                    <a16:creationId xmlns:a16="http://schemas.microsoft.com/office/drawing/2014/main" id="{4D5AD74A-3180-4410-8D3D-86A9EA7B7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1" y="2755"/>
                <a:ext cx="4" cy="4"/>
              </a:xfrm>
              <a:custGeom>
                <a:avLst/>
                <a:gdLst>
                  <a:gd name="T0" fmla="*/ 8 w 15"/>
                  <a:gd name="T1" fmla="*/ 1 h 17"/>
                  <a:gd name="T2" fmla="*/ 4 w 15"/>
                  <a:gd name="T3" fmla="*/ 11 h 17"/>
                  <a:gd name="T4" fmla="*/ 15 w 15"/>
                  <a:gd name="T5" fmla="*/ 11 h 17"/>
                  <a:gd name="T6" fmla="*/ 8 w 15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7">
                    <a:moveTo>
                      <a:pt x="8" y="1"/>
                    </a:moveTo>
                    <a:cubicBezTo>
                      <a:pt x="2" y="3"/>
                      <a:pt x="0" y="5"/>
                      <a:pt x="4" y="11"/>
                    </a:cubicBezTo>
                    <a:cubicBezTo>
                      <a:pt x="8" y="17"/>
                      <a:pt x="11" y="17"/>
                      <a:pt x="15" y="11"/>
                    </a:cubicBezTo>
                    <a:cubicBezTo>
                      <a:pt x="15" y="11"/>
                      <a:pt x="15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574">
                <a:extLst>
                  <a:ext uri="{FF2B5EF4-FFF2-40B4-BE49-F238E27FC236}">
                    <a16:creationId xmlns:a16="http://schemas.microsoft.com/office/drawing/2014/main" id="{0FE3C889-07D1-4F85-828D-D962BB09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9" y="2802"/>
                <a:ext cx="6" cy="5"/>
              </a:xfrm>
              <a:custGeom>
                <a:avLst/>
                <a:gdLst>
                  <a:gd name="T0" fmla="*/ 25 w 29"/>
                  <a:gd name="T1" fmla="*/ 6 h 22"/>
                  <a:gd name="T2" fmla="*/ 5 w 29"/>
                  <a:gd name="T3" fmla="*/ 6 h 22"/>
                  <a:gd name="T4" fmla="*/ 28 w 29"/>
                  <a:gd name="T5" fmla="*/ 14 h 22"/>
                  <a:gd name="T6" fmla="*/ 25 w 29"/>
                  <a:gd name="T7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2">
                    <a:moveTo>
                      <a:pt x="25" y="6"/>
                    </a:moveTo>
                    <a:cubicBezTo>
                      <a:pt x="21" y="4"/>
                      <a:pt x="0" y="0"/>
                      <a:pt x="5" y="6"/>
                    </a:cubicBezTo>
                    <a:cubicBezTo>
                      <a:pt x="10" y="12"/>
                      <a:pt x="25" y="22"/>
                      <a:pt x="28" y="14"/>
                    </a:cubicBezTo>
                    <a:cubicBezTo>
                      <a:pt x="28" y="14"/>
                      <a:pt x="29" y="8"/>
                      <a:pt x="2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575">
                <a:extLst>
                  <a:ext uri="{FF2B5EF4-FFF2-40B4-BE49-F238E27FC236}">
                    <a16:creationId xmlns:a16="http://schemas.microsoft.com/office/drawing/2014/main" id="{2AAD0DE9-4987-4A54-AE04-7F400018D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2" y="2709"/>
                <a:ext cx="12" cy="9"/>
              </a:xfrm>
              <a:custGeom>
                <a:avLst/>
                <a:gdLst>
                  <a:gd name="T0" fmla="*/ 9 w 51"/>
                  <a:gd name="T1" fmla="*/ 6 h 39"/>
                  <a:gd name="T2" fmla="*/ 6 w 51"/>
                  <a:gd name="T3" fmla="*/ 20 h 39"/>
                  <a:gd name="T4" fmla="*/ 24 w 51"/>
                  <a:gd name="T5" fmla="*/ 25 h 39"/>
                  <a:gd name="T6" fmla="*/ 50 w 51"/>
                  <a:gd name="T7" fmla="*/ 30 h 39"/>
                  <a:gd name="T8" fmla="*/ 22 w 51"/>
                  <a:gd name="T9" fmla="*/ 1 h 39"/>
                  <a:gd name="T10" fmla="*/ 9 w 51"/>
                  <a:gd name="T11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9">
                    <a:moveTo>
                      <a:pt x="9" y="6"/>
                    </a:moveTo>
                    <a:cubicBezTo>
                      <a:pt x="8" y="11"/>
                      <a:pt x="0" y="15"/>
                      <a:pt x="6" y="20"/>
                    </a:cubicBezTo>
                    <a:cubicBezTo>
                      <a:pt x="12" y="25"/>
                      <a:pt x="14" y="31"/>
                      <a:pt x="24" y="25"/>
                    </a:cubicBezTo>
                    <a:cubicBezTo>
                      <a:pt x="24" y="25"/>
                      <a:pt x="51" y="39"/>
                      <a:pt x="50" y="30"/>
                    </a:cubicBezTo>
                    <a:cubicBezTo>
                      <a:pt x="49" y="21"/>
                      <a:pt x="28" y="1"/>
                      <a:pt x="22" y="1"/>
                    </a:cubicBezTo>
                    <a:cubicBezTo>
                      <a:pt x="16" y="1"/>
                      <a:pt x="10" y="0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576">
                <a:extLst>
                  <a:ext uri="{FF2B5EF4-FFF2-40B4-BE49-F238E27FC236}">
                    <a16:creationId xmlns:a16="http://schemas.microsoft.com/office/drawing/2014/main" id="{06036A2E-0E6E-4103-AA97-AB20D094E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1" y="2715"/>
                <a:ext cx="6" cy="8"/>
              </a:xfrm>
              <a:custGeom>
                <a:avLst/>
                <a:gdLst>
                  <a:gd name="T0" fmla="*/ 0 w 26"/>
                  <a:gd name="T1" fmla="*/ 9 h 34"/>
                  <a:gd name="T2" fmla="*/ 20 w 26"/>
                  <a:gd name="T3" fmla="*/ 24 h 34"/>
                  <a:gd name="T4" fmla="*/ 20 w 26"/>
                  <a:gd name="T5" fmla="*/ 6 h 34"/>
                  <a:gd name="T6" fmla="*/ 0 w 26"/>
                  <a:gd name="T7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4">
                    <a:moveTo>
                      <a:pt x="0" y="9"/>
                    </a:moveTo>
                    <a:cubicBezTo>
                      <a:pt x="0" y="18"/>
                      <a:pt x="14" y="34"/>
                      <a:pt x="20" y="24"/>
                    </a:cubicBezTo>
                    <a:cubicBezTo>
                      <a:pt x="20" y="24"/>
                      <a:pt x="26" y="6"/>
                      <a:pt x="20" y="6"/>
                    </a:cubicBezTo>
                    <a:cubicBezTo>
                      <a:pt x="15" y="5"/>
                      <a:pt x="0" y="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577">
                <a:extLst>
                  <a:ext uri="{FF2B5EF4-FFF2-40B4-BE49-F238E27FC236}">
                    <a16:creationId xmlns:a16="http://schemas.microsoft.com/office/drawing/2014/main" id="{F3F50BBD-BB74-4680-9DD1-F9B328467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" y="2735"/>
                <a:ext cx="29" cy="31"/>
              </a:xfrm>
              <a:custGeom>
                <a:avLst/>
                <a:gdLst>
                  <a:gd name="T0" fmla="*/ 44 w 124"/>
                  <a:gd name="T1" fmla="*/ 58 h 137"/>
                  <a:gd name="T2" fmla="*/ 48 w 124"/>
                  <a:gd name="T3" fmla="*/ 76 h 137"/>
                  <a:gd name="T4" fmla="*/ 60 w 124"/>
                  <a:gd name="T5" fmla="*/ 88 h 137"/>
                  <a:gd name="T6" fmla="*/ 73 w 124"/>
                  <a:gd name="T7" fmla="*/ 112 h 137"/>
                  <a:gd name="T8" fmla="*/ 96 w 124"/>
                  <a:gd name="T9" fmla="*/ 112 h 137"/>
                  <a:gd name="T10" fmla="*/ 109 w 124"/>
                  <a:gd name="T11" fmla="*/ 132 h 137"/>
                  <a:gd name="T12" fmla="*/ 113 w 124"/>
                  <a:gd name="T13" fmla="*/ 112 h 137"/>
                  <a:gd name="T14" fmla="*/ 119 w 124"/>
                  <a:gd name="T15" fmla="*/ 87 h 137"/>
                  <a:gd name="T16" fmla="*/ 84 w 124"/>
                  <a:gd name="T17" fmla="*/ 70 h 137"/>
                  <a:gd name="T18" fmla="*/ 70 w 124"/>
                  <a:gd name="T19" fmla="*/ 33 h 137"/>
                  <a:gd name="T20" fmla="*/ 63 w 124"/>
                  <a:gd name="T21" fmla="*/ 21 h 137"/>
                  <a:gd name="T22" fmla="*/ 63 w 124"/>
                  <a:gd name="T23" fmla="*/ 6 h 137"/>
                  <a:gd name="T24" fmla="*/ 42 w 124"/>
                  <a:gd name="T25" fmla="*/ 6 h 137"/>
                  <a:gd name="T26" fmla="*/ 46 w 124"/>
                  <a:gd name="T27" fmla="*/ 26 h 137"/>
                  <a:gd name="T28" fmla="*/ 21 w 124"/>
                  <a:gd name="T29" fmla="*/ 11 h 137"/>
                  <a:gd name="T30" fmla="*/ 14 w 124"/>
                  <a:gd name="T31" fmla="*/ 30 h 137"/>
                  <a:gd name="T32" fmla="*/ 5 w 124"/>
                  <a:gd name="T33" fmla="*/ 46 h 137"/>
                  <a:gd name="T34" fmla="*/ 44 w 124"/>
                  <a:gd name="T35" fmla="*/ 5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4" h="137">
                    <a:moveTo>
                      <a:pt x="44" y="58"/>
                    </a:moveTo>
                    <a:cubicBezTo>
                      <a:pt x="48" y="64"/>
                      <a:pt x="43" y="73"/>
                      <a:pt x="48" y="76"/>
                    </a:cubicBezTo>
                    <a:cubicBezTo>
                      <a:pt x="53" y="81"/>
                      <a:pt x="58" y="83"/>
                      <a:pt x="60" y="88"/>
                    </a:cubicBezTo>
                    <a:cubicBezTo>
                      <a:pt x="61" y="95"/>
                      <a:pt x="61" y="110"/>
                      <a:pt x="73" y="112"/>
                    </a:cubicBezTo>
                    <a:cubicBezTo>
                      <a:pt x="85" y="113"/>
                      <a:pt x="94" y="105"/>
                      <a:pt x="96" y="112"/>
                    </a:cubicBezTo>
                    <a:cubicBezTo>
                      <a:pt x="97" y="119"/>
                      <a:pt x="103" y="137"/>
                      <a:pt x="109" y="132"/>
                    </a:cubicBezTo>
                    <a:cubicBezTo>
                      <a:pt x="115" y="127"/>
                      <a:pt x="108" y="123"/>
                      <a:pt x="113" y="112"/>
                    </a:cubicBezTo>
                    <a:cubicBezTo>
                      <a:pt x="113" y="112"/>
                      <a:pt x="124" y="89"/>
                      <a:pt x="119" y="87"/>
                    </a:cubicBezTo>
                    <a:cubicBezTo>
                      <a:pt x="114" y="84"/>
                      <a:pt x="92" y="87"/>
                      <a:pt x="84" y="70"/>
                    </a:cubicBezTo>
                    <a:cubicBezTo>
                      <a:pt x="75" y="54"/>
                      <a:pt x="75" y="38"/>
                      <a:pt x="70" y="33"/>
                    </a:cubicBezTo>
                    <a:cubicBezTo>
                      <a:pt x="66" y="28"/>
                      <a:pt x="63" y="27"/>
                      <a:pt x="63" y="21"/>
                    </a:cubicBezTo>
                    <a:cubicBezTo>
                      <a:pt x="63" y="15"/>
                      <a:pt x="70" y="8"/>
                      <a:pt x="63" y="6"/>
                    </a:cubicBezTo>
                    <a:cubicBezTo>
                      <a:pt x="56" y="5"/>
                      <a:pt x="43" y="0"/>
                      <a:pt x="42" y="6"/>
                    </a:cubicBezTo>
                    <a:cubicBezTo>
                      <a:pt x="41" y="12"/>
                      <a:pt x="52" y="26"/>
                      <a:pt x="46" y="26"/>
                    </a:cubicBezTo>
                    <a:cubicBezTo>
                      <a:pt x="40" y="26"/>
                      <a:pt x="29" y="5"/>
                      <a:pt x="21" y="11"/>
                    </a:cubicBezTo>
                    <a:cubicBezTo>
                      <a:pt x="13" y="17"/>
                      <a:pt x="17" y="28"/>
                      <a:pt x="14" y="30"/>
                    </a:cubicBezTo>
                    <a:cubicBezTo>
                      <a:pt x="11" y="33"/>
                      <a:pt x="0" y="37"/>
                      <a:pt x="5" y="46"/>
                    </a:cubicBezTo>
                    <a:cubicBezTo>
                      <a:pt x="11" y="54"/>
                      <a:pt x="41" y="51"/>
                      <a:pt x="44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578">
                <a:extLst>
                  <a:ext uri="{FF2B5EF4-FFF2-40B4-BE49-F238E27FC236}">
                    <a16:creationId xmlns:a16="http://schemas.microsoft.com/office/drawing/2014/main" id="{EEF59BB9-C7FA-4EA2-B9AC-9CCC7C4FF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2" y="2754"/>
                <a:ext cx="20" cy="14"/>
              </a:xfrm>
              <a:custGeom>
                <a:avLst/>
                <a:gdLst>
                  <a:gd name="T0" fmla="*/ 19 w 89"/>
                  <a:gd name="T1" fmla="*/ 31 h 65"/>
                  <a:gd name="T2" fmla="*/ 23 w 89"/>
                  <a:gd name="T3" fmla="*/ 51 h 65"/>
                  <a:gd name="T4" fmla="*/ 35 w 89"/>
                  <a:gd name="T5" fmla="*/ 63 h 65"/>
                  <a:gd name="T6" fmla="*/ 43 w 89"/>
                  <a:gd name="T7" fmla="*/ 42 h 65"/>
                  <a:gd name="T8" fmla="*/ 60 w 89"/>
                  <a:gd name="T9" fmla="*/ 57 h 65"/>
                  <a:gd name="T10" fmla="*/ 70 w 89"/>
                  <a:gd name="T11" fmla="*/ 51 h 65"/>
                  <a:gd name="T12" fmla="*/ 83 w 89"/>
                  <a:gd name="T13" fmla="*/ 34 h 65"/>
                  <a:gd name="T14" fmla="*/ 18 w 89"/>
                  <a:gd name="T15" fmla="*/ 1 h 65"/>
                  <a:gd name="T16" fmla="*/ 18 w 89"/>
                  <a:gd name="T17" fmla="*/ 17 h 65"/>
                  <a:gd name="T18" fmla="*/ 3 w 89"/>
                  <a:gd name="T19" fmla="*/ 31 h 65"/>
                  <a:gd name="T20" fmla="*/ 19 w 89"/>
                  <a:gd name="T21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65">
                    <a:moveTo>
                      <a:pt x="19" y="31"/>
                    </a:moveTo>
                    <a:cubicBezTo>
                      <a:pt x="23" y="29"/>
                      <a:pt x="23" y="51"/>
                      <a:pt x="23" y="51"/>
                    </a:cubicBezTo>
                    <a:cubicBezTo>
                      <a:pt x="23" y="59"/>
                      <a:pt x="27" y="61"/>
                      <a:pt x="35" y="63"/>
                    </a:cubicBezTo>
                    <a:cubicBezTo>
                      <a:pt x="43" y="65"/>
                      <a:pt x="42" y="47"/>
                      <a:pt x="43" y="42"/>
                    </a:cubicBezTo>
                    <a:cubicBezTo>
                      <a:pt x="44" y="36"/>
                      <a:pt x="54" y="52"/>
                      <a:pt x="60" y="57"/>
                    </a:cubicBezTo>
                    <a:cubicBezTo>
                      <a:pt x="67" y="62"/>
                      <a:pt x="69" y="52"/>
                      <a:pt x="70" y="51"/>
                    </a:cubicBezTo>
                    <a:cubicBezTo>
                      <a:pt x="71" y="49"/>
                      <a:pt x="76" y="43"/>
                      <a:pt x="83" y="34"/>
                    </a:cubicBezTo>
                    <a:cubicBezTo>
                      <a:pt x="89" y="26"/>
                      <a:pt x="27" y="0"/>
                      <a:pt x="18" y="1"/>
                    </a:cubicBezTo>
                    <a:cubicBezTo>
                      <a:pt x="9" y="1"/>
                      <a:pt x="17" y="11"/>
                      <a:pt x="18" y="17"/>
                    </a:cubicBezTo>
                    <a:cubicBezTo>
                      <a:pt x="20" y="24"/>
                      <a:pt x="6" y="27"/>
                      <a:pt x="3" y="31"/>
                    </a:cubicBezTo>
                    <a:cubicBezTo>
                      <a:pt x="0" y="35"/>
                      <a:pt x="15" y="33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579">
                <a:extLst>
                  <a:ext uri="{FF2B5EF4-FFF2-40B4-BE49-F238E27FC236}">
                    <a16:creationId xmlns:a16="http://schemas.microsoft.com/office/drawing/2014/main" id="{80A9CA33-2AF4-428B-9B45-425B7D320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0" y="2728"/>
                <a:ext cx="8" cy="7"/>
              </a:xfrm>
              <a:custGeom>
                <a:avLst/>
                <a:gdLst>
                  <a:gd name="T0" fmla="*/ 0 w 36"/>
                  <a:gd name="T1" fmla="*/ 9 h 31"/>
                  <a:gd name="T2" fmla="*/ 15 w 36"/>
                  <a:gd name="T3" fmla="*/ 26 h 31"/>
                  <a:gd name="T4" fmla="*/ 24 w 36"/>
                  <a:gd name="T5" fmla="*/ 16 h 31"/>
                  <a:gd name="T6" fmla="*/ 33 w 36"/>
                  <a:gd name="T7" fmla="*/ 10 h 31"/>
                  <a:gd name="T8" fmla="*/ 10 w 36"/>
                  <a:gd name="T9" fmla="*/ 0 h 31"/>
                  <a:gd name="T10" fmla="*/ 0 w 36"/>
                  <a:gd name="T11" fmla="*/ 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1">
                    <a:moveTo>
                      <a:pt x="0" y="9"/>
                    </a:moveTo>
                    <a:cubicBezTo>
                      <a:pt x="0" y="15"/>
                      <a:pt x="2" y="31"/>
                      <a:pt x="15" y="26"/>
                    </a:cubicBezTo>
                    <a:cubicBezTo>
                      <a:pt x="15" y="26"/>
                      <a:pt x="21" y="16"/>
                      <a:pt x="24" y="16"/>
                    </a:cubicBezTo>
                    <a:cubicBezTo>
                      <a:pt x="28" y="16"/>
                      <a:pt x="36" y="14"/>
                      <a:pt x="33" y="10"/>
                    </a:cubicBezTo>
                    <a:cubicBezTo>
                      <a:pt x="30" y="6"/>
                      <a:pt x="16" y="0"/>
                      <a:pt x="10" y="0"/>
                    </a:cubicBezTo>
                    <a:cubicBezTo>
                      <a:pt x="4" y="0"/>
                      <a:pt x="1" y="3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580">
                <a:extLst>
                  <a:ext uri="{FF2B5EF4-FFF2-40B4-BE49-F238E27FC236}">
                    <a16:creationId xmlns:a16="http://schemas.microsoft.com/office/drawing/2014/main" id="{83FEE2F5-B701-4C10-8647-E1920F4E5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7" y="2723"/>
                <a:ext cx="9" cy="5"/>
              </a:xfrm>
              <a:custGeom>
                <a:avLst/>
                <a:gdLst>
                  <a:gd name="T0" fmla="*/ 18 w 39"/>
                  <a:gd name="T1" fmla="*/ 4 h 22"/>
                  <a:gd name="T2" fmla="*/ 0 w 39"/>
                  <a:gd name="T3" fmla="*/ 4 h 22"/>
                  <a:gd name="T4" fmla="*/ 18 w 39"/>
                  <a:gd name="T5" fmla="*/ 19 h 22"/>
                  <a:gd name="T6" fmla="*/ 38 w 39"/>
                  <a:gd name="T7" fmla="*/ 19 h 22"/>
                  <a:gd name="T8" fmla="*/ 18 w 39"/>
                  <a:gd name="T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18" y="4"/>
                    </a:moveTo>
                    <a:cubicBezTo>
                      <a:pt x="11" y="2"/>
                      <a:pt x="0" y="0"/>
                      <a:pt x="0" y="4"/>
                    </a:cubicBezTo>
                    <a:cubicBezTo>
                      <a:pt x="0" y="8"/>
                      <a:pt x="4" y="22"/>
                      <a:pt x="18" y="19"/>
                    </a:cubicBezTo>
                    <a:lnTo>
                      <a:pt x="38" y="19"/>
                    </a:lnTo>
                    <a:cubicBezTo>
                      <a:pt x="39" y="16"/>
                      <a:pt x="25" y="6"/>
                      <a:pt x="1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581">
                <a:extLst>
                  <a:ext uri="{FF2B5EF4-FFF2-40B4-BE49-F238E27FC236}">
                    <a16:creationId xmlns:a16="http://schemas.microsoft.com/office/drawing/2014/main" id="{B6235F25-313A-4A17-9D96-73C4242AF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8" y="2737"/>
                <a:ext cx="5" cy="5"/>
              </a:xfrm>
              <a:custGeom>
                <a:avLst/>
                <a:gdLst>
                  <a:gd name="T0" fmla="*/ 20 w 21"/>
                  <a:gd name="T1" fmla="*/ 15 h 21"/>
                  <a:gd name="T2" fmla="*/ 16 w 21"/>
                  <a:gd name="T3" fmla="*/ 4 h 21"/>
                  <a:gd name="T4" fmla="*/ 3 w 21"/>
                  <a:gd name="T5" fmla="*/ 6 h 21"/>
                  <a:gd name="T6" fmla="*/ 20 w 21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20" y="15"/>
                    </a:moveTo>
                    <a:cubicBezTo>
                      <a:pt x="20" y="15"/>
                      <a:pt x="21" y="5"/>
                      <a:pt x="16" y="4"/>
                    </a:cubicBezTo>
                    <a:cubicBezTo>
                      <a:pt x="11" y="2"/>
                      <a:pt x="0" y="0"/>
                      <a:pt x="3" y="6"/>
                    </a:cubicBezTo>
                    <a:cubicBezTo>
                      <a:pt x="5" y="11"/>
                      <a:pt x="16" y="21"/>
                      <a:pt x="2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582">
                <a:extLst>
                  <a:ext uri="{FF2B5EF4-FFF2-40B4-BE49-F238E27FC236}">
                    <a16:creationId xmlns:a16="http://schemas.microsoft.com/office/drawing/2014/main" id="{BA88B073-C318-4D5A-954E-0BFD46F64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4" y="2812"/>
                <a:ext cx="161" cy="57"/>
              </a:xfrm>
              <a:custGeom>
                <a:avLst/>
                <a:gdLst>
                  <a:gd name="T0" fmla="*/ 695 w 709"/>
                  <a:gd name="T1" fmla="*/ 192 h 249"/>
                  <a:gd name="T2" fmla="*/ 687 w 709"/>
                  <a:gd name="T3" fmla="*/ 158 h 249"/>
                  <a:gd name="T4" fmla="*/ 670 w 709"/>
                  <a:gd name="T5" fmla="*/ 150 h 249"/>
                  <a:gd name="T6" fmla="*/ 632 w 709"/>
                  <a:gd name="T7" fmla="*/ 160 h 249"/>
                  <a:gd name="T8" fmla="*/ 597 w 709"/>
                  <a:gd name="T9" fmla="*/ 149 h 249"/>
                  <a:gd name="T10" fmla="*/ 564 w 709"/>
                  <a:gd name="T11" fmla="*/ 102 h 249"/>
                  <a:gd name="T12" fmla="*/ 532 w 709"/>
                  <a:gd name="T13" fmla="*/ 86 h 249"/>
                  <a:gd name="T14" fmla="*/ 513 w 709"/>
                  <a:gd name="T15" fmla="*/ 80 h 249"/>
                  <a:gd name="T16" fmla="*/ 458 w 709"/>
                  <a:gd name="T17" fmla="*/ 56 h 249"/>
                  <a:gd name="T18" fmla="*/ 414 w 709"/>
                  <a:gd name="T19" fmla="*/ 69 h 249"/>
                  <a:gd name="T20" fmla="*/ 335 w 709"/>
                  <a:gd name="T21" fmla="*/ 84 h 249"/>
                  <a:gd name="T22" fmla="*/ 254 w 709"/>
                  <a:gd name="T23" fmla="*/ 66 h 249"/>
                  <a:gd name="T24" fmla="*/ 230 w 709"/>
                  <a:gd name="T25" fmla="*/ 36 h 249"/>
                  <a:gd name="T26" fmla="*/ 165 w 709"/>
                  <a:gd name="T27" fmla="*/ 13 h 249"/>
                  <a:gd name="T28" fmla="*/ 132 w 709"/>
                  <a:gd name="T29" fmla="*/ 22 h 249"/>
                  <a:gd name="T30" fmla="*/ 128 w 709"/>
                  <a:gd name="T31" fmla="*/ 28 h 249"/>
                  <a:gd name="T32" fmla="*/ 83 w 709"/>
                  <a:gd name="T33" fmla="*/ 16 h 249"/>
                  <a:gd name="T34" fmla="*/ 57 w 709"/>
                  <a:gd name="T35" fmla="*/ 22 h 249"/>
                  <a:gd name="T36" fmla="*/ 41 w 709"/>
                  <a:gd name="T37" fmla="*/ 58 h 249"/>
                  <a:gd name="T38" fmla="*/ 11 w 709"/>
                  <a:gd name="T39" fmla="*/ 73 h 249"/>
                  <a:gd name="T40" fmla="*/ 41 w 709"/>
                  <a:gd name="T41" fmla="*/ 89 h 249"/>
                  <a:gd name="T42" fmla="*/ 76 w 709"/>
                  <a:gd name="T43" fmla="*/ 96 h 249"/>
                  <a:gd name="T44" fmla="*/ 102 w 709"/>
                  <a:gd name="T45" fmla="*/ 128 h 249"/>
                  <a:gd name="T46" fmla="*/ 142 w 709"/>
                  <a:gd name="T47" fmla="*/ 135 h 249"/>
                  <a:gd name="T48" fmla="*/ 185 w 709"/>
                  <a:gd name="T49" fmla="*/ 140 h 249"/>
                  <a:gd name="T50" fmla="*/ 254 w 709"/>
                  <a:gd name="T51" fmla="*/ 151 h 249"/>
                  <a:gd name="T52" fmla="*/ 315 w 709"/>
                  <a:gd name="T53" fmla="*/ 154 h 249"/>
                  <a:gd name="T54" fmla="*/ 351 w 709"/>
                  <a:gd name="T55" fmla="*/ 168 h 249"/>
                  <a:gd name="T56" fmla="*/ 408 w 709"/>
                  <a:gd name="T57" fmla="*/ 195 h 249"/>
                  <a:gd name="T58" fmla="*/ 448 w 709"/>
                  <a:gd name="T59" fmla="*/ 197 h 249"/>
                  <a:gd name="T60" fmla="*/ 529 w 709"/>
                  <a:gd name="T61" fmla="*/ 201 h 249"/>
                  <a:gd name="T62" fmla="*/ 599 w 709"/>
                  <a:gd name="T63" fmla="*/ 200 h 249"/>
                  <a:gd name="T64" fmla="*/ 645 w 709"/>
                  <a:gd name="T65" fmla="*/ 221 h 249"/>
                  <a:gd name="T66" fmla="*/ 667 w 709"/>
                  <a:gd name="T67" fmla="*/ 236 h 249"/>
                  <a:gd name="T68" fmla="*/ 698 w 709"/>
                  <a:gd name="T69" fmla="*/ 24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9" h="249">
                    <a:moveTo>
                      <a:pt x="691" y="209"/>
                    </a:moveTo>
                    <a:cubicBezTo>
                      <a:pt x="692" y="204"/>
                      <a:pt x="695" y="199"/>
                      <a:pt x="695" y="192"/>
                    </a:cubicBezTo>
                    <a:cubicBezTo>
                      <a:pt x="695" y="185"/>
                      <a:pt x="699" y="176"/>
                      <a:pt x="698" y="171"/>
                    </a:cubicBezTo>
                    <a:cubicBezTo>
                      <a:pt x="697" y="164"/>
                      <a:pt x="693" y="160"/>
                      <a:pt x="687" y="158"/>
                    </a:cubicBezTo>
                    <a:cubicBezTo>
                      <a:pt x="684" y="157"/>
                      <a:pt x="680" y="158"/>
                      <a:pt x="677" y="157"/>
                    </a:cubicBezTo>
                    <a:cubicBezTo>
                      <a:pt x="675" y="155"/>
                      <a:pt x="673" y="151"/>
                      <a:pt x="670" y="150"/>
                    </a:cubicBezTo>
                    <a:cubicBezTo>
                      <a:pt x="664" y="149"/>
                      <a:pt x="657" y="156"/>
                      <a:pt x="652" y="158"/>
                    </a:cubicBezTo>
                    <a:cubicBezTo>
                      <a:pt x="645" y="161"/>
                      <a:pt x="638" y="165"/>
                      <a:pt x="632" y="160"/>
                    </a:cubicBezTo>
                    <a:cubicBezTo>
                      <a:pt x="624" y="152"/>
                      <a:pt x="622" y="155"/>
                      <a:pt x="616" y="156"/>
                    </a:cubicBezTo>
                    <a:cubicBezTo>
                      <a:pt x="608" y="157"/>
                      <a:pt x="604" y="154"/>
                      <a:pt x="597" y="149"/>
                    </a:cubicBezTo>
                    <a:cubicBezTo>
                      <a:pt x="586" y="141"/>
                      <a:pt x="583" y="128"/>
                      <a:pt x="574" y="119"/>
                    </a:cubicBezTo>
                    <a:cubicBezTo>
                      <a:pt x="565" y="112"/>
                      <a:pt x="564" y="112"/>
                      <a:pt x="564" y="102"/>
                    </a:cubicBezTo>
                    <a:cubicBezTo>
                      <a:pt x="563" y="93"/>
                      <a:pt x="566" y="87"/>
                      <a:pt x="555" y="86"/>
                    </a:cubicBezTo>
                    <a:cubicBezTo>
                      <a:pt x="548" y="84"/>
                      <a:pt x="539" y="89"/>
                      <a:pt x="532" y="86"/>
                    </a:cubicBezTo>
                    <a:lnTo>
                      <a:pt x="526" y="79"/>
                    </a:lnTo>
                    <a:cubicBezTo>
                      <a:pt x="522" y="77"/>
                      <a:pt x="517" y="80"/>
                      <a:pt x="513" y="80"/>
                    </a:cubicBezTo>
                    <a:cubicBezTo>
                      <a:pt x="498" y="77"/>
                      <a:pt x="496" y="61"/>
                      <a:pt x="480" y="61"/>
                    </a:cubicBezTo>
                    <a:cubicBezTo>
                      <a:pt x="470" y="60"/>
                      <a:pt x="466" y="62"/>
                      <a:pt x="458" y="56"/>
                    </a:cubicBezTo>
                    <a:cubicBezTo>
                      <a:pt x="452" y="53"/>
                      <a:pt x="446" y="49"/>
                      <a:pt x="440" y="46"/>
                    </a:cubicBezTo>
                    <a:cubicBezTo>
                      <a:pt x="421" y="36"/>
                      <a:pt x="421" y="57"/>
                      <a:pt x="414" y="69"/>
                    </a:cubicBezTo>
                    <a:cubicBezTo>
                      <a:pt x="409" y="80"/>
                      <a:pt x="394" y="88"/>
                      <a:pt x="383" y="91"/>
                    </a:cubicBezTo>
                    <a:cubicBezTo>
                      <a:pt x="365" y="94"/>
                      <a:pt x="351" y="87"/>
                      <a:pt x="335" y="84"/>
                    </a:cubicBezTo>
                    <a:cubicBezTo>
                      <a:pt x="319" y="82"/>
                      <a:pt x="305" y="86"/>
                      <a:pt x="288" y="86"/>
                    </a:cubicBezTo>
                    <a:cubicBezTo>
                      <a:pt x="276" y="85"/>
                      <a:pt x="259" y="78"/>
                      <a:pt x="254" y="66"/>
                    </a:cubicBezTo>
                    <a:cubicBezTo>
                      <a:pt x="252" y="58"/>
                      <a:pt x="253" y="49"/>
                      <a:pt x="249" y="42"/>
                    </a:cubicBezTo>
                    <a:cubicBezTo>
                      <a:pt x="245" y="33"/>
                      <a:pt x="239" y="37"/>
                      <a:pt x="230" y="36"/>
                    </a:cubicBezTo>
                    <a:cubicBezTo>
                      <a:pt x="220" y="34"/>
                      <a:pt x="207" y="30"/>
                      <a:pt x="196" y="27"/>
                    </a:cubicBezTo>
                    <a:cubicBezTo>
                      <a:pt x="187" y="24"/>
                      <a:pt x="167" y="22"/>
                      <a:pt x="165" y="13"/>
                    </a:cubicBezTo>
                    <a:lnTo>
                      <a:pt x="165" y="12"/>
                    </a:lnTo>
                    <a:cubicBezTo>
                      <a:pt x="156" y="0"/>
                      <a:pt x="138" y="12"/>
                      <a:pt x="132" y="22"/>
                    </a:cubicBezTo>
                    <a:lnTo>
                      <a:pt x="131" y="28"/>
                    </a:lnTo>
                    <a:lnTo>
                      <a:pt x="128" y="28"/>
                    </a:lnTo>
                    <a:cubicBezTo>
                      <a:pt x="118" y="24"/>
                      <a:pt x="111" y="16"/>
                      <a:pt x="100" y="16"/>
                    </a:cubicBezTo>
                    <a:cubicBezTo>
                      <a:pt x="95" y="16"/>
                      <a:pt x="89" y="18"/>
                      <a:pt x="83" y="16"/>
                    </a:cubicBezTo>
                    <a:cubicBezTo>
                      <a:pt x="78" y="13"/>
                      <a:pt x="78" y="8"/>
                      <a:pt x="71" y="9"/>
                    </a:cubicBezTo>
                    <a:cubicBezTo>
                      <a:pt x="69" y="15"/>
                      <a:pt x="60" y="16"/>
                      <a:pt x="57" y="22"/>
                    </a:cubicBezTo>
                    <a:cubicBezTo>
                      <a:pt x="54" y="29"/>
                      <a:pt x="57" y="37"/>
                      <a:pt x="54" y="45"/>
                    </a:cubicBezTo>
                    <a:cubicBezTo>
                      <a:pt x="51" y="53"/>
                      <a:pt x="49" y="54"/>
                      <a:pt x="41" y="58"/>
                    </a:cubicBezTo>
                    <a:cubicBezTo>
                      <a:pt x="32" y="63"/>
                      <a:pt x="34" y="65"/>
                      <a:pt x="28" y="72"/>
                    </a:cubicBezTo>
                    <a:cubicBezTo>
                      <a:pt x="20" y="81"/>
                      <a:pt x="19" y="70"/>
                      <a:pt x="11" y="73"/>
                    </a:cubicBezTo>
                    <a:cubicBezTo>
                      <a:pt x="0" y="76"/>
                      <a:pt x="11" y="85"/>
                      <a:pt x="17" y="87"/>
                    </a:cubicBezTo>
                    <a:cubicBezTo>
                      <a:pt x="24" y="89"/>
                      <a:pt x="34" y="89"/>
                      <a:pt x="41" y="89"/>
                    </a:cubicBezTo>
                    <a:cubicBezTo>
                      <a:pt x="48" y="88"/>
                      <a:pt x="53" y="82"/>
                      <a:pt x="59" y="82"/>
                    </a:cubicBezTo>
                    <a:cubicBezTo>
                      <a:pt x="69" y="81"/>
                      <a:pt x="70" y="91"/>
                      <a:pt x="76" y="96"/>
                    </a:cubicBezTo>
                    <a:cubicBezTo>
                      <a:pt x="83" y="101"/>
                      <a:pt x="96" y="94"/>
                      <a:pt x="103" y="99"/>
                    </a:cubicBezTo>
                    <a:cubicBezTo>
                      <a:pt x="117" y="109"/>
                      <a:pt x="77" y="116"/>
                      <a:pt x="102" y="128"/>
                    </a:cubicBezTo>
                    <a:cubicBezTo>
                      <a:pt x="108" y="131"/>
                      <a:pt x="115" y="134"/>
                      <a:pt x="122" y="136"/>
                    </a:cubicBezTo>
                    <a:cubicBezTo>
                      <a:pt x="131" y="139"/>
                      <a:pt x="133" y="137"/>
                      <a:pt x="142" y="135"/>
                    </a:cubicBezTo>
                    <a:cubicBezTo>
                      <a:pt x="151" y="132"/>
                      <a:pt x="155" y="137"/>
                      <a:pt x="163" y="138"/>
                    </a:cubicBezTo>
                    <a:cubicBezTo>
                      <a:pt x="172" y="139"/>
                      <a:pt x="177" y="136"/>
                      <a:pt x="185" y="140"/>
                    </a:cubicBezTo>
                    <a:cubicBezTo>
                      <a:pt x="197" y="146"/>
                      <a:pt x="208" y="155"/>
                      <a:pt x="220" y="161"/>
                    </a:cubicBezTo>
                    <a:cubicBezTo>
                      <a:pt x="233" y="167"/>
                      <a:pt x="241" y="158"/>
                      <a:pt x="254" y="151"/>
                    </a:cubicBezTo>
                    <a:cubicBezTo>
                      <a:pt x="267" y="143"/>
                      <a:pt x="279" y="169"/>
                      <a:pt x="293" y="161"/>
                    </a:cubicBezTo>
                    <a:cubicBezTo>
                      <a:pt x="301" y="157"/>
                      <a:pt x="304" y="150"/>
                      <a:pt x="315" y="154"/>
                    </a:cubicBezTo>
                    <a:cubicBezTo>
                      <a:pt x="321" y="156"/>
                      <a:pt x="322" y="162"/>
                      <a:pt x="328" y="165"/>
                    </a:cubicBezTo>
                    <a:cubicBezTo>
                      <a:pt x="335" y="169"/>
                      <a:pt x="343" y="167"/>
                      <a:pt x="351" y="168"/>
                    </a:cubicBezTo>
                    <a:cubicBezTo>
                      <a:pt x="358" y="169"/>
                      <a:pt x="362" y="172"/>
                      <a:pt x="368" y="176"/>
                    </a:cubicBezTo>
                    <a:cubicBezTo>
                      <a:pt x="381" y="184"/>
                      <a:pt x="395" y="189"/>
                      <a:pt x="408" y="195"/>
                    </a:cubicBezTo>
                    <a:cubicBezTo>
                      <a:pt x="414" y="198"/>
                      <a:pt x="421" y="204"/>
                      <a:pt x="428" y="204"/>
                    </a:cubicBezTo>
                    <a:cubicBezTo>
                      <a:pt x="435" y="204"/>
                      <a:pt x="440" y="199"/>
                      <a:pt x="448" y="197"/>
                    </a:cubicBezTo>
                    <a:cubicBezTo>
                      <a:pt x="467" y="192"/>
                      <a:pt x="473" y="205"/>
                      <a:pt x="490" y="209"/>
                    </a:cubicBezTo>
                    <a:cubicBezTo>
                      <a:pt x="507" y="215"/>
                      <a:pt x="513" y="197"/>
                      <a:pt x="529" y="201"/>
                    </a:cubicBezTo>
                    <a:cubicBezTo>
                      <a:pt x="544" y="204"/>
                      <a:pt x="558" y="212"/>
                      <a:pt x="575" y="210"/>
                    </a:cubicBezTo>
                    <a:cubicBezTo>
                      <a:pt x="583" y="208"/>
                      <a:pt x="590" y="202"/>
                      <a:pt x="599" y="200"/>
                    </a:cubicBezTo>
                    <a:cubicBezTo>
                      <a:pt x="610" y="198"/>
                      <a:pt x="614" y="205"/>
                      <a:pt x="622" y="211"/>
                    </a:cubicBezTo>
                    <a:cubicBezTo>
                      <a:pt x="630" y="216"/>
                      <a:pt x="639" y="216"/>
                      <a:pt x="645" y="221"/>
                    </a:cubicBezTo>
                    <a:cubicBezTo>
                      <a:pt x="648" y="224"/>
                      <a:pt x="650" y="228"/>
                      <a:pt x="654" y="231"/>
                    </a:cubicBezTo>
                    <a:cubicBezTo>
                      <a:pt x="658" y="234"/>
                      <a:pt x="663" y="236"/>
                      <a:pt x="667" y="236"/>
                    </a:cubicBezTo>
                    <a:cubicBezTo>
                      <a:pt x="680" y="237"/>
                      <a:pt x="683" y="239"/>
                      <a:pt x="683" y="239"/>
                    </a:cubicBezTo>
                    <a:cubicBezTo>
                      <a:pt x="686" y="244"/>
                      <a:pt x="693" y="249"/>
                      <a:pt x="698" y="245"/>
                    </a:cubicBezTo>
                    <a:cubicBezTo>
                      <a:pt x="709" y="235"/>
                      <a:pt x="689" y="222"/>
                      <a:pt x="691" y="2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583">
                <a:extLst>
                  <a:ext uri="{FF2B5EF4-FFF2-40B4-BE49-F238E27FC236}">
                    <a16:creationId xmlns:a16="http://schemas.microsoft.com/office/drawing/2014/main" id="{F80F340C-081C-40AD-B6C4-BC12E7BCB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3" y="2825"/>
                <a:ext cx="5" cy="2"/>
              </a:xfrm>
              <a:custGeom>
                <a:avLst/>
                <a:gdLst>
                  <a:gd name="T0" fmla="*/ 15 w 22"/>
                  <a:gd name="T1" fmla="*/ 4 h 12"/>
                  <a:gd name="T2" fmla="*/ 2 w 22"/>
                  <a:gd name="T3" fmla="*/ 6 h 12"/>
                  <a:gd name="T4" fmla="*/ 10 w 22"/>
                  <a:gd name="T5" fmla="*/ 12 h 12"/>
                  <a:gd name="T6" fmla="*/ 15 w 22"/>
                  <a:gd name="T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15" y="4"/>
                    </a:moveTo>
                    <a:cubicBezTo>
                      <a:pt x="8" y="0"/>
                      <a:pt x="0" y="2"/>
                      <a:pt x="2" y="6"/>
                    </a:cubicBezTo>
                    <a:cubicBezTo>
                      <a:pt x="4" y="10"/>
                      <a:pt x="5" y="11"/>
                      <a:pt x="10" y="12"/>
                    </a:cubicBezTo>
                    <a:cubicBezTo>
                      <a:pt x="10" y="12"/>
                      <a:pt x="22" y="9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584">
                <a:extLst>
                  <a:ext uri="{FF2B5EF4-FFF2-40B4-BE49-F238E27FC236}">
                    <a16:creationId xmlns:a16="http://schemas.microsoft.com/office/drawing/2014/main" id="{856584A8-093B-4890-964E-C3053C7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" y="2831"/>
                <a:ext cx="25" cy="10"/>
              </a:xfrm>
              <a:custGeom>
                <a:avLst/>
                <a:gdLst>
                  <a:gd name="T0" fmla="*/ 28 w 112"/>
                  <a:gd name="T1" fmla="*/ 41 h 46"/>
                  <a:gd name="T2" fmla="*/ 46 w 112"/>
                  <a:gd name="T3" fmla="*/ 32 h 46"/>
                  <a:gd name="T4" fmla="*/ 68 w 112"/>
                  <a:gd name="T5" fmla="*/ 36 h 46"/>
                  <a:gd name="T6" fmla="*/ 85 w 112"/>
                  <a:gd name="T7" fmla="*/ 28 h 46"/>
                  <a:gd name="T8" fmla="*/ 105 w 112"/>
                  <a:gd name="T9" fmla="*/ 14 h 46"/>
                  <a:gd name="T10" fmla="*/ 72 w 112"/>
                  <a:gd name="T11" fmla="*/ 14 h 46"/>
                  <a:gd name="T12" fmla="*/ 37 w 112"/>
                  <a:gd name="T13" fmla="*/ 11 h 46"/>
                  <a:gd name="T14" fmla="*/ 14 w 112"/>
                  <a:gd name="T15" fmla="*/ 3 h 46"/>
                  <a:gd name="T16" fmla="*/ 7 w 112"/>
                  <a:gd name="T17" fmla="*/ 22 h 46"/>
                  <a:gd name="T18" fmla="*/ 28 w 112"/>
                  <a:gd name="T19" fmla="*/ 4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46">
                    <a:moveTo>
                      <a:pt x="28" y="41"/>
                    </a:moveTo>
                    <a:cubicBezTo>
                      <a:pt x="35" y="36"/>
                      <a:pt x="37" y="29"/>
                      <a:pt x="46" y="32"/>
                    </a:cubicBezTo>
                    <a:cubicBezTo>
                      <a:pt x="46" y="32"/>
                      <a:pt x="64" y="38"/>
                      <a:pt x="68" y="36"/>
                    </a:cubicBezTo>
                    <a:cubicBezTo>
                      <a:pt x="72" y="33"/>
                      <a:pt x="76" y="29"/>
                      <a:pt x="85" y="28"/>
                    </a:cubicBezTo>
                    <a:cubicBezTo>
                      <a:pt x="95" y="28"/>
                      <a:pt x="112" y="17"/>
                      <a:pt x="105" y="14"/>
                    </a:cubicBezTo>
                    <a:cubicBezTo>
                      <a:pt x="98" y="12"/>
                      <a:pt x="79" y="18"/>
                      <a:pt x="72" y="14"/>
                    </a:cubicBezTo>
                    <a:cubicBezTo>
                      <a:pt x="66" y="11"/>
                      <a:pt x="48" y="11"/>
                      <a:pt x="37" y="11"/>
                    </a:cubicBezTo>
                    <a:cubicBezTo>
                      <a:pt x="26" y="12"/>
                      <a:pt x="17" y="0"/>
                      <a:pt x="14" y="3"/>
                    </a:cubicBezTo>
                    <a:cubicBezTo>
                      <a:pt x="12" y="6"/>
                      <a:pt x="0" y="16"/>
                      <a:pt x="7" y="22"/>
                    </a:cubicBezTo>
                    <a:cubicBezTo>
                      <a:pt x="14" y="28"/>
                      <a:pt x="20" y="46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585">
                <a:extLst>
                  <a:ext uri="{FF2B5EF4-FFF2-40B4-BE49-F238E27FC236}">
                    <a16:creationId xmlns:a16="http://schemas.microsoft.com/office/drawing/2014/main" id="{978FA0A8-38EC-4D4C-A295-157F24748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5" y="2830"/>
                <a:ext cx="8" cy="11"/>
              </a:xfrm>
              <a:custGeom>
                <a:avLst/>
                <a:gdLst>
                  <a:gd name="T0" fmla="*/ 19 w 35"/>
                  <a:gd name="T1" fmla="*/ 20 h 47"/>
                  <a:gd name="T2" fmla="*/ 35 w 35"/>
                  <a:gd name="T3" fmla="*/ 17 h 47"/>
                  <a:gd name="T4" fmla="*/ 5 w 35"/>
                  <a:gd name="T5" fmla="*/ 5 h 47"/>
                  <a:gd name="T6" fmla="*/ 19 w 35"/>
                  <a:gd name="T7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7">
                    <a:moveTo>
                      <a:pt x="19" y="20"/>
                    </a:moveTo>
                    <a:cubicBezTo>
                      <a:pt x="19" y="20"/>
                      <a:pt x="35" y="24"/>
                      <a:pt x="35" y="17"/>
                    </a:cubicBezTo>
                    <a:cubicBezTo>
                      <a:pt x="35" y="11"/>
                      <a:pt x="9" y="0"/>
                      <a:pt x="5" y="5"/>
                    </a:cubicBezTo>
                    <a:cubicBezTo>
                      <a:pt x="0" y="10"/>
                      <a:pt x="12" y="47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586">
                <a:extLst>
                  <a:ext uri="{FF2B5EF4-FFF2-40B4-BE49-F238E27FC236}">
                    <a16:creationId xmlns:a16="http://schemas.microsoft.com/office/drawing/2014/main" id="{E0C5E6CD-9BF2-45F6-B688-56373677C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3" y="2854"/>
                <a:ext cx="22" cy="14"/>
              </a:xfrm>
              <a:custGeom>
                <a:avLst/>
                <a:gdLst>
                  <a:gd name="T0" fmla="*/ 75 w 99"/>
                  <a:gd name="T1" fmla="*/ 0 h 65"/>
                  <a:gd name="T2" fmla="*/ 39 w 99"/>
                  <a:gd name="T3" fmla="*/ 7 h 65"/>
                  <a:gd name="T4" fmla="*/ 9 w 99"/>
                  <a:gd name="T5" fmla="*/ 5 h 65"/>
                  <a:gd name="T6" fmla="*/ 9 w 99"/>
                  <a:gd name="T7" fmla="*/ 27 h 65"/>
                  <a:gd name="T8" fmla="*/ 39 w 99"/>
                  <a:gd name="T9" fmla="*/ 42 h 65"/>
                  <a:gd name="T10" fmla="*/ 60 w 99"/>
                  <a:gd name="T11" fmla="*/ 57 h 65"/>
                  <a:gd name="T12" fmla="*/ 85 w 99"/>
                  <a:gd name="T13" fmla="*/ 34 h 65"/>
                  <a:gd name="T14" fmla="*/ 93 w 99"/>
                  <a:gd name="T15" fmla="*/ 21 h 65"/>
                  <a:gd name="T16" fmla="*/ 75 w 99"/>
                  <a:gd name="T1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5">
                    <a:moveTo>
                      <a:pt x="75" y="0"/>
                    </a:moveTo>
                    <a:cubicBezTo>
                      <a:pt x="64" y="0"/>
                      <a:pt x="50" y="8"/>
                      <a:pt x="39" y="7"/>
                    </a:cubicBezTo>
                    <a:cubicBezTo>
                      <a:pt x="27" y="6"/>
                      <a:pt x="13" y="0"/>
                      <a:pt x="9" y="5"/>
                    </a:cubicBezTo>
                    <a:cubicBezTo>
                      <a:pt x="5" y="10"/>
                      <a:pt x="0" y="20"/>
                      <a:pt x="9" y="27"/>
                    </a:cubicBezTo>
                    <a:cubicBezTo>
                      <a:pt x="19" y="34"/>
                      <a:pt x="30" y="34"/>
                      <a:pt x="39" y="42"/>
                    </a:cubicBezTo>
                    <a:cubicBezTo>
                      <a:pt x="47" y="50"/>
                      <a:pt x="56" y="65"/>
                      <a:pt x="60" y="57"/>
                    </a:cubicBezTo>
                    <a:cubicBezTo>
                      <a:pt x="63" y="50"/>
                      <a:pt x="71" y="35"/>
                      <a:pt x="85" y="34"/>
                    </a:cubicBezTo>
                    <a:cubicBezTo>
                      <a:pt x="85" y="34"/>
                      <a:pt x="99" y="28"/>
                      <a:pt x="93" y="21"/>
                    </a:cubicBezTo>
                    <a:cubicBezTo>
                      <a:pt x="88" y="14"/>
                      <a:pt x="86" y="1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587">
                <a:extLst>
                  <a:ext uri="{FF2B5EF4-FFF2-40B4-BE49-F238E27FC236}">
                    <a16:creationId xmlns:a16="http://schemas.microsoft.com/office/drawing/2014/main" id="{237B8F4C-242E-406B-8FA3-605DDB2B2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" y="2864"/>
                <a:ext cx="3" cy="5"/>
              </a:xfrm>
              <a:custGeom>
                <a:avLst/>
                <a:gdLst>
                  <a:gd name="T0" fmla="*/ 6 w 12"/>
                  <a:gd name="T1" fmla="*/ 2 h 24"/>
                  <a:gd name="T2" fmla="*/ 11 w 12"/>
                  <a:gd name="T3" fmla="*/ 13 h 24"/>
                  <a:gd name="T4" fmla="*/ 6 w 12"/>
                  <a:gd name="T5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4">
                    <a:moveTo>
                      <a:pt x="6" y="2"/>
                    </a:moveTo>
                    <a:cubicBezTo>
                      <a:pt x="0" y="4"/>
                      <a:pt x="1" y="24"/>
                      <a:pt x="11" y="13"/>
                    </a:cubicBezTo>
                    <a:cubicBezTo>
                      <a:pt x="11" y="13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588">
                <a:extLst>
                  <a:ext uri="{FF2B5EF4-FFF2-40B4-BE49-F238E27FC236}">
                    <a16:creationId xmlns:a16="http://schemas.microsoft.com/office/drawing/2014/main" id="{2335A15C-B34F-4BB3-8747-93E3D6F8E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" y="2857"/>
                <a:ext cx="17" cy="13"/>
              </a:xfrm>
              <a:custGeom>
                <a:avLst/>
                <a:gdLst>
                  <a:gd name="T0" fmla="*/ 55 w 72"/>
                  <a:gd name="T1" fmla="*/ 39 h 57"/>
                  <a:gd name="T2" fmla="*/ 64 w 72"/>
                  <a:gd name="T3" fmla="*/ 10 h 57"/>
                  <a:gd name="T4" fmla="*/ 37 w 72"/>
                  <a:gd name="T5" fmla="*/ 3 h 57"/>
                  <a:gd name="T6" fmla="*/ 19 w 72"/>
                  <a:gd name="T7" fmla="*/ 21 h 57"/>
                  <a:gd name="T8" fmla="*/ 19 w 72"/>
                  <a:gd name="T9" fmla="*/ 36 h 57"/>
                  <a:gd name="T10" fmla="*/ 0 w 72"/>
                  <a:gd name="T11" fmla="*/ 39 h 57"/>
                  <a:gd name="T12" fmla="*/ 18 w 72"/>
                  <a:gd name="T13" fmla="*/ 55 h 57"/>
                  <a:gd name="T14" fmla="*/ 44 w 72"/>
                  <a:gd name="T15" fmla="*/ 48 h 57"/>
                  <a:gd name="T16" fmla="*/ 56 w 72"/>
                  <a:gd name="T17" fmla="*/ 52 h 57"/>
                  <a:gd name="T18" fmla="*/ 55 w 72"/>
                  <a:gd name="T19" fmla="*/ 3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57">
                    <a:moveTo>
                      <a:pt x="55" y="39"/>
                    </a:moveTo>
                    <a:cubicBezTo>
                      <a:pt x="56" y="37"/>
                      <a:pt x="72" y="13"/>
                      <a:pt x="64" y="10"/>
                    </a:cubicBezTo>
                    <a:cubicBezTo>
                      <a:pt x="56" y="6"/>
                      <a:pt x="43" y="0"/>
                      <a:pt x="37" y="3"/>
                    </a:cubicBezTo>
                    <a:cubicBezTo>
                      <a:pt x="31" y="6"/>
                      <a:pt x="18" y="15"/>
                      <a:pt x="19" y="21"/>
                    </a:cubicBezTo>
                    <a:cubicBezTo>
                      <a:pt x="19" y="26"/>
                      <a:pt x="25" y="36"/>
                      <a:pt x="19" y="36"/>
                    </a:cubicBezTo>
                    <a:cubicBezTo>
                      <a:pt x="13" y="36"/>
                      <a:pt x="0" y="34"/>
                      <a:pt x="0" y="39"/>
                    </a:cubicBezTo>
                    <a:cubicBezTo>
                      <a:pt x="0" y="44"/>
                      <a:pt x="10" y="55"/>
                      <a:pt x="18" y="55"/>
                    </a:cubicBezTo>
                    <a:cubicBezTo>
                      <a:pt x="26" y="55"/>
                      <a:pt x="39" y="44"/>
                      <a:pt x="44" y="48"/>
                    </a:cubicBezTo>
                    <a:cubicBezTo>
                      <a:pt x="48" y="52"/>
                      <a:pt x="55" y="57"/>
                      <a:pt x="56" y="52"/>
                    </a:cubicBezTo>
                    <a:cubicBezTo>
                      <a:pt x="56" y="49"/>
                      <a:pt x="51" y="46"/>
                      <a:pt x="55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589">
                <a:extLst>
                  <a:ext uri="{FF2B5EF4-FFF2-40B4-BE49-F238E27FC236}">
                    <a16:creationId xmlns:a16="http://schemas.microsoft.com/office/drawing/2014/main" id="{155909D5-872F-4CE2-A996-5C2FCA439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0" y="2854"/>
                <a:ext cx="46" cy="20"/>
              </a:xfrm>
              <a:custGeom>
                <a:avLst/>
                <a:gdLst>
                  <a:gd name="T0" fmla="*/ 199 w 200"/>
                  <a:gd name="T1" fmla="*/ 51 h 86"/>
                  <a:gd name="T2" fmla="*/ 189 w 200"/>
                  <a:gd name="T3" fmla="*/ 35 h 86"/>
                  <a:gd name="T4" fmla="*/ 180 w 200"/>
                  <a:gd name="T5" fmla="*/ 16 h 86"/>
                  <a:gd name="T6" fmla="*/ 168 w 200"/>
                  <a:gd name="T7" fmla="*/ 32 h 86"/>
                  <a:gd name="T8" fmla="*/ 150 w 200"/>
                  <a:gd name="T9" fmla="*/ 8 h 86"/>
                  <a:gd name="T10" fmla="*/ 128 w 200"/>
                  <a:gd name="T11" fmla="*/ 14 h 86"/>
                  <a:gd name="T12" fmla="*/ 106 w 200"/>
                  <a:gd name="T13" fmla="*/ 2 h 86"/>
                  <a:gd name="T14" fmla="*/ 84 w 200"/>
                  <a:gd name="T15" fmla="*/ 18 h 86"/>
                  <a:gd name="T16" fmla="*/ 128 w 200"/>
                  <a:gd name="T17" fmla="*/ 44 h 86"/>
                  <a:gd name="T18" fmla="*/ 107 w 200"/>
                  <a:gd name="T19" fmla="*/ 47 h 86"/>
                  <a:gd name="T20" fmla="*/ 88 w 200"/>
                  <a:gd name="T21" fmla="*/ 48 h 86"/>
                  <a:gd name="T22" fmla="*/ 74 w 200"/>
                  <a:gd name="T23" fmla="*/ 26 h 86"/>
                  <a:gd name="T24" fmla="*/ 15 w 200"/>
                  <a:gd name="T25" fmla="*/ 30 h 86"/>
                  <a:gd name="T26" fmla="*/ 5 w 200"/>
                  <a:gd name="T27" fmla="*/ 55 h 86"/>
                  <a:gd name="T28" fmla="*/ 9 w 200"/>
                  <a:gd name="T29" fmla="*/ 76 h 86"/>
                  <a:gd name="T30" fmla="*/ 56 w 200"/>
                  <a:gd name="T31" fmla="*/ 83 h 86"/>
                  <a:gd name="T32" fmla="*/ 87 w 200"/>
                  <a:gd name="T33" fmla="*/ 72 h 86"/>
                  <a:gd name="T34" fmla="*/ 118 w 200"/>
                  <a:gd name="T35" fmla="*/ 67 h 86"/>
                  <a:gd name="T36" fmla="*/ 148 w 200"/>
                  <a:gd name="T37" fmla="*/ 55 h 86"/>
                  <a:gd name="T38" fmla="*/ 156 w 200"/>
                  <a:gd name="T39" fmla="*/ 67 h 86"/>
                  <a:gd name="T40" fmla="*/ 180 w 200"/>
                  <a:gd name="T41" fmla="*/ 59 h 86"/>
                  <a:gd name="T42" fmla="*/ 199 w 200"/>
                  <a:gd name="T43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6">
                    <a:moveTo>
                      <a:pt x="199" y="51"/>
                    </a:moveTo>
                    <a:cubicBezTo>
                      <a:pt x="197" y="46"/>
                      <a:pt x="192" y="44"/>
                      <a:pt x="189" y="35"/>
                    </a:cubicBezTo>
                    <a:cubicBezTo>
                      <a:pt x="187" y="26"/>
                      <a:pt x="184" y="16"/>
                      <a:pt x="180" y="16"/>
                    </a:cubicBezTo>
                    <a:cubicBezTo>
                      <a:pt x="177" y="16"/>
                      <a:pt x="171" y="35"/>
                      <a:pt x="168" y="32"/>
                    </a:cubicBezTo>
                    <a:cubicBezTo>
                      <a:pt x="164" y="28"/>
                      <a:pt x="157" y="8"/>
                      <a:pt x="150" y="8"/>
                    </a:cubicBezTo>
                    <a:cubicBezTo>
                      <a:pt x="142" y="8"/>
                      <a:pt x="134" y="19"/>
                      <a:pt x="128" y="14"/>
                    </a:cubicBezTo>
                    <a:cubicBezTo>
                      <a:pt x="122" y="9"/>
                      <a:pt x="110" y="0"/>
                      <a:pt x="106" y="2"/>
                    </a:cubicBezTo>
                    <a:cubicBezTo>
                      <a:pt x="102" y="4"/>
                      <a:pt x="70" y="11"/>
                      <a:pt x="84" y="18"/>
                    </a:cubicBezTo>
                    <a:cubicBezTo>
                      <a:pt x="98" y="24"/>
                      <a:pt x="136" y="42"/>
                      <a:pt x="128" y="44"/>
                    </a:cubicBezTo>
                    <a:cubicBezTo>
                      <a:pt x="119" y="46"/>
                      <a:pt x="110" y="44"/>
                      <a:pt x="107" y="47"/>
                    </a:cubicBezTo>
                    <a:cubicBezTo>
                      <a:pt x="104" y="50"/>
                      <a:pt x="92" y="54"/>
                      <a:pt x="88" y="48"/>
                    </a:cubicBezTo>
                    <a:cubicBezTo>
                      <a:pt x="84" y="43"/>
                      <a:pt x="84" y="26"/>
                      <a:pt x="74" y="26"/>
                    </a:cubicBezTo>
                    <a:cubicBezTo>
                      <a:pt x="65" y="26"/>
                      <a:pt x="20" y="22"/>
                      <a:pt x="15" y="30"/>
                    </a:cubicBezTo>
                    <a:cubicBezTo>
                      <a:pt x="10" y="39"/>
                      <a:pt x="0" y="50"/>
                      <a:pt x="5" y="55"/>
                    </a:cubicBezTo>
                    <a:cubicBezTo>
                      <a:pt x="9" y="60"/>
                      <a:pt x="2" y="71"/>
                      <a:pt x="9" y="76"/>
                    </a:cubicBezTo>
                    <a:cubicBezTo>
                      <a:pt x="16" y="81"/>
                      <a:pt x="50" y="80"/>
                      <a:pt x="56" y="83"/>
                    </a:cubicBezTo>
                    <a:cubicBezTo>
                      <a:pt x="63" y="86"/>
                      <a:pt x="78" y="71"/>
                      <a:pt x="87" y="72"/>
                    </a:cubicBezTo>
                    <a:cubicBezTo>
                      <a:pt x="96" y="75"/>
                      <a:pt x="103" y="66"/>
                      <a:pt x="118" y="67"/>
                    </a:cubicBezTo>
                    <a:cubicBezTo>
                      <a:pt x="132" y="68"/>
                      <a:pt x="146" y="48"/>
                      <a:pt x="148" y="55"/>
                    </a:cubicBezTo>
                    <a:cubicBezTo>
                      <a:pt x="149" y="62"/>
                      <a:pt x="148" y="68"/>
                      <a:pt x="156" y="67"/>
                    </a:cubicBezTo>
                    <a:cubicBezTo>
                      <a:pt x="163" y="66"/>
                      <a:pt x="169" y="60"/>
                      <a:pt x="180" y="59"/>
                    </a:cubicBezTo>
                    <a:cubicBezTo>
                      <a:pt x="183" y="58"/>
                      <a:pt x="200" y="57"/>
                      <a:pt x="19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590">
                <a:extLst>
                  <a:ext uri="{FF2B5EF4-FFF2-40B4-BE49-F238E27FC236}">
                    <a16:creationId xmlns:a16="http://schemas.microsoft.com/office/drawing/2014/main" id="{54BA1305-7060-40FE-98C2-BF077EC3E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" y="2861"/>
                <a:ext cx="5" cy="9"/>
              </a:xfrm>
              <a:custGeom>
                <a:avLst/>
                <a:gdLst>
                  <a:gd name="T0" fmla="*/ 0 w 22"/>
                  <a:gd name="T1" fmla="*/ 9 h 39"/>
                  <a:gd name="T2" fmla="*/ 8 w 22"/>
                  <a:gd name="T3" fmla="*/ 30 h 39"/>
                  <a:gd name="T4" fmla="*/ 13 w 22"/>
                  <a:gd name="T5" fmla="*/ 3 h 39"/>
                  <a:gd name="T6" fmla="*/ 0 w 22"/>
                  <a:gd name="T7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9">
                    <a:moveTo>
                      <a:pt x="0" y="9"/>
                    </a:moveTo>
                    <a:cubicBezTo>
                      <a:pt x="0" y="17"/>
                      <a:pt x="4" y="39"/>
                      <a:pt x="8" y="30"/>
                    </a:cubicBezTo>
                    <a:cubicBezTo>
                      <a:pt x="9" y="27"/>
                      <a:pt x="22" y="7"/>
                      <a:pt x="13" y="3"/>
                    </a:cubicBezTo>
                    <a:cubicBezTo>
                      <a:pt x="5" y="0"/>
                      <a:pt x="1" y="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591">
                <a:extLst>
                  <a:ext uri="{FF2B5EF4-FFF2-40B4-BE49-F238E27FC236}">
                    <a16:creationId xmlns:a16="http://schemas.microsoft.com/office/drawing/2014/main" id="{90064E49-4318-4706-AF5F-E7F42988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864"/>
                <a:ext cx="4" cy="5"/>
              </a:xfrm>
              <a:custGeom>
                <a:avLst/>
                <a:gdLst>
                  <a:gd name="T0" fmla="*/ 10 w 16"/>
                  <a:gd name="T1" fmla="*/ 5 h 24"/>
                  <a:gd name="T2" fmla="*/ 4 w 16"/>
                  <a:gd name="T3" fmla="*/ 20 h 24"/>
                  <a:gd name="T4" fmla="*/ 14 w 16"/>
                  <a:gd name="T5" fmla="*/ 18 h 24"/>
                  <a:gd name="T6" fmla="*/ 10 w 16"/>
                  <a:gd name="T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0" y="5"/>
                    </a:moveTo>
                    <a:cubicBezTo>
                      <a:pt x="4" y="9"/>
                      <a:pt x="0" y="19"/>
                      <a:pt x="4" y="20"/>
                    </a:cubicBezTo>
                    <a:cubicBezTo>
                      <a:pt x="9" y="21"/>
                      <a:pt x="15" y="24"/>
                      <a:pt x="14" y="18"/>
                    </a:cubicBezTo>
                    <a:cubicBezTo>
                      <a:pt x="14" y="15"/>
                      <a:pt x="16" y="0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592">
                <a:extLst>
                  <a:ext uri="{FF2B5EF4-FFF2-40B4-BE49-F238E27FC236}">
                    <a16:creationId xmlns:a16="http://schemas.microsoft.com/office/drawing/2014/main" id="{F9FB94FD-FE1C-4B95-8B0C-54624FC6A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8" y="2873"/>
                <a:ext cx="38" cy="25"/>
              </a:xfrm>
              <a:custGeom>
                <a:avLst/>
                <a:gdLst>
                  <a:gd name="T0" fmla="*/ 136 w 171"/>
                  <a:gd name="T1" fmla="*/ 47 h 108"/>
                  <a:gd name="T2" fmla="*/ 117 w 171"/>
                  <a:gd name="T3" fmla="*/ 40 h 108"/>
                  <a:gd name="T4" fmla="*/ 101 w 171"/>
                  <a:gd name="T5" fmla="*/ 21 h 108"/>
                  <a:gd name="T6" fmla="*/ 71 w 171"/>
                  <a:gd name="T7" fmla="*/ 29 h 108"/>
                  <a:gd name="T8" fmla="*/ 47 w 171"/>
                  <a:gd name="T9" fmla="*/ 12 h 108"/>
                  <a:gd name="T10" fmla="*/ 10 w 171"/>
                  <a:gd name="T11" fmla="*/ 34 h 108"/>
                  <a:gd name="T12" fmla="*/ 65 w 171"/>
                  <a:gd name="T13" fmla="*/ 56 h 108"/>
                  <a:gd name="T14" fmla="*/ 88 w 171"/>
                  <a:gd name="T15" fmla="*/ 73 h 108"/>
                  <a:gd name="T16" fmla="*/ 111 w 171"/>
                  <a:gd name="T17" fmla="*/ 98 h 108"/>
                  <a:gd name="T18" fmla="*/ 159 w 171"/>
                  <a:gd name="T19" fmla="*/ 83 h 108"/>
                  <a:gd name="T20" fmla="*/ 136 w 171"/>
                  <a:gd name="T21" fmla="*/ 4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1" h="108">
                    <a:moveTo>
                      <a:pt x="136" y="47"/>
                    </a:moveTo>
                    <a:cubicBezTo>
                      <a:pt x="130" y="35"/>
                      <a:pt x="123" y="44"/>
                      <a:pt x="117" y="40"/>
                    </a:cubicBezTo>
                    <a:cubicBezTo>
                      <a:pt x="111" y="36"/>
                      <a:pt x="109" y="27"/>
                      <a:pt x="101" y="21"/>
                    </a:cubicBezTo>
                    <a:cubicBezTo>
                      <a:pt x="94" y="14"/>
                      <a:pt x="85" y="27"/>
                      <a:pt x="71" y="29"/>
                    </a:cubicBezTo>
                    <a:cubicBezTo>
                      <a:pt x="58" y="32"/>
                      <a:pt x="47" y="12"/>
                      <a:pt x="47" y="12"/>
                    </a:cubicBezTo>
                    <a:cubicBezTo>
                      <a:pt x="38" y="0"/>
                      <a:pt x="20" y="21"/>
                      <a:pt x="10" y="34"/>
                    </a:cubicBezTo>
                    <a:cubicBezTo>
                      <a:pt x="0" y="47"/>
                      <a:pt x="55" y="56"/>
                      <a:pt x="65" y="56"/>
                    </a:cubicBezTo>
                    <a:cubicBezTo>
                      <a:pt x="75" y="57"/>
                      <a:pt x="76" y="70"/>
                      <a:pt x="88" y="73"/>
                    </a:cubicBezTo>
                    <a:cubicBezTo>
                      <a:pt x="100" y="77"/>
                      <a:pt x="97" y="88"/>
                      <a:pt x="111" y="98"/>
                    </a:cubicBezTo>
                    <a:cubicBezTo>
                      <a:pt x="125" y="108"/>
                      <a:pt x="147" y="91"/>
                      <a:pt x="159" y="83"/>
                    </a:cubicBezTo>
                    <a:cubicBezTo>
                      <a:pt x="171" y="74"/>
                      <a:pt x="142" y="59"/>
                      <a:pt x="13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593">
                <a:extLst>
                  <a:ext uri="{FF2B5EF4-FFF2-40B4-BE49-F238E27FC236}">
                    <a16:creationId xmlns:a16="http://schemas.microsoft.com/office/drawing/2014/main" id="{6A5B5BF4-E789-4883-B670-FD0449DA8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853"/>
                <a:ext cx="60" cy="18"/>
              </a:xfrm>
              <a:custGeom>
                <a:avLst/>
                <a:gdLst>
                  <a:gd name="T0" fmla="*/ 247 w 263"/>
                  <a:gd name="T1" fmla="*/ 37 h 82"/>
                  <a:gd name="T2" fmla="*/ 262 w 263"/>
                  <a:gd name="T3" fmla="*/ 12 h 82"/>
                  <a:gd name="T4" fmla="*/ 237 w 263"/>
                  <a:gd name="T5" fmla="*/ 1 h 82"/>
                  <a:gd name="T6" fmla="*/ 237 w 263"/>
                  <a:gd name="T7" fmla="*/ 21 h 82"/>
                  <a:gd name="T8" fmla="*/ 220 w 263"/>
                  <a:gd name="T9" fmla="*/ 33 h 82"/>
                  <a:gd name="T10" fmla="*/ 202 w 263"/>
                  <a:gd name="T11" fmla="*/ 45 h 82"/>
                  <a:gd name="T12" fmla="*/ 175 w 263"/>
                  <a:gd name="T13" fmla="*/ 37 h 82"/>
                  <a:gd name="T14" fmla="*/ 143 w 263"/>
                  <a:gd name="T15" fmla="*/ 41 h 82"/>
                  <a:gd name="T16" fmla="*/ 109 w 263"/>
                  <a:gd name="T17" fmla="*/ 26 h 82"/>
                  <a:gd name="T18" fmla="*/ 78 w 263"/>
                  <a:gd name="T19" fmla="*/ 23 h 82"/>
                  <a:gd name="T20" fmla="*/ 28 w 263"/>
                  <a:gd name="T21" fmla="*/ 28 h 82"/>
                  <a:gd name="T22" fmla="*/ 4 w 263"/>
                  <a:gd name="T23" fmla="*/ 50 h 82"/>
                  <a:gd name="T24" fmla="*/ 19 w 263"/>
                  <a:gd name="T25" fmla="*/ 69 h 82"/>
                  <a:gd name="T26" fmla="*/ 48 w 263"/>
                  <a:gd name="T27" fmla="*/ 68 h 82"/>
                  <a:gd name="T28" fmla="*/ 69 w 263"/>
                  <a:gd name="T29" fmla="*/ 77 h 82"/>
                  <a:gd name="T30" fmla="*/ 82 w 263"/>
                  <a:gd name="T31" fmla="*/ 72 h 82"/>
                  <a:gd name="T32" fmla="*/ 99 w 263"/>
                  <a:gd name="T33" fmla="*/ 79 h 82"/>
                  <a:gd name="T34" fmla="*/ 122 w 263"/>
                  <a:gd name="T35" fmla="*/ 68 h 82"/>
                  <a:gd name="T36" fmla="*/ 150 w 263"/>
                  <a:gd name="T37" fmla="*/ 69 h 82"/>
                  <a:gd name="T38" fmla="*/ 174 w 263"/>
                  <a:gd name="T39" fmla="*/ 61 h 82"/>
                  <a:gd name="T40" fmla="*/ 207 w 263"/>
                  <a:gd name="T41" fmla="*/ 68 h 82"/>
                  <a:gd name="T42" fmla="*/ 235 w 263"/>
                  <a:gd name="T43" fmla="*/ 57 h 82"/>
                  <a:gd name="T44" fmla="*/ 247 w 263"/>
                  <a:gd name="T45" fmla="*/ 3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3" h="82">
                    <a:moveTo>
                      <a:pt x="247" y="37"/>
                    </a:moveTo>
                    <a:cubicBezTo>
                      <a:pt x="253" y="29"/>
                      <a:pt x="263" y="24"/>
                      <a:pt x="262" y="12"/>
                    </a:cubicBezTo>
                    <a:cubicBezTo>
                      <a:pt x="261" y="0"/>
                      <a:pt x="250" y="3"/>
                      <a:pt x="237" y="1"/>
                    </a:cubicBezTo>
                    <a:cubicBezTo>
                      <a:pt x="224" y="0"/>
                      <a:pt x="233" y="14"/>
                      <a:pt x="237" y="21"/>
                    </a:cubicBezTo>
                    <a:cubicBezTo>
                      <a:pt x="240" y="27"/>
                      <a:pt x="227" y="32"/>
                      <a:pt x="220" y="33"/>
                    </a:cubicBezTo>
                    <a:cubicBezTo>
                      <a:pt x="213" y="33"/>
                      <a:pt x="208" y="39"/>
                      <a:pt x="202" y="45"/>
                    </a:cubicBezTo>
                    <a:cubicBezTo>
                      <a:pt x="195" y="51"/>
                      <a:pt x="183" y="39"/>
                      <a:pt x="175" y="37"/>
                    </a:cubicBezTo>
                    <a:cubicBezTo>
                      <a:pt x="167" y="36"/>
                      <a:pt x="150" y="38"/>
                      <a:pt x="143" y="41"/>
                    </a:cubicBezTo>
                    <a:cubicBezTo>
                      <a:pt x="136" y="45"/>
                      <a:pt x="119" y="31"/>
                      <a:pt x="109" y="26"/>
                    </a:cubicBezTo>
                    <a:cubicBezTo>
                      <a:pt x="99" y="21"/>
                      <a:pt x="88" y="28"/>
                      <a:pt x="78" y="23"/>
                    </a:cubicBezTo>
                    <a:cubicBezTo>
                      <a:pt x="67" y="17"/>
                      <a:pt x="44" y="23"/>
                      <a:pt x="28" y="28"/>
                    </a:cubicBezTo>
                    <a:cubicBezTo>
                      <a:pt x="13" y="33"/>
                      <a:pt x="9" y="36"/>
                      <a:pt x="4" y="50"/>
                    </a:cubicBezTo>
                    <a:cubicBezTo>
                      <a:pt x="0" y="63"/>
                      <a:pt x="19" y="69"/>
                      <a:pt x="19" y="69"/>
                    </a:cubicBezTo>
                    <a:cubicBezTo>
                      <a:pt x="30" y="76"/>
                      <a:pt x="40" y="69"/>
                      <a:pt x="48" y="68"/>
                    </a:cubicBezTo>
                    <a:cubicBezTo>
                      <a:pt x="56" y="67"/>
                      <a:pt x="61" y="71"/>
                      <a:pt x="69" y="77"/>
                    </a:cubicBezTo>
                    <a:cubicBezTo>
                      <a:pt x="77" y="82"/>
                      <a:pt x="82" y="72"/>
                      <a:pt x="82" y="72"/>
                    </a:cubicBezTo>
                    <a:cubicBezTo>
                      <a:pt x="82" y="72"/>
                      <a:pt x="94" y="79"/>
                      <a:pt x="99" y="79"/>
                    </a:cubicBezTo>
                    <a:cubicBezTo>
                      <a:pt x="104" y="80"/>
                      <a:pt x="114" y="72"/>
                      <a:pt x="122" y="68"/>
                    </a:cubicBezTo>
                    <a:cubicBezTo>
                      <a:pt x="130" y="64"/>
                      <a:pt x="139" y="71"/>
                      <a:pt x="150" y="69"/>
                    </a:cubicBezTo>
                    <a:cubicBezTo>
                      <a:pt x="162" y="68"/>
                      <a:pt x="166" y="66"/>
                      <a:pt x="174" y="61"/>
                    </a:cubicBezTo>
                    <a:cubicBezTo>
                      <a:pt x="182" y="55"/>
                      <a:pt x="199" y="66"/>
                      <a:pt x="207" y="68"/>
                    </a:cubicBezTo>
                    <a:cubicBezTo>
                      <a:pt x="215" y="70"/>
                      <a:pt x="227" y="59"/>
                      <a:pt x="235" y="57"/>
                    </a:cubicBezTo>
                    <a:cubicBezTo>
                      <a:pt x="243" y="56"/>
                      <a:pt x="241" y="46"/>
                      <a:pt x="247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594">
                <a:extLst>
                  <a:ext uri="{FF2B5EF4-FFF2-40B4-BE49-F238E27FC236}">
                    <a16:creationId xmlns:a16="http://schemas.microsoft.com/office/drawing/2014/main" id="{FB704CA5-DF0D-4BB7-B622-FA4CF568A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" y="2857"/>
                <a:ext cx="12" cy="9"/>
              </a:xfrm>
              <a:custGeom>
                <a:avLst/>
                <a:gdLst>
                  <a:gd name="T0" fmla="*/ 29 w 53"/>
                  <a:gd name="T1" fmla="*/ 27 h 37"/>
                  <a:gd name="T2" fmla="*/ 50 w 53"/>
                  <a:gd name="T3" fmla="*/ 1 h 37"/>
                  <a:gd name="T4" fmla="*/ 17 w 53"/>
                  <a:gd name="T5" fmla="*/ 8 h 37"/>
                  <a:gd name="T6" fmla="*/ 6 w 53"/>
                  <a:gd name="T7" fmla="*/ 27 h 37"/>
                  <a:gd name="T8" fmla="*/ 29 w 53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7">
                    <a:moveTo>
                      <a:pt x="29" y="27"/>
                    </a:moveTo>
                    <a:cubicBezTo>
                      <a:pt x="29" y="27"/>
                      <a:pt x="53" y="3"/>
                      <a:pt x="50" y="1"/>
                    </a:cubicBezTo>
                    <a:cubicBezTo>
                      <a:pt x="46" y="0"/>
                      <a:pt x="19" y="3"/>
                      <a:pt x="17" y="8"/>
                    </a:cubicBezTo>
                    <a:cubicBezTo>
                      <a:pt x="15" y="13"/>
                      <a:pt x="0" y="23"/>
                      <a:pt x="6" y="27"/>
                    </a:cubicBezTo>
                    <a:cubicBezTo>
                      <a:pt x="12" y="32"/>
                      <a:pt x="20" y="37"/>
                      <a:pt x="2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595">
                <a:extLst>
                  <a:ext uri="{FF2B5EF4-FFF2-40B4-BE49-F238E27FC236}">
                    <a16:creationId xmlns:a16="http://schemas.microsoft.com/office/drawing/2014/main" id="{225F00B6-5845-40E1-B1FA-B9C3AD040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0" y="2860"/>
                <a:ext cx="9" cy="6"/>
              </a:xfrm>
              <a:custGeom>
                <a:avLst/>
                <a:gdLst>
                  <a:gd name="T0" fmla="*/ 4 w 40"/>
                  <a:gd name="T1" fmla="*/ 9 h 26"/>
                  <a:gd name="T2" fmla="*/ 16 w 40"/>
                  <a:gd name="T3" fmla="*/ 21 h 26"/>
                  <a:gd name="T4" fmla="*/ 28 w 40"/>
                  <a:gd name="T5" fmla="*/ 14 h 26"/>
                  <a:gd name="T6" fmla="*/ 32 w 40"/>
                  <a:gd name="T7" fmla="*/ 0 h 26"/>
                  <a:gd name="T8" fmla="*/ 4 w 40"/>
                  <a:gd name="T9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6">
                    <a:moveTo>
                      <a:pt x="4" y="9"/>
                    </a:moveTo>
                    <a:cubicBezTo>
                      <a:pt x="9" y="17"/>
                      <a:pt x="12" y="16"/>
                      <a:pt x="16" y="21"/>
                    </a:cubicBezTo>
                    <a:cubicBezTo>
                      <a:pt x="19" y="26"/>
                      <a:pt x="25" y="19"/>
                      <a:pt x="28" y="14"/>
                    </a:cubicBezTo>
                    <a:cubicBezTo>
                      <a:pt x="29" y="13"/>
                      <a:pt x="40" y="0"/>
                      <a:pt x="32" y="0"/>
                    </a:cubicBezTo>
                    <a:cubicBezTo>
                      <a:pt x="24" y="0"/>
                      <a:pt x="0" y="2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596">
                <a:extLst>
                  <a:ext uri="{FF2B5EF4-FFF2-40B4-BE49-F238E27FC236}">
                    <a16:creationId xmlns:a16="http://schemas.microsoft.com/office/drawing/2014/main" id="{CBB0FE38-0461-4C6D-A7CD-F6B627105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" y="2856"/>
                <a:ext cx="13" cy="7"/>
              </a:xfrm>
              <a:custGeom>
                <a:avLst/>
                <a:gdLst>
                  <a:gd name="T0" fmla="*/ 18 w 55"/>
                  <a:gd name="T1" fmla="*/ 26 h 29"/>
                  <a:gd name="T2" fmla="*/ 50 w 55"/>
                  <a:gd name="T3" fmla="*/ 7 h 29"/>
                  <a:gd name="T4" fmla="*/ 10 w 55"/>
                  <a:gd name="T5" fmla="*/ 4 h 29"/>
                  <a:gd name="T6" fmla="*/ 2 w 55"/>
                  <a:gd name="T7" fmla="*/ 14 h 29"/>
                  <a:gd name="T8" fmla="*/ 18 w 55"/>
                  <a:gd name="T9" fmla="*/ 2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9">
                    <a:moveTo>
                      <a:pt x="18" y="26"/>
                    </a:moveTo>
                    <a:cubicBezTo>
                      <a:pt x="18" y="26"/>
                      <a:pt x="55" y="11"/>
                      <a:pt x="50" y="7"/>
                    </a:cubicBezTo>
                    <a:cubicBezTo>
                      <a:pt x="44" y="3"/>
                      <a:pt x="18" y="0"/>
                      <a:pt x="10" y="4"/>
                    </a:cubicBezTo>
                    <a:cubicBezTo>
                      <a:pt x="1" y="8"/>
                      <a:pt x="0" y="10"/>
                      <a:pt x="2" y="14"/>
                    </a:cubicBezTo>
                    <a:cubicBezTo>
                      <a:pt x="4" y="18"/>
                      <a:pt x="4" y="29"/>
                      <a:pt x="1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597">
                <a:extLst>
                  <a:ext uri="{FF2B5EF4-FFF2-40B4-BE49-F238E27FC236}">
                    <a16:creationId xmlns:a16="http://schemas.microsoft.com/office/drawing/2014/main" id="{93B3A023-CD8B-4EED-8EF3-2AC028A1E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8" y="2858"/>
                <a:ext cx="2" cy="1"/>
              </a:xfrm>
              <a:custGeom>
                <a:avLst/>
                <a:gdLst>
                  <a:gd name="T0" fmla="*/ 0 w 10"/>
                  <a:gd name="T1" fmla="*/ 0 h 7"/>
                  <a:gd name="T2" fmla="*/ 0 w 10"/>
                  <a:gd name="T3" fmla="*/ 7 h 7"/>
                  <a:gd name="T4" fmla="*/ 10 w 10"/>
                  <a:gd name="T5" fmla="*/ 3 h 7"/>
                  <a:gd name="T6" fmla="*/ 0 w 10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7">
                    <a:moveTo>
                      <a:pt x="0" y="0"/>
                    </a:moveTo>
                    <a:lnTo>
                      <a:pt x="0" y="7"/>
                    </a:lnTo>
                    <a:lnTo>
                      <a:pt x="1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598">
                <a:extLst>
                  <a:ext uri="{FF2B5EF4-FFF2-40B4-BE49-F238E27FC236}">
                    <a16:creationId xmlns:a16="http://schemas.microsoft.com/office/drawing/2014/main" id="{793BBCCA-B264-47E8-B736-ED0981E0B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6" y="2857"/>
                <a:ext cx="4" cy="3"/>
              </a:xfrm>
              <a:custGeom>
                <a:avLst/>
                <a:gdLst>
                  <a:gd name="T0" fmla="*/ 11 w 16"/>
                  <a:gd name="T1" fmla="*/ 3 h 13"/>
                  <a:gd name="T2" fmla="*/ 0 w 16"/>
                  <a:gd name="T3" fmla="*/ 7 h 13"/>
                  <a:gd name="T4" fmla="*/ 6 w 16"/>
                  <a:gd name="T5" fmla="*/ 13 h 13"/>
                  <a:gd name="T6" fmla="*/ 11 w 16"/>
                  <a:gd name="T7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11" y="3"/>
                    </a:moveTo>
                    <a:cubicBezTo>
                      <a:pt x="5" y="0"/>
                      <a:pt x="0" y="3"/>
                      <a:pt x="0" y="7"/>
                    </a:cubicBezTo>
                    <a:cubicBezTo>
                      <a:pt x="0" y="10"/>
                      <a:pt x="6" y="13"/>
                      <a:pt x="6" y="13"/>
                    </a:cubicBezTo>
                    <a:cubicBezTo>
                      <a:pt x="6" y="13"/>
                      <a:pt x="16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599">
                <a:extLst>
                  <a:ext uri="{FF2B5EF4-FFF2-40B4-BE49-F238E27FC236}">
                    <a16:creationId xmlns:a16="http://schemas.microsoft.com/office/drawing/2014/main" id="{76FA686B-F50F-40EA-B858-DC1A2ED1B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1" y="2862"/>
                <a:ext cx="4" cy="4"/>
              </a:xfrm>
              <a:custGeom>
                <a:avLst/>
                <a:gdLst>
                  <a:gd name="T0" fmla="*/ 16 w 20"/>
                  <a:gd name="T1" fmla="*/ 0 h 19"/>
                  <a:gd name="T2" fmla="*/ 3 w 20"/>
                  <a:gd name="T3" fmla="*/ 16 h 19"/>
                  <a:gd name="T4" fmla="*/ 16 w 20"/>
                  <a:gd name="T5" fmla="*/ 12 h 19"/>
                  <a:gd name="T6" fmla="*/ 16 w 20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9">
                    <a:moveTo>
                      <a:pt x="16" y="0"/>
                    </a:moveTo>
                    <a:cubicBezTo>
                      <a:pt x="12" y="0"/>
                      <a:pt x="0" y="16"/>
                      <a:pt x="3" y="16"/>
                    </a:cubicBezTo>
                    <a:cubicBezTo>
                      <a:pt x="7" y="17"/>
                      <a:pt x="14" y="19"/>
                      <a:pt x="16" y="12"/>
                    </a:cubicBezTo>
                    <a:cubicBezTo>
                      <a:pt x="16" y="12"/>
                      <a:pt x="20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600">
                <a:extLst>
                  <a:ext uri="{FF2B5EF4-FFF2-40B4-BE49-F238E27FC236}">
                    <a16:creationId xmlns:a16="http://schemas.microsoft.com/office/drawing/2014/main" id="{DF117B77-AE87-464D-B3CF-4461CBADB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3" y="2844"/>
                <a:ext cx="19" cy="8"/>
              </a:xfrm>
              <a:custGeom>
                <a:avLst/>
                <a:gdLst>
                  <a:gd name="T0" fmla="*/ 68 w 81"/>
                  <a:gd name="T1" fmla="*/ 2 h 38"/>
                  <a:gd name="T2" fmla="*/ 49 w 81"/>
                  <a:gd name="T3" fmla="*/ 11 h 38"/>
                  <a:gd name="T4" fmla="*/ 15 w 81"/>
                  <a:gd name="T5" fmla="*/ 5 h 38"/>
                  <a:gd name="T6" fmla="*/ 7 w 81"/>
                  <a:gd name="T7" fmla="*/ 34 h 38"/>
                  <a:gd name="T8" fmla="*/ 32 w 81"/>
                  <a:gd name="T9" fmla="*/ 27 h 38"/>
                  <a:gd name="T10" fmla="*/ 55 w 81"/>
                  <a:gd name="T11" fmla="*/ 34 h 38"/>
                  <a:gd name="T12" fmla="*/ 81 w 81"/>
                  <a:gd name="T13" fmla="*/ 15 h 38"/>
                  <a:gd name="T14" fmla="*/ 68 w 81"/>
                  <a:gd name="T15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38">
                    <a:moveTo>
                      <a:pt x="68" y="2"/>
                    </a:moveTo>
                    <a:cubicBezTo>
                      <a:pt x="61" y="4"/>
                      <a:pt x="57" y="10"/>
                      <a:pt x="49" y="11"/>
                    </a:cubicBezTo>
                    <a:cubicBezTo>
                      <a:pt x="40" y="11"/>
                      <a:pt x="20" y="1"/>
                      <a:pt x="15" y="5"/>
                    </a:cubicBezTo>
                    <a:cubicBezTo>
                      <a:pt x="11" y="9"/>
                      <a:pt x="0" y="36"/>
                      <a:pt x="7" y="34"/>
                    </a:cubicBezTo>
                    <a:cubicBezTo>
                      <a:pt x="13" y="32"/>
                      <a:pt x="23" y="25"/>
                      <a:pt x="32" y="27"/>
                    </a:cubicBezTo>
                    <a:cubicBezTo>
                      <a:pt x="41" y="28"/>
                      <a:pt x="48" y="38"/>
                      <a:pt x="55" y="34"/>
                    </a:cubicBezTo>
                    <a:cubicBezTo>
                      <a:pt x="57" y="33"/>
                      <a:pt x="81" y="19"/>
                      <a:pt x="81" y="15"/>
                    </a:cubicBezTo>
                    <a:cubicBezTo>
                      <a:pt x="80" y="10"/>
                      <a:pt x="75" y="0"/>
                      <a:pt x="6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601">
                <a:extLst>
                  <a:ext uri="{FF2B5EF4-FFF2-40B4-BE49-F238E27FC236}">
                    <a16:creationId xmlns:a16="http://schemas.microsoft.com/office/drawing/2014/main" id="{A6437263-FFBC-4234-BA6A-053A3978D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9" y="2841"/>
                <a:ext cx="3" cy="4"/>
              </a:xfrm>
              <a:custGeom>
                <a:avLst/>
                <a:gdLst>
                  <a:gd name="T0" fmla="*/ 10 w 16"/>
                  <a:gd name="T1" fmla="*/ 3 h 18"/>
                  <a:gd name="T2" fmla="*/ 5 w 16"/>
                  <a:gd name="T3" fmla="*/ 16 h 18"/>
                  <a:gd name="T4" fmla="*/ 16 w 16"/>
                  <a:gd name="T5" fmla="*/ 13 h 18"/>
                  <a:gd name="T6" fmla="*/ 10 w 16"/>
                  <a:gd name="T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8">
                    <a:moveTo>
                      <a:pt x="10" y="3"/>
                    </a:moveTo>
                    <a:cubicBezTo>
                      <a:pt x="3" y="6"/>
                      <a:pt x="0" y="15"/>
                      <a:pt x="5" y="16"/>
                    </a:cubicBezTo>
                    <a:cubicBezTo>
                      <a:pt x="10" y="18"/>
                      <a:pt x="16" y="13"/>
                      <a:pt x="16" y="13"/>
                    </a:cubicBezTo>
                    <a:cubicBezTo>
                      <a:pt x="16" y="13"/>
                      <a:pt x="16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602">
                <a:extLst>
                  <a:ext uri="{FF2B5EF4-FFF2-40B4-BE49-F238E27FC236}">
                    <a16:creationId xmlns:a16="http://schemas.microsoft.com/office/drawing/2014/main" id="{7E31E621-100D-4D55-B1BF-47CEF7A6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1" y="2834"/>
                <a:ext cx="5" cy="5"/>
              </a:xfrm>
              <a:custGeom>
                <a:avLst/>
                <a:gdLst>
                  <a:gd name="T0" fmla="*/ 12 w 22"/>
                  <a:gd name="T1" fmla="*/ 4 h 23"/>
                  <a:gd name="T2" fmla="*/ 6 w 22"/>
                  <a:gd name="T3" fmla="*/ 20 h 23"/>
                  <a:gd name="T4" fmla="*/ 22 w 22"/>
                  <a:gd name="T5" fmla="*/ 17 h 23"/>
                  <a:gd name="T6" fmla="*/ 12 w 22"/>
                  <a:gd name="T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3">
                    <a:moveTo>
                      <a:pt x="12" y="4"/>
                    </a:moveTo>
                    <a:cubicBezTo>
                      <a:pt x="5" y="8"/>
                      <a:pt x="0" y="18"/>
                      <a:pt x="6" y="20"/>
                    </a:cubicBezTo>
                    <a:cubicBezTo>
                      <a:pt x="11" y="23"/>
                      <a:pt x="22" y="17"/>
                      <a:pt x="22" y="17"/>
                    </a:cubicBezTo>
                    <a:cubicBezTo>
                      <a:pt x="22" y="17"/>
                      <a:pt x="18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603">
                <a:extLst>
                  <a:ext uri="{FF2B5EF4-FFF2-40B4-BE49-F238E27FC236}">
                    <a16:creationId xmlns:a16="http://schemas.microsoft.com/office/drawing/2014/main" id="{28DF5A46-617F-4098-873E-8BD5C13E2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9" y="2828"/>
                <a:ext cx="3" cy="2"/>
              </a:xfrm>
              <a:custGeom>
                <a:avLst/>
                <a:gdLst>
                  <a:gd name="T0" fmla="*/ 6 w 13"/>
                  <a:gd name="T1" fmla="*/ 0 h 10"/>
                  <a:gd name="T2" fmla="*/ 3 w 13"/>
                  <a:gd name="T3" fmla="*/ 6 h 10"/>
                  <a:gd name="T4" fmla="*/ 13 w 13"/>
                  <a:gd name="T5" fmla="*/ 6 h 10"/>
                  <a:gd name="T6" fmla="*/ 6 w 13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0">
                    <a:moveTo>
                      <a:pt x="6" y="0"/>
                    </a:moveTo>
                    <a:cubicBezTo>
                      <a:pt x="3" y="2"/>
                      <a:pt x="0" y="3"/>
                      <a:pt x="3" y="6"/>
                    </a:cubicBezTo>
                    <a:cubicBezTo>
                      <a:pt x="7" y="10"/>
                      <a:pt x="13" y="6"/>
                      <a:pt x="13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604">
                <a:extLst>
                  <a:ext uri="{FF2B5EF4-FFF2-40B4-BE49-F238E27FC236}">
                    <a16:creationId xmlns:a16="http://schemas.microsoft.com/office/drawing/2014/main" id="{705E9C50-70D4-4EC4-B906-1EE27295C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8" y="2819"/>
                <a:ext cx="4" cy="3"/>
              </a:xfrm>
              <a:custGeom>
                <a:avLst/>
                <a:gdLst>
                  <a:gd name="T0" fmla="*/ 9 w 17"/>
                  <a:gd name="T1" fmla="*/ 3 h 14"/>
                  <a:gd name="T2" fmla="*/ 6 w 17"/>
                  <a:gd name="T3" fmla="*/ 14 h 14"/>
                  <a:gd name="T4" fmla="*/ 16 w 17"/>
                  <a:gd name="T5" fmla="*/ 10 h 14"/>
                  <a:gd name="T6" fmla="*/ 9 w 17"/>
                  <a:gd name="T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4">
                    <a:moveTo>
                      <a:pt x="9" y="3"/>
                    </a:moveTo>
                    <a:cubicBezTo>
                      <a:pt x="4" y="6"/>
                      <a:pt x="0" y="13"/>
                      <a:pt x="6" y="14"/>
                    </a:cubicBezTo>
                    <a:cubicBezTo>
                      <a:pt x="12" y="14"/>
                      <a:pt x="17" y="13"/>
                      <a:pt x="16" y="10"/>
                    </a:cubicBezTo>
                    <a:cubicBezTo>
                      <a:pt x="16" y="10"/>
                      <a:pt x="14" y="0"/>
                      <a:pt x="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605">
                <a:extLst>
                  <a:ext uri="{FF2B5EF4-FFF2-40B4-BE49-F238E27FC236}">
                    <a16:creationId xmlns:a16="http://schemas.microsoft.com/office/drawing/2014/main" id="{A0BCCC56-395D-4477-AF92-3110207A3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" y="2897"/>
                <a:ext cx="6" cy="6"/>
              </a:xfrm>
              <a:custGeom>
                <a:avLst/>
                <a:gdLst>
                  <a:gd name="T0" fmla="*/ 19 w 26"/>
                  <a:gd name="T1" fmla="*/ 4 h 27"/>
                  <a:gd name="T2" fmla="*/ 6 w 26"/>
                  <a:gd name="T3" fmla="*/ 21 h 27"/>
                  <a:gd name="T4" fmla="*/ 26 w 26"/>
                  <a:gd name="T5" fmla="*/ 21 h 27"/>
                  <a:gd name="T6" fmla="*/ 26 w 26"/>
                  <a:gd name="T7" fmla="*/ 9 h 27"/>
                  <a:gd name="T8" fmla="*/ 19 w 26"/>
                  <a:gd name="T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7">
                    <a:moveTo>
                      <a:pt x="19" y="4"/>
                    </a:moveTo>
                    <a:cubicBezTo>
                      <a:pt x="15" y="8"/>
                      <a:pt x="0" y="18"/>
                      <a:pt x="6" y="21"/>
                    </a:cubicBezTo>
                    <a:cubicBezTo>
                      <a:pt x="13" y="23"/>
                      <a:pt x="22" y="27"/>
                      <a:pt x="26" y="21"/>
                    </a:cubicBezTo>
                    <a:lnTo>
                      <a:pt x="26" y="9"/>
                    </a:lnTo>
                    <a:cubicBezTo>
                      <a:pt x="25" y="6"/>
                      <a:pt x="22" y="0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606">
                <a:extLst>
                  <a:ext uri="{FF2B5EF4-FFF2-40B4-BE49-F238E27FC236}">
                    <a16:creationId xmlns:a16="http://schemas.microsoft.com/office/drawing/2014/main" id="{73DF3B8D-9CB9-4B20-B656-FDC0BE756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5" y="2899"/>
                <a:ext cx="14" cy="9"/>
              </a:xfrm>
              <a:custGeom>
                <a:avLst/>
                <a:gdLst>
                  <a:gd name="T0" fmla="*/ 54 w 60"/>
                  <a:gd name="T1" fmla="*/ 1 h 38"/>
                  <a:gd name="T2" fmla="*/ 30 w 60"/>
                  <a:gd name="T3" fmla="*/ 14 h 38"/>
                  <a:gd name="T4" fmla="*/ 7 w 60"/>
                  <a:gd name="T5" fmla="*/ 32 h 38"/>
                  <a:gd name="T6" fmla="*/ 45 w 60"/>
                  <a:gd name="T7" fmla="*/ 23 h 38"/>
                  <a:gd name="T8" fmla="*/ 54 w 60"/>
                  <a:gd name="T9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8">
                    <a:moveTo>
                      <a:pt x="54" y="1"/>
                    </a:moveTo>
                    <a:cubicBezTo>
                      <a:pt x="48" y="0"/>
                      <a:pt x="36" y="11"/>
                      <a:pt x="30" y="14"/>
                    </a:cubicBezTo>
                    <a:cubicBezTo>
                      <a:pt x="24" y="17"/>
                      <a:pt x="0" y="27"/>
                      <a:pt x="7" y="32"/>
                    </a:cubicBezTo>
                    <a:cubicBezTo>
                      <a:pt x="14" y="38"/>
                      <a:pt x="32" y="27"/>
                      <a:pt x="45" y="23"/>
                    </a:cubicBezTo>
                    <a:cubicBezTo>
                      <a:pt x="45" y="23"/>
                      <a:pt x="60" y="2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7" name="Group 808">
              <a:extLst>
                <a:ext uri="{FF2B5EF4-FFF2-40B4-BE49-F238E27FC236}">
                  <a16:creationId xmlns:a16="http://schemas.microsoft.com/office/drawing/2014/main" id="{F9EA1799-2BC3-4C89-8935-5C126FACC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9772" y="3092542"/>
              <a:ext cx="5465617" cy="2563404"/>
              <a:chOff x="2168" y="1904"/>
              <a:chExt cx="4162" cy="1952"/>
            </a:xfrm>
            <a:solidFill>
              <a:schemeClr val="bg2">
                <a:lumMod val="25000"/>
              </a:schemeClr>
            </a:solidFill>
          </p:grpSpPr>
          <p:sp>
            <p:nvSpPr>
              <p:cNvPr id="780" name="Freeform 608">
                <a:extLst>
                  <a:ext uri="{FF2B5EF4-FFF2-40B4-BE49-F238E27FC236}">
                    <a16:creationId xmlns:a16="http://schemas.microsoft.com/office/drawing/2014/main" id="{0D14FB58-3E17-4F9C-9338-A350E9C9B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9" y="2872"/>
                <a:ext cx="34" cy="26"/>
              </a:xfrm>
              <a:custGeom>
                <a:avLst/>
                <a:gdLst>
                  <a:gd name="T0" fmla="*/ 118 w 148"/>
                  <a:gd name="T1" fmla="*/ 0 h 116"/>
                  <a:gd name="T2" fmla="*/ 111 w 148"/>
                  <a:gd name="T3" fmla="*/ 2 h 116"/>
                  <a:gd name="T4" fmla="*/ 111 w 148"/>
                  <a:gd name="T5" fmla="*/ 2 h 116"/>
                  <a:gd name="T6" fmla="*/ 96 w 148"/>
                  <a:gd name="T7" fmla="*/ 8 h 116"/>
                  <a:gd name="T8" fmla="*/ 96 w 148"/>
                  <a:gd name="T9" fmla="*/ 8 h 116"/>
                  <a:gd name="T10" fmla="*/ 93 w 148"/>
                  <a:gd name="T11" fmla="*/ 28 h 116"/>
                  <a:gd name="T12" fmla="*/ 82 w 148"/>
                  <a:gd name="T13" fmla="*/ 25 h 116"/>
                  <a:gd name="T14" fmla="*/ 72 w 148"/>
                  <a:gd name="T15" fmla="*/ 33 h 116"/>
                  <a:gd name="T16" fmla="*/ 58 w 148"/>
                  <a:gd name="T17" fmla="*/ 33 h 116"/>
                  <a:gd name="T18" fmla="*/ 53 w 148"/>
                  <a:gd name="T19" fmla="*/ 23 h 116"/>
                  <a:gd name="T20" fmla="*/ 52 w 148"/>
                  <a:gd name="T21" fmla="*/ 23 h 116"/>
                  <a:gd name="T22" fmla="*/ 30 w 148"/>
                  <a:gd name="T23" fmla="*/ 46 h 116"/>
                  <a:gd name="T24" fmla="*/ 12 w 148"/>
                  <a:gd name="T25" fmla="*/ 78 h 116"/>
                  <a:gd name="T26" fmla="*/ 20 w 148"/>
                  <a:gd name="T27" fmla="*/ 94 h 116"/>
                  <a:gd name="T28" fmla="*/ 5 w 148"/>
                  <a:gd name="T29" fmla="*/ 94 h 116"/>
                  <a:gd name="T30" fmla="*/ 5 w 148"/>
                  <a:gd name="T31" fmla="*/ 115 h 116"/>
                  <a:gd name="T32" fmla="*/ 40 w 148"/>
                  <a:gd name="T33" fmla="*/ 110 h 116"/>
                  <a:gd name="T34" fmla="*/ 66 w 148"/>
                  <a:gd name="T35" fmla="*/ 95 h 116"/>
                  <a:gd name="T36" fmla="*/ 97 w 148"/>
                  <a:gd name="T37" fmla="*/ 82 h 116"/>
                  <a:gd name="T38" fmla="*/ 129 w 148"/>
                  <a:gd name="T39" fmla="*/ 53 h 116"/>
                  <a:gd name="T40" fmla="*/ 148 w 148"/>
                  <a:gd name="T41" fmla="*/ 36 h 116"/>
                  <a:gd name="T42" fmla="*/ 147 w 148"/>
                  <a:gd name="T43" fmla="*/ 33 h 116"/>
                  <a:gd name="T44" fmla="*/ 118 w 148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8" h="116">
                    <a:moveTo>
                      <a:pt x="118" y="0"/>
                    </a:moveTo>
                    <a:cubicBezTo>
                      <a:pt x="118" y="0"/>
                      <a:pt x="115" y="1"/>
                      <a:pt x="111" y="2"/>
                    </a:cubicBezTo>
                    <a:lnTo>
                      <a:pt x="111" y="2"/>
                    </a:lnTo>
                    <a:cubicBezTo>
                      <a:pt x="105" y="4"/>
                      <a:pt x="96" y="7"/>
                      <a:pt x="96" y="8"/>
                    </a:cubicBezTo>
                    <a:lnTo>
                      <a:pt x="96" y="8"/>
                    </a:lnTo>
                    <a:cubicBezTo>
                      <a:pt x="96" y="10"/>
                      <a:pt x="98" y="29"/>
                      <a:pt x="93" y="28"/>
                    </a:cubicBezTo>
                    <a:cubicBezTo>
                      <a:pt x="89" y="26"/>
                      <a:pt x="84" y="20"/>
                      <a:pt x="82" y="25"/>
                    </a:cubicBezTo>
                    <a:cubicBezTo>
                      <a:pt x="80" y="29"/>
                      <a:pt x="78" y="33"/>
                      <a:pt x="72" y="33"/>
                    </a:cubicBezTo>
                    <a:cubicBezTo>
                      <a:pt x="68" y="32"/>
                      <a:pt x="60" y="38"/>
                      <a:pt x="58" y="33"/>
                    </a:cubicBezTo>
                    <a:cubicBezTo>
                      <a:pt x="58" y="28"/>
                      <a:pt x="58" y="21"/>
                      <a:pt x="53" y="23"/>
                    </a:cubicBezTo>
                    <a:lnTo>
                      <a:pt x="52" y="23"/>
                    </a:lnTo>
                    <a:cubicBezTo>
                      <a:pt x="47" y="25"/>
                      <a:pt x="34" y="32"/>
                      <a:pt x="30" y="46"/>
                    </a:cubicBezTo>
                    <a:cubicBezTo>
                      <a:pt x="25" y="60"/>
                      <a:pt x="12" y="71"/>
                      <a:pt x="12" y="78"/>
                    </a:cubicBezTo>
                    <a:cubicBezTo>
                      <a:pt x="13" y="85"/>
                      <a:pt x="27" y="92"/>
                      <a:pt x="20" y="94"/>
                    </a:cubicBezTo>
                    <a:cubicBezTo>
                      <a:pt x="14" y="95"/>
                      <a:pt x="7" y="83"/>
                      <a:pt x="5" y="94"/>
                    </a:cubicBezTo>
                    <a:cubicBezTo>
                      <a:pt x="2" y="104"/>
                      <a:pt x="0" y="116"/>
                      <a:pt x="5" y="115"/>
                    </a:cubicBezTo>
                    <a:cubicBezTo>
                      <a:pt x="10" y="114"/>
                      <a:pt x="33" y="115"/>
                      <a:pt x="40" y="110"/>
                    </a:cubicBezTo>
                    <a:cubicBezTo>
                      <a:pt x="47" y="105"/>
                      <a:pt x="57" y="95"/>
                      <a:pt x="66" y="95"/>
                    </a:cubicBezTo>
                    <a:cubicBezTo>
                      <a:pt x="76" y="95"/>
                      <a:pt x="89" y="92"/>
                      <a:pt x="97" y="82"/>
                    </a:cubicBezTo>
                    <a:cubicBezTo>
                      <a:pt x="105" y="73"/>
                      <a:pt x="120" y="58"/>
                      <a:pt x="129" y="53"/>
                    </a:cubicBezTo>
                    <a:cubicBezTo>
                      <a:pt x="136" y="49"/>
                      <a:pt x="147" y="42"/>
                      <a:pt x="148" y="36"/>
                    </a:cubicBezTo>
                    <a:lnTo>
                      <a:pt x="147" y="33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1" name="Freeform 609">
                <a:extLst>
                  <a:ext uri="{FF2B5EF4-FFF2-40B4-BE49-F238E27FC236}">
                    <a16:creationId xmlns:a16="http://schemas.microsoft.com/office/drawing/2014/main" id="{FF326ADE-D1E4-47EC-930A-9092BDAA9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2893"/>
                <a:ext cx="4" cy="5"/>
              </a:xfrm>
              <a:custGeom>
                <a:avLst/>
                <a:gdLst>
                  <a:gd name="T0" fmla="*/ 17 w 20"/>
                  <a:gd name="T1" fmla="*/ 14 h 24"/>
                  <a:gd name="T2" fmla="*/ 14 w 20"/>
                  <a:gd name="T3" fmla="*/ 2 h 24"/>
                  <a:gd name="T4" fmla="*/ 3 w 20"/>
                  <a:gd name="T5" fmla="*/ 14 h 24"/>
                  <a:gd name="T6" fmla="*/ 17 w 20"/>
                  <a:gd name="T7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4">
                    <a:moveTo>
                      <a:pt x="17" y="14"/>
                    </a:moveTo>
                    <a:cubicBezTo>
                      <a:pt x="17" y="14"/>
                      <a:pt x="20" y="0"/>
                      <a:pt x="14" y="2"/>
                    </a:cubicBezTo>
                    <a:cubicBezTo>
                      <a:pt x="9" y="4"/>
                      <a:pt x="0" y="12"/>
                      <a:pt x="3" y="14"/>
                    </a:cubicBezTo>
                    <a:cubicBezTo>
                      <a:pt x="5" y="17"/>
                      <a:pt x="16" y="24"/>
                      <a:pt x="1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2" name="Freeform 610">
                <a:extLst>
                  <a:ext uri="{FF2B5EF4-FFF2-40B4-BE49-F238E27FC236}">
                    <a16:creationId xmlns:a16="http://schemas.microsoft.com/office/drawing/2014/main" id="{20098AB1-D7AC-4667-A62A-5674A8DA3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9" y="2677"/>
                <a:ext cx="120" cy="135"/>
              </a:xfrm>
              <a:custGeom>
                <a:avLst/>
                <a:gdLst>
                  <a:gd name="T0" fmla="*/ 53 w 529"/>
                  <a:gd name="T1" fmla="*/ 419 h 591"/>
                  <a:gd name="T2" fmla="*/ 76 w 529"/>
                  <a:gd name="T3" fmla="*/ 466 h 591"/>
                  <a:gd name="T4" fmla="*/ 61 w 529"/>
                  <a:gd name="T5" fmla="*/ 574 h 591"/>
                  <a:gd name="T6" fmla="*/ 140 w 529"/>
                  <a:gd name="T7" fmla="*/ 563 h 591"/>
                  <a:gd name="T8" fmla="*/ 133 w 529"/>
                  <a:gd name="T9" fmla="*/ 489 h 591"/>
                  <a:gd name="T10" fmla="*/ 136 w 529"/>
                  <a:gd name="T11" fmla="*/ 386 h 591"/>
                  <a:gd name="T12" fmla="*/ 184 w 529"/>
                  <a:gd name="T13" fmla="*/ 399 h 591"/>
                  <a:gd name="T14" fmla="*/ 214 w 529"/>
                  <a:gd name="T15" fmla="*/ 475 h 591"/>
                  <a:gd name="T16" fmla="*/ 230 w 529"/>
                  <a:gd name="T17" fmla="*/ 520 h 591"/>
                  <a:gd name="T18" fmla="*/ 271 w 529"/>
                  <a:gd name="T19" fmla="*/ 521 h 591"/>
                  <a:gd name="T20" fmla="*/ 300 w 529"/>
                  <a:gd name="T21" fmla="*/ 490 h 591"/>
                  <a:gd name="T22" fmla="*/ 335 w 529"/>
                  <a:gd name="T23" fmla="*/ 480 h 591"/>
                  <a:gd name="T24" fmla="*/ 372 w 529"/>
                  <a:gd name="T25" fmla="*/ 476 h 591"/>
                  <a:gd name="T26" fmla="*/ 324 w 529"/>
                  <a:gd name="T27" fmla="*/ 457 h 591"/>
                  <a:gd name="T28" fmla="*/ 292 w 529"/>
                  <a:gd name="T29" fmla="*/ 431 h 591"/>
                  <a:gd name="T30" fmla="*/ 295 w 529"/>
                  <a:gd name="T31" fmla="*/ 381 h 591"/>
                  <a:gd name="T32" fmla="*/ 272 w 529"/>
                  <a:gd name="T33" fmla="*/ 348 h 591"/>
                  <a:gd name="T34" fmla="*/ 244 w 529"/>
                  <a:gd name="T35" fmla="*/ 318 h 591"/>
                  <a:gd name="T36" fmla="*/ 243 w 529"/>
                  <a:gd name="T37" fmla="*/ 288 h 591"/>
                  <a:gd name="T38" fmla="*/ 315 w 529"/>
                  <a:gd name="T39" fmla="*/ 245 h 591"/>
                  <a:gd name="T40" fmla="*/ 345 w 529"/>
                  <a:gd name="T41" fmla="*/ 208 h 591"/>
                  <a:gd name="T42" fmla="*/ 388 w 529"/>
                  <a:gd name="T43" fmla="*/ 184 h 591"/>
                  <a:gd name="T44" fmla="*/ 297 w 529"/>
                  <a:gd name="T45" fmla="*/ 191 h 591"/>
                  <a:gd name="T46" fmla="*/ 238 w 529"/>
                  <a:gd name="T47" fmla="*/ 203 h 591"/>
                  <a:gd name="T48" fmla="*/ 203 w 529"/>
                  <a:gd name="T49" fmla="*/ 236 h 591"/>
                  <a:gd name="T50" fmla="*/ 136 w 529"/>
                  <a:gd name="T51" fmla="*/ 210 h 591"/>
                  <a:gd name="T52" fmla="*/ 122 w 529"/>
                  <a:gd name="T53" fmla="*/ 190 h 591"/>
                  <a:gd name="T54" fmla="*/ 132 w 529"/>
                  <a:gd name="T55" fmla="*/ 112 h 591"/>
                  <a:gd name="T56" fmla="*/ 243 w 529"/>
                  <a:gd name="T57" fmla="*/ 93 h 591"/>
                  <a:gd name="T58" fmla="*/ 300 w 529"/>
                  <a:gd name="T59" fmla="*/ 98 h 591"/>
                  <a:gd name="T60" fmla="*/ 359 w 529"/>
                  <a:gd name="T61" fmla="*/ 98 h 591"/>
                  <a:gd name="T62" fmla="*/ 451 w 529"/>
                  <a:gd name="T63" fmla="*/ 99 h 591"/>
                  <a:gd name="T64" fmla="*/ 508 w 529"/>
                  <a:gd name="T65" fmla="*/ 51 h 591"/>
                  <a:gd name="T66" fmla="*/ 515 w 529"/>
                  <a:gd name="T67" fmla="*/ 12 h 591"/>
                  <a:gd name="T68" fmla="*/ 481 w 529"/>
                  <a:gd name="T69" fmla="*/ 6 h 591"/>
                  <a:gd name="T70" fmla="*/ 465 w 529"/>
                  <a:gd name="T71" fmla="*/ 39 h 591"/>
                  <a:gd name="T72" fmla="*/ 426 w 529"/>
                  <a:gd name="T73" fmla="*/ 63 h 591"/>
                  <a:gd name="T74" fmla="*/ 340 w 529"/>
                  <a:gd name="T75" fmla="*/ 62 h 591"/>
                  <a:gd name="T76" fmla="*/ 272 w 529"/>
                  <a:gd name="T77" fmla="*/ 52 h 591"/>
                  <a:gd name="T78" fmla="*/ 230 w 529"/>
                  <a:gd name="T79" fmla="*/ 43 h 591"/>
                  <a:gd name="T80" fmla="*/ 188 w 529"/>
                  <a:gd name="T81" fmla="*/ 27 h 591"/>
                  <a:gd name="T82" fmla="*/ 166 w 529"/>
                  <a:gd name="T83" fmla="*/ 58 h 591"/>
                  <a:gd name="T84" fmla="*/ 119 w 529"/>
                  <a:gd name="T85" fmla="*/ 74 h 591"/>
                  <a:gd name="T86" fmla="*/ 92 w 529"/>
                  <a:gd name="T87" fmla="*/ 158 h 591"/>
                  <a:gd name="T88" fmla="*/ 86 w 529"/>
                  <a:gd name="T89" fmla="*/ 195 h 591"/>
                  <a:gd name="T90" fmla="*/ 46 w 529"/>
                  <a:gd name="T91" fmla="*/ 257 h 591"/>
                  <a:gd name="T92" fmla="*/ 37 w 529"/>
                  <a:gd name="T93" fmla="*/ 317 h 591"/>
                  <a:gd name="T94" fmla="*/ 7 w 529"/>
                  <a:gd name="T95" fmla="*/ 395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29" h="591">
                    <a:moveTo>
                      <a:pt x="7" y="425"/>
                    </a:moveTo>
                    <a:cubicBezTo>
                      <a:pt x="18" y="435"/>
                      <a:pt x="39" y="411"/>
                      <a:pt x="53" y="419"/>
                    </a:cubicBezTo>
                    <a:cubicBezTo>
                      <a:pt x="61" y="423"/>
                      <a:pt x="59" y="434"/>
                      <a:pt x="64" y="442"/>
                    </a:cubicBezTo>
                    <a:cubicBezTo>
                      <a:pt x="68" y="450"/>
                      <a:pt x="73" y="457"/>
                      <a:pt x="76" y="466"/>
                    </a:cubicBezTo>
                    <a:cubicBezTo>
                      <a:pt x="83" y="486"/>
                      <a:pt x="65" y="497"/>
                      <a:pt x="60" y="516"/>
                    </a:cubicBezTo>
                    <a:cubicBezTo>
                      <a:pt x="55" y="535"/>
                      <a:pt x="47" y="558"/>
                      <a:pt x="61" y="574"/>
                    </a:cubicBezTo>
                    <a:cubicBezTo>
                      <a:pt x="76" y="591"/>
                      <a:pt x="96" y="579"/>
                      <a:pt x="116" y="579"/>
                    </a:cubicBezTo>
                    <a:cubicBezTo>
                      <a:pt x="129" y="579"/>
                      <a:pt x="146" y="581"/>
                      <a:pt x="140" y="563"/>
                    </a:cubicBezTo>
                    <a:cubicBezTo>
                      <a:pt x="135" y="550"/>
                      <a:pt x="126" y="546"/>
                      <a:pt x="128" y="529"/>
                    </a:cubicBezTo>
                    <a:cubicBezTo>
                      <a:pt x="130" y="516"/>
                      <a:pt x="135" y="504"/>
                      <a:pt x="133" y="489"/>
                    </a:cubicBezTo>
                    <a:cubicBezTo>
                      <a:pt x="132" y="476"/>
                      <a:pt x="128" y="457"/>
                      <a:pt x="136" y="446"/>
                    </a:cubicBezTo>
                    <a:cubicBezTo>
                      <a:pt x="153" y="421"/>
                      <a:pt x="138" y="406"/>
                      <a:pt x="136" y="386"/>
                    </a:cubicBezTo>
                    <a:cubicBezTo>
                      <a:pt x="133" y="361"/>
                      <a:pt x="170" y="337"/>
                      <a:pt x="186" y="352"/>
                    </a:cubicBezTo>
                    <a:cubicBezTo>
                      <a:pt x="199" y="363"/>
                      <a:pt x="191" y="385"/>
                      <a:pt x="184" y="399"/>
                    </a:cubicBezTo>
                    <a:cubicBezTo>
                      <a:pt x="176" y="415"/>
                      <a:pt x="171" y="426"/>
                      <a:pt x="188" y="440"/>
                    </a:cubicBezTo>
                    <a:cubicBezTo>
                      <a:pt x="199" y="450"/>
                      <a:pt x="210" y="459"/>
                      <a:pt x="214" y="475"/>
                    </a:cubicBezTo>
                    <a:cubicBezTo>
                      <a:pt x="217" y="483"/>
                      <a:pt x="213" y="494"/>
                      <a:pt x="216" y="502"/>
                    </a:cubicBezTo>
                    <a:cubicBezTo>
                      <a:pt x="219" y="510"/>
                      <a:pt x="225" y="513"/>
                      <a:pt x="230" y="520"/>
                    </a:cubicBezTo>
                    <a:cubicBezTo>
                      <a:pt x="233" y="524"/>
                      <a:pt x="241" y="518"/>
                      <a:pt x="245" y="520"/>
                    </a:cubicBezTo>
                    <a:cubicBezTo>
                      <a:pt x="256" y="524"/>
                      <a:pt x="265" y="525"/>
                      <a:pt x="271" y="521"/>
                    </a:cubicBezTo>
                    <a:cubicBezTo>
                      <a:pt x="278" y="517"/>
                      <a:pt x="268" y="508"/>
                      <a:pt x="271" y="502"/>
                    </a:cubicBezTo>
                    <a:cubicBezTo>
                      <a:pt x="275" y="492"/>
                      <a:pt x="291" y="494"/>
                      <a:pt x="300" y="490"/>
                    </a:cubicBezTo>
                    <a:cubicBezTo>
                      <a:pt x="308" y="486"/>
                      <a:pt x="313" y="480"/>
                      <a:pt x="322" y="479"/>
                    </a:cubicBezTo>
                    <a:cubicBezTo>
                      <a:pt x="325" y="478"/>
                      <a:pt x="332" y="481"/>
                      <a:pt x="335" y="480"/>
                    </a:cubicBezTo>
                    <a:cubicBezTo>
                      <a:pt x="338" y="479"/>
                      <a:pt x="341" y="475"/>
                      <a:pt x="344" y="474"/>
                    </a:cubicBezTo>
                    <a:cubicBezTo>
                      <a:pt x="354" y="473"/>
                      <a:pt x="363" y="482"/>
                      <a:pt x="372" y="476"/>
                    </a:cubicBezTo>
                    <a:cubicBezTo>
                      <a:pt x="384" y="468"/>
                      <a:pt x="356" y="453"/>
                      <a:pt x="347" y="452"/>
                    </a:cubicBezTo>
                    <a:cubicBezTo>
                      <a:pt x="338" y="451"/>
                      <a:pt x="333" y="460"/>
                      <a:pt x="324" y="457"/>
                    </a:cubicBezTo>
                    <a:cubicBezTo>
                      <a:pt x="317" y="454"/>
                      <a:pt x="317" y="450"/>
                      <a:pt x="310" y="445"/>
                    </a:cubicBezTo>
                    <a:cubicBezTo>
                      <a:pt x="300" y="439"/>
                      <a:pt x="301" y="436"/>
                      <a:pt x="292" y="431"/>
                    </a:cubicBezTo>
                    <a:cubicBezTo>
                      <a:pt x="284" y="426"/>
                      <a:pt x="274" y="422"/>
                      <a:pt x="282" y="412"/>
                    </a:cubicBezTo>
                    <a:cubicBezTo>
                      <a:pt x="290" y="402"/>
                      <a:pt x="303" y="392"/>
                      <a:pt x="295" y="381"/>
                    </a:cubicBezTo>
                    <a:cubicBezTo>
                      <a:pt x="290" y="374"/>
                      <a:pt x="286" y="374"/>
                      <a:pt x="283" y="367"/>
                    </a:cubicBezTo>
                    <a:cubicBezTo>
                      <a:pt x="279" y="358"/>
                      <a:pt x="279" y="354"/>
                      <a:pt x="272" y="348"/>
                    </a:cubicBezTo>
                    <a:cubicBezTo>
                      <a:pt x="266" y="343"/>
                      <a:pt x="261" y="343"/>
                      <a:pt x="256" y="336"/>
                    </a:cubicBezTo>
                    <a:cubicBezTo>
                      <a:pt x="252" y="329"/>
                      <a:pt x="249" y="324"/>
                      <a:pt x="244" y="318"/>
                    </a:cubicBezTo>
                    <a:cubicBezTo>
                      <a:pt x="236" y="308"/>
                      <a:pt x="209" y="297"/>
                      <a:pt x="222" y="287"/>
                    </a:cubicBezTo>
                    <a:cubicBezTo>
                      <a:pt x="232" y="278"/>
                      <a:pt x="230" y="299"/>
                      <a:pt x="243" y="288"/>
                    </a:cubicBezTo>
                    <a:cubicBezTo>
                      <a:pt x="252" y="281"/>
                      <a:pt x="251" y="275"/>
                      <a:pt x="263" y="272"/>
                    </a:cubicBezTo>
                    <a:cubicBezTo>
                      <a:pt x="280" y="266"/>
                      <a:pt x="301" y="258"/>
                      <a:pt x="315" y="245"/>
                    </a:cubicBezTo>
                    <a:cubicBezTo>
                      <a:pt x="321" y="238"/>
                      <a:pt x="319" y="234"/>
                      <a:pt x="325" y="228"/>
                    </a:cubicBezTo>
                    <a:cubicBezTo>
                      <a:pt x="331" y="222"/>
                      <a:pt x="339" y="212"/>
                      <a:pt x="345" y="208"/>
                    </a:cubicBezTo>
                    <a:cubicBezTo>
                      <a:pt x="359" y="200"/>
                      <a:pt x="394" y="230"/>
                      <a:pt x="388" y="193"/>
                    </a:cubicBezTo>
                    <a:lnTo>
                      <a:pt x="388" y="184"/>
                    </a:lnTo>
                    <a:cubicBezTo>
                      <a:pt x="377" y="166"/>
                      <a:pt x="346" y="184"/>
                      <a:pt x="327" y="190"/>
                    </a:cubicBezTo>
                    <a:cubicBezTo>
                      <a:pt x="319" y="192"/>
                      <a:pt x="306" y="187"/>
                      <a:pt x="297" y="191"/>
                    </a:cubicBezTo>
                    <a:cubicBezTo>
                      <a:pt x="288" y="196"/>
                      <a:pt x="285" y="203"/>
                      <a:pt x="273" y="207"/>
                    </a:cubicBezTo>
                    <a:cubicBezTo>
                      <a:pt x="262" y="210"/>
                      <a:pt x="250" y="206"/>
                      <a:pt x="238" y="203"/>
                    </a:cubicBezTo>
                    <a:cubicBezTo>
                      <a:pt x="226" y="200"/>
                      <a:pt x="225" y="195"/>
                      <a:pt x="216" y="207"/>
                    </a:cubicBezTo>
                    <a:cubicBezTo>
                      <a:pt x="210" y="215"/>
                      <a:pt x="211" y="229"/>
                      <a:pt x="203" y="236"/>
                    </a:cubicBezTo>
                    <a:cubicBezTo>
                      <a:pt x="198" y="241"/>
                      <a:pt x="185" y="246"/>
                      <a:pt x="178" y="247"/>
                    </a:cubicBezTo>
                    <a:cubicBezTo>
                      <a:pt x="159" y="251"/>
                      <a:pt x="143" y="225"/>
                      <a:pt x="136" y="210"/>
                    </a:cubicBezTo>
                    <a:cubicBezTo>
                      <a:pt x="134" y="206"/>
                      <a:pt x="136" y="201"/>
                      <a:pt x="133" y="197"/>
                    </a:cubicBezTo>
                    <a:cubicBezTo>
                      <a:pt x="130" y="193"/>
                      <a:pt x="125" y="194"/>
                      <a:pt x="122" y="190"/>
                    </a:cubicBezTo>
                    <a:cubicBezTo>
                      <a:pt x="116" y="184"/>
                      <a:pt x="113" y="172"/>
                      <a:pt x="113" y="164"/>
                    </a:cubicBezTo>
                    <a:cubicBezTo>
                      <a:pt x="114" y="147"/>
                      <a:pt x="122" y="124"/>
                      <a:pt x="132" y="112"/>
                    </a:cubicBezTo>
                    <a:cubicBezTo>
                      <a:pt x="148" y="92"/>
                      <a:pt x="163" y="99"/>
                      <a:pt x="183" y="104"/>
                    </a:cubicBezTo>
                    <a:cubicBezTo>
                      <a:pt x="207" y="108"/>
                      <a:pt x="220" y="90"/>
                      <a:pt x="243" y="93"/>
                    </a:cubicBezTo>
                    <a:cubicBezTo>
                      <a:pt x="252" y="94"/>
                      <a:pt x="258" y="101"/>
                      <a:pt x="268" y="102"/>
                    </a:cubicBezTo>
                    <a:cubicBezTo>
                      <a:pt x="279" y="103"/>
                      <a:pt x="288" y="97"/>
                      <a:pt x="300" y="98"/>
                    </a:cubicBezTo>
                    <a:cubicBezTo>
                      <a:pt x="310" y="99"/>
                      <a:pt x="319" y="103"/>
                      <a:pt x="330" y="102"/>
                    </a:cubicBezTo>
                    <a:cubicBezTo>
                      <a:pt x="341" y="101"/>
                      <a:pt x="347" y="93"/>
                      <a:pt x="359" y="98"/>
                    </a:cubicBezTo>
                    <a:cubicBezTo>
                      <a:pt x="380" y="106"/>
                      <a:pt x="388" y="118"/>
                      <a:pt x="414" y="112"/>
                    </a:cubicBezTo>
                    <a:cubicBezTo>
                      <a:pt x="426" y="108"/>
                      <a:pt x="438" y="103"/>
                      <a:pt x="451" y="99"/>
                    </a:cubicBezTo>
                    <a:cubicBezTo>
                      <a:pt x="464" y="96"/>
                      <a:pt x="472" y="88"/>
                      <a:pt x="482" y="78"/>
                    </a:cubicBezTo>
                    <a:cubicBezTo>
                      <a:pt x="492" y="69"/>
                      <a:pt x="505" y="64"/>
                      <a:pt x="508" y="51"/>
                    </a:cubicBezTo>
                    <a:cubicBezTo>
                      <a:pt x="511" y="35"/>
                      <a:pt x="529" y="34"/>
                      <a:pt x="527" y="23"/>
                    </a:cubicBezTo>
                    <a:cubicBezTo>
                      <a:pt x="527" y="18"/>
                      <a:pt x="519" y="19"/>
                      <a:pt x="515" y="12"/>
                    </a:cubicBezTo>
                    <a:cubicBezTo>
                      <a:pt x="512" y="5"/>
                      <a:pt x="499" y="6"/>
                      <a:pt x="491" y="6"/>
                    </a:cubicBezTo>
                    <a:cubicBezTo>
                      <a:pt x="484" y="5"/>
                      <a:pt x="488" y="0"/>
                      <a:pt x="481" y="6"/>
                    </a:cubicBezTo>
                    <a:cubicBezTo>
                      <a:pt x="478" y="9"/>
                      <a:pt x="476" y="18"/>
                      <a:pt x="475" y="23"/>
                    </a:cubicBezTo>
                    <a:cubicBezTo>
                      <a:pt x="471" y="33"/>
                      <a:pt x="474" y="31"/>
                      <a:pt x="465" y="39"/>
                    </a:cubicBezTo>
                    <a:cubicBezTo>
                      <a:pt x="458" y="47"/>
                      <a:pt x="452" y="45"/>
                      <a:pt x="443" y="49"/>
                    </a:cubicBezTo>
                    <a:cubicBezTo>
                      <a:pt x="435" y="52"/>
                      <a:pt x="434" y="59"/>
                      <a:pt x="426" y="63"/>
                    </a:cubicBezTo>
                    <a:cubicBezTo>
                      <a:pt x="418" y="68"/>
                      <a:pt x="407" y="68"/>
                      <a:pt x="398" y="67"/>
                    </a:cubicBezTo>
                    <a:cubicBezTo>
                      <a:pt x="377" y="66"/>
                      <a:pt x="356" y="52"/>
                      <a:pt x="340" y="62"/>
                    </a:cubicBezTo>
                    <a:cubicBezTo>
                      <a:pt x="323" y="73"/>
                      <a:pt x="313" y="57"/>
                      <a:pt x="300" y="55"/>
                    </a:cubicBezTo>
                    <a:cubicBezTo>
                      <a:pt x="291" y="55"/>
                      <a:pt x="281" y="55"/>
                      <a:pt x="272" y="52"/>
                    </a:cubicBezTo>
                    <a:cubicBezTo>
                      <a:pt x="264" y="50"/>
                      <a:pt x="257" y="39"/>
                      <a:pt x="251" y="48"/>
                    </a:cubicBezTo>
                    <a:cubicBezTo>
                      <a:pt x="241" y="62"/>
                      <a:pt x="235" y="46"/>
                      <a:pt x="230" y="43"/>
                    </a:cubicBezTo>
                    <a:cubicBezTo>
                      <a:pt x="222" y="38"/>
                      <a:pt x="210" y="36"/>
                      <a:pt x="202" y="32"/>
                    </a:cubicBezTo>
                    <a:cubicBezTo>
                      <a:pt x="197" y="31"/>
                      <a:pt x="194" y="26"/>
                      <a:pt x="188" y="27"/>
                    </a:cubicBezTo>
                    <a:cubicBezTo>
                      <a:pt x="178" y="30"/>
                      <a:pt x="185" y="31"/>
                      <a:pt x="181" y="38"/>
                    </a:cubicBezTo>
                    <a:cubicBezTo>
                      <a:pt x="177" y="46"/>
                      <a:pt x="171" y="51"/>
                      <a:pt x="166" y="58"/>
                    </a:cubicBezTo>
                    <a:cubicBezTo>
                      <a:pt x="160" y="68"/>
                      <a:pt x="160" y="71"/>
                      <a:pt x="148" y="74"/>
                    </a:cubicBezTo>
                    <a:cubicBezTo>
                      <a:pt x="137" y="78"/>
                      <a:pt x="129" y="72"/>
                      <a:pt x="119" y="74"/>
                    </a:cubicBezTo>
                    <a:cubicBezTo>
                      <a:pt x="105" y="77"/>
                      <a:pt x="90" y="104"/>
                      <a:pt x="89" y="114"/>
                    </a:cubicBezTo>
                    <a:cubicBezTo>
                      <a:pt x="88" y="131"/>
                      <a:pt x="96" y="143"/>
                      <a:pt x="92" y="158"/>
                    </a:cubicBezTo>
                    <a:cubicBezTo>
                      <a:pt x="87" y="176"/>
                      <a:pt x="107" y="194"/>
                      <a:pt x="93" y="205"/>
                    </a:cubicBezTo>
                    <a:cubicBezTo>
                      <a:pt x="89" y="208"/>
                      <a:pt x="89" y="198"/>
                      <a:pt x="86" y="195"/>
                    </a:cubicBezTo>
                    <a:cubicBezTo>
                      <a:pt x="78" y="183"/>
                      <a:pt x="54" y="221"/>
                      <a:pt x="51" y="231"/>
                    </a:cubicBezTo>
                    <a:cubicBezTo>
                      <a:pt x="48" y="240"/>
                      <a:pt x="45" y="247"/>
                      <a:pt x="46" y="257"/>
                    </a:cubicBezTo>
                    <a:cubicBezTo>
                      <a:pt x="47" y="267"/>
                      <a:pt x="51" y="278"/>
                      <a:pt x="49" y="289"/>
                    </a:cubicBezTo>
                    <a:cubicBezTo>
                      <a:pt x="48" y="300"/>
                      <a:pt x="41" y="308"/>
                      <a:pt x="37" y="317"/>
                    </a:cubicBezTo>
                    <a:cubicBezTo>
                      <a:pt x="33" y="327"/>
                      <a:pt x="33" y="334"/>
                      <a:pt x="27" y="343"/>
                    </a:cubicBezTo>
                    <a:cubicBezTo>
                      <a:pt x="16" y="359"/>
                      <a:pt x="10" y="376"/>
                      <a:pt x="7" y="395"/>
                    </a:cubicBezTo>
                    <a:cubicBezTo>
                      <a:pt x="5" y="404"/>
                      <a:pt x="0" y="419"/>
                      <a:pt x="7" y="4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3" name="Freeform 611">
                <a:extLst>
                  <a:ext uri="{FF2B5EF4-FFF2-40B4-BE49-F238E27FC236}">
                    <a16:creationId xmlns:a16="http://schemas.microsoft.com/office/drawing/2014/main" id="{1AE7A30F-1FBD-45A8-B1BA-C7E14B7B6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" y="2811"/>
                <a:ext cx="7" cy="14"/>
              </a:xfrm>
              <a:custGeom>
                <a:avLst/>
                <a:gdLst>
                  <a:gd name="T0" fmla="*/ 27 w 31"/>
                  <a:gd name="T1" fmla="*/ 27 h 60"/>
                  <a:gd name="T2" fmla="*/ 17 w 31"/>
                  <a:gd name="T3" fmla="*/ 8 h 60"/>
                  <a:gd name="T4" fmla="*/ 5 w 31"/>
                  <a:gd name="T5" fmla="*/ 42 h 60"/>
                  <a:gd name="T6" fmla="*/ 17 w 31"/>
                  <a:gd name="T7" fmla="*/ 57 h 60"/>
                  <a:gd name="T8" fmla="*/ 27 w 31"/>
                  <a:gd name="T9" fmla="*/ 2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60">
                    <a:moveTo>
                      <a:pt x="27" y="27"/>
                    </a:moveTo>
                    <a:cubicBezTo>
                      <a:pt x="23" y="18"/>
                      <a:pt x="24" y="0"/>
                      <a:pt x="17" y="8"/>
                    </a:cubicBezTo>
                    <a:cubicBezTo>
                      <a:pt x="11" y="15"/>
                      <a:pt x="0" y="39"/>
                      <a:pt x="5" y="42"/>
                    </a:cubicBezTo>
                    <a:cubicBezTo>
                      <a:pt x="11" y="44"/>
                      <a:pt x="10" y="60"/>
                      <a:pt x="17" y="57"/>
                    </a:cubicBezTo>
                    <a:cubicBezTo>
                      <a:pt x="17" y="57"/>
                      <a:pt x="31" y="36"/>
                      <a:pt x="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4" name="Freeform 612">
                <a:extLst>
                  <a:ext uri="{FF2B5EF4-FFF2-40B4-BE49-F238E27FC236}">
                    <a16:creationId xmlns:a16="http://schemas.microsoft.com/office/drawing/2014/main" id="{E5C4C2E4-8923-4BAD-B8BC-52A324BB3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" y="2835"/>
                <a:ext cx="3" cy="5"/>
              </a:xfrm>
              <a:custGeom>
                <a:avLst/>
                <a:gdLst>
                  <a:gd name="T0" fmla="*/ 2 w 14"/>
                  <a:gd name="T1" fmla="*/ 9 h 19"/>
                  <a:gd name="T2" fmla="*/ 14 w 14"/>
                  <a:gd name="T3" fmla="*/ 12 h 19"/>
                  <a:gd name="T4" fmla="*/ 7 w 14"/>
                  <a:gd name="T5" fmla="*/ 1 h 19"/>
                  <a:gd name="T6" fmla="*/ 2 w 14"/>
                  <a:gd name="T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4" y="13"/>
                      <a:pt x="9" y="19"/>
                      <a:pt x="14" y="12"/>
                    </a:cubicBezTo>
                    <a:cubicBezTo>
                      <a:pt x="14" y="12"/>
                      <a:pt x="13" y="0"/>
                      <a:pt x="7" y="1"/>
                    </a:cubicBezTo>
                    <a:cubicBezTo>
                      <a:pt x="1" y="2"/>
                      <a:pt x="0" y="5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5" name="Freeform 613">
                <a:extLst>
                  <a:ext uri="{FF2B5EF4-FFF2-40B4-BE49-F238E27FC236}">
                    <a16:creationId xmlns:a16="http://schemas.microsoft.com/office/drawing/2014/main" id="{B3D85239-EA57-44BF-8A15-A936A17EA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4" y="2798"/>
                <a:ext cx="6" cy="10"/>
              </a:xfrm>
              <a:custGeom>
                <a:avLst/>
                <a:gdLst>
                  <a:gd name="T0" fmla="*/ 8 w 30"/>
                  <a:gd name="T1" fmla="*/ 4 h 44"/>
                  <a:gd name="T2" fmla="*/ 1 w 30"/>
                  <a:gd name="T3" fmla="*/ 22 h 44"/>
                  <a:gd name="T4" fmla="*/ 17 w 30"/>
                  <a:gd name="T5" fmla="*/ 41 h 44"/>
                  <a:gd name="T6" fmla="*/ 24 w 30"/>
                  <a:gd name="T7" fmla="*/ 23 h 44"/>
                  <a:gd name="T8" fmla="*/ 8 w 30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4">
                    <a:moveTo>
                      <a:pt x="8" y="4"/>
                    </a:moveTo>
                    <a:cubicBezTo>
                      <a:pt x="5" y="8"/>
                      <a:pt x="0" y="9"/>
                      <a:pt x="1" y="22"/>
                    </a:cubicBezTo>
                    <a:cubicBezTo>
                      <a:pt x="2" y="35"/>
                      <a:pt x="7" y="44"/>
                      <a:pt x="17" y="41"/>
                    </a:cubicBezTo>
                    <a:cubicBezTo>
                      <a:pt x="17" y="41"/>
                      <a:pt x="30" y="31"/>
                      <a:pt x="24" y="23"/>
                    </a:cubicBezTo>
                    <a:cubicBezTo>
                      <a:pt x="18" y="14"/>
                      <a:pt x="12" y="0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614">
                <a:extLst>
                  <a:ext uri="{FF2B5EF4-FFF2-40B4-BE49-F238E27FC236}">
                    <a16:creationId xmlns:a16="http://schemas.microsoft.com/office/drawing/2014/main" id="{929D5666-450A-4014-BFBF-2805FC003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793"/>
                <a:ext cx="10" cy="12"/>
              </a:xfrm>
              <a:custGeom>
                <a:avLst/>
                <a:gdLst>
                  <a:gd name="T0" fmla="*/ 13 w 44"/>
                  <a:gd name="T1" fmla="*/ 33 h 56"/>
                  <a:gd name="T2" fmla="*/ 13 w 44"/>
                  <a:gd name="T3" fmla="*/ 53 h 56"/>
                  <a:gd name="T4" fmla="*/ 34 w 44"/>
                  <a:gd name="T5" fmla="*/ 43 h 56"/>
                  <a:gd name="T6" fmla="*/ 40 w 44"/>
                  <a:gd name="T7" fmla="*/ 27 h 56"/>
                  <a:gd name="T8" fmla="*/ 40 w 44"/>
                  <a:gd name="T9" fmla="*/ 2 h 56"/>
                  <a:gd name="T10" fmla="*/ 13 w 44"/>
                  <a:gd name="T11" fmla="*/ 15 h 56"/>
                  <a:gd name="T12" fmla="*/ 13 w 44"/>
                  <a:gd name="T13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6">
                    <a:moveTo>
                      <a:pt x="13" y="33"/>
                    </a:moveTo>
                    <a:cubicBezTo>
                      <a:pt x="7" y="38"/>
                      <a:pt x="0" y="56"/>
                      <a:pt x="13" y="53"/>
                    </a:cubicBezTo>
                    <a:cubicBezTo>
                      <a:pt x="13" y="53"/>
                      <a:pt x="34" y="51"/>
                      <a:pt x="34" y="43"/>
                    </a:cubicBezTo>
                    <a:cubicBezTo>
                      <a:pt x="34" y="35"/>
                      <a:pt x="35" y="31"/>
                      <a:pt x="40" y="27"/>
                    </a:cubicBezTo>
                    <a:cubicBezTo>
                      <a:pt x="44" y="23"/>
                      <a:pt x="44" y="4"/>
                      <a:pt x="40" y="2"/>
                    </a:cubicBezTo>
                    <a:cubicBezTo>
                      <a:pt x="35" y="0"/>
                      <a:pt x="12" y="10"/>
                      <a:pt x="13" y="15"/>
                    </a:cubicBezTo>
                    <a:cubicBezTo>
                      <a:pt x="13" y="21"/>
                      <a:pt x="19" y="29"/>
                      <a:pt x="13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7" name="Freeform 615">
                <a:extLst>
                  <a:ext uri="{FF2B5EF4-FFF2-40B4-BE49-F238E27FC236}">
                    <a16:creationId xmlns:a16="http://schemas.microsoft.com/office/drawing/2014/main" id="{13B372FD-CC99-4B5D-A480-C3E70002A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9" y="2788"/>
                <a:ext cx="13" cy="23"/>
              </a:xfrm>
              <a:custGeom>
                <a:avLst/>
                <a:gdLst>
                  <a:gd name="T0" fmla="*/ 49 w 54"/>
                  <a:gd name="T1" fmla="*/ 20 h 100"/>
                  <a:gd name="T2" fmla="*/ 37 w 54"/>
                  <a:gd name="T3" fmla="*/ 0 h 100"/>
                  <a:gd name="T4" fmla="*/ 23 w 54"/>
                  <a:gd name="T5" fmla="*/ 10 h 100"/>
                  <a:gd name="T6" fmla="*/ 19 w 54"/>
                  <a:gd name="T7" fmla="*/ 46 h 100"/>
                  <a:gd name="T8" fmla="*/ 4 w 54"/>
                  <a:gd name="T9" fmla="*/ 87 h 100"/>
                  <a:gd name="T10" fmla="*/ 23 w 54"/>
                  <a:gd name="T11" fmla="*/ 93 h 100"/>
                  <a:gd name="T12" fmla="*/ 37 w 54"/>
                  <a:gd name="T13" fmla="*/ 75 h 100"/>
                  <a:gd name="T14" fmla="*/ 48 w 54"/>
                  <a:gd name="T15" fmla="*/ 59 h 100"/>
                  <a:gd name="T16" fmla="*/ 31 w 54"/>
                  <a:gd name="T17" fmla="*/ 42 h 100"/>
                  <a:gd name="T18" fmla="*/ 49 w 54"/>
                  <a:gd name="T19" fmla="*/ 2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100">
                    <a:moveTo>
                      <a:pt x="49" y="20"/>
                    </a:moveTo>
                    <a:cubicBezTo>
                      <a:pt x="48" y="14"/>
                      <a:pt x="42" y="1"/>
                      <a:pt x="37" y="0"/>
                    </a:cubicBezTo>
                    <a:cubicBezTo>
                      <a:pt x="32" y="0"/>
                      <a:pt x="21" y="2"/>
                      <a:pt x="23" y="10"/>
                    </a:cubicBezTo>
                    <a:cubicBezTo>
                      <a:pt x="25" y="18"/>
                      <a:pt x="24" y="33"/>
                      <a:pt x="19" y="46"/>
                    </a:cubicBezTo>
                    <a:cubicBezTo>
                      <a:pt x="14" y="60"/>
                      <a:pt x="0" y="76"/>
                      <a:pt x="4" y="87"/>
                    </a:cubicBezTo>
                    <a:cubicBezTo>
                      <a:pt x="8" y="97"/>
                      <a:pt x="11" y="100"/>
                      <a:pt x="23" y="93"/>
                    </a:cubicBezTo>
                    <a:cubicBezTo>
                      <a:pt x="23" y="93"/>
                      <a:pt x="30" y="76"/>
                      <a:pt x="37" y="75"/>
                    </a:cubicBezTo>
                    <a:cubicBezTo>
                      <a:pt x="44" y="74"/>
                      <a:pt x="54" y="62"/>
                      <a:pt x="48" y="59"/>
                    </a:cubicBezTo>
                    <a:cubicBezTo>
                      <a:pt x="42" y="56"/>
                      <a:pt x="24" y="48"/>
                      <a:pt x="31" y="42"/>
                    </a:cubicBezTo>
                    <a:cubicBezTo>
                      <a:pt x="38" y="36"/>
                      <a:pt x="51" y="25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616">
                <a:extLst>
                  <a:ext uri="{FF2B5EF4-FFF2-40B4-BE49-F238E27FC236}">
                    <a16:creationId xmlns:a16="http://schemas.microsoft.com/office/drawing/2014/main" id="{7D43B975-5DB6-4176-A3D9-84DB0527B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4" y="2730"/>
                <a:ext cx="15" cy="8"/>
              </a:xfrm>
              <a:custGeom>
                <a:avLst/>
                <a:gdLst>
                  <a:gd name="T0" fmla="*/ 57 w 66"/>
                  <a:gd name="T1" fmla="*/ 27 h 38"/>
                  <a:gd name="T2" fmla="*/ 62 w 66"/>
                  <a:gd name="T3" fmla="*/ 5 h 38"/>
                  <a:gd name="T4" fmla="*/ 50 w 66"/>
                  <a:gd name="T5" fmla="*/ 9 h 38"/>
                  <a:gd name="T6" fmla="*/ 39 w 66"/>
                  <a:gd name="T7" fmla="*/ 14 h 38"/>
                  <a:gd name="T8" fmla="*/ 39 w 66"/>
                  <a:gd name="T9" fmla="*/ 3 h 38"/>
                  <a:gd name="T10" fmla="*/ 8 w 66"/>
                  <a:gd name="T11" fmla="*/ 5 h 38"/>
                  <a:gd name="T12" fmla="*/ 4 w 66"/>
                  <a:gd name="T13" fmla="*/ 26 h 38"/>
                  <a:gd name="T14" fmla="*/ 16 w 66"/>
                  <a:gd name="T15" fmla="*/ 35 h 38"/>
                  <a:gd name="T16" fmla="*/ 28 w 66"/>
                  <a:gd name="T17" fmla="*/ 26 h 38"/>
                  <a:gd name="T18" fmla="*/ 37 w 66"/>
                  <a:gd name="T19" fmla="*/ 33 h 38"/>
                  <a:gd name="T20" fmla="*/ 44 w 66"/>
                  <a:gd name="T21" fmla="*/ 25 h 38"/>
                  <a:gd name="T22" fmla="*/ 57 w 66"/>
                  <a:gd name="T23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6" h="38">
                    <a:moveTo>
                      <a:pt x="57" y="27"/>
                    </a:moveTo>
                    <a:cubicBezTo>
                      <a:pt x="66" y="23"/>
                      <a:pt x="66" y="8"/>
                      <a:pt x="62" y="5"/>
                    </a:cubicBezTo>
                    <a:cubicBezTo>
                      <a:pt x="58" y="3"/>
                      <a:pt x="52" y="6"/>
                      <a:pt x="50" y="9"/>
                    </a:cubicBezTo>
                    <a:cubicBezTo>
                      <a:pt x="47" y="12"/>
                      <a:pt x="39" y="19"/>
                      <a:pt x="39" y="14"/>
                    </a:cubicBezTo>
                    <a:cubicBezTo>
                      <a:pt x="39" y="9"/>
                      <a:pt x="47" y="5"/>
                      <a:pt x="39" y="3"/>
                    </a:cubicBezTo>
                    <a:cubicBezTo>
                      <a:pt x="31" y="0"/>
                      <a:pt x="15" y="1"/>
                      <a:pt x="8" y="5"/>
                    </a:cubicBezTo>
                    <a:cubicBezTo>
                      <a:pt x="1" y="11"/>
                      <a:pt x="0" y="19"/>
                      <a:pt x="4" y="26"/>
                    </a:cubicBezTo>
                    <a:cubicBezTo>
                      <a:pt x="8" y="32"/>
                      <a:pt x="13" y="38"/>
                      <a:pt x="16" y="35"/>
                    </a:cubicBezTo>
                    <a:lnTo>
                      <a:pt x="28" y="26"/>
                    </a:lnTo>
                    <a:cubicBezTo>
                      <a:pt x="30" y="29"/>
                      <a:pt x="34" y="34"/>
                      <a:pt x="37" y="33"/>
                    </a:cubicBezTo>
                    <a:cubicBezTo>
                      <a:pt x="41" y="31"/>
                      <a:pt x="42" y="22"/>
                      <a:pt x="44" y="25"/>
                    </a:cubicBezTo>
                    <a:cubicBezTo>
                      <a:pt x="44" y="25"/>
                      <a:pt x="49" y="32"/>
                      <a:pt x="5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" name="Freeform 617">
                <a:extLst>
                  <a:ext uri="{FF2B5EF4-FFF2-40B4-BE49-F238E27FC236}">
                    <a16:creationId xmlns:a16="http://schemas.microsoft.com/office/drawing/2014/main" id="{B930A3BC-B8A0-4608-9E3F-5046F7444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" y="2742"/>
                <a:ext cx="4" cy="3"/>
              </a:xfrm>
              <a:custGeom>
                <a:avLst/>
                <a:gdLst>
                  <a:gd name="T0" fmla="*/ 11 w 18"/>
                  <a:gd name="T1" fmla="*/ 1 h 12"/>
                  <a:gd name="T2" fmla="*/ 2 w 18"/>
                  <a:gd name="T3" fmla="*/ 5 h 12"/>
                  <a:gd name="T4" fmla="*/ 11 w 18"/>
                  <a:gd name="T5" fmla="*/ 9 h 12"/>
                  <a:gd name="T6" fmla="*/ 11 w 18"/>
                  <a:gd name="T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2">
                    <a:moveTo>
                      <a:pt x="11" y="1"/>
                    </a:moveTo>
                    <a:cubicBezTo>
                      <a:pt x="4" y="2"/>
                      <a:pt x="0" y="1"/>
                      <a:pt x="2" y="5"/>
                    </a:cubicBezTo>
                    <a:cubicBezTo>
                      <a:pt x="3" y="9"/>
                      <a:pt x="9" y="12"/>
                      <a:pt x="11" y="9"/>
                    </a:cubicBezTo>
                    <a:cubicBezTo>
                      <a:pt x="11" y="9"/>
                      <a:pt x="18" y="0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0" name="Freeform 618">
                <a:extLst>
                  <a:ext uri="{FF2B5EF4-FFF2-40B4-BE49-F238E27FC236}">
                    <a16:creationId xmlns:a16="http://schemas.microsoft.com/office/drawing/2014/main" id="{90B475D9-B350-4920-8D46-A747BDB0A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" y="2740"/>
                <a:ext cx="2" cy="1"/>
              </a:xfrm>
              <a:custGeom>
                <a:avLst/>
                <a:gdLst>
                  <a:gd name="T0" fmla="*/ 6 w 12"/>
                  <a:gd name="T1" fmla="*/ 1 h 8"/>
                  <a:gd name="T2" fmla="*/ 2 w 12"/>
                  <a:gd name="T3" fmla="*/ 8 h 8"/>
                  <a:gd name="T4" fmla="*/ 12 w 12"/>
                  <a:gd name="T5" fmla="*/ 8 h 8"/>
                  <a:gd name="T6" fmla="*/ 6 w 12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8">
                    <a:moveTo>
                      <a:pt x="6" y="1"/>
                    </a:moveTo>
                    <a:cubicBezTo>
                      <a:pt x="2" y="3"/>
                      <a:pt x="0" y="5"/>
                      <a:pt x="2" y="8"/>
                    </a:cubicBezTo>
                    <a:lnTo>
                      <a:pt x="12" y="8"/>
                    </a:lnTo>
                    <a:cubicBezTo>
                      <a:pt x="12" y="8"/>
                      <a:pt x="11" y="0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1" name="Freeform 619">
                <a:extLst>
                  <a:ext uri="{FF2B5EF4-FFF2-40B4-BE49-F238E27FC236}">
                    <a16:creationId xmlns:a16="http://schemas.microsoft.com/office/drawing/2014/main" id="{7FB21EF5-2142-47A2-9A72-9CC70C031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7" y="2737"/>
                <a:ext cx="3" cy="2"/>
              </a:xfrm>
              <a:custGeom>
                <a:avLst/>
                <a:gdLst>
                  <a:gd name="T0" fmla="*/ 14 w 14"/>
                  <a:gd name="T1" fmla="*/ 5 h 10"/>
                  <a:gd name="T2" fmla="*/ 11 w 14"/>
                  <a:gd name="T3" fmla="*/ 0 h 10"/>
                  <a:gd name="T4" fmla="*/ 4 w 14"/>
                  <a:gd name="T5" fmla="*/ 5 h 10"/>
                  <a:gd name="T6" fmla="*/ 14 w 14"/>
                  <a:gd name="T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lnTo>
                      <a:pt x="11" y="0"/>
                    </a:lnTo>
                    <a:cubicBezTo>
                      <a:pt x="8" y="0"/>
                      <a:pt x="0" y="1"/>
                      <a:pt x="4" y="5"/>
                    </a:cubicBezTo>
                    <a:cubicBezTo>
                      <a:pt x="8" y="10"/>
                      <a:pt x="12" y="9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2" name="Freeform 620">
                <a:extLst>
                  <a:ext uri="{FF2B5EF4-FFF2-40B4-BE49-F238E27FC236}">
                    <a16:creationId xmlns:a16="http://schemas.microsoft.com/office/drawing/2014/main" id="{18C49D35-969E-45E2-B93D-9042269C3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" y="2715"/>
                <a:ext cx="3" cy="4"/>
              </a:xfrm>
              <a:custGeom>
                <a:avLst/>
                <a:gdLst>
                  <a:gd name="T0" fmla="*/ 3 w 13"/>
                  <a:gd name="T1" fmla="*/ 0 h 15"/>
                  <a:gd name="T2" fmla="*/ 0 w 13"/>
                  <a:gd name="T3" fmla="*/ 7 h 15"/>
                  <a:gd name="T4" fmla="*/ 8 w 13"/>
                  <a:gd name="T5" fmla="*/ 13 h 15"/>
                  <a:gd name="T6" fmla="*/ 13 w 13"/>
                  <a:gd name="T7" fmla="*/ 7 h 15"/>
                  <a:gd name="T8" fmla="*/ 3 w 1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3" y="0"/>
                    </a:moveTo>
                    <a:lnTo>
                      <a:pt x="0" y="7"/>
                    </a:lnTo>
                    <a:cubicBezTo>
                      <a:pt x="1" y="9"/>
                      <a:pt x="4" y="15"/>
                      <a:pt x="8" y="13"/>
                    </a:cubicBezTo>
                    <a:lnTo>
                      <a:pt x="13" y="7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3" name="Freeform 621">
                <a:extLst>
                  <a:ext uri="{FF2B5EF4-FFF2-40B4-BE49-F238E27FC236}">
                    <a16:creationId xmlns:a16="http://schemas.microsoft.com/office/drawing/2014/main" id="{657DEC82-0467-4E16-82D4-D500C88CA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" y="2714"/>
                <a:ext cx="2" cy="2"/>
              </a:xfrm>
              <a:custGeom>
                <a:avLst/>
                <a:gdLst>
                  <a:gd name="T0" fmla="*/ 2 w 11"/>
                  <a:gd name="T1" fmla="*/ 8 h 10"/>
                  <a:gd name="T2" fmla="*/ 10 w 11"/>
                  <a:gd name="T3" fmla="*/ 5 h 10"/>
                  <a:gd name="T4" fmla="*/ 0 w 11"/>
                  <a:gd name="T5" fmla="*/ 0 h 10"/>
                  <a:gd name="T6" fmla="*/ 2 w 11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2" y="8"/>
                    </a:moveTo>
                    <a:cubicBezTo>
                      <a:pt x="4" y="9"/>
                      <a:pt x="11" y="10"/>
                      <a:pt x="10" y="5"/>
                    </a:cubicBezTo>
                    <a:lnTo>
                      <a:pt x="0" y="0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4" name="Freeform 622">
                <a:extLst>
                  <a:ext uri="{FF2B5EF4-FFF2-40B4-BE49-F238E27FC236}">
                    <a16:creationId xmlns:a16="http://schemas.microsoft.com/office/drawing/2014/main" id="{F68C8F22-C8D7-4FAB-8328-B2507DBBC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0" y="2737"/>
                <a:ext cx="19" cy="8"/>
              </a:xfrm>
              <a:custGeom>
                <a:avLst/>
                <a:gdLst>
                  <a:gd name="T0" fmla="*/ 80 w 82"/>
                  <a:gd name="T1" fmla="*/ 17 h 35"/>
                  <a:gd name="T2" fmla="*/ 64 w 82"/>
                  <a:gd name="T3" fmla="*/ 1 h 35"/>
                  <a:gd name="T4" fmla="*/ 49 w 82"/>
                  <a:gd name="T5" fmla="*/ 7 h 35"/>
                  <a:gd name="T6" fmla="*/ 30 w 82"/>
                  <a:gd name="T7" fmla="*/ 1 h 35"/>
                  <a:gd name="T8" fmla="*/ 11 w 82"/>
                  <a:gd name="T9" fmla="*/ 5 h 35"/>
                  <a:gd name="T10" fmla="*/ 5 w 82"/>
                  <a:gd name="T11" fmla="*/ 29 h 35"/>
                  <a:gd name="T12" fmla="*/ 26 w 82"/>
                  <a:gd name="T13" fmla="*/ 32 h 35"/>
                  <a:gd name="T14" fmla="*/ 39 w 82"/>
                  <a:gd name="T15" fmla="*/ 24 h 35"/>
                  <a:gd name="T16" fmla="*/ 64 w 82"/>
                  <a:gd name="T17" fmla="*/ 21 h 35"/>
                  <a:gd name="T18" fmla="*/ 80 w 82"/>
                  <a:gd name="T19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35">
                    <a:moveTo>
                      <a:pt x="80" y="17"/>
                    </a:moveTo>
                    <a:cubicBezTo>
                      <a:pt x="79" y="11"/>
                      <a:pt x="69" y="0"/>
                      <a:pt x="64" y="1"/>
                    </a:cubicBezTo>
                    <a:cubicBezTo>
                      <a:pt x="59" y="3"/>
                      <a:pt x="55" y="10"/>
                      <a:pt x="49" y="7"/>
                    </a:cubicBezTo>
                    <a:cubicBezTo>
                      <a:pt x="44" y="4"/>
                      <a:pt x="34" y="0"/>
                      <a:pt x="30" y="1"/>
                    </a:cubicBezTo>
                    <a:cubicBezTo>
                      <a:pt x="27" y="3"/>
                      <a:pt x="16" y="0"/>
                      <a:pt x="11" y="5"/>
                    </a:cubicBezTo>
                    <a:cubicBezTo>
                      <a:pt x="6" y="9"/>
                      <a:pt x="0" y="26"/>
                      <a:pt x="5" y="29"/>
                    </a:cubicBezTo>
                    <a:cubicBezTo>
                      <a:pt x="10" y="32"/>
                      <a:pt x="24" y="35"/>
                      <a:pt x="26" y="32"/>
                    </a:cubicBezTo>
                    <a:cubicBezTo>
                      <a:pt x="29" y="30"/>
                      <a:pt x="33" y="23"/>
                      <a:pt x="39" y="24"/>
                    </a:cubicBezTo>
                    <a:cubicBezTo>
                      <a:pt x="45" y="25"/>
                      <a:pt x="63" y="30"/>
                      <a:pt x="64" y="21"/>
                    </a:cubicBezTo>
                    <a:cubicBezTo>
                      <a:pt x="64" y="21"/>
                      <a:pt x="82" y="22"/>
                      <a:pt x="8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5" name="Freeform 623">
                <a:extLst>
                  <a:ext uri="{FF2B5EF4-FFF2-40B4-BE49-F238E27FC236}">
                    <a16:creationId xmlns:a16="http://schemas.microsoft.com/office/drawing/2014/main" id="{C2C612EF-593F-4CDC-8ACC-126C46D0E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" y="2739"/>
                <a:ext cx="16" cy="6"/>
              </a:xfrm>
              <a:custGeom>
                <a:avLst/>
                <a:gdLst>
                  <a:gd name="T0" fmla="*/ 51 w 70"/>
                  <a:gd name="T1" fmla="*/ 15 h 25"/>
                  <a:gd name="T2" fmla="*/ 68 w 70"/>
                  <a:gd name="T3" fmla="*/ 11 h 25"/>
                  <a:gd name="T4" fmla="*/ 34 w 70"/>
                  <a:gd name="T5" fmla="*/ 1 h 25"/>
                  <a:gd name="T6" fmla="*/ 16 w 70"/>
                  <a:gd name="T7" fmla="*/ 7 h 25"/>
                  <a:gd name="T8" fmla="*/ 1 w 70"/>
                  <a:gd name="T9" fmla="*/ 4 h 25"/>
                  <a:gd name="T10" fmla="*/ 5 w 70"/>
                  <a:gd name="T11" fmla="*/ 18 h 25"/>
                  <a:gd name="T12" fmla="*/ 23 w 70"/>
                  <a:gd name="T13" fmla="*/ 22 h 25"/>
                  <a:gd name="T14" fmla="*/ 51 w 70"/>
                  <a:gd name="T15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25">
                    <a:moveTo>
                      <a:pt x="51" y="15"/>
                    </a:moveTo>
                    <a:cubicBezTo>
                      <a:pt x="58" y="15"/>
                      <a:pt x="70" y="18"/>
                      <a:pt x="68" y="11"/>
                    </a:cubicBezTo>
                    <a:cubicBezTo>
                      <a:pt x="67" y="5"/>
                      <a:pt x="42" y="2"/>
                      <a:pt x="34" y="1"/>
                    </a:cubicBezTo>
                    <a:cubicBezTo>
                      <a:pt x="25" y="1"/>
                      <a:pt x="19" y="9"/>
                      <a:pt x="16" y="7"/>
                    </a:cubicBezTo>
                    <a:cubicBezTo>
                      <a:pt x="13" y="5"/>
                      <a:pt x="0" y="0"/>
                      <a:pt x="1" y="4"/>
                    </a:cubicBezTo>
                    <a:cubicBezTo>
                      <a:pt x="1" y="8"/>
                      <a:pt x="3" y="16"/>
                      <a:pt x="5" y="18"/>
                    </a:cubicBezTo>
                    <a:cubicBezTo>
                      <a:pt x="8" y="20"/>
                      <a:pt x="16" y="25"/>
                      <a:pt x="23" y="22"/>
                    </a:cubicBezTo>
                    <a:cubicBezTo>
                      <a:pt x="23" y="22"/>
                      <a:pt x="44" y="14"/>
                      <a:pt x="5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6" name="Freeform 624">
                <a:extLst>
                  <a:ext uri="{FF2B5EF4-FFF2-40B4-BE49-F238E27FC236}">
                    <a16:creationId xmlns:a16="http://schemas.microsoft.com/office/drawing/2014/main" id="{D8CA3024-13FC-4915-B67C-3A6C248E5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" y="2745"/>
                <a:ext cx="5" cy="9"/>
              </a:xfrm>
              <a:custGeom>
                <a:avLst/>
                <a:gdLst>
                  <a:gd name="T0" fmla="*/ 9 w 20"/>
                  <a:gd name="T1" fmla="*/ 0 h 39"/>
                  <a:gd name="T2" fmla="*/ 2 w 20"/>
                  <a:gd name="T3" fmla="*/ 11 h 39"/>
                  <a:gd name="T4" fmla="*/ 20 w 20"/>
                  <a:gd name="T5" fmla="*/ 36 h 39"/>
                  <a:gd name="T6" fmla="*/ 20 w 20"/>
                  <a:gd name="T7" fmla="*/ 24 h 39"/>
                  <a:gd name="T8" fmla="*/ 14 w 20"/>
                  <a:gd name="T9" fmla="*/ 14 h 39"/>
                  <a:gd name="T10" fmla="*/ 9 w 20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39">
                    <a:moveTo>
                      <a:pt x="9" y="0"/>
                    </a:moveTo>
                    <a:cubicBezTo>
                      <a:pt x="3" y="1"/>
                      <a:pt x="0" y="6"/>
                      <a:pt x="2" y="11"/>
                    </a:cubicBezTo>
                    <a:cubicBezTo>
                      <a:pt x="4" y="16"/>
                      <a:pt x="17" y="39"/>
                      <a:pt x="20" y="36"/>
                    </a:cubicBezTo>
                    <a:lnTo>
                      <a:pt x="20" y="24"/>
                    </a:lnTo>
                    <a:cubicBezTo>
                      <a:pt x="17" y="21"/>
                      <a:pt x="14" y="19"/>
                      <a:pt x="14" y="14"/>
                    </a:cubicBezTo>
                    <a:cubicBezTo>
                      <a:pt x="14" y="14"/>
                      <a:pt x="15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7" name="Freeform 625">
                <a:extLst>
                  <a:ext uri="{FF2B5EF4-FFF2-40B4-BE49-F238E27FC236}">
                    <a16:creationId xmlns:a16="http://schemas.microsoft.com/office/drawing/2014/main" id="{38DE42B0-D53D-4C08-BD54-97FB2EE64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6" y="2762"/>
                <a:ext cx="28" cy="15"/>
              </a:xfrm>
              <a:custGeom>
                <a:avLst/>
                <a:gdLst>
                  <a:gd name="T0" fmla="*/ 102 w 121"/>
                  <a:gd name="T1" fmla="*/ 22 h 66"/>
                  <a:gd name="T2" fmla="*/ 96 w 121"/>
                  <a:gd name="T3" fmla="*/ 8 h 66"/>
                  <a:gd name="T4" fmla="*/ 47 w 121"/>
                  <a:gd name="T5" fmla="*/ 6 h 66"/>
                  <a:gd name="T6" fmla="*/ 22 w 121"/>
                  <a:gd name="T7" fmla="*/ 15 h 66"/>
                  <a:gd name="T8" fmla="*/ 2 w 121"/>
                  <a:gd name="T9" fmla="*/ 28 h 66"/>
                  <a:gd name="T10" fmla="*/ 12 w 121"/>
                  <a:gd name="T11" fmla="*/ 59 h 66"/>
                  <a:gd name="T12" fmla="*/ 73 w 121"/>
                  <a:gd name="T13" fmla="*/ 65 h 66"/>
                  <a:gd name="T14" fmla="*/ 93 w 121"/>
                  <a:gd name="T15" fmla="*/ 62 h 66"/>
                  <a:gd name="T16" fmla="*/ 102 w 121"/>
                  <a:gd name="T17" fmla="*/ 50 h 66"/>
                  <a:gd name="T18" fmla="*/ 118 w 121"/>
                  <a:gd name="T19" fmla="*/ 44 h 66"/>
                  <a:gd name="T20" fmla="*/ 102 w 121"/>
                  <a:gd name="T21" fmla="*/ 2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66">
                    <a:moveTo>
                      <a:pt x="102" y="22"/>
                    </a:moveTo>
                    <a:cubicBezTo>
                      <a:pt x="101" y="18"/>
                      <a:pt x="106" y="11"/>
                      <a:pt x="96" y="8"/>
                    </a:cubicBezTo>
                    <a:cubicBezTo>
                      <a:pt x="85" y="5"/>
                      <a:pt x="52" y="0"/>
                      <a:pt x="47" y="6"/>
                    </a:cubicBezTo>
                    <a:cubicBezTo>
                      <a:pt x="41" y="11"/>
                      <a:pt x="30" y="15"/>
                      <a:pt x="22" y="15"/>
                    </a:cubicBezTo>
                    <a:cubicBezTo>
                      <a:pt x="15" y="16"/>
                      <a:pt x="4" y="20"/>
                      <a:pt x="2" y="28"/>
                    </a:cubicBezTo>
                    <a:cubicBezTo>
                      <a:pt x="1" y="37"/>
                      <a:pt x="0" y="57"/>
                      <a:pt x="12" y="59"/>
                    </a:cubicBezTo>
                    <a:cubicBezTo>
                      <a:pt x="24" y="61"/>
                      <a:pt x="47" y="61"/>
                      <a:pt x="73" y="65"/>
                    </a:cubicBezTo>
                    <a:cubicBezTo>
                      <a:pt x="73" y="65"/>
                      <a:pt x="89" y="66"/>
                      <a:pt x="93" y="62"/>
                    </a:cubicBezTo>
                    <a:cubicBezTo>
                      <a:pt x="96" y="58"/>
                      <a:pt x="96" y="50"/>
                      <a:pt x="102" y="50"/>
                    </a:cubicBezTo>
                    <a:cubicBezTo>
                      <a:pt x="108" y="50"/>
                      <a:pt x="121" y="52"/>
                      <a:pt x="118" y="44"/>
                    </a:cubicBezTo>
                    <a:cubicBezTo>
                      <a:pt x="115" y="36"/>
                      <a:pt x="102" y="27"/>
                      <a:pt x="10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" name="Freeform 626">
                <a:extLst>
                  <a:ext uri="{FF2B5EF4-FFF2-40B4-BE49-F238E27FC236}">
                    <a16:creationId xmlns:a16="http://schemas.microsoft.com/office/drawing/2014/main" id="{5EF1D413-402F-428F-91A8-7020DC82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732"/>
                <a:ext cx="15" cy="9"/>
              </a:xfrm>
              <a:custGeom>
                <a:avLst/>
                <a:gdLst>
                  <a:gd name="T0" fmla="*/ 17 w 65"/>
                  <a:gd name="T1" fmla="*/ 36 h 37"/>
                  <a:gd name="T2" fmla="*/ 39 w 65"/>
                  <a:gd name="T3" fmla="*/ 29 h 37"/>
                  <a:gd name="T4" fmla="*/ 61 w 65"/>
                  <a:gd name="T5" fmla="*/ 26 h 37"/>
                  <a:gd name="T6" fmla="*/ 39 w 65"/>
                  <a:gd name="T7" fmla="*/ 0 h 37"/>
                  <a:gd name="T8" fmla="*/ 15 w 65"/>
                  <a:gd name="T9" fmla="*/ 6 h 37"/>
                  <a:gd name="T10" fmla="*/ 4 w 65"/>
                  <a:gd name="T11" fmla="*/ 20 h 37"/>
                  <a:gd name="T12" fmla="*/ 17 w 65"/>
                  <a:gd name="T13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7">
                    <a:moveTo>
                      <a:pt x="17" y="36"/>
                    </a:moveTo>
                    <a:cubicBezTo>
                      <a:pt x="23" y="35"/>
                      <a:pt x="23" y="28"/>
                      <a:pt x="39" y="29"/>
                    </a:cubicBezTo>
                    <a:cubicBezTo>
                      <a:pt x="39" y="29"/>
                      <a:pt x="58" y="35"/>
                      <a:pt x="61" y="26"/>
                    </a:cubicBezTo>
                    <a:cubicBezTo>
                      <a:pt x="65" y="18"/>
                      <a:pt x="47" y="0"/>
                      <a:pt x="39" y="0"/>
                    </a:cubicBezTo>
                    <a:cubicBezTo>
                      <a:pt x="30" y="0"/>
                      <a:pt x="19" y="2"/>
                      <a:pt x="15" y="6"/>
                    </a:cubicBezTo>
                    <a:cubicBezTo>
                      <a:pt x="10" y="11"/>
                      <a:pt x="0" y="14"/>
                      <a:pt x="4" y="20"/>
                    </a:cubicBezTo>
                    <a:cubicBezTo>
                      <a:pt x="8" y="27"/>
                      <a:pt x="11" y="37"/>
                      <a:pt x="17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9" name="Freeform 627">
                <a:extLst>
                  <a:ext uri="{FF2B5EF4-FFF2-40B4-BE49-F238E27FC236}">
                    <a16:creationId xmlns:a16="http://schemas.microsoft.com/office/drawing/2014/main" id="{E61DCBBD-5049-4C17-A029-729A78192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715"/>
                <a:ext cx="10" cy="10"/>
              </a:xfrm>
              <a:custGeom>
                <a:avLst/>
                <a:gdLst>
                  <a:gd name="T0" fmla="*/ 10 w 45"/>
                  <a:gd name="T1" fmla="*/ 30 h 40"/>
                  <a:gd name="T2" fmla="*/ 29 w 45"/>
                  <a:gd name="T3" fmla="*/ 30 h 40"/>
                  <a:gd name="T4" fmla="*/ 40 w 45"/>
                  <a:gd name="T5" fmla="*/ 36 h 40"/>
                  <a:gd name="T6" fmla="*/ 40 w 45"/>
                  <a:gd name="T7" fmla="*/ 23 h 40"/>
                  <a:gd name="T8" fmla="*/ 29 w 45"/>
                  <a:gd name="T9" fmla="*/ 14 h 40"/>
                  <a:gd name="T10" fmla="*/ 16 w 45"/>
                  <a:gd name="T11" fmla="*/ 0 h 40"/>
                  <a:gd name="T12" fmla="*/ 2 w 45"/>
                  <a:gd name="T13" fmla="*/ 9 h 40"/>
                  <a:gd name="T14" fmla="*/ 10 w 45"/>
                  <a:gd name="T15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0">
                    <a:moveTo>
                      <a:pt x="10" y="30"/>
                    </a:moveTo>
                    <a:cubicBezTo>
                      <a:pt x="17" y="30"/>
                      <a:pt x="28" y="28"/>
                      <a:pt x="29" y="30"/>
                    </a:cubicBezTo>
                    <a:cubicBezTo>
                      <a:pt x="30" y="31"/>
                      <a:pt x="33" y="40"/>
                      <a:pt x="40" y="36"/>
                    </a:cubicBezTo>
                    <a:cubicBezTo>
                      <a:pt x="40" y="36"/>
                      <a:pt x="45" y="26"/>
                      <a:pt x="40" y="23"/>
                    </a:cubicBezTo>
                    <a:cubicBezTo>
                      <a:pt x="34" y="19"/>
                      <a:pt x="29" y="19"/>
                      <a:pt x="29" y="14"/>
                    </a:cubicBezTo>
                    <a:cubicBezTo>
                      <a:pt x="29" y="8"/>
                      <a:pt x="22" y="0"/>
                      <a:pt x="16" y="0"/>
                    </a:cubicBezTo>
                    <a:cubicBezTo>
                      <a:pt x="10" y="0"/>
                      <a:pt x="0" y="2"/>
                      <a:pt x="2" y="9"/>
                    </a:cubicBezTo>
                    <a:cubicBezTo>
                      <a:pt x="5" y="15"/>
                      <a:pt x="4" y="29"/>
                      <a:pt x="1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0" name="Freeform 628">
                <a:extLst>
                  <a:ext uri="{FF2B5EF4-FFF2-40B4-BE49-F238E27FC236}">
                    <a16:creationId xmlns:a16="http://schemas.microsoft.com/office/drawing/2014/main" id="{6A745A0C-FC43-4CC2-8246-DB0680A9C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0" y="2720"/>
                <a:ext cx="4" cy="4"/>
              </a:xfrm>
              <a:custGeom>
                <a:avLst/>
                <a:gdLst>
                  <a:gd name="T0" fmla="*/ 9 w 19"/>
                  <a:gd name="T1" fmla="*/ 2 h 18"/>
                  <a:gd name="T2" fmla="*/ 2 w 19"/>
                  <a:gd name="T3" fmla="*/ 13 h 18"/>
                  <a:gd name="T4" fmla="*/ 18 w 19"/>
                  <a:gd name="T5" fmla="*/ 13 h 18"/>
                  <a:gd name="T6" fmla="*/ 9 w 19"/>
                  <a:gd name="T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9" y="2"/>
                    </a:moveTo>
                    <a:cubicBezTo>
                      <a:pt x="2" y="4"/>
                      <a:pt x="0" y="10"/>
                      <a:pt x="2" y="13"/>
                    </a:cubicBezTo>
                    <a:cubicBezTo>
                      <a:pt x="4" y="16"/>
                      <a:pt x="19" y="18"/>
                      <a:pt x="18" y="13"/>
                    </a:cubicBezTo>
                    <a:cubicBezTo>
                      <a:pt x="18" y="13"/>
                      <a:pt x="17" y="0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1" name="Freeform 629">
                <a:extLst>
                  <a:ext uri="{FF2B5EF4-FFF2-40B4-BE49-F238E27FC236}">
                    <a16:creationId xmlns:a16="http://schemas.microsoft.com/office/drawing/2014/main" id="{D252DF38-7D78-48A2-9436-E1F3DCD4B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9" y="2713"/>
                <a:ext cx="5" cy="6"/>
              </a:xfrm>
              <a:custGeom>
                <a:avLst/>
                <a:gdLst>
                  <a:gd name="T0" fmla="*/ 15 w 21"/>
                  <a:gd name="T1" fmla="*/ 17 h 26"/>
                  <a:gd name="T2" fmla="*/ 15 w 21"/>
                  <a:gd name="T3" fmla="*/ 1 h 26"/>
                  <a:gd name="T4" fmla="*/ 1 w 21"/>
                  <a:gd name="T5" fmla="*/ 9 h 26"/>
                  <a:gd name="T6" fmla="*/ 15 w 21"/>
                  <a:gd name="T7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6">
                    <a:moveTo>
                      <a:pt x="15" y="17"/>
                    </a:moveTo>
                    <a:cubicBezTo>
                      <a:pt x="15" y="17"/>
                      <a:pt x="21" y="3"/>
                      <a:pt x="15" y="1"/>
                    </a:cubicBezTo>
                    <a:cubicBezTo>
                      <a:pt x="8" y="0"/>
                      <a:pt x="2" y="2"/>
                      <a:pt x="1" y="9"/>
                    </a:cubicBezTo>
                    <a:cubicBezTo>
                      <a:pt x="0" y="16"/>
                      <a:pt x="12" y="26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2" name="Freeform 630">
                <a:extLst>
                  <a:ext uri="{FF2B5EF4-FFF2-40B4-BE49-F238E27FC236}">
                    <a16:creationId xmlns:a16="http://schemas.microsoft.com/office/drawing/2014/main" id="{E75C697A-8DA9-4BB3-A01F-2B3742CB0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" y="2764"/>
                <a:ext cx="3" cy="3"/>
              </a:xfrm>
              <a:custGeom>
                <a:avLst/>
                <a:gdLst>
                  <a:gd name="T0" fmla="*/ 2 w 13"/>
                  <a:gd name="T1" fmla="*/ 7 h 14"/>
                  <a:gd name="T2" fmla="*/ 9 w 13"/>
                  <a:gd name="T3" fmla="*/ 10 h 14"/>
                  <a:gd name="T4" fmla="*/ 9 w 13"/>
                  <a:gd name="T5" fmla="*/ 0 h 14"/>
                  <a:gd name="T6" fmla="*/ 2 w 13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2" y="7"/>
                    </a:moveTo>
                    <a:cubicBezTo>
                      <a:pt x="4" y="11"/>
                      <a:pt x="5" y="14"/>
                      <a:pt x="9" y="10"/>
                    </a:cubicBezTo>
                    <a:cubicBezTo>
                      <a:pt x="9" y="10"/>
                      <a:pt x="13" y="0"/>
                      <a:pt x="9" y="0"/>
                    </a:cubicBezTo>
                    <a:cubicBezTo>
                      <a:pt x="5" y="0"/>
                      <a:pt x="0" y="4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3" name="Freeform 631">
                <a:extLst>
                  <a:ext uri="{FF2B5EF4-FFF2-40B4-BE49-F238E27FC236}">
                    <a16:creationId xmlns:a16="http://schemas.microsoft.com/office/drawing/2014/main" id="{638B8F8C-4A31-40E1-8954-B2B3D06EF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" y="2759"/>
                <a:ext cx="4" cy="4"/>
              </a:xfrm>
              <a:custGeom>
                <a:avLst/>
                <a:gdLst>
                  <a:gd name="T0" fmla="*/ 2 w 19"/>
                  <a:gd name="T1" fmla="*/ 7 h 18"/>
                  <a:gd name="T2" fmla="*/ 15 w 19"/>
                  <a:gd name="T3" fmla="*/ 12 h 18"/>
                  <a:gd name="T4" fmla="*/ 15 w 19"/>
                  <a:gd name="T5" fmla="*/ 1 h 18"/>
                  <a:gd name="T6" fmla="*/ 2 w 19"/>
                  <a:gd name="T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8">
                    <a:moveTo>
                      <a:pt x="2" y="7"/>
                    </a:moveTo>
                    <a:cubicBezTo>
                      <a:pt x="3" y="11"/>
                      <a:pt x="11" y="18"/>
                      <a:pt x="15" y="12"/>
                    </a:cubicBezTo>
                    <a:cubicBezTo>
                      <a:pt x="17" y="10"/>
                      <a:pt x="19" y="2"/>
                      <a:pt x="15" y="1"/>
                    </a:cubicBezTo>
                    <a:cubicBezTo>
                      <a:pt x="11" y="0"/>
                      <a:pt x="0" y="2"/>
                      <a:pt x="2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4" name="Freeform 632">
                <a:extLst>
                  <a:ext uri="{FF2B5EF4-FFF2-40B4-BE49-F238E27FC236}">
                    <a16:creationId xmlns:a16="http://schemas.microsoft.com/office/drawing/2014/main" id="{C9E95A1E-91F4-4957-9207-4996BA981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" y="2757"/>
                <a:ext cx="53" cy="23"/>
              </a:xfrm>
              <a:custGeom>
                <a:avLst/>
                <a:gdLst>
                  <a:gd name="T0" fmla="*/ 225 w 233"/>
                  <a:gd name="T1" fmla="*/ 87 h 99"/>
                  <a:gd name="T2" fmla="*/ 225 w 233"/>
                  <a:gd name="T3" fmla="*/ 52 h 99"/>
                  <a:gd name="T4" fmla="*/ 197 w 233"/>
                  <a:gd name="T5" fmla="*/ 25 h 99"/>
                  <a:gd name="T6" fmla="*/ 148 w 233"/>
                  <a:gd name="T7" fmla="*/ 14 h 99"/>
                  <a:gd name="T8" fmla="*/ 130 w 233"/>
                  <a:gd name="T9" fmla="*/ 1 h 99"/>
                  <a:gd name="T10" fmla="*/ 103 w 233"/>
                  <a:gd name="T11" fmla="*/ 14 h 99"/>
                  <a:gd name="T12" fmla="*/ 65 w 233"/>
                  <a:gd name="T13" fmla="*/ 7 h 99"/>
                  <a:gd name="T14" fmla="*/ 21 w 233"/>
                  <a:gd name="T15" fmla="*/ 14 h 99"/>
                  <a:gd name="T16" fmla="*/ 14 w 233"/>
                  <a:gd name="T17" fmla="*/ 29 h 99"/>
                  <a:gd name="T18" fmla="*/ 2 w 233"/>
                  <a:gd name="T19" fmla="*/ 41 h 99"/>
                  <a:gd name="T20" fmla="*/ 6 w 233"/>
                  <a:gd name="T21" fmla="*/ 60 h 99"/>
                  <a:gd name="T22" fmla="*/ 30 w 233"/>
                  <a:gd name="T23" fmla="*/ 38 h 99"/>
                  <a:gd name="T24" fmla="*/ 52 w 233"/>
                  <a:gd name="T25" fmla="*/ 56 h 99"/>
                  <a:gd name="T26" fmla="*/ 82 w 233"/>
                  <a:gd name="T27" fmla="*/ 41 h 99"/>
                  <a:gd name="T28" fmla="*/ 102 w 233"/>
                  <a:gd name="T29" fmla="*/ 56 h 99"/>
                  <a:gd name="T30" fmla="*/ 130 w 233"/>
                  <a:gd name="T31" fmla="*/ 53 h 99"/>
                  <a:gd name="T32" fmla="*/ 155 w 233"/>
                  <a:gd name="T33" fmla="*/ 52 h 99"/>
                  <a:gd name="T34" fmla="*/ 225 w 233"/>
                  <a:gd name="T35" fmla="*/ 8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3" h="99">
                    <a:moveTo>
                      <a:pt x="225" y="87"/>
                    </a:moveTo>
                    <a:cubicBezTo>
                      <a:pt x="233" y="76"/>
                      <a:pt x="225" y="58"/>
                      <a:pt x="225" y="52"/>
                    </a:cubicBezTo>
                    <a:cubicBezTo>
                      <a:pt x="225" y="46"/>
                      <a:pt x="206" y="29"/>
                      <a:pt x="197" y="25"/>
                    </a:cubicBezTo>
                    <a:cubicBezTo>
                      <a:pt x="188" y="22"/>
                      <a:pt x="152" y="20"/>
                      <a:pt x="148" y="14"/>
                    </a:cubicBezTo>
                    <a:cubicBezTo>
                      <a:pt x="145" y="7"/>
                      <a:pt x="140" y="0"/>
                      <a:pt x="130" y="1"/>
                    </a:cubicBezTo>
                    <a:cubicBezTo>
                      <a:pt x="120" y="1"/>
                      <a:pt x="114" y="18"/>
                      <a:pt x="103" y="14"/>
                    </a:cubicBezTo>
                    <a:cubicBezTo>
                      <a:pt x="92" y="10"/>
                      <a:pt x="77" y="4"/>
                      <a:pt x="65" y="7"/>
                    </a:cubicBezTo>
                    <a:cubicBezTo>
                      <a:pt x="52" y="9"/>
                      <a:pt x="24" y="2"/>
                      <a:pt x="21" y="14"/>
                    </a:cubicBezTo>
                    <a:cubicBezTo>
                      <a:pt x="18" y="26"/>
                      <a:pt x="19" y="26"/>
                      <a:pt x="14" y="29"/>
                    </a:cubicBezTo>
                    <a:cubicBezTo>
                      <a:pt x="9" y="32"/>
                      <a:pt x="3" y="34"/>
                      <a:pt x="2" y="41"/>
                    </a:cubicBezTo>
                    <a:cubicBezTo>
                      <a:pt x="0" y="48"/>
                      <a:pt x="0" y="61"/>
                      <a:pt x="6" y="60"/>
                    </a:cubicBezTo>
                    <a:cubicBezTo>
                      <a:pt x="12" y="58"/>
                      <a:pt x="25" y="34"/>
                      <a:pt x="30" y="38"/>
                    </a:cubicBezTo>
                    <a:cubicBezTo>
                      <a:pt x="35" y="42"/>
                      <a:pt x="39" y="58"/>
                      <a:pt x="52" y="56"/>
                    </a:cubicBezTo>
                    <a:cubicBezTo>
                      <a:pt x="65" y="55"/>
                      <a:pt x="74" y="34"/>
                      <a:pt x="82" y="41"/>
                    </a:cubicBezTo>
                    <a:cubicBezTo>
                      <a:pt x="89" y="48"/>
                      <a:pt x="94" y="54"/>
                      <a:pt x="102" y="56"/>
                    </a:cubicBezTo>
                    <a:cubicBezTo>
                      <a:pt x="111" y="59"/>
                      <a:pt x="128" y="60"/>
                      <a:pt x="130" y="53"/>
                    </a:cubicBezTo>
                    <a:cubicBezTo>
                      <a:pt x="133" y="46"/>
                      <a:pt x="141" y="42"/>
                      <a:pt x="155" y="52"/>
                    </a:cubicBezTo>
                    <a:cubicBezTo>
                      <a:pt x="155" y="52"/>
                      <a:pt x="217" y="99"/>
                      <a:pt x="225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633">
                <a:extLst>
                  <a:ext uri="{FF2B5EF4-FFF2-40B4-BE49-F238E27FC236}">
                    <a16:creationId xmlns:a16="http://schemas.microsoft.com/office/drawing/2014/main" id="{68E80667-81CF-464F-A367-1ABF659AA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" y="2772"/>
                <a:ext cx="13" cy="5"/>
              </a:xfrm>
              <a:custGeom>
                <a:avLst/>
                <a:gdLst>
                  <a:gd name="T0" fmla="*/ 25 w 54"/>
                  <a:gd name="T1" fmla="*/ 4 h 20"/>
                  <a:gd name="T2" fmla="*/ 9 w 54"/>
                  <a:gd name="T3" fmla="*/ 12 h 20"/>
                  <a:gd name="T4" fmla="*/ 41 w 54"/>
                  <a:gd name="T5" fmla="*/ 16 h 20"/>
                  <a:gd name="T6" fmla="*/ 50 w 54"/>
                  <a:gd name="T7" fmla="*/ 4 h 20"/>
                  <a:gd name="T8" fmla="*/ 25 w 54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0">
                    <a:moveTo>
                      <a:pt x="25" y="4"/>
                    </a:moveTo>
                    <a:cubicBezTo>
                      <a:pt x="23" y="7"/>
                      <a:pt x="0" y="7"/>
                      <a:pt x="9" y="12"/>
                    </a:cubicBezTo>
                    <a:cubicBezTo>
                      <a:pt x="17" y="18"/>
                      <a:pt x="26" y="20"/>
                      <a:pt x="41" y="16"/>
                    </a:cubicBezTo>
                    <a:cubicBezTo>
                      <a:pt x="41" y="16"/>
                      <a:pt x="54" y="6"/>
                      <a:pt x="50" y="4"/>
                    </a:cubicBezTo>
                    <a:cubicBezTo>
                      <a:pt x="46" y="1"/>
                      <a:pt x="26" y="0"/>
                      <a:pt x="2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6" name="Freeform 634">
                <a:extLst>
                  <a:ext uri="{FF2B5EF4-FFF2-40B4-BE49-F238E27FC236}">
                    <a16:creationId xmlns:a16="http://schemas.microsoft.com/office/drawing/2014/main" id="{A67A8927-0820-445F-88B7-C11A9EC4A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" y="2772"/>
                <a:ext cx="3" cy="3"/>
              </a:xfrm>
              <a:custGeom>
                <a:avLst/>
                <a:gdLst>
                  <a:gd name="T0" fmla="*/ 8 w 16"/>
                  <a:gd name="T1" fmla="*/ 0 h 10"/>
                  <a:gd name="T2" fmla="*/ 3 w 16"/>
                  <a:gd name="T3" fmla="*/ 9 h 10"/>
                  <a:gd name="T4" fmla="*/ 16 w 16"/>
                  <a:gd name="T5" fmla="*/ 9 h 10"/>
                  <a:gd name="T6" fmla="*/ 8 w 16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0">
                    <a:moveTo>
                      <a:pt x="8" y="0"/>
                    </a:moveTo>
                    <a:cubicBezTo>
                      <a:pt x="4" y="1"/>
                      <a:pt x="0" y="7"/>
                      <a:pt x="3" y="9"/>
                    </a:cubicBezTo>
                    <a:cubicBezTo>
                      <a:pt x="6" y="10"/>
                      <a:pt x="16" y="9"/>
                      <a:pt x="16" y="9"/>
                    </a:cubicBezTo>
                    <a:cubicBezTo>
                      <a:pt x="16" y="9"/>
                      <a:pt x="13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635">
                <a:extLst>
                  <a:ext uri="{FF2B5EF4-FFF2-40B4-BE49-F238E27FC236}">
                    <a16:creationId xmlns:a16="http://schemas.microsoft.com/office/drawing/2014/main" id="{F70D9F47-CD8D-47EC-867B-838F69FF5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2737"/>
                <a:ext cx="13" cy="8"/>
              </a:xfrm>
              <a:custGeom>
                <a:avLst/>
                <a:gdLst>
                  <a:gd name="T0" fmla="*/ 5 w 57"/>
                  <a:gd name="T1" fmla="*/ 23 h 34"/>
                  <a:gd name="T2" fmla="*/ 38 w 57"/>
                  <a:gd name="T3" fmla="*/ 30 h 34"/>
                  <a:gd name="T4" fmla="*/ 55 w 57"/>
                  <a:gd name="T5" fmla="*/ 20 h 34"/>
                  <a:gd name="T6" fmla="*/ 38 w 57"/>
                  <a:gd name="T7" fmla="*/ 3 h 34"/>
                  <a:gd name="T8" fmla="*/ 13 w 57"/>
                  <a:gd name="T9" fmla="*/ 9 h 34"/>
                  <a:gd name="T10" fmla="*/ 5 w 57"/>
                  <a:gd name="T11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4">
                    <a:moveTo>
                      <a:pt x="5" y="23"/>
                    </a:moveTo>
                    <a:cubicBezTo>
                      <a:pt x="9" y="25"/>
                      <a:pt x="25" y="34"/>
                      <a:pt x="38" y="30"/>
                    </a:cubicBezTo>
                    <a:cubicBezTo>
                      <a:pt x="42" y="29"/>
                      <a:pt x="57" y="27"/>
                      <a:pt x="55" y="20"/>
                    </a:cubicBezTo>
                    <a:cubicBezTo>
                      <a:pt x="54" y="13"/>
                      <a:pt x="48" y="0"/>
                      <a:pt x="38" y="3"/>
                    </a:cubicBezTo>
                    <a:cubicBezTo>
                      <a:pt x="28" y="6"/>
                      <a:pt x="19" y="3"/>
                      <a:pt x="13" y="9"/>
                    </a:cubicBezTo>
                    <a:cubicBezTo>
                      <a:pt x="8" y="15"/>
                      <a:pt x="0" y="22"/>
                      <a:pt x="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8" name="Freeform 636">
                <a:extLst>
                  <a:ext uri="{FF2B5EF4-FFF2-40B4-BE49-F238E27FC236}">
                    <a16:creationId xmlns:a16="http://schemas.microsoft.com/office/drawing/2014/main" id="{8434F6D8-3CB9-47D6-8A9B-1A54A00E6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6" y="2854"/>
                <a:ext cx="5" cy="3"/>
              </a:xfrm>
              <a:custGeom>
                <a:avLst/>
                <a:gdLst>
                  <a:gd name="T0" fmla="*/ 15 w 24"/>
                  <a:gd name="T1" fmla="*/ 0 h 14"/>
                  <a:gd name="T2" fmla="*/ 4 w 24"/>
                  <a:gd name="T3" fmla="*/ 10 h 14"/>
                  <a:gd name="T4" fmla="*/ 15 w 24"/>
                  <a:gd name="T5" fmla="*/ 10 h 14"/>
                  <a:gd name="T6" fmla="*/ 15 w 24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4">
                    <a:moveTo>
                      <a:pt x="15" y="0"/>
                    </a:moveTo>
                    <a:cubicBezTo>
                      <a:pt x="6" y="0"/>
                      <a:pt x="0" y="10"/>
                      <a:pt x="4" y="10"/>
                    </a:cubicBezTo>
                    <a:cubicBezTo>
                      <a:pt x="8" y="10"/>
                      <a:pt x="12" y="14"/>
                      <a:pt x="15" y="10"/>
                    </a:cubicBezTo>
                    <a:cubicBezTo>
                      <a:pt x="15" y="10"/>
                      <a:pt x="24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637">
                <a:extLst>
                  <a:ext uri="{FF2B5EF4-FFF2-40B4-BE49-F238E27FC236}">
                    <a16:creationId xmlns:a16="http://schemas.microsoft.com/office/drawing/2014/main" id="{A2A755A7-F2FB-4E04-9F07-F4C684247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4" y="2856"/>
                <a:ext cx="2" cy="3"/>
              </a:xfrm>
              <a:custGeom>
                <a:avLst/>
                <a:gdLst>
                  <a:gd name="T0" fmla="*/ 8 w 8"/>
                  <a:gd name="T1" fmla="*/ 5 h 13"/>
                  <a:gd name="T2" fmla="*/ 1 w 8"/>
                  <a:gd name="T3" fmla="*/ 0 h 13"/>
                  <a:gd name="T4" fmla="*/ 8 w 8"/>
                  <a:gd name="T5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3">
                    <a:moveTo>
                      <a:pt x="8" y="5"/>
                    </a:moveTo>
                    <a:lnTo>
                      <a:pt x="1" y="0"/>
                    </a:lnTo>
                    <a:cubicBezTo>
                      <a:pt x="0" y="0"/>
                      <a:pt x="2" y="1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0" name="Freeform 638">
                <a:extLst>
                  <a:ext uri="{FF2B5EF4-FFF2-40B4-BE49-F238E27FC236}">
                    <a16:creationId xmlns:a16="http://schemas.microsoft.com/office/drawing/2014/main" id="{B8EB916C-9678-4E43-8BDE-F78A0F5C7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" y="2855"/>
                <a:ext cx="13" cy="5"/>
              </a:xfrm>
              <a:custGeom>
                <a:avLst/>
                <a:gdLst>
                  <a:gd name="T0" fmla="*/ 47 w 55"/>
                  <a:gd name="T1" fmla="*/ 3 h 22"/>
                  <a:gd name="T2" fmla="*/ 7 w 55"/>
                  <a:gd name="T3" fmla="*/ 7 h 22"/>
                  <a:gd name="T4" fmla="*/ 28 w 55"/>
                  <a:gd name="T5" fmla="*/ 19 h 22"/>
                  <a:gd name="T6" fmla="*/ 43 w 55"/>
                  <a:gd name="T7" fmla="*/ 11 h 22"/>
                  <a:gd name="T8" fmla="*/ 47 w 55"/>
                  <a:gd name="T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2">
                    <a:moveTo>
                      <a:pt x="47" y="3"/>
                    </a:moveTo>
                    <a:cubicBezTo>
                      <a:pt x="40" y="0"/>
                      <a:pt x="0" y="3"/>
                      <a:pt x="7" y="7"/>
                    </a:cubicBezTo>
                    <a:cubicBezTo>
                      <a:pt x="15" y="10"/>
                      <a:pt x="19" y="22"/>
                      <a:pt x="28" y="19"/>
                    </a:cubicBezTo>
                    <a:cubicBezTo>
                      <a:pt x="37" y="17"/>
                      <a:pt x="33" y="15"/>
                      <a:pt x="43" y="11"/>
                    </a:cubicBezTo>
                    <a:cubicBezTo>
                      <a:pt x="43" y="11"/>
                      <a:pt x="55" y="6"/>
                      <a:pt x="4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639">
                <a:extLst>
                  <a:ext uri="{FF2B5EF4-FFF2-40B4-BE49-F238E27FC236}">
                    <a16:creationId xmlns:a16="http://schemas.microsoft.com/office/drawing/2014/main" id="{4D004941-6931-4DFF-91D8-236D93B82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7" y="2856"/>
                <a:ext cx="5" cy="3"/>
              </a:xfrm>
              <a:custGeom>
                <a:avLst/>
                <a:gdLst>
                  <a:gd name="T0" fmla="*/ 17 w 22"/>
                  <a:gd name="T1" fmla="*/ 3 h 12"/>
                  <a:gd name="T2" fmla="*/ 2 w 22"/>
                  <a:gd name="T3" fmla="*/ 5 h 12"/>
                  <a:gd name="T4" fmla="*/ 12 w 22"/>
                  <a:gd name="T5" fmla="*/ 10 h 12"/>
                  <a:gd name="T6" fmla="*/ 17 w 22"/>
                  <a:gd name="T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2">
                    <a:moveTo>
                      <a:pt x="17" y="3"/>
                    </a:moveTo>
                    <a:cubicBezTo>
                      <a:pt x="13" y="2"/>
                      <a:pt x="0" y="0"/>
                      <a:pt x="2" y="5"/>
                    </a:cubicBezTo>
                    <a:cubicBezTo>
                      <a:pt x="3" y="10"/>
                      <a:pt x="8" y="12"/>
                      <a:pt x="12" y="10"/>
                    </a:cubicBezTo>
                    <a:cubicBezTo>
                      <a:pt x="12" y="10"/>
                      <a:pt x="22" y="4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2" name="Freeform 640">
                <a:extLst>
                  <a:ext uri="{FF2B5EF4-FFF2-40B4-BE49-F238E27FC236}">
                    <a16:creationId xmlns:a16="http://schemas.microsoft.com/office/drawing/2014/main" id="{CFEB3721-090D-4D65-A340-B65981DBA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2" y="2848"/>
                <a:ext cx="4" cy="6"/>
              </a:xfrm>
              <a:custGeom>
                <a:avLst/>
                <a:gdLst>
                  <a:gd name="T0" fmla="*/ 18 w 18"/>
                  <a:gd name="T1" fmla="*/ 20 h 24"/>
                  <a:gd name="T2" fmla="*/ 18 w 18"/>
                  <a:gd name="T3" fmla="*/ 5 h 24"/>
                  <a:gd name="T4" fmla="*/ 0 w 18"/>
                  <a:gd name="T5" fmla="*/ 5 h 24"/>
                  <a:gd name="T6" fmla="*/ 18 w 18"/>
                  <a:gd name="T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4">
                    <a:moveTo>
                      <a:pt x="18" y="20"/>
                    </a:moveTo>
                    <a:lnTo>
                      <a:pt x="18" y="5"/>
                    </a:lnTo>
                    <a:cubicBezTo>
                      <a:pt x="16" y="3"/>
                      <a:pt x="0" y="0"/>
                      <a:pt x="0" y="5"/>
                    </a:cubicBezTo>
                    <a:cubicBezTo>
                      <a:pt x="0" y="11"/>
                      <a:pt x="3" y="24"/>
                      <a:pt x="1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3" name="Freeform 641">
                <a:extLst>
                  <a:ext uri="{FF2B5EF4-FFF2-40B4-BE49-F238E27FC236}">
                    <a16:creationId xmlns:a16="http://schemas.microsoft.com/office/drawing/2014/main" id="{EB17B166-CB39-4B26-9C3F-3BBA44B0E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3" y="2854"/>
                <a:ext cx="5" cy="4"/>
              </a:xfrm>
              <a:custGeom>
                <a:avLst/>
                <a:gdLst>
                  <a:gd name="T0" fmla="*/ 17 w 21"/>
                  <a:gd name="T1" fmla="*/ 1 h 17"/>
                  <a:gd name="T2" fmla="*/ 4 w 21"/>
                  <a:gd name="T3" fmla="*/ 11 h 17"/>
                  <a:gd name="T4" fmla="*/ 17 w 21"/>
                  <a:gd name="T5" fmla="*/ 11 h 17"/>
                  <a:gd name="T6" fmla="*/ 17 w 21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7">
                    <a:moveTo>
                      <a:pt x="17" y="1"/>
                    </a:moveTo>
                    <a:cubicBezTo>
                      <a:pt x="13" y="2"/>
                      <a:pt x="0" y="8"/>
                      <a:pt x="4" y="11"/>
                    </a:cubicBezTo>
                    <a:cubicBezTo>
                      <a:pt x="9" y="14"/>
                      <a:pt x="9" y="17"/>
                      <a:pt x="17" y="11"/>
                    </a:cubicBezTo>
                    <a:cubicBezTo>
                      <a:pt x="17" y="11"/>
                      <a:pt x="21" y="0"/>
                      <a:pt x="1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4" name="Freeform 642">
                <a:extLst>
                  <a:ext uri="{FF2B5EF4-FFF2-40B4-BE49-F238E27FC236}">
                    <a16:creationId xmlns:a16="http://schemas.microsoft.com/office/drawing/2014/main" id="{F90EC794-7897-4E77-9279-A9E5EFE97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2837"/>
                <a:ext cx="11" cy="16"/>
              </a:xfrm>
              <a:custGeom>
                <a:avLst/>
                <a:gdLst>
                  <a:gd name="T0" fmla="*/ 43 w 49"/>
                  <a:gd name="T1" fmla="*/ 0 h 72"/>
                  <a:gd name="T2" fmla="*/ 22 w 49"/>
                  <a:gd name="T3" fmla="*/ 12 h 72"/>
                  <a:gd name="T4" fmla="*/ 4 w 49"/>
                  <a:gd name="T5" fmla="*/ 40 h 72"/>
                  <a:gd name="T6" fmla="*/ 4 w 49"/>
                  <a:gd name="T7" fmla="*/ 63 h 72"/>
                  <a:gd name="T8" fmla="*/ 18 w 49"/>
                  <a:gd name="T9" fmla="*/ 69 h 72"/>
                  <a:gd name="T10" fmla="*/ 43 w 49"/>
                  <a:gd name="T11" fmla="*/ 37 h 72"/>
                  <a:gd name="T12" fmla="*/ 43 w 49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2">
                    <a:moveTo>
                      <a:pt x="43" y="0"/>
                    </a:moveTo>
                    <a:cubicBezTo>
                      <a:pt x="37" y="1"/>
                      <a:pt x="25" y="9"/>
                      <a:pt x="22" y="12"/>
                    </a:cubicBezTo>
                    <a:cubicBezTo>
                      <a:pt x="19" y="16"/>
                      <a:pt x="5" y="33"/>
                      <a:pt x="4" y="40"/>
                    </a:cubicBezTo>
                    <a:cubicBezTo>
                      <a:pt x="3" y="46"/>
                      <a:pt x="0" y="57"/>
                      <a:pt x="4" y="63"/>
                    </a:cubicBezTo>
                    <a:cubicBezTo>
                      <a:pt x="8" y="68"/>
                      <a:pt x="5" y="72"/>
                      <a:pt x="18" y="69"/>
                    </a:cubicBezTo>
                    <a:cubicBezTo>
                      <a:pt x="22" y="68"/>
                      <a:pt x="43" y="49"/>
                      <a:pt x="43" y="37"/>
                    </a:cubicBezTo>
                    <a:cubicBezTo>
                      <a:pt x="43" y="24"/>
                      <a:pt x="49" y="0"/>
                      <a:pt x="4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" name="Freeform 643">
                <a:extLst>
                  <a:ext uri="{FF2B5EF4-FFF2-40B4-BE49-F238E27FC236}">
                    <a16:creationId xmlns:a16="http://schemas.microsoft.com/office/drawing/2014/main" id="{7E828F1E-2974-4B3B-BB46-2AE8ADFCF6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2854"/>
                <a:ext cx="7" cy="4"/>
              </a:xfrm>
              <a:custGeom>
                <a:avLst/>
                <a:gdLst>
                  <a:gd name="T0" fmla="*/ 26 w 31"/>
                  <a:gd name="T1" fmla="*/ 3 h 19"/>
                  <a:gd name="T2" fmla="*/ 5 w 31"/>
                  <a:gd name="T3" fmla="*/ 16 h 19"/>
                  <a:gd name="T4" fmla="*/ 21 w 31"/>
                  <a:gd name="T5" fmla="*/ 13 h 19"/>
                  <a:gd name="T6" fmla="*/ 26 w 31"/>
                  <a:gd name="T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9">
                    <a:moveTo>
                      <a:pt x="26" y="3"/>
                    </a:moveTo>
                    <a:cubicBezTo>
                      <a:pt x="21" y="0"/>
                      <a:pt x="0" y="14"/>
                      <a:pt x="5" y="16"/>
                    </a:cubicBezTo>
                    <a:cubicBezTo>
                      <a:pt x="11" y="19"/>
                      <a:pt x="17" y="17"/>
                      <a:pt x="21" y="13"/>
                    </a:cubicBezTo>
                    <a:cubicBezTo>
                      <a:pt x="23" y="12"/>
                      <a:pt x="31" y="6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6" name="Freeform 644">
                <a:extLst>
                  <a:ext uri="{FF2B5EF4-FFF2-40B4-BE49-F238E27FC236}">
                    <a16:creationId xmlns:a16="http://schemas.microsoft.com/office/drawing/2014/main" id="{6E94C85D-5B2F-456A-A099-E0387D8D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" y="2804"/>
                <a:ext cx="6" cy="11"/>
              </a:xfrm>
              <a:custGeom>
                <a:avLst/>
                <a:gdLst>
                  <a:gd name="T0" fmla="*/ 23 w 27"/>
                  <a:gd name="T1" fmla="*/ 0 h 52"/>
                  <a:gd name="T2" fmla="*/ 8 w 27"/>
                  <a:gd name="T3" fmla="*/ 7 h 52"/>
                  <a:gd name="T4" fmla="*/ 0 w 27"/>
                  <a:gd name="T5" fmla="*/ 42 h 52"/>
                  <a:gd name="T6" fmla="*/ 8 w 27"/>
                  <a:gd name="T7" fmla="*/ 47 h 52"/>
                  <a:gd name="T8" fmla="*/ 17 w 27"/>
                  <a:gd name="T9" fmla="*/ 18 h 52"/>
                  <a:gd name="T10" fmla="*/ 23 w 27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52">
                    <a:moveTo>
                      <a:pt x="23" y="0"/>
                    </a:moveTo>
                    <a:cubicBezTo>
                      <a:pt x="19" y="0"/>
                      <a:pt x="11" y="2"/>
                      <a:pt x="8" y="7"/>
                    </a:cubicBezTo>
                    <a:cubicBezTo>
                      <a:pt x="5" y="13"/>
                      <a:pt x="0" y="38"/>
                      <a:pt x="0" y="42"/>
                    </a:cubicBezTo>
                    <a:cubicBezTo>
                      <a:pt x="0" y="46"/>
                      <a:pt x="3" y="52"/>
                      <a:pt x="8" y="47"/>
                    </a:cubicBezTo>
                    <a:cubicBezTo>
                      <a:pt x="9" y="46"/>
                      <a:pt x="13" y="24"/>
                      <a:pt x="17" y="18"/>
                    </a:cubicBezTo>
                    <a:cubicBezTo>
                      <a:pt x="21" y="12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7" name="Freeform 645">
                <a:extLst>
                  <a:ext uri="{FF2B5EF4-FFF2-40B4-BE49-F238E27FC236}">
                    <a16:creationId xmlns:a16="http://schemas.microsoft.com/office/drawing/2014/main" id="{E2FA1D07-14E3-452F-8F22-29170A53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" y="2806"/>
                <a:ext cx="4" cy="10"/>
              </a:xfrm>
              <a:custGeom>
                <a:avLst/>
                <a:gdLst>
                  <a:gd name="T0" fmla="*/ 6 w 16"/>
                  <a:gd name="T1" fmla="*/ 2 h 43"/>
                  <a:gd name="T2" fmla="*/ 3 w 16"/>
                  <a:gd name="T3" fmla="*/ 23 h 43"/>
                  <a:gd name="T4" fmla="*/ 15 w 16"/>
                  <a:gd name="T5" fmla="*/ 37 h 43"/>
                  <a:gd name="T6" fmla="*/ 6 w 16"/>
                  <a:gd name="T7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43">
                    <a:moveTo>
                      <a:pt x="6" y="2"/>
                    </a:moveTo>
                    <a:cubicBezTo>
                      <a:pt x="0" y="5"/>
                      <a:pt x="4" y="18"/>
                      <a:pt x="3" y="23"/>
                    </a:cubicBezTo>
                    <a:cubicBezTo>
                      <a:pt x="2" y="28"/>
                      <a:pt x="12" y="43"/>
                      <a:pt x="15" y="37"/>
                    </a:cubicBezTo>
                    <a:cubicBezTo>
                      <a:pt x="16" y="36"/>
                      <a:pt x="12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8" name="Freeform 646">
                <a:extLst>
                  <a:ext uri="{FF2B5EF4-FFF2-40B4-BE49-F238E27FC236}">
                    <a16:creationId xmlns:a16="http://schemas.microsoft.com/office/drawing/2014/main" id="{73B4BEAE-F00C-4CA4-A77C-C7BD770C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5" y="2805"/>
                <a:ext cx="9" cy="10"/>
              </a:xfrm>
              <a:custGeom>
                <a:avLst/>
                <a:gdLst>
                  <a:gd name="T0" fmla="*/ 2 w 37"/>
                  <a:gd name="T1" fmla="*/ 35 h 41"/>
                  <a:gd name="T2" fmla="*/ 18 w 37"/>
                  <a:gd name="T3" fmla="*/ 35 h 41"/>
                  <a:gd name="T4" fmla="*/ 36 w 37"/>
                  <a:gd name="T5" fmla="*/ 28 h 41"/>
                  <a:gd name="T6" fmla="*/ 18 w 37"/>
                  <a:gd name="T7" fmla="*/ 2 h 41"/>
                  <a:gd name="T8" fmla="*/ 2 w 37"/>
                  <a:gd name="T9" fmla="*/ 15 h 41"/>
                  <a:gd name="T10" fmla="*/ 2 w 37"/>
                  <a:gd name="T11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41">
                    <a:moveTo>
                      <a:pt x="2" y="35"/>
                    </a:moveTo>
                    <a:cubicBezTo>
                      <a:pt x="4" y="41"/>
                      <a:pt x="10" y="38"/>
                      <a:pt x="18" y="35"/>
                    </a:cubicBezTo>
                    <a:cubicBezTo>
                      <a:pt x="19" y="34"/>
                      <a:pt x="35" y="38"/>
                      <a:pt x="36" y="28"/>
                    </a:cubicBezTo>
                    <a:cubicBezTo>
                      <a:pt x="37" y="17"/>
                      <a:pt x="24" y="0"/>
                      <a:pt x="18" y="2"/>
                    </a:cubicBezTo>
                    <a:cubicBezTo>
                      <a:pt x="11" y="4"/>
                      <a:pt x="0" y="8"/>
                      <a:pt x="2" y="15"/>
                    </a:cubicBezTo>
                    <a:cubicBezTo>
                      <a:pt x="4" y="21"/>
                      <a:pt x="0" y="30"/>
                      <a:pt x="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9" name="Freeform 647">
                <a:extLst>
                  <a:ext uri="{FF2B5EF4-FFF2-40B4-BE49-F238E27FC236}">
                    <a16:creationId xmlns:a16="http://schemas.microsoft.com/office/drawing/2014/main" id="{0965C603-E4C9-4D6D-BB5D-41FE97CF4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6" y="2813"/>
                <a:ext cx="8" cy="9"/>
              </a:xfrm>
              <a:custGeom>
                <a:avLst/>
                <a:gdLst>
                  <a:gd name="T0" fmla="*/ 34 w 37"/>
                  <a:gd name="T1" fmla="*/ 9 h 40"/>
                  <a:gd name="T2" fmla="*/ 15 w 37"/>
                  <a:gd name="T3" fmla="*/ 9 h 40"/>
                  <a:gd name="T4" fmla="*/ 12 w 37"/>
                  <a:gd name="T5" fmla="*/ 33 h 40"/>
                  <a:gd name="T6" fmla="*/ 30 w 37"/>
                  <a:gd name="T7" fmla="*/ 39 h 40"/>
                  <a:gd name="T8" fmla="*/ 34 w 37"/>
                  <a:gd name="T9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34" y="9"/>
                    </a:moveTo>
                    <a:cubicBezTo>
                      <a:pt x="31" y="0"/>
                      <a:pt x="17" y="9"/>
                      <a:pt x="15" y="9"/>
                    </a:cubicBezTo>
                    <a:cubicBezTo>
                      <a:pt x="0" y="10"/>
                      <a:pt x="7" y="28"/>
                      <a:pt x="12" y="33"/>
                    </a:cubicBezTo>
                    <a:cubicBezTo>
                      <a:pt x="17" y="38"/>
                      <a:pt x="25" y="40"/>
                      <a:pt x="30" y="39"/>
                    </a:cubicBezTo>
                    <a:cubicBezTo>
                      <a:pt x="35" y="38"/>
                      <a:pt x="37" y="19"/>
                      <a:pt x="3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0" name="Freeform 648">
                <a:extLst>
                  <a:ext uri="{FF2B5EF4-FFF2-40B4-BE49-F238E27FC236}">
                    <a16:creationId xmlns:a16="http://schemas.microsoft.com/office/drawing/2014/main" id="{4C864CF0-66C4-4FA6-B4F5-71E080891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2" y="2816"/>
                <a:ext cx="6" cy="8"/>
              </a:xfrm>
              <a:custGeom>
                <a:avLst/>
                <a:gdLst>
                  <a:gd name="T0" fmla="*/ 4 w 26"/>
                  <a:gd name="T1" fmla="*/ 3 h 36"/>
                  <a:gd name="T2" fmla="*/ 4 w 26"/>
                  <a:gd name="T3" fmla="*/ 13 h 36"/>
                  <a:gd name="T4" fmla="*/ 22 w 26"/>
                  <a:gd name="T5" fmla="*/ 23 h 36"/>
                  <a:gd name="T6" fmla="*/ 4 w 26"/>
                  <a:gd name="T7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6">
                    <a:moveTo>
                      <a:pt x="4" y="3"/>
                    </a:moveTo>
                    <a:cubicBezTo>
                      <a:pt x="0" y="6"/>
                      <a:pt x="0" y="10"/>
                      <a:pt x="4" y="13"/>
                    </a:cubicBezTo>
                    <a:cubicBezTo>
                      <a:pt x="8" y="16"/>
                      <a:pt x="26" y="36"/>
                      <a:pt x="22" y="23"/>
                    </a:cubicBezTo>
                    <a:cubicBezTo>
                      <a:pt x="22" y="23"/>
                      <a:pt x="8" y="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1" name="Freeform 649">
                <a:extLst>
                  <a:ext uri="{FF2B5EF4-FFF2-40B4-BE49-F238E27FC236}">
                    <a16:creationId xmlns:a16="http://schemas.microsoft.com/office/drawing/2014/main" id="{6F2FD7F1-BFAB-456A-8305-7A30BD53F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1" y="2820"/>
                <a:ext cx="10" cy="13"/>
              </a:xfrm>
              <a:custGeom>
                <a:avLst/>
                <a:gdLst>
                  <a:gd name="T0" fmla="*/ 6 w 43"/>
                  <a:gd name="T1" fmla="*/ 6 h 58"/>
                  <a:gd name="T2" fmla="*/ 6 w 43"/>
                  <a:gd name="T3" fmla="*/ 28 h 58"/>
                  <a:gd name="T4" fmla="*/ 11 w 43"/>
                  <a:gd name="T5" fmla="*/ 36 h 58"/>
                  <a:gd name="T6" fmla="*/ 3 w 43"/>
                  <a:gd name="T7" fmla="*/ 44 h 58"/>
                  <a:gd name="T8" fmla="*/ 17 w 43"/>
                  <a:gd name="T9" fmla="*/ 55 h 58"/>
                  <a:gd name="T10" fmla="*/ 36 w 43"/>
                  <a:gd name="T11" fmla="*/ 36 h 58"/>
                  <a:gd name="T12" fmla="*/ 6 w 43"/>
                  <a:gd name="T13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58">
                    <a:moveTo>
                      <a:pt x="6" y="6"/>
                    </a:moveTo>
                    <a:cubicBezTo>
                      <a:pt x="5" y="12"/>
                      <a:pt x="0" y="25"/>
                      <a:pt x="6" y="28"/>
                    </a:cubicBezTo>
                    <a:cubicBezTo>
                      <a:pt x="12" y="31"/>
                      <a:pt x="14" y="34"/>
                      <a:pt x="11" y="36"/>
                    </a:cubicBezTo>
                    <a:cubicBezTo>
                      <a:pt x="8" y="37"/>
                      <a:pt x="1" y="37"/>
                      <a:pt x="3" y="44"/>
                    </a:cubicBezTo>
                    <a:cubicBezTo>
                      <a:pt x="5" y="50"/>
                      <a:pt x="7" y="58"/>
                      <a:pt x="17" y="55"/>
                    </a:cubicBezTo>
                    <a:cubicBezTo>
                      <a:pt x="27" y="51"/>
                      <a:pt x="43" y="45"/>
                      <a:pt x="36" y="36"/>
                    </a:cubicBezTo>
                    <a:cubicBezTo>
                      <a:pt x="36" y="36"/>
                      <a:pt x="8" y="0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2" name="Freeform 650">
                <a:extLst>
                  <a:ext uri="{FF2B5EF4-FFF2-40B4-BE49-F238E27FC236}">
                    <a16:creationId xmlns:a16="http://schemas.microsoft.com/office/drawing/2014/main" id="{6D233BF8-F48B-4CC9-8293-897D77535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" y="2822"/>
                <a:ext cx="4" cy="5"/>
              </a:xfrm>
              <a:custGeom>
                <a:avLst/>
                <a:gdLst>
                  <a:gd name="T0" fmla="*/ 7 w 17"/>
                  <a:gd name="T1" fmla="*/ 4 h 19"/>
                  <a:gd name="T2" fmla="*/ 7 w 17"/>
                  <a:gd name="T3" fmla="*/ 17 h 19"/>
                  <a:gd name="T4" fmla="*/ 16 w 17"/>
                  <a:gd name="T5" fmla="*/ 15 h 19"/>
                  <a:gd name="T6" fmla="*/ 7 w 17"/>
                  <a:gd name="T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7" y="4"/>
                    </a:moveTo>
                    <a:cubicBezTo>
                      <a:pt x="5" y="8"/>
                      <a:pt x="0" y="15"/>
                      <a:pt x="7" y="17"/>
                    </a:cubicBezTo>
                    <a:cubicBezTo>
                      <a:pt x="13" y="19"/>
                      <a:pt x="14" y="19"/>
                      <a:pt x="16" y="15"/>
                    </a:cubicBezTo>
                    <a:cubicBezTo>
                      <a:pt x="17" y="12"/>
                      <a:pt x="8" y="0"/>
                      <a:pt x="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3" name="Freeform 651">
                <a:extLst>
                  <a:ext uri="{FF2B5EF4-FFF2-40B4-BE49-F238E27FC236}">
                    <a16:creationId xmlns:a16="http://schemas.microsoft.com/office/drawing/2014/main" id="{6DAACBD4-7A8C-4CB5-A8A2-35F809BB7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" y="2827"/>
                <a:ext cx="2" cy="4"/>
              </a:xfrm>
              <a:custGeom>
                <a:avLst/>
                <a:gdLst>
                  <a:gd name="T0" fmla="*/ 3 w 8"/>
                  <a:gd name="T1" fmla="*/ 5 h 16"/>
                  <a:gd name="T2" fmla="*/ 8 w 8"/>
                  <a:gd name="T3" fmla="*/ 9 h 16"/>
                  <a:gd name="T4" fmla="*/ 3 w 8"/>
                  <a:gd name="T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6">
                    <a:moveTo>
                      <a:pt x="3" y="5"/>
                    </a:moveTo>
                    <a:cubicBezTo>
                      <a:pt x="0" y="10"/>
                      <a:pt x="4" y="16"/>
                      <a:pt x="8" y="9"/>
                    </a:cubicBezTo>
                    <a:cubicBezTo>
                      <a:pt x="8" y="9"/>
                      <a:pt x="5" y="0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4" name="Freeform 652">
                <a:extLst>
                  <a:ext uri="{FF2B5EF4-FFF2-40B4-BE49-F238E27FC236}">
                    <a16:creationId xmlns:a16="http://schemas.microsoft.com/office/drawing/2014/main" id="{DE10EA8F-18EF-4B31-819A-CA1292B85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" y="2665"/>
                <a:ext cx="29" cy="63"/>
              </a:xfrm>
              <a:custGeom>
                <a:avLst/>
                <a:gdLst>
                  <a:gd name="T0" fmla="*/ 18 w 128"/>
                  <a:gd name="T1" fmla="*/ 125 h 274"/>
                  <a:gd name="T2" fmla="*/ 11 w 128"/>
                  <a:gd name="T3" fmla="*/ 150 h 274"/>
                  <a:gd name="T4" fmla="*/ 26 w 128"/>
                  <a:gd name="T5" fmla="*/ 171 h 274"/>
                  <a:gd name="T6" fmla="*/ 20 w 128"/>
                  <a:gd name="T7" fmla="*/ 207 h 274"/>
                  <a:gd name="T8" fmla="*/ 43 w 128"/>
                  <a:gd name="T9" fmla="*/ 232 h 274"/>
                  <a:gd name="T10" fmla="*/ 58 w 128"/>
                  <a:gd name="T11" fmla="*/ 251 h 274"/>
                  <a:gd name="T12" fmla="*/ 78 w 128"/>
                  <a:gd name="T13" fmla="*/ 263 h 274"/>
                  <a:gd name="T14" fmla="*/ 74 w 128"/>
                  <a:gd name="T15" fmla="*/ 251 h 274"/>
                  <a:gd name="T16" fmla="*/ 54 w 128"/>
                  <a:gd name="T17" fmla="*/ 223 h 274"/>
                  <a:gd name="T18" fmla="*/ 46 w 128"/>
                  <a:gd name="T19" fmla="*/ 199 h 274"/>
                  <a:gd name="T20" fmla="*/ 42 w 128"/>
                  <a:gd name="T21" fmla="*/ 157 h 274"/>
                  <a:gd name="T22" fmla="*/ 87 w 128"/>
                  <a:gd name="T23" fmla="*/ 162 h 274"/>
                  <a:gd name="T24" fmla="*/ 114 w 128"/>
                  <a:gd name="T25" fmla="*/ 167 h 274"/>
                  <a:gd name="T26" fmla="*/ 98 w 128"/>
                  <a:gd name="T27" fmla="*/ 143 h 274"/>
                  <a:gd name="T28" fmla="*/ 72 w 128"/>
                  <a:gd name="T29" fmla="*/ 125 h 274"/>
                  <a:gd name="T30" fmla="*/ 107 w 128"/>
                  <a:gd name="T31" fmla="*/ 102 h 274"/>
                  <a:gd name="T32" fmla="*/ 114 w 128"/>
                  <a:gd name="T33" fmla="*/ 56 h 274"/>
                  <a:gd name="T34" fmla="*/ 80 w 128"/>
                  <a:gd name="T35" fmla="*/ 62 h 274"/>
                  <a:gd name="T36" fmla="*/ 58 w 128"/>
                  <a:gd name="T37" fmla="*/ 80 h 274"/>
                  <a:gd name="T38" fmla="*/ 63 w 128"/>
                  <a:gd name="T39" fmla="*/ 92 h 274"/>
                  <a:gd name="T40" fmla="*/ 47 w 128"/>
                  <a:gd name="T41" fmla="*/ 100 h 274"/>
                  <a:gd name="T42" fmla="*/ 34 w 128"/>
                  <a:gd name="T43" fmla="*/ 117 h 274"/>
                  <a:gd name="T44" fmla="*/ 28 w 128"/>
                  <a:gd name="T45" fmla="*/ 95 h 274"/>
                  <a:gd name="T46" fmla="*/ 49 w 128"/>
                  <a:gd name="T47" fmla="*/ 84 h 274"/>
                  <a:gd name="T48" fmla="*/ 49 w 128"/>
                  <a:gd name="T49" fmla="*/ 46 h 274"/>
                  <a:gd name="T50" fmla="*/ 40 w 128"/>
                  <a:gd name="T51" fmla="*/ 28 h 274"/>
                  <a:gd name="T52" fmla="*/ 53 w 128"/>
                  <a:gd name="T53" fmla="*/ 1 h 274"/>
                  <a:gd name="T54" fmla="*/ 14 w 128"/>
                  <a:gd name="T55" fmla="*/ 38 h 274"/>
                  <a:gd name="T56" fmla="*/ 14 w 128"/>
                  <a:gd name="T57" fmla="*/ 74 h 274"/>
                  <a:gd name="T58" fmla="*/ 2 w 128"/>
                  <a:gd name="T59" fmla="*/ 94 h 274"/>
                  <a:gd name="T60" fmla="*/ 18 w 128"/>
                  <a:gd name="T61" fmla="*/ 125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8" h="274">
                    <a:moveTo>
                      <a:pt x="18" y="125"/>
                    </a:moveTo>
                    <a:cubicBezTo>
                      <a:pt x="15" y="133"/>
                      <a:pt x="6" y="141"/>
                      <a:pt x="11" y="150"/>
                    </a:cubicBezTo>
                    <a:cubicBezTo>
                      <a:pt x="16" y="158"/>
                      <a:pt x="27" y="160"/>
                      <a:pt x="26" y="171"/>
                    </a:cubicBezTo>
                    <a:cubicBezTo>
                      <a:pt x="24" y="181"/>
                      <a:pt x="15" y="201"/>
                      <a:pt x="20" y="207"/>
                    </a:cubicBezTo>
                    <a:cubicBezTo>
                      <a:pt x="24" y="214"/>
                      <a:pt x="40" y="227"/>
                      <a:pt x="43" y="232"/>
                    </a:cubicBezTo>
                    <a:cubicBezTo>
                      <a:pt x="46" y="237"/>
                      <a:pt x="53" y="245"/>
                      <a:pt x="58" y="251"/>
                    </a:cubicBezTo>
                    <a:cubicBezTo>
                      <a:pt x="62" y="257"/>
                      <a:pt x="74" y="274"/>
                      <a:pt x="78" y="263"/>
                    </a:cubicBezTo>
                    <a:cubicBezTo>
                      <a:pt x="78" y="263"/>
                      <a:pt x="82" y="259"/>
                      <a:pt x="74" y="251"/>
                    </a:cubicBezTo>
                    <a:cubicBezTo>
                      <a:pt x="67" y="243"/>
                      <a:pt x="55" y="230"/>
                      <a:pt x="54" y="223"/>
                    </a:cubicBezTo>
                    <a:cubicBezTo>
                      <a:pt x="52" y="215"/>
                      <a:pt x="51" y="205"/>
                      <a:pt x="46" y="199"/>
                    </a:cubicBezTo>
                    <a:cubicBezTo>
                      <a:pt x="42" y="192"/>
                      <a:pt x="36" y="157"/>
                      <a:pt x="42" y="157"/>
                    </a:cubicBezTo>
                    <a:cubicBezTo>
                      <a:pt x="48" y="156"/>
                      <a:pt x="85" y="160"/>
                      <a:pt x="87" y="162"/>
                    </a:cubicBezTo>
                    <a:cubicBezTo>
                      <a:pt x="89" y="164"/>
                      <a:pt x="117" y="175"/>
                      <a:pt x="114" y="167"/>
                    </a:cubicBezTo>
                    <a:cubicBezTo>
                      <a:pt x="111" y="160"/>
                      <a:pt x="109" y="149"/>
                      <a:pt x="98" y="143"/>
                    </a:cubicBezTo>
                    <a:cubicBezTo>
                      <a:pt x="87" y="137"/>
                      <a:pt x="68" y="134"/>
                      <a:pt x="72" y="125"/>
                    </a:cubicBezTo>
                    <a:cubicBezTo>
                      <a:pt x="76" y="116"/>
                      <a:pt x="105" y="113"/>
                      <a:pt x="107" y="102"/>
                    </a:cubicBezTo>
                    <a:cubicBezTo>
                      <a:pt x="109" y="91"/>
                      <a:pt x="128" y="57"/>
                      <a:pt x="114" y="56"/>
                    </a:cubicBezTo>
                    <a:cubicBezTo>
                      <a:pt x="100" y="55"/>
                      <a:pt x="91" y="58"/>
                      <a:pt x="80" y="62"/>
                    </a:cubicBezTo>
                    <a:cubicBezTo>
                      <a:pt x="68" y="67"/>
                      <a:pt x="52" y="75"/>
                      <a:pt x="58" y="80"/>
                    </a:cubicBezTo>
                    <a:cubicBezTo>
                      <a:pt x="64" y="86"/>
                      <a:pt x="67" y="90"/>
                      <a:pt x="63" y="92"/>
                    </a:cubicBezTo>
                    <a:cubicBezTo>
                      <a:pt x="59" y="94"/>
                      <a:pt x="48" y="94"/>
                      <a:pt x="47" y="100"/>
                    </a:cubicBezTo>
                    <a:cubicBezTo>
                      <a:pt x="46" y="106"/>
                      <a:pt x="43" y="126"/>
                      <a:pt x="34" y="117"/>
                    </a:cubicBezTo>
                    <a:cubicBezTo>
                      <a:pt x="26" y="108"/>
                      <a:pt x="16" y="103"/>
                      <a:pt x="28" y="95"/>
                    </a:cubicBezTo>
                    <a:cubicBezTo>
                      <a:pt x="41" y="87"/>
                      <a:pt x="50" y="91"/>
                      <a:pt x="49" y="84"/>
                    </a:cubicBezTo>
                    <a:cubicBezTo>
                      <a:pt x="48" y="78"/>
                      <a:pt x="56" y="48"/>
                      <a:pt x="49" y="46"/>
                    </a:cubicBezTo>
                    <a:cubicBezTo>
                      <a:pt x="42" y="43"/>
                      <a:pt x="32" y="35"/>
                      <a:pt x="40" y="28"/>
                    </a:cubicBezTo>
                    <a:cubicBezTo>
                      <a:pt x="47" y="20"/>
                      <a:pt x="64" y="0"/>
                      <a:pt x="53" y="1"/>
                    </a:cubicBezTo>
                    <a:cubicBezTo>
                      <a:pt x="42" y="2"/>
                      <a:pt x="13" y="26"/>
                      <a:pt x="14" y="38"/>
                    </a:cubicBezTo>
                    <a:cubicBezTo>
                      <a:pt x="16" y="49"/>
                      <a:pt x="19" y="68"/>
                      <a:pt x="14" y="74"/>
                    </a:cubicBezTo>
                    <a:cubicBezTo>
                      <a:pt x="9" y="79"/>
                      <a:pt x="0" y="85"/>
                      <a:pt x="2" y="94"/>
                    </a:cubicBezTo>
                    <a:cubicBezTo>
                      <a:pt x="4" y="104"/>
                      <a:pt x="22" y="117"/>
                      <a:pt x="18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5" name="Freeform 653">
                <a:extLst>
                  <a:ext uri="{FF2B5EF4-FFF2-40B4-BE49-F238E27FC236}">
                    <a16:creationId xmlns:a16="http://schemas.microsoft.com/office/drawing/2014/main" id="{E8A3D8E5-8248-42A7-84EA-645F54DD4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" y="2664"/>
                <a:ext cx="11" cy="8"/>
              </a:xfrm>
              <a:custGeom>
                <a:avLst/>
                <a:gdLst>
                  <a:gd name="T0" fmla="*/ 31 w 48"/>
                  <a:gd name="T1" fmla="*/ 31 h 37"/>
                  <a:gd name="T2" fmla="*/ 39 w 48"/>
                  <a:gd name="T3" fmla="*/ 5 h 37"/>
                  <a:gd name="T4" fmla="*/ 15 w 48"/>
                  <a:gd name="T5" fmla="*/ 5 h 37"/>
                  <a:gd name="T6" fmla="*/ 4 w 48"/>
                  <a:gd name="T7" fmla="*/ 16 h 37"/>
                  <a:gd name="T8" fmla="*/ 31 w 48"/>
                  <a:gd name="T9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7">
                    <a:moveTo>
                      <a:pt x="31" y="31"/>
                    </a:moveTo>
                    <a:cubicBezTo>
                      <a:pt x="31" y="31"/>
                      <a:pt x="48" y="9"/>
                      <a:pt x="39" y="5"/>
                    </a:cubicBezTo>
                    <a:cubicBezTo>
                      <a:pt x="31" y="0"/>
                      <a:pt x="21" y="1"/>
                      <a:pt x="15" y="5"/>
                    </a:cubicBezTo>
                    <a:cubicBezTo>
                      <a:pt x="9" y="9"/>
                      <a:pt x="0" y="7"/>
                      <a:pt x="4" y="16"/>
                    </a:cubicBezTo>
                    <a:cubicBezTo>
                      <a:pt x="8" y="26"/>
                      <a:pt x="15" y="37"/>
                      <a:pt x="3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6" name="Freeform 654">
                <a:extLst>
                  <a:ext uri="{FF2B5EF4-FFF2-40B4-BE49-F238E27FC236}">
                    <a16:creationId xmlns:a16="http://schemas.microsoft.com/office/drawing/2014/main" id="{30B65506-6F85-496C-9CC8-DDFECF513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7" y="2705"/>
                <a:ext cx="8" cy="8"/>
              </a:xfrm>
              <a:custGeom>
                <a:avLst/>
                <a:gdLst>
                  <a:gd name="T0" fmla="*/ 32 w 32"/>
                  <a:gd name="T1" fmla="*/ 25 h 37"/>
                  <a:gd name="T2" fmla="*/ 22 w 32"/>
                  <a:gd name="T3" fmla="*/ 12 h 37"/>
                  <a:gd name="T4" fmla="*/ 2 w 32"/>
                  <a:gd name="T5" fmla="*/ 6 h 37"/>
                  <a:gd name="T6" fmla="*/ 32 w 32"/>
                  <a:gd name="T7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7">
                    <a:moveTo>
                      <a:pt x="32" y="25"/>
                    </a:moveTo>
                    <a:cubicBezTo>
                      <a:pt x="32" y="25"/>
                      <a:pt x="28" y="14"/>
                      <a:pt x="22" y="12"/>
                    </a:cubicBezTo>
                    <a:cubicBezTo>
                      <a:pt x="16" y="9"/>
                      <a:pt x="0" y="0"/>
                      <a:pt x="2" y="6"/>
                    </a:cubicBezTo>
                    <a:cubicBezTo>
                      <a:pt x="4" y="12"/>
                      <a:pt x="28" y="37"/>
                      <a:pt x="3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7" name="Freeform 655">
                <a:extLst>
                  <a:ext uri="{FF2B5EF4-FFF2-40B4-BE49-F238E27FC236}">
                    <a16:creationId xmlns:a16="http://schemas.microsoft.com/office/drawing/2014/main" id="{F3EA875B-40D3-4945-B42B-01B69439E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" y="2708"/>
                <a:ext cx="19" cy="8"/>
              </a:xfrm>
              <a:custGeom>
                <a:avLst/>
                <a:gdLst>
                  <a:gd name="T0" fmla="*/ 41 w 86"/>
                  <a:gd name="T1" fmla="*/ 34 h 37"/>
                  <a:gd name="T2" fmla="*/ 43 w 86"/>
                  <a:gd name="T3" fmla="*/ 24 h 37"/>
                  <a:gd name="T4" fmla="*/ 40 w 86"/>
                  <a:gd name="T5" fmla="*/ 12 h 37"/>
                  <a:gd name="T6" fmla="*/ 72 w 86"/>
                  <a:gd name="T7" fmla="*/ 26 h 37"/>
                  <a:gd name="T8" fmla="*/ 82 w 86"/>
                  <a:gd name="T9" fmla="*/ 16 h 37"/>
                  <a:gd name="T10" fmla="*/ 54 w 86"/>
                  <a:gd name="T11" fmla="*/ 0 h 37"/>
                  <a:gd name="T12" fmla="*/ 24 w 86"/>
                  <a:gd name="T13" fmla="*/ 9 h 37"/>
                  <a:gd name="T14" fmla="*/ 5 w 86"/>
                  <a:gd name="T15" fmla="*/ 16 h 37"/>
                  <a:gd name="T16" fmla="*/ 41 w 86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37">
                    <a:moveTo>
                      <a:pt x="41" y="34"/>
                    </a:moveTo>
                    <a:cubicBezTo>
                      <a:pt x="50" y="31"/>
                      <a:pt x="46" y="26"/>
                      <a:pt x="43" y="24"/>
                    </a:cubicBezTo>
                    <a:cubicBezTo>
                      <a:pt x="41" y="22"/>
                      <a:pt x="32" y="7"/>
                      <a:pt x="40" y="12"/>
                    </a:cubicBezTo>
                    <a:cubicBezTo>
                      <a:pt x="48" y="16"/>
                      <a:pt x="53" y="30"/>
                      <a:pt x="72" y="26"/>
                    </a:cubicBezTo>
                    <a:cubicBezTo>
                      <a:pt x="72" y="26"/>
                      <a:pt x="86" y="26"/>
                      <a:pt x="82" y="16"/>
                    </a:cubicBezTo>
                    <a:cubicBezTo>
                      <a:pt x="78" y="6"/>
                      <a:pt x="64" y="0"/>
                      <a:pt x="54" y="0"/>
                    </a:cubicBezTo>
                    <a:cubicBezTo>
                      <a:pt x="45" y="0"/>
                      <a:pt x="31" y="9"/>
                      <a:pt x="24" y="9"/>
                    </a:cubicBezTo>
                    <a:cubicBezTo>
                      <a:pt x="16" y="9"/>
                      <a:pt x="0" y="7"/>
                      <a:pt x="5" y="16"/>
                    </a:cubicBezTo>
                    <a:cubicBezTo>
                      <a:pt x="10" y="26"/>
                      <a:pt x="32" y="37"/>
                      <a:pt x="4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656">
                <a:extLst>
                  <a:ext uri="{FF2B5EF4-FFF2-40B4-BE49-F238E27FC236}">
                    <a16:creationId xmlns:a16="http://schemas.microsoft.com/office/drawing/2014/main" id="{B6EF8903-2C6B-4375-8662-B357FE19B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" y="2723"/>
                <a:ext cx="8" cy="10"/>
              </a:xfrm>
              <a:custGeom>
                <a:avLst/>
                <a:gdLst>
                  <a:gd name="T0" fmla="*/ 29 w 36"/>
                  <a:gd name="T1" fmla="*/ 11 h 46"/>
                  <a:gd name="T2" fmla="*/ 15 w 36"/>
                  <a:gd name="T3" fmla="*/ 6 h 46"/>
                  <a:gd name="T4" fmla="*/ 1 w 36"/>
                  <a:gd name="T5" fmla="*/ 20 h 46"/>
                  <a:gd name="T6" fmla="*/ 24 w 36"/>
                  <a:gd name="T7" fmla="*/ 36 h 46"/>
                  <a:gd name="T8" fmla="*/ 29 w 36"/>
                  <a:gd name="T9" fmla="*/ 1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29" y="11"/>
                    </a:moveTo>
                    <a:cubicBezTo>
                      <a:pt x="23" y="5"/>
                      <a:pt x="20" y="0"/>
                      <a:pt x="15" y="6"/>
                    </a:cubicBezTo>
                    <a:cubicBezTo>
                      <a:pt x="11" y="12"/>
                      <a:pt x="0" y="11"/>
                      <a:pt x="1" y="20"/>
                    </a:cubicBezTo>
                    <a:cubicBezTo>
                      <a:pt x="1" y="29"/>
                      <a:pt x="15" y="46"/>
                      <a:pt x="24" y="36"/>
                    </a:cubicBezTo>
                    <a:cubicBezTo>
                      <a:pt x="24" y="36"/>
                      <a:pt x="36" y="17"/>
                      <a:pt x="2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9" name="Freeform 657">
                <a:extLst>
                  <a:ext uri="{FF2B5EF4-FFF2-40B4-BE49-F238E27FC236}">
                    <a16:creationId xmlns:a16="http://schemas.microsoft.com/office/drawing/2014/main" id="{9F4E7FA5-E024-4416-9826-0C2C26A10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9" y="2721"/>
                <a:ext cx="6" cy="5"/>
              </a:xfrm>
              <a:custGeom>
                <a:avLst/>
                <a:gdLst>
                  <a:gd name="T0" fmla="*/ 8 w 26"/>
                  <a:gd name="T1" fmla="*/ 6 h 24"/>
                  <a:gd name="T2" fmla="*/ 8 w 26"/>
                  <a:gd name="T3" fmla="*/ 22 h 24"/>
                  <a:gd name="T4" fmla="*/ 26 w 26"/>
                  <a:gd name="T5" fmla="*/ 13 h 24"/>
                  <a:gd name="T6" fmla="*/ 8 w 26"/>
                  <a:gd name="T7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4">
                    <a:moveTo>
                      <a:pt x="8" y="6"/>
                    </a:moveTo>
                    <a:cubicBezTo>
                      <a:pt x="6" y="12"/>
                      <a:pt x="0" y="24"/>
                      <a:pt x="8" y="22"/>
                    </a:cubicBezTo>
                    <a:cubicBezTo>
                      <a:pt x="16" y="20"/>
                      <a:pt x="26" y="13"/>
                      <a:pt x="26" y="13"/>
                    </a:cubicBezTo>
                    <a:cubicBezTo>
                      <a:pt x="26" y="13"/>
                      <a:pt x="10" y="0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658">
                <a:extLst>
                  <a:ext uri="{FF2B5EF4-FFF2-40B4-BE49-F238E27FC236}">
                    <a16:creationId xmlns:a16="http://schemas.microsoft.com/office/drawing/2014/main" id="{B9AF3192-70C9-4A11-A9D3-86A5DB1DB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6" y="2718"/>
                <a:ext cx="2" cy="4"/>
              </a:xfrm>
              <a:custGeom>
                <a:avLst/>
                <a:gdLst>
                  <a:gd name="T0" fmla="*/ 2 w 9"/>
                  <a:gd name="T1" fmla="*/ 6 h 16"/>
                  <a:gd name="T2" fmla="*/ 2 w 9"/>
                  <a:gd name="T3" fmla="*/ 16 h 16"/>
                  <a:gd name="T4" fmla="*/ 9 w 9"/>
                  <a:gd name="T5" fmla="*/ 13 h 16"/>
                  <a:gd name="T6" fmla="*/ 2 w 9"/>
                  <a:gd name="T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6">
                    <a:moveTo>
                      <a:pt x="2" y="6"/>
                    </a:moveTo>
                    <a:cubicBezTo>
                      <a:pt x="2" y="11"/>
                      <a:pt x="0" y="15"/>
                      <a:pt x="2" y="16"/>
                    </a:cubicBezTo>
                    <a:lnTo>
                      <a:pt x="9" y="13"/>
                    </a:lnTo>
                    <a:cubicBezTo>
                      <a:pt x="9" y="13"/>
                      <a:pt x="3" y="0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1" name="Freeform 659">
                <a:extLst>
                  <a:ext uri="{FF2B5EF4-FFF2-40B4-BE49-F238E27FC236}">
                    <a16:creationId xmlns:a16="http://schemas.microsoft.com/office/drawing/2014/main" id="{4237F212-BDE7-4015-9DC1-57DA2960A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735"/>
                <a:ext cx="27" cy="6"/>
              </a:xfrm>
              <a:custGeom>
                <a:avLst/>
                <a:gdLst>
                  <a:gd name="T0" fmla="*/ 41 w 117"/>
                  <a:gd name="T1" fmla="*/ 6 h 25"/>
                  <a:gd name="T2" fmla="*/ 6 w 117"/>
                  <a:gd name="T3" fmla="*/ 6 h 25"/>
                  <a:gd name="T4" fmla="*/ 84 w 117"/>
                  <a:gd name="T5" fmla="*/ 25 h 25"/>
                  <a:gd name="T6" fmla="*/ 110 w 117"/>
                  <a:gd name="T7" fmla="*/ 14 h 25"/>
                  <a:gd name="T8" fmla="*/ 66 w 117"/>
                  <a:gd name="T9" fmla="*/ 3 h 25"/>
                  <a:gd name="T10" fmla="*/ 41 w 117"/>
                  <a:gd name="T11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7" h="25">
                    <a:moveTo>
                      <a:pt x="41" y="6"/>
                    </a:moveTo>
                    <a:cubicBezTo>
                      <a:pt x="37" y="11"/>
                      <a:pt x="13" y="5"/>
                      <a:pt x="6" y="6"/>
                    </a:cubicBezTo>
                    <a:cubicBezTo>
                      <a:pt x="0" y="6"/>
                      <a:pt x="73" y="25"/>
                      <a:pt x="84" y="25"/>
                    </a:cubicBezTo>
                    <a:cubicBezTo>
                      <a:pt x="96" y="25"/>
                      <a:pt x="110" y="14"/>
                      <a:pt x="110" y="14"/>
                    </a:cubicBezTo>
                    <a:cubicBezTo>
                      <a:pt x="117" y="9"/>
                      <a:pt x="76" y="3"/>
                      <a:pt x="66" y="3"/>
                    </a:cubicBezTo>
                    <a:cubicBezTo>
                      <a:pt x="57" y="3"/>
                      <a:pt x="46" y="0"/>
                      <a:pt x="4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660">
                <a:extLst>
                  <a:ext uri="{FF2B5EF4-FFF2-40B4-BE49-F238E27FC236}">
                    <a16:creationId xmlns:a16="http://schemas.microsoft.com/office/drawing/2014/main" id="{67C2C44C-DAE8-4B89-98FA-CACBD0B30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2716"/>
                <a:ext cx="19" cy="12"/>
              </a:xfrm>
              <a:custGeom>
                <a:avLst/>
                <a:gdLst>
                  <a:gd name="T0" fmla="*/ 25 w 81"/>
                  <a:gd name="T1" fmla="*/ 22 h 53"/>
                  <a:gd name="T2" fmla="*/ 41 w 81"/>
                  <a:gd name="T3" fmla="*/ 43 h 53"/>
                  <a:gd name="T4" fmla="*/ 48 w 81"/>
                  <a:gd name="T5" fmla="*/ 53 h 53"/>
                  <a:gd name="T6" fmla="*/ 63 w 81"/>
                  <a:gd name="T7" fmla="*/ 51 h 53"/>
                  <a:gd name="T8" fmla="*/ 75 w 81"/>
                  <a:gd name="T9" fmla="*/ 43 h 53"/>
                  <a:gd name="T10" fmla="*/ 53 w 81"/>
                  <a:gd name="T11" fmla="*/ 28 h 53"/>
                  <a:gd name="T12" fmla="*/ 40 w 81"/>
                  <a:gd name="T13" fmla="*/ 11 h 53"/>
                  <a:gd name="T14" fmla="*/ 1 w 81"/>
                  <a:gd name="T15" fmla="*/ 6 h 53"/>
                  <a:gd name="T16" fmla="*/ 13 w 81"/>
                  <a:gd name="T17" fmla="*/ 25 h 53"/>
                  <a:gd name="T18" fmla="*/ 25 w 81"/>
                  <a:gd name="T19" fmla="*/ 2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53">
                    <a:moveTo>
                      <a:pt x="25" y="22"/>
                    </a:moveTo>
                    <a:cubicBezTo>
                      <a:pt x="30" y="26"/>
                      <a:pt x="42" y="36"/>
                      <a:pt x="41" y="43"/>
                    </a:cubicBezTo>
                    <a:cubicBezTo>
                      <a:pt x="39" y="49"/>
                      <a:pt x="40" y="53"/>
                      <a:pt x="48" y="53"/>
                    </a:cubicBezTo>
                    <a:cubicBezTo>
                      <a:pt x="55" y="53"/>
                      <a:pt x="56" y="52"/>
                      <a:pt x="63" y="51"/>
                    </a:cubicBezTo>
                    <a:cubicBezTo>
                      <a:pt x="65" y="51"/>
                      <a:pt x="81" y="48"/>
                      <a:pt x="75" y="43"/>
                    </a:cubicBezTo>
                    <a:cubicBezTo>
                      <a:pt x="68" y="38"/>
                      <a:pt x="56" y="35"/>
                      <a:pt x="53" y="28"/>
                    </a:cubicBezTo>
                    <a:cubicBezTo>
                      <a:pt x="49" y="20"/>
                      <a:pt x="50" y="12"/>
                      <a:pt x="40" y="11"/>
                    </a:cubicBezTo>
                    <a:cubicBezTo>
                      <a:pt x="31" y="11"/>
                      <a:pt x="0" y="0"/>
                      <a:pt x="1" y="6"/>
                    </a:cubicBezTo>
                    <a:cubicBezTo>
                      <a:pt x="2" y="12"/>
                      <a:pt x="12" y="21"/>
                      <a:pt x="13" y="25"/>
                    </a:cubicBezTo>
                    <a:cubicBezTo>
                      <a:pt x="13" y="29"/>
                      <a:pt x="20" y="18"/>
                      <a:pt x="2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3" name="Freeform 661">
                <a:extLst>
                  <a:ext uri="{FF2B5EF4-FFF2-40B4-BE49-F238E27FC236}">
                    <a16:creationId xmlns:a16="http://schemas.microsoft.com/office/drawing/2014/main" id="{B18461F8-D43B-42EC-AD26-7B35E904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" y="2722"/>
                <a:ext cx="3" cy="6"/>
              </a:xfrm>
              <a:custGeom>
                <a:avLst/>
                <a:gdLst>
                  <a:gd name="T0" fmla="*/ 16 w 16"/>
                  <a:gd name="T1" fmla="*/ 18 h 24"/>
                  <a:gd name="T2" fmla="*/ 10 w 16"/>
                  <a:gd name="T3" fmla="*/ 3 h 24"/>
                  <a:gd name="T4" fmla="*/ 3 w 16"/>
                  <a:gd name="T5" fmla="*/ 13 h 24"/>
                  <a:gd name="T6" fmla="*/ 16 w 16"/>
                  <a:gd name="T7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4">
                    <a:moveTo>
                      <a:pt x="16" y="18"/>
                    </a:moveTo>
                    <a:cubicBezTo>
                      <a:pt x="16" y="18"/>
                      <a:pt x="16" y="0"/>
                      <a:pt x="10" y="3"/>
                    </a:cubicBezTo>
                    <a:cubicBezTo>
                      <a:pt x="3" y="5"/>
                      <a:pt x="0" y="8"/>
                      <a:pt x="3" y="13"/>
                    </a:cubicBezTo>
                    <a:cubicBezTo>
                      <a:pt x="7" y="17"/>
                      <a:pt x="12" y="24"/>
                      <a:pt x="1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662">
                <a:extLst>
                  <a:ext uri="{FF2B5EF4-FFF2-40B4-BE49-F238E27FC236}">
                    <a16:creationId xmlns:a16="http://schemas.microsoft.com/office/drawing/2014/main" id="{129FA58B-BDFC-4F5C-93B5-C7513759C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2" y="2735"/>
                <a:ext cx="3" cy="2"/>
              </a:xfrm>
              <a:custGeom>
                <a:avLst/>
                <a:gdLst>
                  <a:gd name="T0" fmla="*/ 5 w 14"/>
                  <a:gd name="T1" fmla="*/ 11 h 12"/>
                  <a:gd name="T2" fmla="*/ 10 w 14"/>
                  <a:gd name="T3" fmla="*/ 0 h 12"/>
                  <a:gd name="T4" fmla="*/ 0 w 14"/>
                  <a:gd name="T5" fmla="*/ 0 h 12"/>
                  <a:gd name="T6" fmla="*/ 5 w 14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8" y="12"/>
                      <a:pt x="14" y="1"/>
                      <a:pt x="10" y="0"/>
                    </a:cubicBezTo>
                    <a:lnTo>
                      <a:pt x="0" y="0"/>
                    </a:lnTo>
                    <a:cubicBezTo>
                      <a:pt x="0" y="3"/>
                      <a:pt x="2" y="11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5" name="Freeform 663">
                <a:extLst>
                  <a:ext uri="{FF2B5EF4-FFF2-40B4-BE49-F238E27FC236}">
                    <a16:creationId xmlns:a16="http://schemas.microsoft.com/office/drawing/2014/main" id="{50B33FBB-BC6A-4DAE-B93B-A73B5CA5E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" y="2840"/>
                <a:ext cx="27" cy="20"/>
              </a:xfrm>
              <a:custGeom>
                <a:avLst/>
                <a:gdLst>
                  <a:gd name="T0" fmla="*/ 106 w 115"/>
                  <a:gd name="T1" fmla="*/ 12 h 86"/>
                  <a:gd name="T2" fmla="*/ 59 w 115"/>
                  <a:gd name="T3" fmla="*/ 7 h 86"/>
                  <a:gd name="T4" fmla="*/ 42 w 115"/>
                  <a:gd name="T5" fmla="*/ 40 h 86"/>
                  <a:gd name="T6" fmla="*/ 18 w 115"/>
                  <a:gd name="T7" fmla="*/ 67 h 86"/>
                  <a:gd name="T8" fmla="*/ 5 w 115"/>
                  <a:gd name="T9" fmla="*/ 82 h 86"/>
                  <a:gd name="T10" fmla="*/ 70 w 115"/>
                  <a:gd name="T11" fmla="*/ 79 h 86"/>
                  <a:gd name="T12" fmla="*/ 92 w 115"/>
                  <a:gd name="T13" fmla="*/ 59 h 86"/>
                  <a:gd name="T14" fmla="*/ 106 w 115"/>
                  <a:gd name="T15" fmla="*/ 43 h 86"/>
                  <a:gd name="T16" fmla="*/ 106 w 115"/>
                  <a:gd name="T17" fmla="*/ 1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86">
                    <a:moveTo>
                      <a:pt x="106" y="12"/>
                    </a:moveTo>
                    <a:cubicBezTo>
                      <a:pt x="96" y="6"/>
                      <a:pt x="67" y="0"/>
                      <a:pt x="59" y="7"/>
                    </a:cubicBezTo>
                    <a:cubicBezTo>
                      <a:pt x="51" y="13"/>
                      <a:pt x="46" y="31"/>
                      <a:pt x="42" y="40"/>
                    </a:cubicBezTo>
                    <a:cubicBezTo>
                      <a:pt x="38" y="50"/>
                      <a:pt x="26" y="62"/>
                      <a:pt x="18" y="67"/>
                    </a:cubicBezTo>
                    <a:cubicBezTo>
                      <a:pt x="11" y="73"/>
                      <a:pt x="0" y="81"/>
                      <a:pt x="5" y="82"/>
                    </a:cubicBezTo>
                    <a:cubicBezTo>
                      <a:pt x="10" y="84"/>
                      <a:pt x="63" y="86"/>
                      <a:pt x="70" y="79"/>
                    </a:cubicBezTo>
                    <a:cubicBezTo>
                      <a:pt x="77" y="71"/>
                      <a:pt x="79" y="65"/>
                      <a:pt x="92" y="59"/>
                    </a:cubicBezTo>
                    <a:cubicBezTo>
                      <a:pt x="97" y="57"/>
                      <a:pt x="102" y="55"/>
                      <a:pt x="106" y="43"/>
                    </a:cubicBezTo>
                    <a:cubicBezTo>
                      <a:pt x="109" y="31"/>
                      <a:pt x="115" y="19"/>
                      <a:pt x="10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6" name="Freeform 664">
                <a:extLst>
                  <a:ext uri="{FF2B5EF4-FFF2-40B4-BE49-F238E27FC236}">
                    <a16:creationId xmlns:a16="http://schemas.microsoft.com/office/drawing/2014/main" id="{879A9B4E-29F4-41C6-B63D-1020F9C6D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0" y="2855"/>
                <a:ext cx="6" cy="5"/>
              </a:xfrm>
              <a:custGeom>
                <a:avLst/>
                <a:gdLst>
                  <a:gd name="T0" fmla="*/ 19 w 27"/>
                  <a:gd name="T1" fmla="*/ 0 h 24"/>
                  <a:gd name="T2" fmla="*/ 3 w 27"/>
                  <a:gd name="T3" fmla="*/ 7 h 24"/>
                  <a:gd name="T4" fmla="*/ 2 w 27"/>
                  <a:gd name="T5" fmla="*/ 17 h 24"/>
                  <a:gd name="T6" fmla="*/ 23 w 27"/>
                  <a:gd name="T7" fmla="*/ 19 h 24"/>
                  <a:gd name="T8" fmla="*/ 19 w 27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4">
                    <a:moveTo>
                      <a:pt x="19" y="0"/>
                    </a:moveTo>
                    <a:cubicBezTo>
                      <a:pt x="12" y="1"/>
                      <a:pt x="7" y="3"/>
                      <a:pt x="3" y="7"/>
                    </a:cubicBezTo>
                    <a:cubicBezTo>
                      <a:pt x="0" y="11"/>
                      <a:pt x="0" y="14"/>
                      <a:pt x="2" y="17"/>
                    </a:cubicBezTo>
                    <a:cubicBezTo>
                      <a:pt x="4" y="20"/>
                      <a:pt x="22" y="24"/>
                      <a:pt x="23" y="19"/>
                    </a:cubicBezTo>
                    <a:cubicBezTo>
                      <a:pt x="24" y="14"/>
                      <a:pt x="27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7" name="Freeform 665">
                <a:extLst>
                  <a:ext uri="{FF2B5EF4-FFF2-40B4-BE49-F238E27FC236}">
                    <a16:creationId xmlns:a16="http://schemas.microsoft.com/office/drawing/2014/main" id="{4A5A6FA4-07D4-4926-AEA6-9F3DE516B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2712"/>
                <a:ext cx="178" cy="161"/>
              </a:xfrm>
              <a:custGeom>
                <a:avLst/>
                <a:gdLst>
                  <a:gd name="T0" fmla="*/ 749 w 785"/>
                  <a:gd name="T1" fmla="*/ 166 h 709"/>
                  <a:gd name="T2" fmla="*/ 662 w 785"/>
                  <a:gd name="T3" fmla="*/ 152 h 709"/>
                  <a:gd name="T4" fmla="*/ 584 w 785"/>
                  <a:gd name="T5" fmla="*/ 117 h 709"/>
                  <a:gd name="T6" fmla="*/ 516 w 785"/>
                  <a:gd name="T7" fmla="*/ 92 h 709"/>
                  <a:gd name="T8" fmla="*/ 478 w 785"/>
                  <a:gd name="T9" fmla="*/ 142 h 709"/>
                  <a:gd name="T10" fmla="*/ 424 w 785"/>
                  <a:gd name="T11" fmla="*/ 152 h 709"/>
                  <a:gd name="T12" fmla="*/ 384 w 785"/>
                  <a:gd name="T13" fmla="*/ 188 h 709"/>
                  <a:gd name="T14" fmla="*/ 365 w 785"/>
                  <a:gd name="T15" fmla="*/ 227 h 709"/>
                  <a:gd name="T16" fmla="*/ 299 w 785"/>
                  <a:gd name="T17" fmla="*/ 221 h 709"/>
                  <a:gd name="T18" fmla="*/ 274 w 785"/>
                  <a:gd name="T19" fmla="*/ 204 h 709"/>
                  <a:gd name="T20" fmla="*/ 249 w 785"/>
                  <a:gd name="T21" fmla="*/ 113 h 709"/>
                  <a:gd name="T22" fmla="*/ 240 w 785"/>
                  <a:gd name="T23" fmla="*/ 35 h 709"/>
                  <a:gd name="T24" fmla="*/ 132 w 785"/>
                  <a:gd name="T25" fmla="*/ 3 h 709"/>
                  <a:gd name="T26" fmla="*/ 60 w 785"/>
                  <a:gd name="T27" fmla="*/ 35 h 709"/>
                  <a:gd name="T28" fmla="*/ 23 w 785"/>
                  <a:gd name="T29" fmla="*/ 64 h 709"/>
                  <a:gd name="T30" fmla="*/ 18 w 785"/>
                  <a:gd name="T31" fmla="*/ 97 h 709"/>
                  <a:gd name="T32" fmla="*/ 62 w 785"/>
                  <a:gd name="T33" fmla="*/ 105 h 709"/>
                  <a:gd name="T34" fmla="*/ 127 w 785"/>
                  <a:gd name="T35" fmla="*/ 154 h 709"/>
                  <a:gd name="T36" fmla="*/ 187 w 785"/>
                  <a:gd name="T37" fmla="*/ 147 h 709"/>
                  <a:gd name="T38" fmla="*/ 224 w 785"/>
                  <a:gd name="T39" fmla="*/ 160 h 709"/>
                  <a:gd name="T40" fmla="*/ 199 w 785"/>
                  <a:gd name="T41" fmla="*/ 197 h 709"/>
                  <a:gd name="T42" fmla="*/ 144 w 785"/>
                  <a:gd name="T43" fmla="*/ 201 h 709"/>
                  <a:gd name="T44" fmla="*/ 71 w 785"/>
                  <a:gd name="T45" fmla="*/ 209 h 709"/>
                  <a:gd name="T46" fmla="*/ 139 w 785"/>
                  <a:gd name="T47" fmla="*/ 248 h 709"/>
                  <a:gd name="T48" fmla="*/ 157 w 785"/>
                  <a:gd name="T49" fmla="*/ 312 h 709"/>
                  <a:gd name="T50" fmla="*/ 188 w 785"/>
                  <a:gd name="T51" fmla="*/ 269 h 709"/>
                  <a:gd name="T52" fmla="*/ 209 w 785"/>
                  <a:gd name="T53" fmla="*/ 230 h 709"/>
                  <a:gd name="T54" fmla="*/ 214 w 785"/>
                  <a:gd name="T55" fmla="*/ 256 h 709"/>
                  <a:gd name="T56" fmla="*/ 248 w 785"/>
                  <a:gd name="T57" fmla="*/ 275 h 709"/>
                  <a:gd name="T58" fmla="*/ 303 w 785"/>
                  <a:gd name="T59" fmla="*/ 292 h 709"/>
                  <a:gd name="T60" fmla="*/ 296 w 785"/>
                  <a:gd name="T61" fmla="*/ 313 h 709"/>
                  <a:gd name="T62" fmla="*/ 401 w 785"/>
                  <a:gd name="T63" fmla="*/ 350 h 709"/>
                  <a:gd name="T64" fmla="*/ 461 w 785"/>
                  <a:gd name="T65" fmla="*/ 363 h 709"/>
                  <a:gd name="T66" fmla="*/ 508 w 785"/>
                  <a:gd name="T67" fmla="*/ 390 h 709"/>
                  <a:gd name="T68" fmla="*/ 514 w 785"/>
                  <a:gd name="T69" fmla="*/ 403 h 709"/>
                  <a:gd name="T70" fmla="*/ 544 w 785"/>
                  <a:gd name="T71" fmla="*/ 427 h 709"/>
                  <a:gd name="T72" fmla="*/ 558 w 785"/>
                  <a:gd name="T73" fmla="*/ 459 h 709"/>
                  <a:gd name="T74" fmla="*/ 561 w 785"/>
                  <a:gd name="T75" fmla="*/ 485 h 709"/>
                  <a:gd name="T76" fmla="*/ 587 w 785"/>
                  <a:gd name="T77" fmla="*/ 524 h 709"/>
                  <a:gd name="T78" fmla="*/ 638 w 785"/>
                  <a:gd name="T79" fmla="*/ 554 h 709"/>
                  <a:gd name="T80" fmla="*/ 612 w 785"/>
                  <a:gd name="T81" fmla="*/ 598 h 709"/>
                  <a:gd name="T82" fmla="*/ 647 w 785"/>
                  <a:gd name="T83" fmla="*/ 633 h 709"/>
                  <a:gd name="T84" fmla="*/ 691 w 785"/>
                  <a:gd name="T85" fmla="*/ 624 h 709"/>
                  <a:gd name="T86" fmla="*/ 699 w 785"/>
                  <a:gd name="T87" fmla="*/ 627 h 709"/>
                  <a:gd name="T88" fmla="*/ 710 w 785"/>
                  <a:gd name="T89" fmla="*/ 659 h 709"/>
                  <a:gd name="T90" fmla="*/ 747 w 785"/>
                  <a:gd name="T91" fmla="*/ 705 h 709"/>
                  <a:gd name="T92" fmla="*/ 780 w 785"/>
                  <a:gd name="T93" fmla="*/ 196 h 709"/>
                  <a:gd name="T94" fmla="*/ 759 w 785"/>
                  <a:gd name="T95" fmla="*/ 187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85" h="709">
                    <a:moveTo>
                      <a:pt x="759" y="187"/>
                    </a:moveTo>
                    <a:cubicBezTo>
                      <a:pt x="755" y="175"/>
                      <a:pt x="762" y="172"/>
                      <a:pt x="749" y="166"/>
                    </a:cubicBezTo>
                    <a:cubicBezTo>
                      <a:pt x="739" y="161"/>
                      <a:pt x="728" y="167"/>
                      <a:pt x="717" y="166"/>
                    </a:cubicBezTo>
                    <a:cubicBezTo>
                      <a:pt x="698" y="164"/>
                      <a:pt x="680" y="162"/>
                      <a:pt x="662" y="152"/>
                    </a:cubicBezTo>
                    <a:cubicBezTo>
                      <a:pt x="643" y="142"/>
                      <a:pt x="624" y="137"/>
                      <a:pt x="607" y="129"/>
                    </a:cubicBezTo>
                    <a:cubicBezTo>
                      <a:pt x="600" y="126"/>
                      <a:pt x="592" y="120"/>
                      <a:pt x="584" y="117"/>
                    </a:cubicBezTo>
                    <a:cubicBezTo>
                      <a:pt x="575" y="114"/>
                      <a:pt x="565" y="115"/>
                      <a:pt x="556" y="111"/>
                    </a:cubicBezTo>
                    <a:cubicBezTo>
                      <a:pt x="544" y="105"/>
                      <a:pt x="531" y="90"/>
                      <a:pt x="516" y="92"/>
                    </a:cubicBezTo>
                    <a:cubicBezTo>
                      <a:pt x="503" y="94"/>
                      <a:pt x="487" y="108"/>
                      <a:pt x="475" y="115"/>
                    </a:cubicBezTo>
                    <a:cubicBezTo>
                      <a:pt x="472" y="126"/>
                      <a:pt x="484" y="133"/>
                      <a:pt x="478" y="142"/>
                    </a:cubicBezTo>
                    <a:cubicBezTo>
                      <a:pt x="474" y="148"/>
                      <a:pt x="458" y="150"/>
                      <a:pt x="452" y="151"/>
                    </a:cubicBezTo>
                    <a:cubicBezTo>
                      <a:pt x="445" y="152"/>
                      <a:pt x="428" y="149"/>
                      <a:pt x="424" y="152"/>
                    </a:cubicBezTo>
                    <a:cubicBezTo>
                      <a:pt x="420" y="154"/>
                      <a:pt x="415" y="174"/>
                      <a:pt x="413" y="179"/>
                    </a:cubicBezTo>
                    <a:cubicBezTo>
                      <a:pt x="401" y="179"/>
                      <a:pt x="392" y="179"/>
                      <a:pt x="384" y="188"/>
                    </a:cubicBezTo>
                    <a:cubicBezTo>
                      <a:pt x="379" y="194"/>
                      <a:pt x="381" y="205"/>
                      <a:pt x="378" y="212"/>
                    </a:cubicBezTo>
                    <a:cubicBezTo>
                      <a:pt x="374" y="221"/>
                      <a:pt x="372" y="220"/>
                      <a:pt x="365" y="227"/>
                    </a:cubicBezTo>
                    <a:cubicBezTo>
                      <a:pt x="356" y="235"/>
                      <a:pt x="347" y="254"/>
                      <a:pt x="330" y="250"/>
                    </a:cubicBezTo>
                    <a:cubicBezTo>
                      <a:pt x="323" y="248"/>
                      <a:pt x="305" y="228"/>
                      <a:pt x="299" y="221"/>
                    </a:cubicBezTo>
                    <a:cubicBezTo>
                      <a:pt x="290" y="212"/>
                      <a:pt x="297" y="184"/>
                      <a:pt x="284" y="179"/>
                    </a:cubicBezTo>
                    <a:cubicBezTo>
                      <a:pt x="273" y="175"/>
                      <a:pt x="280" y="195"/>
                      <a:pt x="274" y="204"/>
                    </a:cubicBezTo>
                    <a:cubicBezTo>
                      <a:pt x="263" y="221"/>
                      <a:pt x="244" y="160"/>
                      <a:pt x="243" y="148"/>
                    </a:cubicBezTo>
                    <a:cubicBezTo>
                      <a:pt x="241" y="134"/>
                      <a:pt x="243" y="125"/>
                      <a:pt x="249" y="113"/>
                    </a:cubicBezTo>
                    <a:cubicBezTo>
                      <a:pt x="255" y="103"/>
                      <a:pt x="262" y="91"/>
                      <a:pt x="257" y="79"/>
                    </a:cubicBezTo>
                    <a:cubicBezTo>
                      <a:pt x="237" y="76"/>
                      <a:pt x="256" y="42"/>
                      <a:pt x="240" y="35"/>
                    </a:cubicBezTo>
                    <a:cubicBezTo>
                      <a:pt x="222" y="26"/>
                      <a:pt x="197" y="35"/>
                      <a:pt x="178" y="28"/>
                    </a:cubicBezTo>
                    <a:cubicBezTo>
                      <a:pt x="162" y="22"/>
                      <a:pt x="148" y="6"/>
                      <a:pt x="132" y="3"/>
                    </a:cubicBezTo>
                    <a:cubicBezTo>
                      <a:pt x="118" y="0"/>
                      <a:pt x="91" y="11"/>
                      <a:pt x="79" y="19"/>
                    </a:cubicBezTo>
                    <a:cubicBezTo>
                      <a:pt x="72" y="23"/>
                      <a:pt x="68" y="30"/>
                      <a:pt x="60" y="35"/>
                    </a:cubicBezTo>
                    <a:cubicBezTo>
                      <a:pt x="50" y="40"/>
                      <a:pt x="42" y="40"/>
                      <a:pt x="32" y="43"/>
                    </a:cubicBezTo>
                    <a:cubicBezTo>
                      <a:pt x="16" y="48"/>
                      <a:pt x="26" y="52"/>
                      <a:pt x="23" y="64"/>
                    </a:cubicBezTo>
                    <a:cubicBezTo>
                      <a:pt x="22" y="74"/>
                      <a:pt x="11" y="73"/>
                      <a:pt x="6" y="81"/>
                    </a:cubicBezTo>
                    <a:cubicBezTo>
                      <a:pt x="0" y="91"/>
                      <a:pt x="6" y="100"/>
                      <a:pt x="18" y="97"/>
                    </a:cubicBezTo>
                    <a:cubicBezTo>
                      <a:pt x="29" y="95"/>
                      <a:pt x="27" y="87"/>
                      <a:pt x="40" y="92"/>
                    </a:cubicBezTo>
                    <a:cubicBezTo>
                      <a:pt x="47" y="95"/>
                      <a:pt x="56" y="101"/>
                      <a:pt x="62" y="105"/>
                    </a:cubicBezTo>
                    <a:cubicBezTo>
                      <a:pt x="73" y="112"/>
                      <a:pt x="73" y="114"/>
                      <a:pt x="75" y="126"/>
                    </a:cubicBezTo>
                    <a:cubicBezTo>
                      <a:pt x="82" y="155"/>
                      <a:pt x="100" y="152"/>
                      <a:pt x="127" y="154"/>
                    </a:cubicBezTo>
                    <a:cubicBezTo>
                      <a:pt x="139" y="156"/>
                      <a:pt x="152" y="157"/>
                      <a:pt x="166" y="157"/>
                    </a:cubicBezTo>
                    <a:cubicBezTo>
                      <a:pt x="172" y="157"/>
                      <a:pt x="184" y="167"/>
                      <a:pt x="187" y="147"/>
                    </a:cubicBezTo>
                    <a:cubicBezTo>
                      <a:pt x="188" y="137"/>
                      <a:pt x="208" y="145"/>
                      <a:pt x="216" y="150"/>
                    </a:cubicBezTo>
                    <a:cubicBezTo>
                      <a:pt x="223" y="155"/>
                      <a:pt x="222" y="150"/>
                      <a:pt x="224" y="160"/>
                    </a:cubicBezTo>
                    <a:cubicBezTo>
                      <a:pt x="225" y="166"/>
                      <a:pt x="225" y="173"/>
                      <a:pt x="221" y="176"/>
                    </a:cubicBezTo>
                    <a:cubicBezTo>
                      <a:pt x="207" y="184"/>
                      <a:pt x="209" y="199"/>
                      <a:pt x="199" y="197"/>
                    </a:cubicBezTo>
                    <a:cubicBezTo>
                      <a:pt x="179" y="194"/>
                      <a:pt x="170" y="166"/>
                      <a:pt x="156" y="178"/>
                    </a:cubicBezTo>
                    <a:cubicBezTo>
                      <a:pt x="150" y="182"/>
                      <a:pt x="149" y="197"/>
                      <a:pt x="144" y="201"/>
                    </a:cubicBezTo>
                    <a:cubicBezTo>
                      <a:pt x="131" y="212"/>
                      <a:pt x="131" y="202"/>
                      <a:pt x="119" y="196"/>
                    </a:cubicBezTo>
                    <a:cubicBezTo>
                      <a:pt x="99" y="187"/>
                      <a:pt x="69" y="191"/>
                      <a:pt x="71" y="209"/>
                    </a:cubicBezTo>
                    <a:cubicBezTo>
                      <a:pt x="73" y="223"/>
                      <a:pt x="99" y="218"/>
                      <a:pt x="109" y="227"/>
                    </a:cubicBezTo>
                    <a:cubicBezTo>
                      <a:pt x="121" y="237"/>
                      <a:pt x="124" y="235"/>
                      <a:pt x="139" y="248"/>
                    </a:cubicBezTo>
                    <a:cubicBezTo>
                      <a:pt x="152" y="260"/>
                      <a:pt x="130" y="269"/>
                      <a:pt x="135" y="286"/>
                    </a:cubicBezTo>
                    <a:cubicBezTo>
                      <a:pt x="137" y="297"/>
                      <a:pt x="139" y="318"/>
                      <a:pt x="157" y="312"/>
                    </a:cubicBezTo>
                    <a:cubicBezTo>
                      <a:pt x="165" y="310"/>
                      <a:pt x="184" y="297"/>
                      <a:pt x="186" y="288"/>
                    </a:cubicBezTo>
                    <a:cubicBezTo>
                      <a:pt x="189" y="280"/>
                      <a:pt x="185" y="276"/>
                      <a:pt x="188" y="269"/>
                    </a:cubicBezTo>
                    <a:cubicBezTo>
                      <a:pt x="190" y="263"/>
                      <a:pt x="197" y="260"/>
                      <a:pt x="201" y="256"/>
                    </a:cubicBezTo>
                    <a:cubicBezTo>
                      <a:pt x="207" y="250"/>
                      <a:pt x="205" y="238"/>
                      <a:pt x="209" y="230"/>
                    </a:cubicBezTo>
                    <a:cubicBezTo>
                      <a:pt x="213" y="222"/>
                      <a:pt x="211" y="206"/>
                      <a:pt x="220" y="206"/>
                    </a:cubicBezTo>
                    <a:cubicBezTo>
                      <a:pt x="241" y="206"/>
                      <a:pt x="209" y="237"/>
                      <a:pt x="214" y="256"/>
                    </a:cubicBezTo>
                    <a:cubicBezTo>
                      <a:pt x="216" y="261"/>
                      <a:pt x="220" y="275"/>
                      <a:pt x="223" y="278"/>
                    </a:cubicBezTo>
                    <a:cubicBezTo>
                      <a:pt x="229" y="282"/>
                      <a:pt x="242" y="272"/>
                      <a:pt x="248" y="275"/>
                    </a:cubicBezTo>
                    <a:cubicBezTo>
                      <a:pt x="255" y="281"/>
                      <a:pt x="249" y="287"/>
                      <a:pt x="263" y="290"/>
                    </a:cubicBezTo>
                    <a:cubicBezTo>
                      <a:pt x="279" y="293"/>
                      <a:pt x="305" y="278"/>
                      <a:pt x="303" y="292"/>
                    </a:cubicBezTo>
                    <a:cubicBezTo>
                      <a:pt x="302" y="300"/>
                      <a:pt x="290" y="295"/>
                      <a:pt x="285" y="301"/>
                    </a:cubicBezTo>
                    <a:cubicBezTo>
                      <a:pt x="281" y="307"/>
                      <a:pt x="289" y="308"/>
                      <a:pt x="296" y="313"/>
                    </a:cubicBezTo>
                    <a:cubicBezTo>
                      <a:pt x="317" y="326"/>
                      <a:pt x="322" y="332"/>
                      <a:pt x="344" y="335"/>
                    </a:cubicBezTo>
                    <a:cubicBezTo>
                      <a:pt x="364" y="338"/>
                      <a:pt x="382" y="344"/>
                      <a:pt x="401" y="350"/>
                    </a:cubicBezTo>
                    <a:cubicBezTo>
                      <a:pt x="411" y="353"/>
                      <a:pt x="418" y="358"/>
                      <a:pt x="428" y="360"/>
                    </a:cubicBezTo>
                    <a:cubicBezTo>
                      <a:pt x="439" y="363"/>
                      <a:pt x="451" y="360"/>
                      <a:pt x="461" y="363"/>
                    </a:cubicBezTo>
                    <a:cubicBezTo>
                      <a:pt x="473" y="366"/>
                      <a:pt x="472" y="373"/>
                      <a:pt x="480" y="380"/>
                    </a:cubicBezTo>
                    <a:cubicBezTo>
                      <a:pt x="487" y="387"/>
                      <a:pt x="498" y="389"/>
                      <a:pt x="508" y="390"/>
                    </a:cubicBezTo>
                    <a:cubicBezTo>
                      <a:pt x="513" y="390"/>
                      <a:pt x="523" y="387"/>
                      <a:pt x="523" y="391"/>
                    </a:cubicBezTo>
                    <a:cubicBezTo>
                      <a:pt x="522" y="397"/>
                      <a:pt x="510" y="399"/>
                      <a:pt x="514" y="403"/>
                    </a:cubicBezTo>
                    <a:cubicBezTo>
                      <a:pt x="521" y="412"/>
                      <a:pt x="544" y="392"/>
                      <a:pt x="549" y="403"/>
                    </a:cubicBezTo>
                    <a:cubicBezTo>
                      <a:pt x="552" y="410"/>
                      <a:pt x="535" y="415"/>
                      <a:pt x="544" y="427"/>
                    </a:cubicBezTo>
                    <a:cubicBezTo>
                      <a:pt x="548" y="433"/>
                      <a:pt x="552" y="431"/>
                      <a:pt x="557" y="437"/>
                    </a:cubicBezTo>
                    <a:cubicBezTo>
                      <a:pt x="567" y="447"/>
                      <a:pt x="544" y="445"/>
                      <a:pt x="558" y="459"/>
                    </a:cubicBezTo>
                    <a:cubicBezTo>
                      <a:pt x="561" y="462"/>
                      <a:pt x="566" y="466"/>
                      <a:pt x="567" y="471"/>
                    </a:cubicBezTo>
                    <a:cubicBezTo>
                      <a:pt x="568" y="478"/>
                      <a:pt x="561" y="478"/>
                      <a:pt x="561" y="485"/>
                    </a:cubicBezTo>
                    <a:cubicBezTo>
                      <a:pt x="563" y="499"/>
                      <a:pt x="612" y="510"/>
                      <a:pt x="608" y="523"/>
                    </a:cubicBezTo>
                    <a:cubicBezTo>
                      <a:pt x="607" y="528"/>
                      <a:pt x="593" y="520"/>
                      <a:pt x="587" y="524"/>
                    </a:cubicBezTo>
                    <a:cubicBezTo>
                      <a:pt x="577" y="530"/>
                      <a:pt x="594" y="542"/>
                      <a:pt x="602" y="547"/>
                    </a:cubicBezTo>
                    <a:cubicBezTo>
                      <a:pt x="613" y="555"/>
                      <a:pt x="635" y="542"/>
                      <a:pt x="638" y="554"/>
                    </a:cubicBezTo>
                    <a:cubicBezTo>
                      <a:pt x="641" y="568"/>
                      <a:pt x="592" y="552"/>
                      <a:pt x="598" y="563"/>
                    </a:cubicBezTo>
                    <a:cubicBezTo>
                      <a:pt x="606" y="581"/>
                      <a:pt x="615" y="584"/>
                      <a:pt x="612" y="598"/>
                    </a:cubicBezTo>
                    <a:cubicBezTo>
                      <a:pt x="611" y="605"/>
                      <a:pt x="599" y="643"/>
                      <a:pt x="612" y="634"/>
                    </a:cubicBezTo>
                    <a:cubicBezTo>
                      <a:pt x="628" y="622"/>
                      <a:pt x="634" y="633"/>
                      <a:pt x="647" y="633"/>
                    </a:cubicBezTo>
                    <a:cubicBezTo>
                      <a:pt x="654" y="633"/>
                      <a:pt x="660" y="627"/>
                      <a:pt x="667" y="626"/>
                    </a:cubicBezTo>
                    <a:cubicBezTo>
                      <a:pt x="675" y="625"/>
                      <a:pt x="685" y="630"/>
                      <a:pt x="691" y="624"/>
                    </a:cubicBezTo>
                    <a:cubicBezTo>
                      <a:pt x="695" y="620"/>
                      <a:pt x="691" y="605"/>
                      <a:pt x="696" y="606"/>
                    </a:cubicBezTo>
                    <a:cubicBezTo>
                      <a:pt x="702" y="608"/>
                      <a:pt x="701" y="621"/>
                      <a:pt x="699" y="627"/>
                    </a:cubicBezTo>
                    <a:cubicBezTo>
                      <a:pt x="697" y="633"/>
                      <a:pt x="687" y="636"/>
                      <a:pt x="688" y="641"/>
                    </a:cubicBezTo>
                    <a:cubicBezTo>
                      <a:pt x="690" y="651"/>
                      <a:pt x="703" y="650"/>
                      <a:pt x="710" y="659"/>
                    </a:cubicBezTo>
                    <a:cubicBezTo>
                      <a:pt x="715" y="668"/>
                      <a:pt x="719" y="677"/>
                      <a:pt x="725" y="685"/>
                    </a:cubicBezTo>
                    <a:cubicBezTo>
                      <a:pt x="731" y="693"/>
                      <a:pt x="739" y="701"/>
                      <a:pt x="747" y="705"/>
                    </a:cubicBezTo>
                    <a:cubicBezTo>
                      <a:pt x="754" y="708"/>
                      <a:pt x="759" y="709"/>
                      <a:pt x="764" y="708"/>
                    </a:cubicBezTo>
                    <a:lnTo>
                      <a:pt x="780" y="196"/>
                    </a:lnTo>
                    <a:lnTo>
                      <a:pt x="785" y="196"/>
                    </a:lnTo>
                    <a:cubicBezTo>
                      <a:pt x="776" y="194"/>
                      <a:pt x="767" y="188"/>
                      <a:pt x="759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8" name="Freeform 666">
                <a:extLst>
                  <a:ext uri="{FF2B5EF4-FFF2-40B4-BE49-F238E27FC236}">
                    <a16:creationId xmlns:a16="http://schemas.microsoft.com/office/drawing/2014/main" id="{49CFEF17-FBEE-4ED1-A7A0-A3D63EA3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" y="2623"/>
                <a:ext cx="6" cy="10"/>
              </a:xfrm>
              <a:custGeom>
                <a:avLst/>
                <a:gdLst>
                  <a:gd name="T0" fmla="*/ 9 w 28"/>
                  <a:gd name="T1" fmla="*/ 40 h 43"/>
                  <a:gd name="T2" fmla="*/ 25 w 28"/>
                  <a:gd name="T3" fmla="*/ 22 h 43"/>
                  <a:gd name="T4" fmla="*/ 1 w 28"/>
                  <a:gd name="T5" fmla="*/ 5 h 43"/>
                  <a:gd name="T6" fmla="*/ 5 w 28"/>
                  <a:gd name="T7" fmla="*/ 22 h 43"/>
                  <a:gd name="T8" fmla="*/ 9 w 28"/>
                  <a:gd name="T9" fmla="*/ 4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9" y="40"/>
                    </a:moveTo>
                    <a:cubicBezTo>
                      <a:pt x="9" y="40"/>
                      <a:pt x="28" y="30"/>
                      <a:pt x="25" y="22"/>
                    </a:cubicBezTo>
                    <a:cubicBezTo>
                      <a:pt x="21" y="13"/>
                      <a:pt x="0" y="0"/>
                      <a:pt x="1" y="5"/>
                    </a:cubicBezTo>
                    <a:cubicBezTo>
                      <a:pt x="1" y="10"/>
                      <a:pt x="4" y="19"/>
                      <a:pt x="5" y="22"/>
                    </a:cubicBezTo>
                    <a:cubicBezTo>
                      <a:pt x="7" y="24"/>
                      <a:pt x="3" y="43"/>
                      <a:pt x="9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9" name="Freeform 667">
                <a:extLst>
                  <a:ext uri="{FF2B5EF4-FFF2-40B4-BE49-F238E27FC236}">
                    <a16:creationId xmlns:a16="http://schemas.microsoft.com/office/drawing/2014/main" id="{1518F7C5-98BF-45FB-B1BC-FC24FD9B1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2" y="2633"/>
                <a:ext cx="4" cy="6"/>
              </a:xfrm>
              <a:custGeom>
                <a:avLst/>
                <a:gdLst>
                  <a:gd name="T0" fmla="*/ 2 w 15"/>
                  <a:gd name="T1" fmla="*/ 4 h 24"/>
                  <a:gd name="T2" fmla="*/ 7 w 15"/>
                  <a:gd name="T3" fmla="*/ 23 h 24"/>
                  <a:gd name="T4" fmla="*/ 12 w 15"/>
                  <a:gd name="T5" fmla="*/ 16 h 24"/>
                  <a:gd name="T6" fmla="*/ 2 w 15"/>
                  <a:gd name="T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4">
                    <a:moveTo>
                      <a:pt x="2" y="4"/>
                    </a:moveTo>
                    <a:cubicBezTo>
                      <a:pt x="0" y="7"/>
                      <a:pt x="1" y="22"/>
                      <a:pt x="7" y="23"/>
                    </a:cubicBezTo>
                    <a:cubicBezTo>
                      <a:pt x="13" y="24"/>
                      <a:pt x="15" y="21"/>
                      <a:pt x="12" y="16"/>
                    </a:cubicBezTo>
                    <a:cubicBezTo>
                      <a:pt x="12" y="16"/>
                      <a:pt x="4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0" name="Freeform 668">
                <a:extLst>
                  <a:ext uri="{FF2B5EF4-FFF2-40B4-BE49-F238E27FC236}">
                    <a16:creationId xmlns:a16="http://schemas.microsoft.com/office/drawing/2014/main" id="{1FE884C5-AC67-4E93-8B39-86006BABD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9" y="2637"/>
                <a:ext cx="8" cy="11"/>
              </a:xfrm>
              <a:custGeom>
                <a:avLst/>
                <a:gdLst>
                  <a:gd name="T0" fmla="*/ 22 w 33"/>
                  <a:gd name="T1" fmla="*/ 44 h 50"/>
                  <a:gd name="T2" fmla="*/ 28 w 33"/>
                  <a:gd name="T3" fmla="*/ 30 h 50"/>
                  <a:gd name="T4" fmla="*/ 3 w 33"/>
                  <a:gd name="T5" fmla="*/ 4 h 50"/>
                  <a:gd name="T6" fmla="*/ 3 w 33"/>
                  <a:gd name="T7" fmla="*/ 36 h 50"/>
                  <a:gd name="T8" fmla="*/ 22 w 33"/>
                  <a:gd name="T9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0">
                    <a:moveTo>
                      <a:pt x="22" y="44"/>
                    </a:moveTo>
                    <a:cubicBezTo>
                      <a:pt x="22" y="44"/>
                      <a:pt x="33" y="37"/>
                      <a:pt x="28" y="30"/>
                    </a:cubicBezTo>
                    <a:cubicBezTo>
                      <a:pt x="23" y="23"/>
                      <a:pt x="5" y="0"/>
                      <a:pt x="3" y="4"/>
                    </a:cubicBezTo>
                    <a:cubicBezTo>
                      <a:pt x="1" y="6"/>
                      <a:pt x="0" y="32"/>
                      <a:pt x="3" y="36"/>
                    </a:cubicBezTo>
                    <a:cubicBezTo>
                      <a:pt x="6" y="39"/>
                      <a:pt x="16" y="50"/>
                      <a:pt x="2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1" name="Freeform 669">
                <a:extLst>
                  <a:ext uri="{FF2B5EF4-FFF2-40B4-BE49-F238E27FC236}">
                    <a16:creationId xmlns:a16="http://schemas.microsoft.com/office/drawing/2014/main" id="{DBC80543-DDB2-45E7-B264-8942E627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" y="2581"/>
                <a:ext cx="13" cy="9"/>
              </a:xfrm>
              <a:custGeom>
                <a:avLst/>
                <a:gdLst>
                  <a:gd name="T0" fmla="*/ 52 w 60"/>
                  <a:gd name="T1" fmla="*/ 17 h 39"/>
                  <a:gd name="T2" fmla="*/ 28 w 60"/>
                  <a:gd name="T3" fmla="*/ 5 h 39"/>
                  <a:gd name="T4" fmla="*/ 6 w 60"/>
                  <a:gd name="T5" fmla="*/ 13 h 39"/>
                  <a:gd name="T6" fmla="*/ 38 w 60"/>
                  <a:gd name="T7" fmla="*/ 32 h 39"/>
                  <a:gd name="T8" fmla="*/ 52 w 60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39">
                    <a:moveTo>
                      <a:pt x="52" y="17"/>
                    </a:moveTo>
                    <a:cubicBezTo>
                      <a:pt x="44" y="12"/>
                      <a:pt x="35" y="0"/>
                      <a:pt x="28" y="5"/>
                    </a:cubicBezTo>
                    <a:cubicBezTo>
                      <a:pt x="21" y="10"/>
                      <a:pt x="0" y="4"/>
                      <a:pt x="6" y="13"/>
                    </a:cubicBezTo>
                    <a:cubicBezTo>
                      <a:pt x="12" y="22"/>
                      <a:pt x="25" y="39"/>
                      <a:pt x="38" y="32"/>
                    </a:cubicBezTo>
                    <a:cubicBezTo>
                      <a:pt x="38" y="32"/>
                      <a:pt x="60" y="22"/>
                      <a:pt x="5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670">
                <a:extLst>
                  <a:ext uri="{FF2B5EF4-FFF2-40B4-BE49-F238E27FC236}">
                    <a16:creationId xmlns:a16="http://schemas.microsoft.com/office/drawing/2014/main" id="{EAAC88C0-E342-442F-AAC9-44F35280F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4" y="2557"/>
                <a:ext cx="8" cy="7"/>
              </a:xfrm>
              <a:custGeom>
                <a:avLst/>
                <a:gdLst>
                  <a:gd name="T0" fmla="*/ 27 w 37"/>
                  <a:gd name="T1" fmla="*/ 1 h 33"/>
                  <a:gd name="T2" fmla="*/ 6 w 37"/>
                  <a:gd name="T3" fmla="*/ 8 h 33"/>
                  <a:gd name="T4" fmla="*/ 22 w 37"/>
                  <a:gd name="T5" fmla="*/ 33 h 33"/>
                  <a:gd name="T6" fmla="*/ 27 w 37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3">
                    <a:moveTo>
                      <a:pt x="27" y="1"/>
                    </a:moveTo>
                    <a:cubicBezTo>
                      <a:pt x="17" y="0"/>
                      <a:pt x="0" y="0"/>
                      <a:pt x="6" y="8"/>
                    </a:cubicBezTo>
                    <a:cubicBezTo>
                      <a:pt x="11" y="16"/>
                      <a:pt x="22" y="33"/>
                      <a:pt x="22" y="33"/>
                    </a:cubicBezTo>
                    <a:cubicBezTo>
                      <a:pt x="22" y="33"/>
                      <a:pt x="37" y="2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671">
                <a:extLst>
                  <a:ext uri="{FF2B5EF4-FFF2-40B4-BE49-F238E27FC236}">
                    <a16:creationId xmlns:a16="http://schemas.microsoft.com/office/drawing/2014/main" id="{E288717E-85F4-41C1-AAC3-3CC327404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" y="2492"/>
                <a:ext cx="47" cy="57"/>
              </a:xfrm>
              <a:custGeom>
                <a:avLst/>
                <a:gdLst>
                  <a:gd name="T0" fmla="*/ 182 w 207"/>
                  <a:gd name="T1" fmla="*/ 44 h 251"/>
                  <a:gd name="T2" fmla="*/ 180 w 207"/>
                  <a:gd name="T3" fmla="*/ 10 h 251"/>
                  <a:gd name="T4" fmla="*/ 169 w 207"/>
                  <a:gd name="T5" fmla="*/ 46 h 251"/>
                  <a:gd name="T6" fmla="*/ 160 w 207"/>
                  <a:gd name="T7" fmla="*/ 88 h 251"/>
                  <a:gd name="T8" fmla="*/ 137 w 207"/>
                  <a:gd name="T9" fmla="*/ 101 h 251"/>
                  <a:gd name="T10" fmla="*/ 114 w 207"/>
                  <a:gd name="T11" fmla="*/ 133 h 251"/>
                  <a:gd name="T12" fmla="*/ 101 w 207"/>
                  <a:gd name="T13" fmla="*/ 151 h 251"/>
                  <a:gd name="T14" fmla="*/ 77 w 207"/>
                  <a:gd name="T15" fmla="*/ 181 h 251"/>
                  <a:gd name="T16" fmla="*/ 54 w 207"/>
                  <a:gd name="T17" fmla="*/ 194 h 251"/>
                  <a:gd name="T18" fmla="*/ 27 w 207"/>
                  <a:gd name="T19" fmla="*/ 251 h 251"/>
                  <a:gd name="T20" fmla="*/ 36 w 207"/>
                  <a:gd name="T21" fmla="*/ 244 h 251"/>
                  <a:gd name="T22" fmla="*/ 64 w 207"/>
                  <a:gd name="T23" fmla="*/ 232 h 251"/>
                  <a:gd name="T24" fmla="*/ 89 w 207"/>
                  <a:gd name="T25" fmla="*/ 200 h 251"/>
                  <a:gd name="T26" fmla="*/ 116 w 207"/>
                  <a:gd name="T27" fmla="*/ 181 h 251"/>
                  <a:gd name="T28" fmla="*/ 138 w 207"/>
                  <a:gd name="T29" fmla="*/ 131 h 251"/>
                  <a:gd name="T30" fmla="*/ 166 w 207"/>
                  <a:gd name="T31" fmla="*/ 122 h 251"/>
                  <a:gd name="T32" fmla="*/ 177 w 207"/>
                  <a:gd name="T33" fmla="*/ 98 h 251"/>
                  <a:gd name="T34" fmla="*/ 201 w 207"/>
                  <a:gd name="T35" fmla="*/ 76 h 251"/>
                  <a:gd name="T36" fmla="*/ 182 w 207"/>
                  <a:gd name="T37" fmla="*/ 4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7" h="251">
                    <a:moveTo>
                      <a:pt x="182" y="44"/>
                    </a:moveTo>
                    <a:cubicBezTo>
                      <a:pt x="182" y="33"/>
                      <a:pt x="190" y="0"/>
                      <a:pt x="180" y="10"/>
                    </a:cubicBezTo>
                    <a:cubicBezTo>
                      <a:pt x="171" y="20"/>
                      <a:pt x="169" y="39"/>
                      <a:pt x="169" y="46"/>
                    </a:cubicBezTo>
                    <a:cubicBezTo>
                      <a:pt x="169" y="46"/>
                      <a:pt x="169" y="84"/>
                      <a:pt x="160" y="88"/>
                    </a:cubicBezTo>
                    <a:cubicBezTo>
                      <a:pt x="150" y="92"/>
                      <a:pt x="141" y="95"/>
                      <a:pt x="137" y="101"/>
                    </a:cubicBezTo>
                    <a:cubicBezTo>
                      <a:pt x="133" y="107"/>
                      <a:pt x="118" y="132"/>
                      <a:pt x="114" y="133"/>
                    </a:cubicBezTo>
                    <a:cubicBezTo>
                      <a:pt x="109" y="134"/>
                      <a:pt x="104" y="145"/>
                      <a:pt x="101" y="151"/>
                    </a:cubicBezTo>
                    <a:cubicBezTo>
                      <a:pt x="98" y="157"/>
                      <a:pt x="88" y="174"/>
                      <a:pt x="77" y="181"/>
                    </a:cubicBezTo>
                    <a:cubicBezTo>
                      <a:pt x="66" y="188"/>
                      <a:pt x="58" y="183"/>
                      <a:pt x="54" y="194"/>
                    </a:cubicBezTo>
                    <a:cubicBezTo>
                      <a:pt x="50" y="205"/>
                      <a:pt x="0" y="247"/>
                      <a:pt x="27" y="251"/>
                    </a:cubicBezTo>
                    <a:cubicBezTo>
                      <a:pt x="27" y="251"/>
                      <a:pt x="22" y="244"/>
                      <a:pt x="36" y="244"/>
                    </a:cubicBezTo>
                    <a:cubicBezTo>
                      <a:pt x="49" y="244"/>
                      <a:pt x="57" y="236"/>
                      <a:pt x="64" y="232"/>
                    </a:cubicBezTo>
                    <a:cubicBezTo>
                      <a:pt x="71" y="228"/>
                      <a:pt x="82" y="201"/>
                      <a:pt x="89" y="200"/>
                    </a:cubicBezTo>
                    <a:cubicBezTo>
                      <a:pt x="96" y="199"/>
                      <a:pt x="111" y="190"/>
                      <a:pt x="116" y="181"/>
                    </a:cubicBezTo>
                    <a:cubicBezTo>
                      <a:pt x="121" y="172"/>
                      <a:pt x="132" y="134"/>
                      <a:pt x="138" y="131"/>
                    </a:cubicBezTo>
                    <a:cubicBezTo>
                      <a:pt x="144" y="128"/>
                      <a:pt x="160" y="133"/>
                      <a:pt x="166" y="122"/>
                    </a:cubicBezTo>
                    <a:cubicBezTo>
                      <a:pt x="171" y="111"/>
                      <a:pt x="166" y="102"/>
                      <a:pt x="177" y="98"/>
                    </a:cubicBezTo>
                    <a:cubicBezTo>
                      <a:pt x="189" y="94"/>
                      <a:pt x="207" y="85"/>
                      <a:pt x="201" y="76"/>
                    </a:cubicBezTo>
                    <a:cubicBezTo>
                      <a:pt x="194" y="67"/>
                      <a:pt x="182" y="55"/>
                      <a:pt x="182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" name="Freeform 672">
                <a:extLst>
                  <a:ext uri="{FF2B5EF4-FFF2-40B4-BE49-F238E27FC236}">
                    <a16:creationId xmlns:a16="http://schemas.microsoft.com/office/drawing/2014/main" id="{3D1450D9-8523-4EC9-A5E1-456AFCC40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507"/>
                <a:ext cx="5" cy="7"/>
              </a:xfrm>
              <a:custGeom>
                <a:avLst/>
                <a:gdLst>
                  <a:gd name="T0" fmla="*/ 4 w 24"/>
                  <a:gd name="T1" fmla="*/ 8 h 27"/>
                  <a:gd name="T2" fmla="*/ 11 w 24"/>
                  <a:gd name="T3" fmla="*/ 27 h 27"/>
                  <a:gd name="T4" fmla="*/ 18 w 24"/>
                  <a:gd name="T5" fmla="*/ 17 h 27"/>
                  <a:gd name="T6" fmla="*/ 4 w 24"/>
                  <a:gd name="T7" fmla="*/ 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7">
                    <a:moveTo>
                      <a:pt x="4" y="8"/>
                    </a:moveTo>
                    <a:cubicBezTo>
                      <a:pt x="0" y="16"/>
                      <a:pt x="0" y="27"/>
                      <a:pt x="11" y="27"/>
                    </a:cubicBezTo>
                    <a:cubicBezTo>
                      <a:pt x="11" y="27"/>
                      <a:pt x="24" y="22"/>
                      <a:pt x="18" y="17"/>
                    </a:cubicBezTo>
                    <a:cubicBezTo>
                      <a:pt x="13" y="12"/>
                      <a:pt x="8" y="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673">
                <a:extLst>
                  <a:ext uri="{FF2B5EF4-FFF2-40B4-BE49-F238E27FC236}">
                    <a16:creationId xmlns:a16="http://schemas.microsoft.com/office/drawing/2014/main" id="{8CF8C520-7D1E-4FC6-9B30-1ECCBC7CC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" y="2523"/>
                <a:ext cx="88" cy="81"/>
              </a:xfrm>
              <a:custGeom>
                <a:avLst/>
                <a:gdLst>
                  <a:gd name="T0" fmla="*/ 374 w 387"/>
                  <a:gd name="T1" fmla="*/ 191 h 357"/>
                  <a:gd name="T2" fmla="*/ 352 w 387"/>
                  <a:gd name="T3" fmla="*/ 159 h 357"/>
                  <a:gd name="T4" fmla="*/ 354 w 387"/>
                  <a:gd name="T5" fmla="*/ 134 h 357"/>
                  <a:gd name="T6" fmla="*/ 344 w 387"/>
                  <a:gd name="T7" fmla="*/ 125 h 357"/>
                  <a:gd name="T8" fmla="*/ 343 w 387"/>
                  <a:gd name="T9" fmla="*/ 109 h 357"/>
                  <a:gd name="T10" fmla="*/ 332 w 387"/>
                  <a:gd name="T11" fmla="*/ 95 h 357"/>
                  <a:gd name="T12" fmla="*/ 350 w 387"/>
                  <a:gd name="T13" fmla="*/ 85 h 357"/>
                  <a:gd name="T14" fmla="*/ 341 w 387"/>
                  <a:gd name="T15" fmla="*/ 68 h 357"/>
                  <a:gd name="T16" fmla="*/ 332 w 387"/>
                  <a:gd name="T17" fmla="*/ 51 h 357"/>
                  <a:gd name="T18" fmla="*/ 320 w 387"/>
                  <a:gd name="T19" fmla="*/ 51 h 357"/>
                  <a:gd name="T20" fmla="*/ 283 w 387"/>
                  <a:gd name="T21" fmla="*/ 14 h 357"/>
                  <a:gd name="T22" fmla="*/ 269 w 387"/>
                  <a:gd name="T23" fmla="*/ 14 h 357"/>
                  <a:gd name="T24" fmla="*/ 274 w 387"/>
                  <a:gd name="T25" fmla="*/ 67 h 357"/>
                  <a:gd name="T26" fmla="*/ 260 w 387"/>
                  <a:gd name="T27" fmla="*/ 56 h 357"/>
                  <a:gd name="T28" fmla="*/ 254 w 387"/>
                  <a:gd name="T29" fmla="*/ 82 h 357"/>
                  <a:gd name="T30" fmla="*/ 225 w 387"/>
                  <a:gd name="T31" fmla="*/ 73 h 357"/>
                  <a:gd name="T32" fmla="*/ 225 w 387"/>
                  <a:gd name="T33" fmla="*/ 97 h 357"/>
                  <a:gd name="T34" fmla="*/ 224 w 387"/>
                  <a:gd name="T35" fmla="*/ 116 h 357"/>
                  <a:gd name="T36" fmla="*/ 201 w 387"/>
                  <a:gd name="T37" fmla="*/ 107 h 357"/>
                  <a:gd name="T38" fmla="*/ 186 w 387"/>
                  <a:gd name="T39" fmla="*/ 121 h 357"/>
                  <a:gd name="T40" fmla="*/ 169 w 387"/>
                  <a:gd name="T41" fmla="*/ 147 h 357"/>
                  <a:gd name="T42" fmla="*/ 140 w 387"/>
                  <a:gd name="T43" fmla="*/ 161 h 357"/>
                  <a:gd name="T44" fmla="*/ 152 w 387"/>
                  <a:gd name="T45" fmla="*/ 128 h 357"/>
                  <a:gd name="T46" fmla="*/ 123 w 387"/>
                  <a:gd name="T47" fmla="*/ 94 h 357"/>
                  <a:gd name="T48" fmla="*/ 111 w 387"/>
                  <a:gd name="T49" fmla="*/ 116 h 357"/>
                  <a:gd name="T50" fmla="*/ 84 w 387"/>
                  <a:gd name="T51" fmla="*/ 125 h 357"/>
                  <a:gd name="T52" fmla="*/ 84 w 387"/>
                  <a:gd name="T53" fmla="*/ 146 h 357"/>
                  <a:gd name="T54" fmla="*/ 51 w 387"/>
                  <a:gd name="T55" fmla="*/ 147 h 357"/>
                  <a:gd name="T56" fmla="*/ 35 w 387"/>
                  <a:gd name="T57" fmla="*/ 160 h 357"/>
                  <a:gd name="T58" fmla="*/ 18 w 387"/>
                  <a:gd name="T59" fmla="*/ 170 h 357"/>
                  <a:gd name="T60" fmla="*/ 10 w 387"/>
                  <a:gd name="T61" fmla="*/ 205 h 357"/>
                  <a:gd name="T62" fmla="*/ 10 w 387"/>
                  <a:gd name="T63" fmla="*/ 241 h 357"/>
                  <a:gd name="T64" fmla="*/ 35 w 387"/>
                  <a:gd name="T65" fmla="*/ 209 h 357"/>
                  <a:gd name="T66" fmla="*/ 52 w 387"/>
                  <a:gd name="T67" fmla="*/ 196 h 357"/>
                  <a:gd name="T68" fmla="*/ 65 w 387"/>
                  <a:gd name="T69" fmla="*/ 177 h 357"/>
                  <a:gd name="T70" fmla="*/ 75 w 387"/>
                  <a:gd name="T71" fmla="*/ 202 h 357"/>
                  <a:gd name="T72" fmla="*/ 92 w 387"/>
                  <a:gd name="T73" fmla="*/ 205 h 357"/>
                  <a:gd name="T74" fmla="*/ 100 w 387"/>
                  <a:gd name="T75" fmla="*/ 188 h 357"/>
                  <a:gd name="T76" fmla="*/ 107 w 387"/>
                  <a:gd name="T77" fmla="*/ 205 h 357"/>
                  <a:gd name="T78" fmla="*/ 125 w 387"/>
                  <a:gd name="T79" fmla="*/ 207 h 357"/>
                  <a:gd name="T80" fmla="*/ 134 w 387"/>
                  <a:gd name="T81" fmla="*/ 177 h 357"/>
                  <a:gd name="T82" fmla="*/ 172 w 387"/>
                  <a:gd name="T83" fmla="*/ 200 h 357"/>
                  <a:gd name="T84" fmla="*/ 187 w 387"/>
                  <a:gd name="T85" fmla="*/ 227 h 357"/>
                  <a:gd name="T86" fmla="*/ 172 w 387"/>
                  <a:gd name="T87" fmla="*/ 233 h 357"/>
                  <a:gd name="T88" fmla="*/ 174 w 387"/>
                  <a:gd name="T89" fmla="*/ 261 h 357"/>
                  <a:gd name="T90" fmla="*/ 171 w 387"/>
                  <a:gd name="T91" fmla="*/ 276 h 357"/>
                  <a:gd name="T92" fmla="*/ 182 w 387"/>
                  <a:gd name="T93" fmla="*/ 297 h 357"/>
                  <a:gd name="T94" fmla="*/ 198 w 387"/>
                  <a:gd name="T95" fmla="*/ 325 h 357"/>
                  <a:gd name="T96" fmla="*/ 219 w 387"/>
                  <a:gd name="T97" fmla="*/ 325 h 357"/>
                  <a:gd name="T98" fmla="*/ 248 w 387"/>
                  <a:gd name="T99" fmla="*/ 340 h 357"/>
                  <a:gd name="T100" fmla="*/ 269 w 387"/>
                  <a:gd name="T101" fmla="*/ 318 h 357"/>
                  <a:gd name="T102" fmla="*/ 270 w 387"/>
                  <a:gd name="T103" fmla="*/ 339 h 357"/>
                  <a:gd name="T104" fmla="*/ 288 w 387"/>
                  <a:gd name="T105" fmla="*/ 347 h 357"/>
                  <a:gd name="T106" fmla="*/ 308 w 387"/>
                  <a:gd name="T107" fmla="*/ 307 h 357"/>
                  <a:gd name="T108" fmla="*/ 284 w 387"/>
                  <a:gd name="T109" fmla="*/ 261 h 357"/>
                  <a:gd name="T110" fmla="*/ 315 w 387"/>
                  <a:gd name="T111" fmla="*/ 209 h 357"/>
                  <a:gd name="T112" fmla="*/ 346 w 387"/>
                  <a:gd name="T113" fmla="*/ 297 h 357"/>
                  <a:gd name="T114" fmla="*/ 352 w 387"/>
                  <a:gd name="T115" fmla="*/ 276 h 357"/>
                  <a:gd name="T116" fmla="*/ 346 w 387"/>
                  <a:gd name="T117" fmla="*/ 245 h 357"/>
                  <a:gd name="T118" fmla="*/ 374 w 387"/>
                  <a:gd name="T119" fmla="*/ 239 h 357"/>
                  <a:gd name="T120" fmla="*/ 374 w 387"/>
                  <a:gd name="T121" fmla="*/ 191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87" h="357">
                    <a:moveTo>
                      <a:pt x="374" y="191"/>
                    </a:moveTo>
                    <a:cubicBezTo>
                      <a:pt x="361" y="182"/>
                      <a:pt x="349" y="172"/>
                      <a:pt x="352" y="159"/>
                    </a:cubicBezTo>
                    <a:cubicBezTo>
                      <a:pt x="355" y="146"/>
                      <a:pt x="358" y="134"/>
                      <a:pt x="354" y="134"/>
                    </a:cubicBezTo>
                    <a:cubicBezTo>
                      <a:pt x="350" y="134"/>
                      <a:pt x="343" y="132"/>
                      <a:pt x="344" y="125"/>
                    </a:cubicBezTo>
                    <a:cubicBezTo>
                      <a:pt x="345" y="118"/>
                      <a:pt x="348" y="111"/>
                      <a:pt x="343" y="109"/>
                    </a:cubicBezTo>
                    <a:cubicBezTo>
                      <a:pt x="338" y="107"/>
                      <a:pt x="323" y="97"/>
                      <a:pt x="332" y="95"/>
                    </a:cubicBezTo>
                    <a:cubicBezTo>
                      <a:pt x="341" y="93"/>
                      <a:pt x="352" y="95"/>
                      <a:pt x="350" y="85"/>
                    </a:cubicBezTo>
                    <a:cubicBezTo>
                      <a:pt x="348" y="75"/>
                      <a:pt x="342" y="76"/>
                      <a:pt x="341" y="68"/>
                    </a:cubicBezTo>
                    <a:cubicBezTo>
                      <a:pt x="340" y="60"/>
                      <a:pt x="334" y="52"/>
                      <a:pt x="332" y="51"/>
                    </a:cubicBezTo>
                    <a:cubicBezTo>
                      <a:pt x="330" y="50"/>
                      <a:pt x="324" y="58"/>
                      <a:pt x="320" y="51"/>
                    </a:cubicBezTo>
                    <a:cubicBezTo>
                      <a:pt x="316" y="44"/>
                      <a:pt x="289" y="15"/>
                      <a:pt x="283" y="14"/>
                    </a:cubicBezTo>
                    <a:cubicBezTo>
                      <a:pt x="278" y="13"/>
                      <a:pt x="268" y="0"/>
                      <a:pt x="269" y="14"/>
                    </a:cubicBezTo>
                    <a:cubicBezTo>
                      <a:pt x="270" y="28"/>
                      <a:pt x="279" y="67"/>
                      <a:pt x="274" y="67"/>
                    </a:cubicBezTo>
                    <a:cubicBezTo>
                      <a:pt x="269" y="67"/>
                      <a:pt x="265" y="49"/>
                      <a:pt x="260" y="56"/>
                    </a:cubicBezTo>
                    <a:cubicBezTo>
                      <a:pt x="255" y="63"/>
                      <a:pt x="260" y="79"/>
                      <a:pt x="254" y="82"/>
                    </a:cubicBezTo>
                    <a:cubicBezTo>
                      <a:pt x="248" y="85"/>
                      <a:pt x="228" y="67"/>
                      <a:pt x="225" y="73"/>
                    </a:cubicBezTo>
                    <a:cubicBezTo>
                      <a:pt x="222" y="79"/>
                      <a:pt x="226" y="91"/>
                      <a:pt x="225" y="97"/>
                    </a:cubicBezTo>
                    <a:cubicBezTo>
                      <a:pt x="224" y="103"/>
                      <a:pt x="236" y="109"/>
                      <a:pt x="224" y="116"/>
                    </a:cubicBezTo>
                    <a:cubicBezTo>
                      <a:pt x="212" y="123"/>
                      <a:pt x="206" y="104"/>
                      <a:pt x="201" y="107"/>
                    </a:cubicBezTo>
                    <a:cubicBezTo>
                      <a:pt x="196" y="110"/>
                      <a:pt x="189" y="108"/>
                      <a:pt x="186" y="121"/>
                    </a:cubicBezTo>
                    <a:cubicBezTo>
                      <a:pt x="183" y="134"/>
                      <a:pt x="180" y="143"/>
                      <a:pt x="169" y="147"/>
                    </a:cubicBezTo>
                    <a:cubicBezTo>
                      <a:pt x="158" y="151"/>
                      <a:pt x="143" y="164"/>
                      <a:pt x="140" y="161"/>
                    </a:cubicBezTo>
                    <a:cubicBezTo>
                      <a:pt x="137" y="158"/>
                      <a:pt x="156" y="141"/>
                      <a:pt x="152" y="128"/>
                    </a:cubicBezTo>
                    <a:cubicBezTo>
                      <a:pt x="148" y="115"/>
                      <a:pt x="131" y="90"/>
                      <a:pt x="123" y="94"/>
                    </a:cubicBezTo>
                    <a:cubicBezTo>
                      <a:pt x="115" y="98"/>
                      <a:pt x="119" y="116"/>
                      <a:pt x="111" y="116"/>
                    </a:cubicBezTo>
                    <a:cubicBezTo>
                      <a:pt x="103" y="116"/>
                      <a:pt x="84" y="118"/>
                      <a:pt x="84" y="125"/>
                    </a:cubicBezTo>
                    <a:cubicBezTo>
                      <a:pt x="84" y="132"/>
                      <a:pt x="92" y="140"/>
                      <a:pt x="84" y="146"/>
                    </a:cubicBezTo>
                    <a:cubicBezTo>
                      <a:pt x="76" y="152"/>
                      <a:pt x="55" y="143"/>
                      <a:pt x="51" y="147"/>
                    </a:cubicBezTo>
                    <a:cubicBezTo>
                      <a:pt x="47" y="151"/>
                      <a:pt x="37" y="160"/>
                      <a:pt x="35" y="160"/>
                    </a:cubicBezTo>
                    <a:cubicBezTo>
                      <a:pt x="32" y="160"/>
                      <a:pt x="22" y="163"/>
                      <a:pt x="18" y="170"/>
                    </a:cubicBezTo>
                    <a:cubicBezTo>
                      <a:pt x="14" y="177"/>
                      <a:pt x="9" y="198"/>
                      <a:pt x="10" y="205"/>
                    </a:cubicBezTo>
                    <a:cubicBezTo>
                      <a:pt x="11" y="212"/>
                      <a:pt x="0" y="233"/>
                      <a:pt x="10" y="241"/>
                    </a:cubicBezTo>
                    <a:cubicBezTo>
                      <a:pt x="20" y="249"/>
                      <a:pt x="27" y="216"/>
                      <a:pt x="35" y="209"/>
                    </a:cubicBezTo>
                    <a:cubicBezTo>
                      <a:pt x="42" y="202"/>
                      <a:pt x="52" y="203"/>
                      <a:pt x="52" y="196"/>
                    </a:cubicBezTo>
                    <a:cubicBezTo>
                      <a:pt x="52" y="189"/>
                      <a:pt x="60" y="179"/>
                      <a:pt x="65" y="177"/>
                    </a:cubicBezTo>
                    <a:cubicBezTo>
                      <a:pt x="70" y="176"/>
                      <a:pt x="69" y="200"/>
                      <a:pt x="75" y="202"/>
                    </a:cubicBezTo>
                    <a:cubicBezTo>
                      <a:pt x="81" y="204"/>
                      <a:pt x="93" y="211"/>
                      <a:pt x="92" y="205"/>
                    </a:cubicBezTo>
                    <a:cubicBezTo>
                      <a:pt x="91" y="199"/>
                      <a:pt x="95" y="181"/>
                      <a:pt x="100" y="188"/>
                    </a:cubicBezTo>
                    <a:cubicBezTo>
                      <a:pt x="105" y="195"/>
                      <a:pt x="101" y="205"/>
                      <a:pt x="107" y="205"/>
                    </a:cubicBezTo>
                    <a:cubicBezTo>
                      <a:pt x="113" y="205"/>
                      <a:pt x="127" y="213"/>
                      <a:pt x="125" y="207"/>
                    </a:cubicBezTo>
                    <a:cubicBezTo>
                      <a:pt x="123" y="201"/>
                      <a:pt x="125" y="172"/>
                      <a:pt x="134" y="177"/>
                    </a:cubicBezTo>
                    <a:cubicBezTo>
                      <a:pt x="143" y="183"/>
                      <a:pt x="168" y="190"/>
                      <a:pt x="172" y="200"/>
                    </a:cubicBezTo>
                    <a:cubicBezTo>
                      <a:pt x="176" y="210"/>
                      <a:pt x="190" y="222"/>
                      <a:pt x="187" y="227"/>
                    </a:cubicBezTo>
                    <a:cubicBezTo>
                      <a:pt x="184" y="232"/>
                      <a:pt x="174" y="226"/>
                      <a:pt x="172" y="233"/>
                    </a:cubicBezTo>
                    <a:cubicBezTo>
                      <a:pt x="170" y="240"/>
                      <a:pt x="173" y="259"/>
                      <a:pt x="174" y="261"/>
                    </a:cubicBezTo>
                    <a:cubicBezTo>
                      <a:pt x="175" y="263"/>
                      <a:pt x="174" y="270"/>
                      <a:pt x="171" y="276"/>
                    </a:cubicBezTo>
                    <a:cubicBezTo>
                      <a:pt x="168" y="281"/>
                      <a:pt x="182" y="288"/>
                      <a:pt x="182" y="297"/>
                    </a:cubicBezTo>
                    <a:cubicBezTo>
                      <a:pt x="182" y="305"/>
                      <a:pt x="192" y="327"/>
                      <a:pt x="198" y="325"/>
                    </a:cubicBezTo>
                    <a:cubicBezTo>
                      <a:pt x="204" y="323"/>
                      <a:pt x="216" y="325"/>
                      <a:pt x="219" y="325"/>
                    </a:cubicBezTo>
                    <a:cubicBezTo>
                      <a:pt x="222" y="325"/>
                      <a:pt x="241" y="344"/>
                      <a:pt x="248" y="340"/>
                    </a:cubicBezTo>
                    <a:cubicBezTo>
                      <a:pt x="255" y="336"/>
                      <a:pt x="265" y="310"/>
                      <a:pt x="269" y="318"/>
                    </a:cubicBezTo>
                    <a:cubicBezTo>
                      <a:pt x="273" y="325"/>
                      <a:pt x="267" y="329"/>
                      <a:pt x="270" y="339"/>
                    </a:cubicBezTo>
                    <a:cubicBezTo>
                      <a:pt x="273" y="349"/>
                      <a:pt x="280" y="357"/>
                      <a:pt x="288" y="347"/>
                    </a:cubicBezTo>
                    <a:cubicBezTo>
                      <a:pt x="288" y="347"/>
                      <a:pt x="314" y="317"/>
                      <a:pt x="308" y="307"/>
                    </a:cubicBezTo>
                    <a:cubicBezTo>
                      <a:pt x="302" y="297"/>
                      <a:pt x="279" y="277"/>
                      <a:pt x="284" y="261"/>
                    </a:cubicBezTo>
                    <a:cubicBezTo>
                      <a:pt x="289" y="245"/>
                      <a:pt x="309" y="197"/>
                      <a:pt x="315" y="209"/>
                    </a:cubicBezTo>
                    <a:cubicBezTo>
                      <a:pt x="321" y="221"/>
                      <a:pt x="339" y="303"/>
                      <a:pt x="346" y="297"/>
                    </a:cubicBezTo>
                    <a:cubicBezTo>
                      <a:pt x="353" y="290"/>
                      <a:pt x="357" y="290"/>
                      <a:pt x="352" y="276"/>
                    </a:cubicBezTo>
                    <a:cubicBezTo>
                      <a:pt x="347" y="262"/>
                      <a:pt x="339" y="247"/>
                      <a:pt x="346" y="245"/>
                    </a:cubicBezTo>
                    <a:cubicBezTo>
                      <a:pt x="353" y="243"/>
                      <a:pt x="372" y="252"/>
                      <a:pt x="374" y="239"/>
                    </a:cubicBezTo>
                    <a:cubicBezTo>
                      <a:pt x="376" y="226"/>
                      <a:pt x="387" y="200"/>
                      <a:pt x="374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" name="Freeform 674">
                <a:extLst>
                  <a:ext uri="{FF2B5EF4-FFF2-40B4-BE49-F238E27FC236}">
                    <a16:creationId xmlns:a16="http://schemas.microsoft.com/office/drawing/2014/main" id="{8F49A301-FB78-4B69-B2BD-1A180FFD8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8" y="2519"/>
                <a:ext cx="3" cy="7"/>
              </a:xfrm>
              <a:custGeom>
                <a:avLst/>
                <a:gdLst>
                  <a:gd name="T0" fmla="*/ 13 w 14"/>
                  <a:gd name="T1" fmla="*/ 31 h 33"/>
                  <a:gd name="T2" fmla="*/ 13 w 14"/>
                  <a:gd name="T3" fmla="*/ 18 h 33"/>
                  <a:gd name="T4" fmla="*/ 7 w 14"/>
                  <a:gd name="T5" fmla="*/ 1 h 33"/>
                  <a:gd name="T6" fmla="*/ 0 w 14"/>
                  <a:gd name="T7" fmla="*/ 19 h 33"/>
                  <a:gd name="T8" fmla="*/ 13 w 14"/>
                  <a:gd name="T9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3">
                    <a:moveTo>
                      <a:pt x="13" y="31"/>
                    </a:moveTo>
                    <a:cubicBezTo>
                      <a:pt x="13" y="31"/>
                      <a:pt x="14" y="26"/>
                      <a:pt x="13" y="18"/>
                    </a:cubicBezTo>
                    <a:cubicBezTo>
                      <a:pt x="12" y="10"/>
                      <a:pt x="11" y="0"/>
                      <a:pt x="7" y="1"/>
                    </a:cubicBezTo>
                    <a:cubicBezTo>
                      <a:pt x="3" y="2"/>
                      <a:pt x="0" y="14"/>
                      <a:pt x="0" y="19"/>
                    </a:cubicBezTo>
                    <a:cubicBezTo>
                      <a:pt x="1" y="23"/>
                      <a:pt x="4" y="33"/>
                      <a:pt x="13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" name="Freeform 675">
                <a:extLst>
                  <a:ext uri="{FF2B5EF4-FFF2-40B4-BE49-F238E27FC236}">
                    <a16:creationId xmlns:a16="http://schemas.microsoft.com/office/drawing/2014/main" id="{627A9EA5-58B5-4324-9AC3-AA99FD586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5" y="2526"/>
                <a:ext cx="3" cy="3"/>
              </a:xfrm>
              <a:custGeom>
                <a:avLst/>
                <a:gdLst>
                  <a:gd name="T0" fmla="*/ 5 w 14"/>
                  <a:gd name="T1" fmla="*/ 15 h 16"/>
                  <a:gd name="T2" fmla="*/ 13 w 14"/>
                  <a:gd name="T3" fmla="*/ 10 h 16"/>
                  <a:gd name="T4" fmla="*/ 8 w 14"/>
                  <a:gd name="T5" fmla="*/ 1 h 16"/>
                  <a:gd name="T6" fmla="*/ 5 w 14"/>
                  <a:gd name="T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5" y="15"/>
                    </a:moveTo>
                    <a:cubicBezTo>
                      <a:pt x="9" y="16"/>
                      <a:pt x="14" y="16"/>
                      <a:pt x="13" y="10"/>
                    </a:cubicBezTo>
                    <a:cubicBezTo>
                      <a:pt x="13" y="10"/>
                      <a:pt x="13" y="0"/>
                      <a:pt x="8" y="1"/>
                    </a:cubicBezTo>
                    <a:cubicBezTo>
                      <a:pt x="3" y="3"/>
                      <a:pt x="0" y="13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" name="Freeform 676">
                <a:extLst>
                  <a:ext uri="{FF2B5EF4-FFF2-40B4-BE49-F238E27FC236}">
                    <a16:creationId xmlns:a16="http://schemas.microsoft.com/office/drawing/2014/main" id="{35F7E0F3-6FAB-4EC6-A833-1CCA6047D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2" y="2533"/>
                <a:ext cx="5" cy="6"/>
              </a:xfrm>
              <a:custGeom>
                <a:avLst/>
                <a:gdLst>
                  <a:gd name="T0" fmla="*/ 21 w 21"/>
                  <a:gd name="T1" fmla="*/ 18 h 27"/>
                  <a:gd name="T2" fmla="*/ 12 w 21"/>
                  <a:gd name="T3" fmla="*/ 1 h 27"/>
                  <a:gd name="T4" fmla="*/ 4 w 21"/>
                  <a:gd name="T5" fmla="*/ 10 h 27"/>
                  <a:gd name="T6" fmla="*/ 21 w 21"/>
                  <a:gd name="T7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7">
                    <a:moveTo>
                      <a:pt x="21" y="18"/>
                    </a:moveTo>
                    <a:cubicBezTo>
                      <a:pt x="21" y="18"/>
                      <a:pt x="15" y="0"/>
                      <a:pt x="12" y="1"/>
                    </a:cubicBezTo>
                    <a:cubicBezTo>
                      <a:pt x="8" y="2"/>
                      <a:pt x="0" y="2"/>
                      <a:pt x="4" y="10"/>
                    </a:cubicBezTo>
                    <a:cubicBezTo>
                      <a:pt x="7" y="17"/>
                      <a:pt x="20" y="27"/>
                      <a:pt x="2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" name="Freeform 677">
                <a:extLst>
                  <a:ext uri="{FF2B5EF4-FFF2-40B4-BE49-F238E27FC236}">
                    <a16:creationId xmlns:a16="http://schemas.microsoft.com/office/drawing/2014/main" id="{E3039EB6-E170-48A4-AF0D-5402DF40F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533"/>
                <a:ext cx="8" cy="6"/>
              </a:xfrm>
              <a:custGeom>
                <a:avLst/>
                <a:gdLst>
                  <a:gd name="T0" fmla="*/ 0 w 33"/>
                  <a:gd name="T1" fmla="*/ 7 h 26"/>
                  <a:gd name="T2" fmla="*/ 9 w 33"/>
                  <a:gd name="T3" fmla="*/ 26 h 26"/>
                  <a:gd name="T4" fmla="*/ 24 w 33"/>
                  <a:gd name="T5" fmla="*/ 15 h 26"/>
                  <a:gd name="T6" fmla="*/ 24 w 33"/>
                  <a:gd name="T7" fmla="*/ 4 h 26"/>
                  <a:gd name="T8" fmla="*/ 0 w 33"/>
                  <a:gd name="T9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6">
                    <a:moveTo>
                      <a:pt x="0" y="7"/>
                    </a:moveTo>
                    <a:cubicBezTo>
                      <a:pt x="0" y="15"/>
                      <a:pt x="5" y="26"/>
                      <a:pt x="9" y="26"/>
                    </a:cubicBezTo>
                    <a:cubicBezTo>
                      <a:pt x="13" y="26"/>
                      <a:pt x="15" y="21"/>
                      <a:pt x="24" y="15"/>
                    </a:cubicBezTo>
                    <a:cubicBezTo>
                      <a:pt x="27" y="14"/>
                      <a:pt x="33" y="4"/>
                      <a:pt x="24" y="4"/>
                    </a:cubicBezTo>
                    <a:cubicBezTo>
                      <a:pt x="16" y="3"/>
                      <a:pt x="0" y="0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" name="Freeform 678">
                <a:extLst>
                  <a:ext uri="{FF2B5EF4-FFF2-40B4-BE49-F238E27FC236}">
                    <a16:creationId xmlns:a16="http://schemas.microsoft.com/office/drawing/2014/main" id="{9249EC42-F4A4-4E10-A958-F365AA286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" y="2517"/>
                <a:ext cx="15" cy="12"/>
              </a:xfrm>
              <a:custGeom>
                <a:avLst/>
                <a:gdLst>
                  <a:gd name="T0" fmla="*/ 8 w 67"/>
                  <a:gd name="T1" fmla="*/ 50 h 52"/>
                  <a:gd name="T2" fmla="*/ 41 w 67"/>
                  <a:gd name="T3" fmla="*/ 44 h 52"/>
                  <a:gd name="T4" fmla="*/ 61 w 67"/>
                  <a:gd name="T5" fmla="*/ 16 h 52"/>
                  <a:gd name="T6" fmla="*/ 41 w 67"/>
                  <a:gd name="T7" fmla="*/ 1 h 52"/>
                  <a:gd name="T8" fmla="*/ 3 w 67"/>
                  <a:gd name="T9" fmla="*/ 28 h 52"/>
                  <a:gd name="T10" fmla="*/ 8 w 67"/>
                  <a:gd name="T1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52">
                    <a:moveTo>
                      <a:pt x="8" y="50"/>
                    </a:moveTo>
                    <a:cubicBezTo>
                      <a:pt x="13" y="52"/>
                      <a:pt x="27" y="49"/>
                      <a:pt x="41" y="44"/>
                    </a:cubicBezTo>
                    <a:cubicBezTo>
                      <a:pt x="41" y="44"/>
                      <a:pt x="67" y="27"/>
                      <a:pt x="61" y="16"/>
                    </a:cubicBezTo>
                    <a:cubicBezTo>
                      <a:pt x="54" y="4"/>
                      <a:pt x="49" y="0"/>
                      <a:pt x="41" y="1"/>
                    </a:cubicBezTo>
                    <a:cubicBezTo>
                      <a:pt x="32" y="1"/>
                      <a:pt x="6" y="22"/>
                      <a:pt x="3" y="28"/>
                    </a:cubicBezTo>
                    <a:cubicBezTo>
                      <a:pt x="0" y="35"/>
                      <a:pt x="3" y="48"/>
                      <a:pt x="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" name="Freeform 679">
                <a:extLst>
                  <a:ext uri="{FF2B5EF4-FFF2-40B4-BE49-F238E27FC236}">
                    <a16:creationId xmlns:a16="http://schemas.microsoft.com/office/drawing/2014/main" id="{7FE98066-76C7-4EF1-857D-35531380A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9" y="2512"/>
                <a:ext cx="4" cy="14"/>
              </a:xfrm>
              <a:custGeom>
                <a:avLst/>
                <a:gdLst>
                  <a:gd name="T0" fmla="*/ 18 w 21"/>
                  <a:gd name="T1" fmla="*/ 55 h 61"/>
                  <a:gd name="T2" fmla="*/ 18 w 21"/>
                  <a:gd name="T3" fmla="*/ 36 h 61"/>
                  <a:gd name="T4" fmla="*/ 9 w 21"/>
                  <a:gd name="T5" fmla="*/ 24 h 61"/>
                  <a:gd name="T6" fmla="*/ 12 w 21"/>
                  <a:gd name="T7" fmla="*/ 3 h 61"/>
                  <a:gd name="T8" fmla="*/ 2 w 21"/>
                  <a:gd name="T9" fmla="*/ 11 h 61"/>
                  <a:gd name="T10" fmla="*/ 4 w 21"/>
                  <a:gd name="T11" fmla="*/ 34 h 61"/>
                  <a:gd name="T12" fmla="*/ 10 w 21"/>
                  <a:gd name="T13" fmla="*/ 49 h 61"/>
                  <a:gd name="T14" fmla="*/ 18 w 21"/>
                  <a:gd name="T15" fmla="*/ 5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61">
                    <a:moveTo>
                      <a:pt x="18" y="55"/>
                    </a:moveTo>
                    <a:cubicBezTo>
                      <a:pt x="18" y="55"/>
                      <a:pt x="21" y="41"/>
                      <a:pt x="18" y="36"/>
                    </a:cubicBezTo>
                    <a:cubicBezTo>
                      <a:pt x="16" y="31"/>
                      <a:pt x="7" y="29"/>
                      <a:pt x="9" y="24"/>
                    </a:cubicBezTo>
                    <a:cubicBezTo>
                      <a:pt x="11" y="18"/>
                      <a:pt x="15" y="5"/>
                      <a:pt x="12" y="3"/>
                    </a:cubicBezTo>
                    <a:cubicBezTo>
                      <a:pt x="9" y="0"/>
                      <a:pt x="3" y="7"/>
                      <a:pt x="2" y="11"/>
                    </a:cubicBezTo>
                    <a:cubicBezTo>
                      <a:pt x="1" y="16"/>
                      <a:pt x="0" y="30"/>
                      <a:pt x="4" y="34"/>
                    </a:cubicBezTo>
                    <a:cubicBezTo>
                      <a:pt x="9" y="38"/>
                      <a:pt x="10" y="44"/>
                      <a:pt x="10" y="49"/>
                    </a:cubicBezTo>
                    <a:cubicBezTo>
                      <a:pt x="10" y="53"/>
                      <a:pt x="13" y="61"/>
                      <a:pt x="1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" name="Freeform 680">
                <a:extLst>
                  <a:ext uri="{FF2B5EF4-FFF2-40B4-BE49-F238E27FC236}">
                    <a16:creationId xmlns:a16="http://schemas.microsoft.com/office/drawing/2014/main" id="{E8845A4F-7FA1-451D-83CB-0CDF27152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" y="2507"/>
                <a:ext cx="3" cy="3"/>
              </a:xfrm>
              <a:custGeom>
                <a:avLst/>
                <a:gdLst>
                  <a:gd name="T0" fmla="*/ 4 w 13"/>
                  <a:gd name="T1" fmla="*/ 11 h 13"/>
                  <a:gd name="T2" fmla="*/ 13 w 13"/>
                  <a:gd name="T3" fmla="*/ 8 h 13"/>
                  <a:gd name="T4" fmla="*/ 4 w 13"/>
                  <a:gd name="T5" fmla="*/ 0 h 13"/>
                  <a:gd name="T6" fmla="*/ 4 w 13"/>
                  <a:gd name="T7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3">
                    <a:moveTo>
                      <a:pt x="4" y="11"/>
                    </a:moveTo>
                    <a:cubicBezTo>
                      <a:pt x="8" y="13"/>
                      <a:pt x="11" y="12"/>
                      <a:pt x="13" y="8"/>
                    </a:cubicBezTo>
                    <a:lnTo>
                      <a:pt x="4" y="0"/>
                    </a:lnTo>
                    <a:cubicBezTo>
                      <a:pt x="2" y="2"/>
                      <a:pt x="0" y="9"/>
                      <a:pt x="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" name="Freeform 681">
                <a:extLst>
                  <a:ext uri="{FF2B5EF4-FFF2-40B4-BE49-F238E27FC236}">
                    <a16:creationId xmlns:a16="http://schemas.microsoft.com/office/drawing/2014/main" id="{D3AC9309-0260-40D5-9A83-910E86A35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" y="2502"/>
                <a:ext cx="3" cy="3"/>
              </a:xfrm>
              <a:custGeom>
                <a:avLst/>
                <a:gdLst>
                  <a:gd name="T0" fmla="*/ 4 w 15"/>
                  <a:gd name="T1" fmla="*/ 15 h 16"/>
                  <a:gd name="T2" fmla="*/ 15 w 15"/>
                  <a:gd name="T3" fmla="*/ 10 h 16"/>
                  <a:gd name="T4" fmla="*/ 4 w 15"/>
                  <a:gd name="T5" fmla="*/ 3 h 16"/>
                  <a:gd name="T6" fmla="*/ 4 w 15"/>
                  <a:gd name="T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4" y="15"/>
                    </a:moveTo>
                    <a:cubicBezTo>
                      <a:pt x="9" y="16"/>
                      <a:pt x="15" y="10"/>
                      <a:pt x="15" y="10"/>
                    </a:cubicBezTo>
                    <a:cubicBezTo>
                      <a:pt x="15" y="10"/>
                      <a:pt x="6" y="0"/>
                      <a:pt x="4" y="3"/>
                    </a:cubicBezTo>
                    <a:cubicBezTo>
                      <a:pt x="3" y="7"/>
                      <a:pt x="0" y="14"/>
                      <a:pt x="4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682">
                <a:extLst>
                  <a:ext uri="{FF2B5EF4-FFF2-40B4-BE49-F238E27FC236}">
                    <a16:creationId xmlns:a16="http://schemas.microsoft.com/office/drawing/2014/main" id="{B15E90B1-169F-40DF-A204-6016A4505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" y="2519"/>
                <a:ext cx="3" cy="7"/>
              </a:xfrm>
              <a:custGeom>
                <a:avLst/>
                <a:gdLst>
                  <a:gd name="T0" fmla="*/ 13 w 13"/>
                  <a:gd name="T1" fmla="*/ 16 h 27"/>
                  <a:gd name="T2" fmla="*/ 5 w 13"/>
                  <a:gd name="T3" fmla="*/ 0 h 27"/>
                  <a:gd name="T4" fmla="*/ 1 w 13"/>
                  <a:gd name="T5" fmla="*/ 8 h 27"/>
                  <a:gd name="T6" fmla="*/ 13 w 13"/>
                  <a:gd name="T7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7">
                    <a:moveTo>
                      <a:pt x="13" y="16"/>
                    </a:moveTo>
                    <a:cubicBezTo>
                      <a:pt x="13" y="15"/>
                      <a:pt x="9" y="0"/>
                      <a:pt x="5" y="0"/>
                    </a:cubicBezTo>
                    <a:cubicBezTo>
                      <a:pt x="2" y="0"/>
                      <a:pt x="0" y="3"/>
                      <a:pt x="1" y="8"/>
                    </a:cubicBezTo>
                    <a:cubicBezTo>
                      <a:pt x="3" y="13"/>
                      <a:pt x="13" y="27"/>
                      <a:pt x="1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" name="Freeform 683">
                <a:extLst>
                  <a:ext uri="{FF2B5EF4-FFF2-40B4-BE49-F238E27FC236}">
                    <a16:creationId xmlns:a16="http://schemas.microsoft.com/office/drawing/2014/main" id="{718C7AEC-7244-4D08-A461-C1420D8EC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" y="2495"/>
                <a:ext cx="20" cy="25"/>
              </a:xfrm>
              <a:custGeom>
                <a:avLst/>
                <a:gdLst>
                  <a:gd name="T0" fmla="*/ 54 w 90"/>
                  <a:gd name="T1" fmla="*/ 108 h 112"/>
                  <a:gd name="T2" fmla="*/ 62 w 90"/>
                  <a:gd name="T3" fmla="*/ 93 h 112"/>
                  <a:gd name="T4" fmla="*/ 79 w 90"/>
                  <a:gd name="T5" fmla="*/ 97 h 112"/>
                  <a:gd name="T6" fmla="*/ 79 w 90"/>
                  <a:gd name="T7" fmla="*/ 77 h 112"/>
                  <a:gd name="T8" fmla="*/ 54 w 90"/>
                  <a:gd name="T9" fmla="*/ 45 h 112"/>
                  <a:gd name="T10" fmla="*/ 48 w 90"/>
                  <a:gd name="T11" fmla="*/ 12 h 112"/>
                  <a:gd name="T12" fmla="*/ 35 w 90"/>
                  <a:gd name="T13" fmla="*/ 7 h 112"/>
                  <a:gd name="T14" fmla="*/ 15 w 90"/>
                  <a:gd name="T15" fmla="*/ 7 h 112"/>
                  <a:gd name="T16" fmla="*/ 1 w 90"/>
                  <a:gd name="T17" fmla="*/ 3 h 112"/>
                  <a:gd name="T18" fmla="*/ 10 w 90"/>
                  <a:gd name="T19" fmla="*/ 24 h 112"/>
                  <a:gd name="T20" fmla="*/ 17 w 90"/>
                  <a:gd name="T21" fmla="*/ 49 h 112"/>
                  <a:gd name="T22" fmla="*/ 34 w 90"/>
                  <a:gd name="T23" fmla="*/ 42 h 112"/>
                  <a:gd name="T24" fmla="*/ 35 w 90"/>
                  <a:gd name="T25" fmla="*/ 67 h 112"/>
                  <a:gd name="T26" fmla="*/ 42 w 90"/>
                  <a:gd name="T27" fmla="*/ 85 h 112"/>
                  <a:gd name="T28" fmla="*/ 54 w 90"/>
                  <a:gd name="T29" fmla="*/ 10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12">
                    <a:moveTo>
                      <a:pt x="54" y="108"/>
                    </a:moveTo>
                    <a:cubicBezTo>
                      <a:pt x="62" y="105"/>
                      <a:pt x="57" y="88"/>
                      <a:pt x="62" y="93"/>
                    </a:cubicBezTo>
                    <a:cubicBezTo>
                      <a:pt x="66" y="99"/>
                      <a:pt x="71" y="103"/>
                      <a:pt x="79" y="97"/>
                    </a:cubicBezTo>
                    <a:cubicBezTo>
                      <a:pt x="79" y="97"/>
                      <a:pt x="90" y="88"/>
                      <a:pt x="79" y="77"/>
                    </a:cubicBezTo>
                    <a:cubicBezTo>
                      <a:pt x="68" y="66"/>
                      <a:pt x="53" y="57"/>
                      <a:pt x="54" y="45"/>
                    </a:cubicBezTo>
                    <a:cubicBezTo>
                      <a:pt x="55" y="32"/>
                      <a:pt x="54" y="15"/>
                      <a:pt x="48" y="12"/>
                    </a:cubicBezTo>
                    <a:cubicBezTo>
                      <a:pt x="42" y="10"/>
                      <a:pt x="41" y="7"/>
                      <a:pt x="35" y="7"/>
                    </a:cubicBezTo>
                    <a:cubicBezTo>
                      <a:pt x="29" y="7"/>
                      <a:pt x="18" y="10"/>
                      <a:pt x="15" y="7"/>
                    </a:cubicBezTo>
                    <a:cubicBezTo>
                      <a:pt x="11" y="3"/>
                      <a:pt x="0" y="0"/>
                      <a:pt x="1" y="3"/>
                    </a:cubicBezTo>
                    <a:cubicBezTo>
                      <a:pt x="2" y="7"/>
                      <a:pt x="11" y="19"/>
                      <a:pt x="10" y="24"/>
                    </a:cubicBezTo>
                    <a:cubicBezTo>
                      <a:pt x="8" y="30"/>
                      <a:pt x="11" y="53"/>
                      <a:pt x="17" y="49"/>
                    </a:cubicBezTo>
                    <a:cubicBezTo>
                      <a:pt x="22" y="45"/>
                      <a:pt x="33" y="38"/>
                      <a:pt x="34" y="42"/>
                    </a:cubicBezTo>
                    <a:cubicBezTo>
                      <a:pt x="35" y="46"/>
                      <a:pt x="30" y="61"/>
                      <a:pt x="35" y="67"/>
                    </a:cubicBezTo>
                    <a:cubicBezTo>
                      <a:pt x="40" y="74"/>
                      <a:pt x="42" y="77"/>
                      <a:pt x="42" y="85"/>
                    </a:cubicBezTo>
                    <a:cubicBezTo>
                      <a:pt x="43" y="93"/>
                      <a:pt x="46" y="112"/>
                      <a:pt x="54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684">
                <a:extLst>
                  <a:ext uri="{FF2B5EF4-FFF2-40B4-BE49-F238E27FC236}">
                    <a16:creationId xmlns:a16="http://schemas.microsoft.com/office/drawing/2014/main" id="{71DECFE4-422E-4F84-AA80-397DCA8CC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" y="2500"/>
                <a:ext cx="12" cy="31"/>
              </a:xfrm>
              <a:custGeom>
                <a:avLst/>
                <a:gdLst>
                  <a:gd name="T0" fmla="*/ 49 w 52"/>
                  <a:gd name="T1" fmla="*/ 49 h 139"/>
                  <a:gd name="T2" fmla="*/ 45 w 52"/>
                  <a:gd name="T3" fmla="*/ 28 h 139"/>
                  <a:gd name="T4" fmla="*/ 45 w 52"/>
                  <a:gd name="T5" fmla="*/ 0 h 139"/>
                  <a:gd name="T6" fmla="*/ 34 w 52"/>
                  <a:gd name="T7" fmla="*/ 30 h 139"/>
                  <a:gd name="T8" fmla="*/ 24 w 52"/>
                  <a:gd name="T9" fmla="*/ 54 h 139"/>
                  <a:gd name="T10" fmla="*/ 13 w 52"/>
                  <a:gd name="T11" fmla="*/ 88 h 139"/>
                  <a:gd name="T12" fmla="*/ 1 w 52"/>
                  <a:gd name="T13" fmla="*/ 113 h 139"/>
                  <a:gd name="T14" fmla="*/ 9 w 52"/>
                  <a:gd name="T15" fmla="*/ 134 h 139"/>
                  <a:gd name="T16" fmla="*/ 25 w 52"/>
                  <a:gd name="T17" fmla="*/ 88 h 139"/>
                  <a:gd name="T18" fmla="*/ 40 w 52"/>
                  <a:gd name="T19" fmla="*/ 69 h 139"/>
                  <a:gd name="T20" fmla="*/ 49 w 52"/>
                  <a:gd name="T21" fmla="*/ 4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39">
                    <a:moveTo>
                      <a:pt x="49" y="49"/>
                    </a:moveTo>
                    <a:cubicBezTo>
                      <a:pt x="46" y="39"/>
                      <a:pt x="41" y="32"/>
                      <a:pt x="45" y="28"/>
                    </a:cubicBezTo>
                    <a:cubicBezTo>
                      <a:pt x="49" y="23"/>
                      <a:pt x="50" y="0"/>
                      <a:pt x="45" y="0"/>
                    </a:cubicBezTo>
                    <a:cubicBezTo>
                      <a:pt x="40" y="0"/>
                      <a:pt x="37" y="24"/>
                      <a:pt x="34" y="30"/>
                    </a:cubicBezTo>
                    <a:cubicBezTo>
                      <a:pt x="31" y="37"/>
                      <a:pt x="25" y="46"/>
                      <a:pt x="24" y="54"/>
                    </a:cubicBezTo>
                    <a:cubicBezTo>
                      <a:pt x="22" y="62"/>
                      <a:pt x="17" y="80"/>
                      <a:pt x="13" y="88"/>
                    </a:cubicBezTo>
                    <a:cubicBezTo>
                      <a:pt x="9" y="96"/>
                      <a:pt x="0" y="106"/>
                      <a:pt x="1" y="113"/>
                    </a:cubicBezTo>
                    <a:cubicBezTo>
                      <a:pt x="3" y="119"/>
                      <a:pt x="2" y="139"/>
                      <a:pt x="9" y="134"/>
                    </a:cubicBezTo>
                    <a:cubicBezTo>
                      <a:pt x="16" y="128"/>
                      <a:pt x="20" y="96"/>
                      <a:pt x="25" y="88"/>
                    </a:cubicBezTo>
                    <a:cubicBezTo>
                      <a:pt x="30" y="81"/>
                      <a:pt x="37" y="73"/>
                      <a:pt x="40" y="69"/>
                    </a:cubicBezTo>
                    <a:cubicBezTo>
                      <a:pt x="40" y="69"/>
                      <a:pt x="52" y="58"/>
                      <a:pt x="4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" name="Freeform 685">
                <a:extLst>
                  <a:ext uri="{FF2B5EF4-FFF2-40B4-BE49-F238E27FC236}">
                    <a16:creationId xmlns:a16="http://schemas.microsoft.com/office/drawing/2014/main" id="{1CBA8317-0A13-49AE-8C9B-84D9BD1BC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4" y="2507"/>
                <a:ext cx="3" cy="3"/>
              </a:xfrm>
              <a:custGeom>
                <a:avLst/>
                <a:gdLst>
                  <a:gd name="T0" fmla="*/ 4 w 17"/>
                  <a:gd name="T1" fmla="*/ 9 h 12"/>
                  <a:gd name="T2" fmla="*/ 16 w 17"/>
                  <a:gd name="T3" fmla="*/ 7 h 12"/>
                  <a:gd name="T4" fmla="*/ 10 w 17"/>
                  <a:gd name="T5" fmla="*/ 0 h 12"/>
                  <a:gd name="T6" fmla="*/ 4 w 17"/>
                  <a:gd name="T7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2">
                    <a:moveTo>
                      <a:pt x="4" y="9"/>
                    </a:moveTo>
                    <a:cubicBezTo>
                      <a:pt x="7" y="12"/>
                      <a:pt x="17" y="9"/>
                      <a:pt x="16" y="7"/>
                    </a:cubicBezTo>
                    <a:lnTo>
                      <a:pt x="10" y="0"/>
                    </a:lnTo>
                    <a:cubicBezTo>
                      <a:pt x="7" y="0"/>
                      <a:pt x="0" y="6"/>
                      <a:pt x="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" name="Freeform 686">
                <a:extLst>
                  <a:ext uri="{FF2B5EF4-FFF2-40B4-BE49-F238E27FC236}">
                    <a16:creationId xmlns:a16="http://schemas.microsoft.com/office/drawing/2014/main" id="{786DFB94-E7B4-4A01-A145-115A63902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5" y="2490"/>
                <a:ext cx="7" cy="4"/>
              </a:xfrm>
              <a:custGeom>
                <a:avLst/>
                <a:gdLst>
                  <a:gd name="T0" fmla="*/ 22 w 34"/>
                  <a:gd name="T1" fmla="*/ 17 h 19"/>
                  <a:gd name="T2" fmla="*/ 26 w 34"/>
                  <a:gd name="T3" fmla="*/ 2 h 19"/>
                  <a:gd name="T4" fmla="*/ 5 w 34"/>
                  <a:gd name="T5" fmla="*/ 5 h 19"/>
                  <a:gd name="T6" fmla="*/ 4 w 34"/>
                  <a:gd name="T7" fmla="*/ 17 h 19"/>
                  <a:gd name="T8" fmla="*/ 22 w 34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9">
                    <a:moveTo>
                      <a:pt x="22" y="17"/>
                    </a:moveTo>
                    <a:cubicBezTo>
                      <a:pt x="25" y="16"/>
                      <a:pt x="34" y="4"/>
                      <a:pt x="26" y="2"/>
                    </a:cubicBezTo>
                    <a:cubicBezTo>
                      <a:pt x="19" y="1"/>
                      <a:pt x="7" y="0"/>
                      <a:pt x="5" y="5"/>
                    </a:cubicBezTo>
                    <a:cubicBezTo>
                      <a:pt x="3" y="9"/>
                      <a:pt x="0" y="17"/>
                      <a:pt x="4" y="17"/>
                    </a:cubicBezTo>
                    <a:cubicBezTo>
                      <a:pt x="9" y="17"/>
                      <a:pt x="17" y="19"/>
                      <a:pt x="22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" name="Freeform 687">
                <a:extLst>
                  <a:ext uri="{FF2B5EF4-FFF2-40B4-BE49-F238E27FC236}">
                    <a16:creationId xmlns:a16="http://schemas.microsoft.com/office/drawing/2014/main" id="{54D8CDEE-BEA5-44D6-9E06-5241789B5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502"/>
                <a:ext cx="21" cy="36"/>
              </a:xfrm>
              <a:custGeom>
                <a:avLst/>
                <a:gdLst>
                  <a:gd name="T0" fmla="*/ 57 w 93"/>
                  <a:gd name="T1" fmla="*/ 156 h 158"/>
                  <a:gd name="T2" fmla="*/ 79 w 93"/>
                  <a:gd name="T3" fmla="*/ 135 h 158"/>
                  <a:gd name="T4" fmla="*/ 66 w 93"/>
                  <a:gd name="T5" fmla="*/ 97 h 158"/>
                  <a:gd name="T6" fmla="*/ 72 w 93"/>
                  <a:gd name="T7" fmla="*/ 58 h 158"/>
                  <a:gd name="T8" fmla="*/ 77 w 93"/>
                  <a:gd name="T9" fmla="*/ 38 h 158"/>
                  <a:gd name="T10" fmla="*/ 87 w 93"/>
                  <a:gd name="T11" fmla="*/ 14 h 158"/>
                  <a:gd name="T12" fmla="*/ 54 w 93"/>
                  <a:gd name="T13" fmla="*/ 6 h 158"/>
                  <a:gd name="T14" fmla="*/ 47 w 93"/>
                  <a:gd name="T15" fmla="*/ 27 h 158"/>
                  <a:gd name="T16" fmla="*/ 39 w 93"/>
                  <a:gd name="T17" fmla="*/ 44 h 158"/>
                  <a:gd name="T18" fmla="*/ 33 w 93"/>
                  <a:gd name="T19" fmla="*/ 79 h 158"/>
                  <a:gd name="T20" fmla="*/ 4 w 93"/>
                  <a:gd name="T21" fmla="*/ 87 h 158"/>
                  <a:gd name="T22" fmla="*/ 4 w 93"/>
                  <a:gd name="T23" fmla="*/ 116 h 158"/>
                  <a:gd name="T24" fmla="*/ 25 w 93"/>
                  <a:gd name="T25" fmla="*/ 127 h 158"/>
                  <a:gd name="T26" fmla="*/ 50 w 93"/>
                  <a:gd name="T27" fmla="*/ 139 h 158"/>
                  <a:gd name="T28" fmla="*/ 57 w 93"/>
                  <a:gd name="T29" fmla="*/ 15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158">
                    <a:moveTo>
                      <a:pt x="57" y="156"/>
                    </a:moveTo>
                    <a:cubicBezTo>
                      <a:pt x="65" y="158"/>
                      <a:pt x="85" y="152"/>
                      <a:pt x="79" y="135"/>
                    </a:cubicBezTo>
                    <a:cubicBezTo>
                      <a:pt x="79" y="135"/>
                      <a:pt x="63" y="115"/>
                      <a:pt x="66" y="97"/>
                    </a:cubicBezTo>
                    <a:cubicBezTo>
                      <a:pt x="69" y="80"/>
                      <a:pt x="73" y="66"/>
                      <a:pt x="72" y="58"/>
                    </a:cubicBezTo>
                    <a:cubicBezTo>
                      <a:pt x="72" y="51"/>
                      <a:pt x="72" y="39"/>
                      <a:pt x="77" y="38"/>
                    </a:cubicBezTo>
                    <a:cubicBezTo>
                      <a:pt x="81" y="36"/>
                      <a:pt x="93" y="23"/>
                      <a:pt x="87" y="14"/>
                    </a:cubicBezTo>
                    <a:cubicBezTo>
                      <a:pt x="82" y="6"/>
                      <a:pt x="63" y="0"/>
                      <a:pt x="54" y="6"/>
                    </a:cubicBezTo>
                    <a:cubicBezTo>
                      <a:pt x="45" y="11"/>
                      <a:pt x="51" y="20"/>
                      <a:pt x="47" y="27"/>
                    </a:cubicBezTo>
                    <a:cubicBezTo>
                      <a:pt x="43" y="34"/>
                      <a:pt x="37" y="38"/>
                      <a:pt x="39" y="44"/>
                    </a:cubicBezTo>
                    <a:cubicBezTo>
                      <a:pt x="40" y="50"/>
                      <a:pt x="45" y="75"/>
                      <a:pt x="33" y="79"/>
                    </a:cubicBezTo>
                    <a:cubicBezTo>
                      <a:pt x="20" y="83"/>
                      <a:pt x="6" y="79"/>
                      <a:pt x="4" y="87"/>
                    </a:cubicBezTo>
                    <a:cubicBezTo>
                      <a:pt x="3" y="96"/>
                      <a:pt x="0" y="105"/>
                      <a:pt x="4" y="116"/>
                    </a:cubicBezTo>
                    <a:cubicBezTo>
                      <a:pt x="9" y="126"/>
                      <a:pt x="20" y="122"/>
                      <a:pt x="25" y="127"/>
                    </a:cubicBezTo>
                    <a:cubicBezTo>
                      <a:pt x="29" y="133"/>
                      <a:pt x="49" y="131"/>
                      <a:pt x="50" y="139"/>
                    </a:cubicBezTo>
                    <a:cubicBezTo>
                      <a:pt x="51" y="147"/>
                      <a:pt x="48" y="154"/>
                      <a:pt x="5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" name="Freeform 688">
                <a:extLst>
                  <a:ext uri="{FF2B5EF4-FFF2-40B4-BE49-F238E27FC236}">
                    <a16:creationId xmlns:a16="http://schemas.microsoft.com/office/drawing/2014/main" id="{578CA29B-548E-4515-B071-86BCFFF4A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2" y="2508"/>
                <a:ext cx="7" cy="7"/>
              </a:xfrm>
              <a:custGeom>
                <a:avLst/>
                <a:gdLst>
                  <a:gd name="T0" fmla="*/ 6 w 28"/>
                  <a:gd name="T1" fmla="*/ 25 h 31"/>
                  <a:gd name="T2" fmla="*/ 18 w 28"/>
                  <a:gd name="T3" fmla="*/ 25 h 31"/>
                  <a:gd name="T4" fmla="*/ 23 w 28"/>
                  <a:gd name="T5" fmla="*/ 2 h 31"/>
                  <a:gd name="T6" fmla="*/ 6 w 28"/>
                  <a:gd name="T7" fmla="*/ 8 h 31"/>
                  <a:gd name="T8" fmla="*/ 6 w 28"/>
                  <a:gd name="T9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1">
                    <a:moveTo>
                      <a:pt x="6" y="25"/>
                    </a:moveTo>
                    <a:cubicBezTo>
                      <a:pt x="12" y="29"/>
                      <a:pt x="16" y="31"/>
                      <a:pt x="18" y="25"/>
                    </a:cubicBezTo>
                    <a:cubicBezTo>
                      <a:pt x="18" y="25"/>
                      <a:pt x="28" y="3"/>
                      <a:pt x="23" y="2"/>
                    </a:cubicBezTo>
                    <a:cubicBezTo>
                      <a:pt x="17" y="0"/>
                      <a:pt x="8" y="1"/>
                      <a:pt x="6" y="8"/>
                    </a:cubicBezTo>
                    <a:cubicBezTo>
                      <a:pt x="4" y="15"/>
                      <a:pt x="0" y="20"/>
                      <a:pt x="6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" name="Freeform 689">
                <a:extLst>
                  <a:ext uri="{FF2B5EF4-FFF2-40B4-BE49-F238E27FC236}">
                    <a16:creationId xmlns:a16="http://schemas.microsoft.com/office/drawing/2014/main" id="{13B60F29-D331-49C7-897D-4F993E092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4" y="2471"/>
                <a:ext cx="28" cy="30"/>
              </a:xfrm>
              <a:custGeom>
                <a:avLst/>
                <a:gdLst>
                  <a:gd name="T0" fmla="*/ 2 w 122"/>
                  <a:gd name="T1" fmla="*/ 8 h 135"/>
                  <a:gd name="T2" fmla="*/ 15 w 122"/>
                  <a:gd name="T3" fmla="*/ 40 h 135"/>
                  <a:gd name="T4" fmla="*/ 63 w 122"/>
                  <a:gd name="T5" fmla="*/ 86 h 135"/>
                  <a:gd name="T6" fmla="*/ 50 w 122"/>
                  <a:gd name="T7" fmla="*/ 103 h 135"/>
                  <a:gd name="T8" fmla="*/ 76 w 122"/>
                  <a:gd name="T9" fmla="*/ 117 h 135"/>
                  <a:gd name="T10" fmla="*/ 81 w 122"/>
                  <a:gd name="T11" fmla="*/ 132 h 135"/>
                  <a:gd name="T12" fmla="*/ 117 w 122"/>
                  <a:gd name="T13" fmla="*/ 127 h 135"/>
                  <a:gd name="T14" fmla="*/ 98 w 122"/>
                  <a:gd name="T15" fmla="*/ 95 h 135"/>
                  <a:gd name="T16" fmla="*/ 98 w 122"/>
                  <a:gd name="T17" fmla="*/ 47 h 135"/>
                  <a:gd name="T18" fmla="*/ 73 w 122"/>
                  <a:gd name="T19" fmla="*/ 8 h 135"/>
                  <a:gd name="T20" fmla="*/ 56 w 122"/>
                  <a:gd name="T21" fmla="*/ 8 h 135"/>
                  <a:gd name="T22" fmla="*/ 39 w 122"/>
                  <a:gd name="T23" fmla="*/ 3 h 135"/>
                  <a:gd name="T24" fmla="*/ 22 w 122"/>
                  <a:gd name="T25" fmla="*/ 8 h 135"/>
                  <a:gd name="T26" fmla="*/ 2 w 122"/>
                  <a:gd name="T2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2" h="135">
                    <a:moveTo>
                      <a:pt x="2" y="8"/>
                    </a:moveTo>
                    <a:cubicBezTo>
                      <a:pt x="0" y="12"/>
                      <a:pt x="6" y="30"/>
                      <a:pt x="15" y="40"/>
                    </a:cubicBezTo>
                    <a:cubicBezTo>
                      <a:pt x="23" y="50"/>
                      <a:pt x="69" y="80"/>
                      <a:pt x="63" y="86"/>
                    </a:cubicBezTo>
                    <a:cubicBezTo>
                      <a:pt x="57" y="92"/>
                      <a:pt x="42" y="99"/>
                      <a:pt x="50" y="103"/>
                    </a:cubicBezTo>
                    <a:cubicBezTo>
                      <a:pt x="59" y="107"/>
                      <a:pt x="74" y="112"/>
                      <a:pt x="76" y="117"/>
                    </a:cubicBezTo>
                    <a:cubicBezTo>
                      <a:pt x="77" y="122"/>
                      <a:pt x="69" y="130"/>
                      <a:pt x="81" y="132"/>
                    </a:cubicBezTo>
                    <a:cubicBezTo>
                      <a:pt x="92" y="133"/>
                      <a:pt x="122" y="135"/>
                      <a:pt x="117" y="127"/>
                    </a:cubicBezTo>
                    <a:cubicBezTo>
                      <a:pt x="117" y="127"/>
                      <a:pt x="99" y="103"/>
                      <a:pt x="98" y="95"/>
                    </a:cubicBezTo>
                    <a:cubicBezTo>
                      <a:pt x="98" y="86"/>
                      <a:pt x="106" y="54"/>
                      <a:pt x="98" y="47"/>
                    </a:cubicBezTo>
                    <a:cubicBezTo>
                      <a:pt x="90" y="40"/>
                      <a:pt x="81" y="11"/>
                      <a:pt x="73" y="8"/>
                    </a:cubicBezTo>
                    <a:cubicBezTo>
                      <a:pt x="65" y="6"/>
                      <a:pt x="59" y="13"/>
                      <a:pt x="56" y="8"/>
                    </a:cubicBezTo>
                    <a:cubicBezTo>
                      <a:pt x="52" y="4"/>
                      <a:pt x="41" y="0"/>
                      <a:pt x="39" y="3"/>
                    </a:cubicBezTo>
                    <a:cubicBezTo>
                      <a:pt x="36" y="6"/>
                      <a:pt x="32" y="9"/>
                      <a:pt x="22" y="8"/>
                    </a:cubicBezTo>
                    <a:cubicBezTo>
                      <a:pt x="13" y="8"/>
                      <a:pt x="4" y="4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" name="Freeform 690">
                <a:extLst>
                  <a:ext uri="{FF2B5EF4-FFF2-40B4-BE49-F238E27FC236}">
                    <a16:creationId xmlns:a16="http://schemas.microsoft.com/office/drawing/2014/main" id="{C8BC4445-A9A2-43DD-8CB2-A37947824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6" y="2356"/>
                <a:ext cx="87" cy="119"/>
              </a:xfrm>
              <a:custGeom>
                <a:avLst/>
                <a:gdLst>
                  <a:gd name="T0" fmla="*/ 23 w 385"/>
                  <a:gd name="T1" fmla="*/ 238 h 523"/>
                  <a:gd name="T2" fmla="*/ 35 w 385"/>
                  <a:gd name="T3" fmla="*/ 296 h 523"/>
                  <a:gd name="T4" fmla="*/ 49 w 385"/>
                  <a:gd name="T5" fmla="*/ 322 h 523"/>
                  <a:gd name="T6" fmla="*/ 86 w 385"/>
                  <a:gd name="T7" fmla="*/ 344 h 523"/>
                  <a:gd name="T8" fmla="*/ 103 w 385"/>
                  <a:gd name="T9" fmla="*/ 338 h 523"/>
                  <a:gd name="T10" fmla="*/ 90 w 385"/>
                  <a:gd name="T11" fmla="*/ 415 h 523"/>
                  <a:gd name="T12" fmla="*/ 108 w 385"/>
                  <a:gd name="T13" fmla="*/ 424 h 523"/>
                  <a:gd name="T14" fmla="*/ 155 w 385"/>
                  <a:gd name="T15" fmla="*/ 423 h 523"/>
                  <a:gd name="T16" fmla="*/ 217 w 385"/>
                  <a:gd name="T17" fmla="*/ 414 h 523"/>
                  <a:gd name="T18" fmla="*/ 252 w 385"/>
                  <a:gd name="T19" fmla="*/ 425 h 523"/>
                  <a:gd name="T20" fmla="*/ 270 w 385"/>
                  <a:gd name="T21" fmla="*/ 417 h 523"/>
                  <a:gd name="T22" fmla="*/ 305 w 385"/>
                  <a:gd name="T23" fmla="*/ 444 h 523"/>
                  <a:gd name="T24" fmla="*/ 327 w 385"/>
                  <a:gd name="T25" fmla="*/ 481 h 523"/>
                  <a:gd name="T26" fmla="*/ 359 w 385"/>
                  <a:gd name="T27" fmla="*/ 485 h 523"/>
                  <a:gd name="T28" fmla="*/ 363 w 385"/>
                  <a:gd name="T29" fmla="*/ 520 h 523"/>
                  <a:gd name="T30" fmla="*/ 379 w 385"/>
                  <a:gd name="T31" fmla="*/ 489 h 523"/>
                  <a:gd name="T32" fmla="*/ 351 w 385"/>
                  <a:gd name="T33" fmla="*/ 470 h 523"/>
                  <a:gd name="T34" fmla="*/ 327 w 385"/>
                  <a:gd name="T35" fmla="*/ 418 h 523"/>
                  <a:gd name="T36" fmla="*/ 333 w 385"/>
                  <a:gd name="T37" fmla="*/ 401 h 523"/>
                  <a:gd name="T38" fmla="*/ 301 w 385"/>
                  <a:gd name="T39" fmla="*/ 386 h 523"/>
                  <a:gd name="T40" fmla="*/ 281 w 385"/>
                  <a:gd name="T41" fmla="*/ 388 h 523"/>
                  <a:gd name="T42" fmla="*/ 228 w 385"/>
                  <a:gd name="T43" fmla="*/ 362 h 523"/>
                  <a:gd name="T44" fmla="*/ 174 w 385"/>
                  <a:gd name="T45" fmla="*/ 374 h 523"/>
                  <a:gd name="T46" fmla="*/ 144 w 385"/>
                  <a:gd name="T47" fmla="*/ 289 h 523"/>
                  <a:gd name="T48" fmla="*/ 160 w 385"/>
                  <a:gd name="T49" fmla="*/ 230 h 523"/>
                  <a:gd name="T50" fmla="*/ 188 w 385"/>
                  <a:gd name="T51" fmla="*/ 220 h 523"/>
                  <a:gd name="T52" fmla="*/ 205 w 385"/>
                  <a:gd name="T53" fmla="*/ 161 h 523"/>
                  <a:gd name="T54" fmla="*/ 176 w 385"/>
                  <a:gd name="T55" fmla="*/ 59 h 523"/>
                  <a:gd name="T56" fmla="*/ 169 w 385"/>
                  <a:gd name="T57" fmla="*/ 8 h 523"/>
                  <a:gd name="T58" fmla="*/ 127 w 385"/>
                  <a:gd name="T59" fmla="*/ 29 h 523"/>
                  <a:gd name="T60" fmla="*/ 62 w 385"/>
                  <a:gd name="T61" fmla="*/ 13 h 523"/>
                  <a:gd name="T62" fmla="*/ 42 w 385"/>
                  <a:gd name="T63" fmla="*/ 84 h 523"/>
                  <a:gd name="T64" fmla="*/ 30 w 385"/>
                  <a:gd name="T65" fmla="*/ 166 h 523"/>
                  <a:gd name="T66" fmla="*/ 5 w 385"/>
                  <a:gd name="T67" fmla="*/ 192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5" h="523">
                    <a:moveTo>
                      <a:pt x="8" y="229"/>
                    </a:moveTo>
                    <a:cubicBezTo>
                      <a:pt x="16" y="231"/>
                      <a:pt x="27" y="235"/>
                      <a:pt x="23" y="238"/>
                    </a:cubicBezTo>
                    <a:cubicBezTo>
                      <a:pt x="20" y="240"/>
                      <a:pt x="14" y="245"/>
                      <a:pt x="18" y="258"/>
                    </a:cubicBezTo>
                    <a:cubicBezTo>
                      <a:pt x="23" y="272"/>
                      <a:pt x="37" y="286"/>
                      <a:pt x="35" y="296"/>
                    </a:cubicBezTo>
                    <a:cubicBezTo>
                      <a:pt x="32" y="306"/>
                      <a:pt x="29" y="322"/>
                      <a:pt x="35" y="323"/>
                    </a:cubicBezTo>
                    <a:cubicBezTo>
                      <a:pt x="40" y="324"/>
                      <a:pt x="47" y="314"/>
                      <a:pt x="49" y="322"/>
                    </a:cubicBezTo>
                    <a:cubicBezTo>
                      <a:pt x="51" y="330"/>
                      <a:pt x="61" y="362"/>
                      <a:pt x="72" y="358"/>
                    </a:cubicBezTo>
                    <a:cubicBezTo>
                      <a:pt x="82" y="354"/>
                      <a:pt x="90" y="347"/>
                      <a:pt x="86" y="344"/>
                    </a:cubicBezTo>
                    <a:cubicBezTo>
                      <a:pt x="81" y="340"/>
                      <a:pt x="72" y="327"/>
                      <a:pt x="80" y="328"/>
                    </a:cubicBezTo>
                    <a:cubicBezTo>
                      <a:pt x="89" y="328"/>
                      <a:pt x="108" y="327"/>
                      <a:pt x="103" y="338"/>
                    </a:cubicBezTo>
                    <a:cubicBezTo>
                      <a:pt x="98" y="350"/>
                      <a:pt x="85" y="364"/>
                      <a:pt x="85" y="373"/>
                    </a:cubicBezTo>
                    <a:cubicBezTo>
                      <a:pt x="85" y="382"/>
                      <a:pt x="87" y="418"/>
                      <a:pt x="90" y="415"/>
                    </a:cubicBezTo>
                    <a:cubicBezTo>
                      <a:pt x="92" y="412"/>
                      <a:pt x="103" y="390"/>
                      <a:pt x="106" y="398"/>
                    </a:cubicBezTo>
                    <a:cubicBezTo>
                      <a:pt x="108" y="406"/>
                      <a:pt x="102" y="427"/>
                      <a:pt x="108" y="424"/>
                    </a:cubicBezTo>
                    <a:cubicBezTo>
                      <a:pt x="113" y="422"/>
                      <a:pt x="130" y="402"/>
                      <a:pt x="133" y="410"/>
                    </a:cubicBezTo>
                    <a:cubicBezTo>
                      <a:pt x="136" y="419"/>
                      <a:pt x="150" y="432"/>
                      <a:pt x="155" y="423"/>
                    </a:cubicBezTo>
                    <a:cubicBezTo>
                      <a:pt x="160" y="414"/>
                      <a:pt x="156" y="398"/>
                      <a:pt x="168" y="398"/>
                    </a:cubicBezTo>
                    <a:cubicBezTo>
                      <a:pt x="180" y="398"/>
                      <a:pt x="208" y="404"/>
                      <a:pt x="217" y="414"/>
                    </a:cubicBezTo>
                    <a:cubicBezTo>
                      <a:pt x="226" y="424"/>
                      <a:pt x="252" y="468"/>
                      <a:pt x="255" y="460"/>
                    </a:cubicBezTo>
                    <a:cubicBezTo>
                      <a:pt x="258" y="451"/>
                      <a:pt x="259" y="430"/>
                      <a:pt x="252" y="425"/>
                    </a:cubicBezTo>
                    <a:cubicBezTo>
                      <a:pt x="246" y="420"/>
                      <a:pt x="230" y="392"/>
                      <a:pt x="240" y="395"/>
                    </a:cubicBezTo>
                    <a:cubicBezTo>
                      <a:pt x="249" y="398"/>
                      <a:pt x="266" y="407"/>
                      <a:pt x="270" y="417"/>
                    </a:cubicBezTo>
                    <a:cubicBezTo>
                      <a:pt x="275" y="427"/>
                      <a:pt x="279" y="432"/>
                      <a:pt x="287" y="435"/>
                    </a:cubicBezTo>
                    <a:cubicBezTo>
                      <a:pt x="295" y="438"/>
                      <a:pt x="305" y="439"/>
                      <a:pt x="305" y="444"/>
                    </a:cubicBezTo>
                    <a:cubicBezTo>
                      <a:pt x="305" y="450"/>
                      <a:pt x="305" y="470"/>
                      <a:pt x="310" y="470"/>
                    </a:cubicBezTo>
                    <a:cubicBezTo>
                      <a:pt x="315" y="470"/>
                      <a:pt x="325" y="474"/>
                      <a:pt x="327" y="481"/>
                    </a:cubicBezTo>
                    <a:cubicBezTo>
                      <a:pt x="329" y="487"/>
                      <a:pt x="335" y="495"/>
                      <a:pt x="341" y="493"/>
                    </a:cubicBezTo>
                    <a:cubicBezTo>
                      <a:pt x="347" y="491"/>
                      <a:pt x="356" y="478"/>
                      <a:pt x="359" y="485"/>
                    </a:cubicBezTo>
                    <a:cubicBezTo>
                      <a:pt x="361" y="493"/>
                      <a:pt x="349" y="493"/>
                      <a:pt x="351" y="502"/>
                    </a:cubicBezTo>
                    <a:cubicBezTo>
                      <a:pt x="354" y="511"/>
                      <a:pt x="357" y="520"/>
                      <a:pt x="363" y="520"/>
                    </a:cubicBezTo>
                    <a:cubicBezTo>
                      <a:pt x="370" y="520"/>
                      <a:pt x="376" y="523"/>
                      <a:pt x="375" y="513"/>
                    </a:cubicBezTo>
                    <a:cubicBezTo>
                      <a:pt x="375" y="513"/>
                      <a:pt x="374" y="490"/>
                      <a:pt x="379" y="489"/>
                    </a:cubicBezTo>
                    <a:cubicBezTo>
                      <a:pt x="385" y="488"/>
                      <a:pt x="381" y="478"/>
                      <a:pt x="379" y="476"/>
                    </a:cubicBezTo>
                    <a:cubicBezTo>
                      <a:pt x="378" y="475"/>
                      <a:pt x="359" y="474"/>
                      <a:pt x="351" y="470"/>
                    </a:cubicBezTo>
                    <a:cubicBezTo>
                      <a:pt x="343" y="467"/>
                      <a:pt x="340" y="467"/>
                      <a:pt x="337" y="460"/>
                    </a:cubicBezTo>
                    <a:cubicBezTo>
                      <a:pt x="333" y="454"/>
                      <a:pt x="320" y="417"/>
                      <a:pt x="327" y="418"/>
                    </a:cubicBezTo>
                    <a:cubicBezTo>
                      <a:pt x="335" y="420"/>
                      <a:pt x="355" y="422"/>
                      <a:pt x="351" y="416"/>
                    </a:cubicBezTo>
                    <a:cubicBezTo>
                      <a:pt x="348" y="410"/>
                      <a:pt x="343" y="404"/>
                      <a:pt x="333" y="401"/>
                    </a:cubicBezTo>
                    <a:cubicBezTo>
                      <a:pt x="324" y="398"/>
                      <a:pt x="315" y="402"/>
                      <a:pt x="312" y="398"/>
                    </a:cubicBezTo>
                    <a:cubicBezTo>
                      <a:pt x="309" y="393"/>
                      <a:pt x="303" y="380"/>
                      <a:pt x="301" y="386"/>
                    </a:cubicBezTo>
                    <a:cubicBezTo>
                      <a:pt x="299" y="392"/>
                      <a:pt x="300" y="408"/>
                      <a:pt x="293" y="408"/>
                    </a:cubicBezTo>
                    <a:cubicBezTo>
                      <a:pt x="287" y="409"/>
                      <a:pt x="283" y="402"/>
                      <a:pt x="281" y="388"/>
                    </a:cubicBezTo>
                    <a:cubicBezTo>
                      <a:pt x="279" y="373"/>
                      <a:pt x="268" y="359"/>
                      <a:pt x="256" y="356"/>
                    </a:cubicBezTo>
                    <a:cubicBezTo>
                      <a:pt x="243" y="354"/>
                      <a:pt x="234" y="354"/>
                      <a:pt x="228" y="362"/>
                    </a:cubicBezTo>
                    <a:cubicBezTo>
                      <a:pt x="222" y="369"/>
                      <a:pt x="217" y="384"/>
                      <a:pt x="210" y="386"/>
                    </a:cubicBezTo>
                    <a:cubicBezTo>
                      <a:pt x="202" y="388"/>
                      <a:pt x="176" y="386"/>
                      <a:pt x="174" y="374"/>
                    </a:cubicBezTo>
                    <a:cubicBezTo>
                      <a:pt x="172" y="361"/>
                      <a:pt x="170" y="349"/>
                      <a:pt x="166" y="336"/>
                    </a:cubicBezTo>
                    <a:cubicBezTo>
                      <a:pt x="162" y="322"/>
                      <a:pt x="141" y="306"/>
                      <a:pt x="144" y="289"/>
                    </a:cubicBezTo>
                    <a:cubicBezTo>
                      <a:pt x="148" y="272"/>
                      <a:pt x="156" y="269"/>
                      <a:pt x="156" y="258"/>
                    </a:cubicBezTo>
                    <a:cubicBezTo>
                      <a:pt x="156" y="246"/>
                      <a:pt x="152" y="235"/>
                      <a:pt x="160" y="230"/>
                    </a:cubicBezTo>
                    <a:cubicBezTo>
                      <a:pt x="167" y="225"/>
                      <a:pt x="191" y="202"/>
                      <a:pt x="188" y="207"/>
                    </a:cubicBezTo>
                    <a:cubicBezTo>
                      <a:pt x="184" y="211"/>
                      <a:pt x="185" y="220"/>
                      <a:pt x="188" y="220"/>
                    </a:cubicBezTo>
                    <a:cubicBezTo>
                      <a:pt x="190" y="219"/>
                      <a:pt x="200" y="214"/>
                      <a:pt x="199" y="206"/>
                    </a:cubicBezTo>
                    <a:cubicBezTo>
                      <a:pt x="198" y="198"/>
                      <a:pt x="198" y="173"/>
                      <a:pt x="205" y="161"/>
                    </a:cubicBezTo>
                    <a:cubicBezTo>
                      <a:pt x="212" y="149"/>
                      <a:pt x="214" y="121"/>
                      <a:pt x="210" y="116"/>
                    </a:cubicBezTo>
                    <a:cubicBezTo>
                      <a:pt x="205" y="111"/>
                      <a:pt x="169" y="76"/>
                      <a:pt x="176" y="59"/>
                    </a:cubicBezTo>
                    <a:cubicBezTo>
                      <a:pt x="182" y="41"/>
                      <a:pt x="197" y="17"/>
                      <a:pt x="189" y="12"/>
                    </a:cubicBezTo>
                    <a:cubicBezTo>
                      <a:pt x="181" y="7"/>
                      <a:pt x="175" y="0"/>
                      <a:pt x="169" y="8"/>
                    </a:cubicBezTo>
                    <a:cubicBezTo>
                      <a:pt x="163" y="16"/>
                      <a:pt x="151" y="21"/>
                      <a:pt x="144" y="23"/>
                    </a:cubicBezTo>
                    <a:cubicBezTo>
                      <a:pt x="137" y="24"/>
                      <a:pt x="135" y="36"/>
                      <a:pt x="127" y="29"/>
                    </a:cubicBezTo>
                    <a:cubicBezTo>
                      <a:pt x="119" y="21"/>
                      <a:pt x="115" y="1"/>
                      <a:pt x="99" y="4"/>
                    </a:cubicBezTo>
                    <a:cubicBezTo>
                      <a:pt x="83" y="7"/>
                      <a:pt x="65" y="5"/>
                      <a:pt x="62" y="13"/>
                    </a:cubicBezTo>
                    <a:cubicBezTo>
                      <a:pt x="60" y="22"/>
                      <a:pt x="49" y="43"/>
                      <a:pt x="45" y="49"/>
                    </a:cubicBezTo>
                    <a:cubicBezTo>
                      <a:pt x="41" y="55"/>
                      <a:pt x="38" y="65"/>
                      <a:pt x="42" y="84"/>
                    </a:cubicBezTo>
                    <a:cubicBezTo>
                      <a:pt x="45" y="103"/>
                      <a:pt x="49" y="111"/>
                      <a:pt x="45" y="125"/>
                    </a:cubicBezTo>
                    <a:cubicBezTo>
                      <a:pt x="41" y="139"/>
                      <a:pt x="25" y="156"/>
                      <a:pt x="30" y="166"/>
                    </a:cubicBezTo>
                    <a:cubicBezTo>
                      <a:pt x="34" y="176"/>
                      <a:pt x="52" y="199"/>
                      <a:pt x="42" y="203"/>
                    </a:cubicBezTo>
                    <a:cubicBezTo>
                      <a:pt x="32" y="207"/>
                      <a:pt x="8" y="187"/>
                      <a:pt x="5" y="192"/>
                    </a:cubicBezTo>
                    <a:cubicBezTo>
                      <a:pt x="3" y="197"/>
                      <a:pt x="0" y="226"/>
                      <a:pt x="8" y="2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" name="Freeform 691">
                <a:extLst>
                  <a:ext uri="{FF2B5EF4-FFF2-40B4-BE49-F238E27FC236}">
                    <a16:creationId xmlns:a16="http://schemas.microsoft.com/office/drawing/2014/main" id="{B7E9ED77-04FB-4264-993F-C1CCFFFB1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7" y="2442"/>
                <a:ext cx="10" cy="12"/>
              </a:xfrm>
              <a:custGeom>
                <a:avLst/>
                <a:gdLst>
                  <a:gd name="T0" fmla="*/ 25 w 43"/>
                  <a:gd name="T1" fmla="*/ 50 h 52"/>
                  <a:gd name="T2" fmla="*/ 36 w 43"/>
                  <a:gd name="T3" fmla="*/ 28 h 52"/>
                  <a:gd name="T4" fmla="*/ 18 w 43"/>
                  <a:gd name="T5" fmla="*/ 4 h 52"/>
                  <a:gd name="T6" fmla="*/ 9 w 43"/>
                  <a:gd name="T7" fmla="*/ 18 h 52"/>
                  <a:gd name="T8" fmla="*/ 0 w 43"/>
                  <a:gd name="T9" fmla="*/ 46 h 52"/>
                  <a:gd name="T10" fmla="*/ 25 w 43"/>
                  <a:gd name="T11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2">
                    <a:moveTo>
                      <a:pt x="25" y="50"/>
                    </a:moveTo>
                    <a:cubicBezTo>
                      <a:pt x="25" y="50"/>
                      <a:pt x="43" y="42"/>
                      <a:pt x="36" y="28"/>
                    </a:cubicBezTo>
                    <a:cubicBezTo>
                      <a:pt x="30" y="15"/>
                      <a:pt x="25" y="0"/>
                      <a:pt x="18" y="4"/>
                    </a:cubicBezTo>
                    <a:cubicBezTo>
                      <a:pt x="12" y="9"/>
                      <a:pt x="10" y="7"/>
                      <a:pt x="9" y="18"/>
                    </a:cubicBezTo>
                    <a:cubicBezTo>
                      <a:pt x="9" y="28"/>
                      <a:pt x="0" y="42"/>
                      <a:pt x="0" y="46"/>
                    </a:cubicBezTo>
                    <a:cubicBezTo>
                      <a:pt x="1" y="50"/>
                      <a:pt x="10" y="52"/>
                      <a:pt x="25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" name="Freeform 692">
                <a:extLst>
                  <a:ext uri="{FF2B5EF4-FFF2-40B4-BE49-F238E27FC236}">
                    <a16:creationId xmlns:a16="http://schemas.microsoft.com/office/drawing/2014/main" id="{64064811-FE50-4081-B89E-28B6A0F1E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" y="2453"/>
                <a:ext cx="25" cy="29"/>
              </a:xfrm>
              <a:custGeom>
                <a:avLst/>
                <a:gdLst>
                  <a:gd name="T0" fmla="*/ 101 w 112"/>
                  <a:gd name="T1" fmla="*/ 65 h 131"/>
                  <a:gd name="T2" fmla="*/ 105 w 112"/>
                  <a:gd name="T3" fmla="*/ 41 h 131"/>
                  <a:gd name="T4" fmla="*/ 80 w 112"/>
                  <a:gd name="T5" fmla="*/ 26 h 131"/>
                  <a:gd name="T6" fmla="*/ 58 w 112"/>
                  <a:gd name="T7" fmla="*/ 12 h 131"/>
                  <a:gd name="T8" fmla="*/ 40 w 112"/>
                  <a:gd name="T9" fmla="*/ 12 h 131"/>
                  <a:gd name="T10" fmla="*/ 16 w 112"/>
                  <a:gd name="T11" fmla="*/ 5 h 131"/>
                  <a:gd name="T12" fmla="*/ 6 w 112"/>
                  <a:gd name="T13" fmla="*/ 15 h 131"/>
                  <a:gd name="T14" fmla="*/ 22 w 112"/>
                  <a:gd name="T15" fmla="*/ 22 h 131"/>
                  <a:gd name="T16" fmla="*/ 28 w 112"/>
                  <a:gd name="T17" fmla="*/ 39 h 131"/>
                  <a:gd name="T18" fmla="*/ 44 w 112"/>
                  <a:gd name="T19" fmla="*/ 53 h 131"/>
                  <a:gd name="T20" fmla="*/ 51 w 112"/>
                  <a:gd name="T21" fmla="*/ 81 h 131"/>
                  <a:gd name="T22" fmla="*/ 64 w 112"/>
                  <a:gd name="T23" fmla="*/ 93 h 131"/>
                  <a:gd name="T24" fmla="*/ 67 w 112"/>
                  <a:gd name="T25" fmla="*/ 110 h 131"/>
                  <a:gd name="T26" fmla="*/ 92 w 112"/>
                  <a:gd name="T27" fmla="*/ 119 h 131"/>
                  <a:gd name="T28" fmla="*/ 104 w 112"/>
                  <a:gd name="T29" fmla="*/ 96 h 131"/>
                  <a:gd name="T30" fmla="*/ 110 w 112"/>
                  <a:gd name="T31" fmla="*/ 81 h 131"/>
                  <a:gd name="T32" fmla="*/ 101 w 112"/>
                  <a:gd name="T3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31">
                    <a:moveTo>
                      <a:pt x="101" y="65"/>
                    </a:moveTo>
                    <a:cubicBezTo>
                      <a:pt x="105" y="61"/>
                      <a:pt x="110" y="44"/>
                      <a:pt x="105" y="41"/>
                    </a:cubicBezTo>
                    <a:cubicBezTo>
                      <a:pt x="100" y="38"/>
                      <a:pt x="91" y="34"/>
                      <a:pt x="80" y="26"/>
                    </a:cubicBezTo>
                    <a:cubicBezTo>
                      <a:pt x="68" y="17"/>
                      <a:pt x="65" y="12"/>
                      <a:pt x="58" y="12"/>
                    </a:cubicBezTo>
                    <a:cubicBezTo>
                      <a:pt x="50" y="12"/>
                      <a:pt x="48" y="16"/>
                      <a:pt x="40" y="12"/>
                    </a:cubicBezTo>
                    <a:cubicBezTo>
                      <a:pt x="31" y="8"/>
                      <a:pt x="23" y="0"/>
                      <a:pt x="16" y="5"/>
                    </a:cubicBezTo>
                    <a:cubicBezTo>
                      <a:pt x="10" y="10"/>
                      <a:pt x="0" y="12"/>
                      <a:pt x="6" y="15"/>
                    </a:cubicBezTo>
                    <a:cubicBezTo>
                      <a:pt x="12" y="18"/>
                      <a:pt x="21" y="16"/>
                      <a:pt x="22" y="22"/>
                    </a:cubicBezTo>
                    <a:cubicBezTo>
                      <a:pt x="24" y="27"/>
                      <a:pt x="23" y="36"/>
                      <a:pt x="28" y="39"/>
                    </a:cubicBezTo>
                    <a:cubicBezTo>
                      <a:pt x="34" y="42"/>
                      <a:pt x="43" y="42"/>
                      <a:pt x="44" y="53"/>
                    </a:cubicBezTo>
                    <a:cubicBezTo>
                      <a:pt x="46" y="64"/>
                      <a:pt x="43" y="77"/>
                      <a:pt x="51" y="81"/>
                    </a:cubicBezTo>
                    <a:cubicBezTo>
                      <a:pt x="59" y="85"/>
                      <a:pt x="65" y="87"/>
                      <a:pt x="64" y="93"/>
                    </a:cubicBezTo>
                    <a:cubicBezTo>
                      <a:pt x="64" y="99"/>
                      <a:pt x="64" y="106"/>
                      <a:pt x="67" y="110"/>
                    </a:cubicBezTo>
                    <a:cubicBezTo>
                      <a:pt x="70" y="114"/>
                      <a:pt x="80" y="131"/>
                      <a:pt x="92" y="119"/>
                    </a:cubicBezTo>
                    <a:cubicBezTo>
                      <a:pt x="92" y="119"/>
                      <a:pt x="98" y="99"/>
                      <a:pt x="104" y="96"/>
                    </a:cubicBezTo>
                    <a:cubicBezTo>
                      <a:pt x="109" y="93"/>
                      <a:pt x="112" y="84"/>
                      <a:pt x="110" y="81"/>
                    </a:cubicBezTo>
                    <a:cubicBezTo>
                      <a:pt x="107" y="78"/>
                      <a:pt x="97" y="69"/>
                      <a:pt x="101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693">
                <a:extLst>
                  <a:ext uri="{FF2B5EF4-FFF2-40B4-BE49-F238E27FC236}">
                    <a16:creationId xmlns:a16="http://schemas.microsoft.com/office/drawing/2014/main" id="{B1A56330-D82B-4D45-9DDC-2C8877C32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1" y="2474"/>
                <a:ext cx="12" cy="13"/>
              </a:xfrm>
              <a:custGeom>
                <a:avLst/>
                <a:gdLst>
                  <a:gd name="T0" fmla="*/ 42 w 53"/>
                  <a:gd name="T1" fmla="*/ 28 h 55"/>
                  <a:gd name="T2" fmla="*/ 5 w 53"/>
                  <a:gd name="T3" fmla="*/ 12 h 55"/>
                  <a:gd name="T4" fmla="*/ 10 w 53"/>
                  <a:gd name="T5" fmla="*/ 35 h 55"/>
                  <a:gd name="T6" fmla="*/ 40 w 53"/>
                  <a:gd name="T7" fmla="*/ 51 h 55"/>
                  <a:gd name="T8" fmla="*/ 53 w 53"/>
                  <a:gd name="T9" fmla="*/ 38 h 55"/>
                  <a:gd name="T10" fmla="*/ 42 w 53"/>
                  <a:gd name="T11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5">
                    <a:moveTo>
                      <a:pt x="42" y="28"/>
                    </a:moveTo>
                    <a:cubicBezTo>
                      <a:pt x="36" y="26"/>
                      <a:pt x="2" y="0"/>
                      <a:pt x="5" y="12"/>
                    </a:cubicBezTo>
                    <a:cubicBezTo>
                      <a:pt x="8" y="23"/>
                      <a:pt x="0" y="29"/>
                      <a:pt x="10" y="35"/>
                    </a:cubicBezTo>
                    <a:cubicBezTo>
                      <a:pt x="20" y="41"/>
                      <a:pt x="35" y="55"/>
                      <a:pt x="40" y="51"/>
                    </a:cubicBezTo>
                    <a:cubicBezTo>
                      <a:pt x="44" y="48"/>
                      <a:pt x="53" y="38"/>
                      <a:pt x="53" y="38"/>
                    </a:cubicBezTo>
                    <a:cubicBezTo>
                      <a:pt x="53" y="38"/>
                      <a:pt x="47" y="30"/>
                      <a:pt x="4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6" name="Freeform 694">
                <a:extLst>
                  <a:ext uri="{FF2B5EF4-FFF2-40B4-BE49-F238E27FC236}">
                    <a16:creationId xmlns:a16="http://schemas.microsoft.com/office/drawing/2014/main" id="{96042FAF-3828-485B-867D-DD0F7AB9D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483"/>
                <a:ext cx="4" cy="8"/>
              </a:xfrm>
              <a:custGeom>
                <a:avLst/>
                <a:gdLst>
                  <a:gd name="T0" fmla="*/ 17 w 17"/>
                  <a:gd name="T1" fmla="*/ 24 h 34"/>
                  <a:gd name="T2" fmla="*/ 4 w 17"/>
                  <a:gd name="T3" fmla="*/ 5 h 34"/>
                  <a:gd name="T4" fmla="*/ 4 w 17"/>
                  <a:gd name="T5" fmla="*/ 24 h 34"/>
                  <a:gd name="T6" fmla="*/ 17 w 17"/>
                  <a:gd name="T7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4">
                    <a:moveTo>
                      <a:pt x="17" y="24"/>
                    </a:moveTo>
                    <a:cubicBezTo>
                      <a:pt x="17" y="24"/>
                      <a:pt x="7" y="0"/>
                      <a:pt x="4" y="5"/>
                    </a:cubicBezTo>
                    <a:cubicBezTo>
                      <a:pt x="0" y="10"/>
                      <a:pt x="3" y="14"/>
                      <a:pt x="4" y="24"/>
                    </a:cubicBezTo>
                    <a:cubicBezTo>
                      <a:pt x="5" y="33"/>
                      <a:pt x="14" y="34"/>
                      <a:pt x="1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695">
                <a:extLst>
                  <a:ext uri="{FF2B5EF4-FFF2-40B4-BE49-F238E27FC236}">
                    <a16:creationId xmlns:a16="http://schemas.microsoft.com/office/drawing/2014/main" id="{4B42DF87-70C8-41AB-9F60-C57891271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" y="2485"/>
                <a:ext cx="27" cy="30"/>
              </a:xfrm>
              <a:custGeom>
                <a:avLst/>
                <a:gdLst>
                  <a:gd name="T0" fmla="*/ 24 w 118"/>
                  <a:gd name="T1" fmla="*/ 25 h 133"/>
                  <a:gd name="T2" fmla="*/ 25 w 118"/>
                  <a:gd name="T3" fmla="*/ 65 h 133"/>
                  <a:gd name="T4" fmla="*/ 22 w 118"/>
                  <a:gd name="T5" fmla="*/ 97 h 133"/>
                  <a:gd name="T6" fmla="*/ 38 w 118"/>
                  <a:gd name="T7" fmla="*/ 110 h 133"/>
                  <a:gd name="T8" fmla="*/ 66 w 118"/>
                  <a:gd name="T9" fmla="*/ 97 h 133"/>
                  <a:gd name="T10" fmla="*/ 90 w 118"/>
                  <a:gd name="T11" fmla="*/ 77 h 133"/>
                  <a:gd name="T12" fmla="*/ 112 w 118"/>
                  <a:gd name="T13" fmla="*/ 25 h 133"/>
                  <a:gd name="T14" fmla="*/ 89 w 118"/>
                  <a:gd name="T15" fmla="*/ 41 h 133"/>
                  <a:gd name="T16" fmla="*/ 75 w 118"/>
                  <a:gd name="T17" fmla="*/ 25 h 133"/>
                  <a:gd name="T18" fmla="*/ 47 w 118"/>
                  <a:gd name="T19" fmla="*/ 24 h 133"/>
                  <a:gd name="T20" fmla="*/ 22 w 118"/>
                  <a:gd name="T21" fmla="*/ 2 h 133"/>
                  <a:gd name="T22" fmla="*/ 3 w 118"/>
                  <a:gd name="T23" fmla="*/ 6 h 133"/>
                  <a:gd name="T24" fmla="*/ 24 w 118"/>
                  <a:gd name="T25" fmla="*/ 2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133">
                    <a:moveTo>
                      <a:pt x="24" y="25"/>
                    </a:moveTo>
                    <a:cubicBezTo>
                      <a:pt x="25" y="33"/>
                      <a:pt x="25" y="55"/>
                      <a:pt x="25" y="65"/>
                    </a:cubicBezTo>
                    <a:cubicBezTo>
                      <a:pt x="25" y="74"/>
                      <a:pt x="21" y="87"/>
                      <a:pt x="22" y="97"/>
                    </a:cubicBezTo>
                    <a:cubicBezTo>
                      <a:pt x="23" y="108"/>
                      <a:pt x="23" y="133"/>
                      <a:pt x="38" y="110"/>
                    </a:cubicBezTo>
                    <a:cubicBezTo>
                      <a:pt x="40" y="107"/>
                      <a:pt x="59" y="101"/>
                      <a:pt x="66" y="97"/>
                    </a:cubicBezTo>
                    <a:cubicBezTo>
                      <a:pt x="73" y="94"/>
                      <a:pt x="81" y="86"/>
                      <a:pt x="90" y="77"/>
                    </a:cubicBezTo>
                    <a:cubicBezTo>
                      <a:pt x="98" y="69"/>
                      <a:pt x="118" y="26"/>
                      <a:pt x="112" y="25"/>
                    </a:cubicBezTo>
                    <a:cubicBezTo>
                      <a:pt x="105" y="24"/>
                      <a:pt x="94" y="49"/>
                      <a:pt x="89" y="41"/>
                    </a:cubicBezTo>
                    <a:cubicBezTo>
                      <a:pt x="84" y="33"/>
                      <a:pt x="83" y="24"/>
                      <a:pt x="75" y="25"/>
                    </a:cubicBezTo>
                    <a:cubicBezTo>
                      <a:pt x="68" y="26"/>
                      <a:pt x="53" y="29"/>
                      <a:pt x="47" y="24"/>
                    </a:cubicBezTo>
                    <a:cubicBezTo>
                      <a:pt x="40" y="19"/>
                      <a:pt x="28" y="4"/>
                      <a:pt x="22" y="2"/>
                    </a:cubicBezTo>
                    <a:cubicBezTo>
                      <a:pt x="16" y="0"/>
                      <a:pt x="0" y="2"/>
                      <a:pt x="3" y="6"/>
                    </a:cubicBezTo>
                    <a:cubicBezTo>
                      <a:pt x="5" y="10"/>
                      <a:pt x="23" y="17"/>
                      <a:pt x="2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8" name="Freeform 696">
                <a:extLst>
                  <a:ext uri="{FF2B5EF4-FFF2-40B4-BE49-F238E27FC236}">
                    <a16:creationId xmlns:a16="http://schemas.microsoft.com/office/drawing/2014/main" id="{89139F97-150C-4E5C-A9DF-4AD28BB45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" y="2471"/>
                <a:ext cx="17" cy="16"/>
              </a:xfrm>
              <a:custGeom>
                <a:avLst/>
                <a:gdLst>
                  <a:gd name="T0" fmla="*/ 4 w 79"/>
                  <a:gd name="T1" fmla="*/ 57 h 70"/>
                  <a:gd name="T2" fmla="*/ 25 w 79"/>
                  <a:gd name="T3" fmla="*/ 41 h 70"/>
                  <a:gd name="T4" fmla="*/ 55 w 79"/>
                  <a:gd name="T5" fmla="*/ 64 h 70"/>
                  <a:gd name="T6" fmla="*/ 77 w 79"/>
                  <a:gd name="T7" fmla="*/ 60 h 70"/>
                  <a:gd name="T8" fmla="*/ 67 w 79"/>
                  <a:gd name="T9" fmla="*/ 37 h 70"/>
                  <a:gd name="T10" fmla="*/ 33 w 79"/>
                  <a:gd name="T11" fmla="*/ 22 h 70"/>
                  <a:gd name="T12" fmla="*/ 4 w 79"/>
                  <a:gd name="T13" fmla="*/ 5 h 70"/>
                  <a:gd name="T14" fmla="*/ 4 w 79"/>
                  <a:gd name="T15" fmla="*/ 41 h 70"/>
                  <a:gd name="T16" fmla="*/ 4 w 79"/>
                  <a:gd name="T17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70">
                    <a:moveTo>
                      <a:pt x="4" y="57"/>
                    </a:moveTo>
                    <a:cubicBezTo>
                      <a:pt x="8" y="55"/>
                      <a:pt x="20" y="39"/>
                      <a:pt x="25" y="41"/>
                    </a:cubicBezTo>
                    <a:cubicBezTo>
                      <a:pt x="31" y="43"/>
                      <a:pt x="43" y="61"/>
                      <a:pt x="55" y="64"/>
                    </a:cubicBezTo>
                    <a:cubicBezTo>
                      <a:pt x="68" y="67"/>
                      <a:pt x="79" y="70"/>
                      <a:pt x="77" y="60"/>
                    </a:cubicBezTo>
                    <a:cubicBezTo>
                      <a:pt x="77" y="60"/>
                      <a:pt x="76" y="41"/>
                      <a:pt x="67" y="37"/>
                    </a:cubicBezTo>
                    <a:cubicBezTo>
                      <a:pt x="59" y="33"/>
                      <a:pt x="43" y="26"/>
                      <a:pt x="33" y="22"/>
                    </a:cubicBezTo>
                    <a:cubicBezTo>
                      <a:pt x="24" y="18"/>
                      <a:pt x="3" y="0"/>
                      <a:pt x="4" y="5"/>
                    </a:cubicBezTo>
                    <a:cubicBezTo>
                      <a:pt x="5" y="9"/>
                      <a:pt x="8" y="35"/>
                      <a:pt x="4" y="41"/>
                    </a:cubicBezTo>
                    <a:cubicBezTo>
                      <a:pt x="0" y="47"/>
                      <a:pt x="0" y="59"/>
                      <a:pt x="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9" name="Freeform 697">
                <a:extLst>
                  <a:ext uri="{FF2B5EF4-FFF2-40B4-BE49-F238E27FC236}">
                    <a16:creationId xmlns:a16="http://schemas.microsoft.com/office/drawing/2014/main" id="{358A4DDF-9241-4ACE-8B96-9949EAFB0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" y="2471"/>
                <a:ext cx="4" cy="6"/>
              </a:xfrm>
              <a:custGeom>
                <a:avLst/>
                <a:gdLst>
                  <a:gd name="T0" fmla="*/ 16 w 19"/>
                  <a:gd name="T1" fmla="*/ 16 h 27"/>
                  <a:gd name="T2" fmla="*/ 1 w 19"/>
                  <a:gd name="T3" fmla="*/ 6 h 27"/>
                  <a:gd name="T4" fmla="*/ 16 w 19"/>
                  <a:gd name="T5" fmla="*/ 1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7">
                    <a:moveTo>
                      <a:pt x="16" y="16"/>
                    </a:moveTo>
                    <a:cubicBezTo>
                      <a:pt x="16" y="16"/>
                      <a:pt x="3" y="0"/>
                      <a:pt x="1" y="6"/>
                    </a:cubicBezTo>
                    <a:cubicBezTo>
                      <a:pt x="0" y="11"/>
                      <a:pt x="19" y="27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0" name="Freeform 698">
                <a:extLst>
                  <a:ext uri="{FF2B5EF4-FFF2-40B4-BE49-F238E27FC236}">
                    <a16:creationId xmlns:a16="http://schemas.microsoft.com/office/drawing/2014/main" id="{85A350C2-FDD9-4414-A945-6DE81793D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8" y="2462"/>
                <a:ext cx="7" cy="7"/>
              </a:xfrm>
              <a:custGeom>
                <a:avLst/>
                <a:gdLst>
                  <a:gd name="T0" fmla="*/ 13 w 29"/>
                  <a:gd name="T1" fmla="*/ 1 h 33"/>
                  <a:gd name="T2" fmla="*/ 7 w 29"/>
                  <a:gd name="T3" fmla="*/ 13 h 33"/>
                  <a:gd name="T4" fmla="*/ 29 w 29"/>
                  <a:gd name="T5" fmla="*/ 24 h 33"/>
                  <a:gd name="T6" fmla="*/ 13 w 29"/>
                  <a:gd name="T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33">
                    <a:moveTo>
                      <a:pt x="13" y="1"/>
                    </a:moveTo>
                    <a:cubicBezTo>
                      <a:pt x="8" y="2"/>
                      <a:pt x="0" y="6"/>
                      <a:pt x="7" y="13"/>
                    </a:cubicBezTo>
                    <a:cubicBezTo>
                      <a:pt x="13" y="19"/>
                      <a:pt x="28" y="33"/>
                      <a:pt x="29" y="24"/>
                    </a:cubicBezTo>
                    <a:cubicBezTo>
                      <a:pt x="29" y="21"/>
                      <a:pt x="19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1" name="Freeform 699">
                <a:extLst>
                  <a:ext uri="{FF2B5EF4-FFF2-40B4-BE49-F238E27FC236}">
                    <a16:creationId xmlns:a16="http://schemas.microsoft.com/office/drawing/2014/main" id="{898A0E24-A1AD-486E-A431-AA25E18BA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" y="2474"/>
                <a:ext cx="6" cy="4"/>
              </a:xfrm>
              <a:custGeom>
                <a:avLst/>
                <a:gdLst>
                  <a:gd name="T0" fmla="*/ 10 w 25"/>
                  <a:gd name="T1" fmla="*/ 0 h 20"/>
                  <a:gd name="T2" fmla="*/ 5 w 25"/>
                  <a:gd name="T3" fmla="*/ 12 h 20"/>
                  <a:gd name="T4" fmla="*/ 24 w 25"/>
                  <a:gd name="T5" fmla="*/ 12 h 20"/>
                  <a:gd name="T6" fmla="*/ 10 w 25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20">
                    <a:moveTo>
                      <a:pt x="10" y="0"/>
                    </a:moveTo>
                    <a:cubicBezTo>
                      <a:pt x="8" y="3"/>
                      <a:pt x="0" y="6"/>
                      <a:pt x="5" y="12"/>
                    </a:cubicBezTo>
                    <a:cubicBezTo>
                      <a:pt x="10" y="17"/>
                      <a:pt x="25" y="20"/>
                      <a:pt x="24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2" name="Freeform 700">
                <a:extLst>
                  <a:ext uri="{FF2B5EF4-FFF2-40B4-BE49-F238E27FC236}">
                    <a16:creationId xmlns:a16="http://schemas.microsoft.com/office/drawing/2014/main" id="{70BA0DAF-DCD1-4F8A-B3E9-F67237F2E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" y="2470"/>
                <a:ext cx="7" cy="12"/>
              </a:xfrm>
              <a:custGeom>
                <a:avLst/>
                <a:gdLst>
                  <a:gd name="T0" fmla="*/ 0 w 33"/>
                  <a:gd name="T1" fmla="*/ 27 h 53"/>
                  <a:gd name="T2" fmla="*/ 6 w 33"/>
                  <a:gd name="T3" fmla="*/ 46 h 53"/>
                  <a:gd name="T4" fmla="*/ 24 w 33"/>
                  <a:gd name="T5" fmla="*/ 32 h 53"/>
                  <a:gd name="T6" fmla="*/ 24 w 33"/>
                  <a:gd name="T7" fmla="*/ 2 h 53"/>
                  <a:gd name="T8" fmla="*/ 0 w 33"/>
                  <a:gd name="T9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3">
                    <a:moveTo>
                      <a:pt x="0" y="27"/>
                    </a:moveTo>
                    <a:cubicBezTo>
                      <a:pt x="0" y="37"/>
                      <a:pt x="4" y="43"/>
                      <a:pt x="6" y="46"/>
                    </a:cubicBezTo>
                    <a:cubicBezTo>
                      <a:pt x="9" y="49"/>
                      <a:pt x="20" y="53"/>
                      <a:pt x="24" y="32"/>
                    </a:cubicBezTo>
                    <a:cubicBezTo>
                      <a:pt x="24" y="32"/>
                      <a:pt x="33" y="0"/>
                      <a:pt x="24" y="2"/>
                    </a:cubicBezTo>
                    <a:cubicBezTo>
                      <a:pt x="15" y="4"/>
                      <a:pt x="1" y="17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3" name="Freeform 701">
                <a:extLst>
                  <a:ext uri="{FF2B5EF4-FFF2-40B4-BE49-F238E27FC236}">
                    <a16:creationId xmlns:a16="http://schemas.microsoft.com/office/drawing/2014/main" id="{D0CC4E59-9526-4DA5-8239-2E37E4BD2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6" y="2423"/>
                <a:ext cx="6" cy="13"/>
              </a:xfrm>
              <a:custGeom>
                <a:avLst/>
                <a:gdLst>
                  <a:gd name="T0" fmla="*/ 17 w 26"/>
                  <a:gd name="T1" fmla="*/ 46 h 59"/>
                  <a:gd name="T2" fmla="*/ 17 w 26"/>
                  <a:gd name="T3" fmla="*/ 22 h 59"/>
                  <a:gd name="T4" fmla="*/ 24 w 26"/>
                  <a:gd name="T5" fmla="*/ 3 h 59"/>
                  <a:gd name="T6" fmla="*/ 6 w 26"/>
                  <a:gd name="T7" fmla="*/ 10 h 59"/>
                  <a:gd name="T8" fmla="*/ 6 w 26"/>
                  <a:gd name="T9" fmla="*/ 32 h 59"/>
                  <a:gd name="T10" fmla="*/ 17 w 26"/>
                  <a:gd name="T11" fmla="*/ 4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9">
                    <a:moveTo>
                      <a:pt x="17" y="46"/>
                    </a:moveTo>
                    <a:cubicBezTo>
                      <a:pt x="17" y="46"/>
                      <a:pt x="12" y="28"/>
                      <a:pt x="17" y="22"/>
                    </a:cubicBezTo>
                    <a:cubicBezTo>
                      <a:pt x="22" y="16"/>
                      <a:pt x="26" y="6"/>
                      <a:pt x="24" y="3"/>
                    </a:cubicBezTo>
                    <a:cubicBezTo>
                      <a:pt x="22" y="0"/>
                      <a:pt x="12" y="3"/>
                      <a:pt x="6" y="10"/>
                    </a:cubicBezTo>
                    <a:cubicBezTo>
                      <a:pt x="0" y="16"/>
                      <a:pt x="7" y="22"/>
                      <a:pt x="6" y="32"/>
                    </a:cubicBezTo>
                    <a:cubicBezTo>
                      <a:pt x="4" y="43"/>
                      <a:pt x="10" y="59"/>
                      <a:pt x="17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4" name="Freeform 702">
                <a:extLst>
                  <a:ext uri="{FF2B5EF4-FFF2-40B4-BE49-F238E27FC236}">
                    <a16:creationId xmlns:a16="http://schemas.microsoft.com/office/drawing/2014/main" id="{D755C0B4-582E-4B01-9B37-8A7403655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9" y="2439"/>
                <a:ext cx="3" cy="3"/>
              </a:xfrm>
              <a:custGeom>
                <a:avLst/>
                <a:gdLst>
                  <a:gd name="T0" fmla="*/ 12 w 13"/>
                  <a:gd name="T1" fmla="*/ 3 h 12"/>
                  <a:gd name="T2" fmla="*/ 1 w 13"/>
                  <a:gd name="T3" fmla="*/ 6 h 12"/>
                  <a:gd name="T4" fmla="*/ 12 w 13"/>
                  <a:gd name="T5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2">
                    <a:moveTo>
                      <a:pt x="12" y="3"/>
                    </a:moveTo>
                    <a:cubicBezTo>
                      <a:pt x="12" y="3"/>
                      <a:pt x="0" y="0"/>
                      <a:pt x="1" y="6"/>
                    </a:cubicBezTo>
                    <a:cubicBezTo>
                      <a:pt x="2" y="12"/>
                      <a:pt x="13" y="11"/>
                      <a:pt x="1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5" name="Freeform 703">
                <a:extLst>
                  <a:ext uri="{FF2B5EF4-FFF2-40B4-BE49-F238E27FC236}">
                    <a16:creationId xmlns:a16="http://schemas.microsoft.com/office/drawing/2014/main" id="{6BC0A576-234A-4A03-BD17-BAC3B73F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7" y="2452"/>
                <a:ext cx="8" cy="10"/>
              </a:xfrm>
              <a:custGeom>
                <a:avLst/>
                <a:gdLst>
                  <a:gd name="T0" fmla="*/ 29 w 35"/>
                  <a:gd name="T1" fmla="*/ 37 h 46"/>
                  <a:gd name="T2" fmla="*/ 29 w 35"/>
                  <a:gd name="T3" fmla="*/ 14 h 46"/>
                  <a:gd name="T4" fmla="*/ 12 w 35"/>
                  <a:gd name="T5" fmla="*/ 7 h 46"/>
                  <a:gd name="T6" fmla="*/ 8 w 35"/>
                  <a:gd name="T7" fmla="*/ 32 h 46"/>
                  <a:gd name="T8" fmla="*/ 29 w 35"/>
                  <a:gd name="T9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29" y="37"/>
                    </a:moveTo>
                    <a:cubicBezTo>
                      <a:pt x="34" y="26"/>
                      <a:pt x="35" y="20"/>
                      <a:pt x="29" y="14"/>
                    </a:cubicBezTo>
                    <a:cubicBezTo>
                      <a:pt x="28" y="12"/>
                      <a:pt x="20" y="0"/>
                      <a:pt x="12" y="7"/>
                    </a:cubicBezTo>
                    <a:cubicBezTo>
                      <a:pt x="4" y="14"/>
                      <a:pt x="0" y="24"/>
                      <a:pt x="8" y="32"/>
                    </a:cubicBezTo>
                    <a:cubicBezTo>
                      <a:pt x="15" y="40"/>
                      <a:pt x="24" y="46"/>
                      <a:pt x="29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704">
                <a:extLst>
                  <a:ext uri="{FF2B5EF4-FFF2-40B4-BE49-F238E27FC236}">
                    <a16:creationId xmlns:a16="http://schemas.microsoft.com/office/drawing/2014/main" id="{4F5D0A06-9469-42C2-9183-36537E3AF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4" y="2447"/>
                <a:ext cx="7" cy="7"/>
              </a:xfrm>
              <a:custGeom>
                <a:avLst/>
                <a:gdLst>
                  <a:gd name="T0" fmla="*/ 8 w 27"/>
                  <a:gd name="T1" fmla="*/ 5 h 32"/>
                  <a:gd name="T2" fmla="*/ 8 w 27"/>
                  <a:gd name="T3" fmla="*/ 18 h 32"/>
                  <a:gd name="T4" fmla="*/ 27 w 27"/>
                  <a:gd name="T5" fmla="*/ 21 h 32"/>
                  <a:gd name="T6" fmla="*/ 8 w 27"/>
                  <a:gd name="T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32">
                    <a:moveTo>
                      <a:pt x="8" y="5"/>
                    </a:moveTo>
                    <a:cubicBezTo>
                      <a:pt x="0" y="11"/>
                      <a:pt x="3" y="14"/>
                      <a:pt x="8" y="18"/>
                    </a:cubicBezTo>
                    <a:cubicBezTo>
                      <a:pt x="13" y="22"/>
                      <a:pt x="26" y="32"/>
                      <a:pt x="27" y="21"/>
                    </a:cubicBezTo>
                    <a:cubicBezTo>
                      <a:pt x="27" y="21"/>
                      <a:pt x="16" y="0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7" name="Freeform 705">
                <a:extLst>
                  <a:ext uri="{FF2B5EF4-FFF2-40B4-BE49-F238E27FC236}">
                    <a16:creationId xmlns:a16="http://schemas.microsoft.com/office/drawing/2014/main" id="{A66BD0DB-EA3D-4F45-9097-95F6DF9B4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8" y="2347"/>
                <a:ext cx="6" cy="7"/>
              </a:xfrm>
              <a:custGeom>
                <a:avLst/>
                <a:gdLst>
                  <a:gd name="T0" fmla="*/ 5 w 28"/>
                  <a:gd name="T1" fmla="*/ 17 h 29"/>
                  <a:gd name="T2" fmla="*/ 23 w 28"/>
                  <a:gd name="T3" fmla="*/ 20 h 29"/>
                  <a:gd name="T4" fmla="*/ 20 w 28"/>
                  <a:gd name="T5" fmla="*/ 3 h 29"/>
                  <a:gd name="T6" fmla="*/ 5 w 28"/>
                  <a:gd name="T7" fmla="*/ 1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9">
                    <a:moveTo>
                      <a:pt x="5" y="17"/>
                    </a:moveTo>
                    <a:cubicBezTo>
                      <a:pt x="11" y="21"/>
                      <a:pt x="22" y="29"/>
                      <a:pt x="23" y="20"/>
                    </a:cubicBezTo>
                    <a:cubicBezTo>
                      <a:pt x="23" y="20"/>
                      <a:pt x="28" y="0"/>
                      <a:pt x="20" y="3"/>
                    </a:cubicBezTo>
                    <a:cubicBezTo>
                      <a:pt x="12" y="5"/>
                      <a:pt x="0" y="13"/>
                      <a:pt x="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706">
                <a:extLst>
                  <a:ext uri="{FF2B5EF4-FFF2-40B4-BE49-F238E27FC236}">
                    <a16:creationId xmlns:a16="http://schemas.microsoft.com/office/drawing/2014/main" id="{6CC0B08F-4B18-4720-AE0A-0608B2D65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" y="2339"/>
                <a:ext cx="4" cy="4"/>
              </a:xfrm>
              <a:custGeom>
                <a:avLst/>
                <a:gdLst>
                  <a:gd name="T0" fmla="*/ 4 w 14"/>
                  <a:gd name="T1" fmla="*/ 18 h 20"/>
                  <a:gd name="T2" fmla="*/ 14 w 14"/>
                  <a:gd name="T3" fmla="*/ 14 h 20"/>
                  <a:gd name="T4" fmla="*/ 8 w 14"/>
                  <a:gd name="T5" fmla="*/ 4 h 20"/>
                  <a:gd name="T6" fmla="*/ 4 w 14"/>
                  <a:gd name="T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0">
                    <a:moveTo>
                      <a:pt x="4" y="18"/>
                    </a:moveTo>
                    <a:cubicBezTo>
                      <a:pt x="9" y="20"/>
                      <a:pt x="14" y="19"/>
                      <a:pt x="14" y="14"/>
                    </a:cubicBezTo>
                    <a:cubicBezTo>
                      <a:pt x="14" y="14"/>
                      <a:pt x="12" y="0"/>
                      <a:pt x="8" y="4"/>
                    </a:cubicBezTo>
                    <a:cubicBezTo>
                      <a:pt x="4" y="9"/>
                      <a:pt x="0" y="15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9" name="Freeform 707">
                <a:extLst>
                  <a:ext uri="{FF2B5EF4-FFF2-40B4-BE49-F238E27FC236}">
                    <a16:creationId xmlns:a16="http://schemas.microsoft.com/office/drawing/2014/main" id="{407DC76B-C180-424E-BD37-72CD6D3AC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4" y="2344"/>
                <a:ext cx="5" cy="5"/>
              </a:xfrm>
              <a:custGeom>
                <a:avLst/>
                <a:gdLst>
                  <a:gd name="T0" fmla="*/ 6 w 23"/>
                  <a:gd name="T1" fmla="*/ 18 h 21"/>
                  <a:gd name="T2" fmla="*/ 18 w 23"/>
                  <a:gd name="T3" fmla="*/ 15 h 21"/>
                  <a:gd name="T4" fmla="*/ 14 w 23"/>
                  <a:gd name="T5" fmla="*/ 5 h 21"/>
                  <a:gd name="T6" fmla="*/ 6 w 23"/>
                  <a:gd name="T7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1">
                    <a:moveTo>
                      <a:pt x="6" y="18"/>
                    </a:moveTo>
                    <a:cubicBezTo>
                      <a:pt x="13" y="20"/>
                      <a:pt x="17" y="21"/>
                      <a:pt x="18" y="15"/>
                    </a:cubicBezTo>
                    <a:cubicBezTo>
                      <a:pt x="19" y="12"/>
                      <a:pt x="23" y="0"/>
                      <a:pt x="14" y="5"/>
                    </a:cubicBezTo>
                    <a:cubicBezTo>
                      <a:pt x="6" y="11"/>
                      <a:pt x="0" y="16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" name="Freeform 708">
                <a:extLst>
                  <a:ext uri="{FF2B5EF4-FFF2-40B4-BE49-F238E27FC236}">
                    <a16:creationId xmlns:a16="http://schemas.microsoft.com/office/drawing/2014/main" id="{2FF8FE8C-2181-48E5-889D-2A429CBC0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" y="2352"/>
                <a:ext cx="3" cy="3"/>
              </a:xfrm>
              <a:custGeom>
                <a:avLst/>
                <a:gdLst>
                  <a:gd name="T0" fmla="*/ 14 w 14"/>
                  <a:gd name="T1" fmla="*/ 13 h 15"/>
                  <a:gd name="T2" fmla="*/ 8 w 14"/>
                  <a:gd name="T3" fmla="*/ 2 h 15"/>
                  <a:gd name="T4" fmla="*/ 1 w 14"/>
                  <a:gd name="T5" fmla="*/ 5 h 15"/>
                  <a:gd name="T6" fmla="*/ 14 w 14"/>
                  <a:gd name="T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5">
                    <a:moveTo>
                      <a:pt x="14" y="13"/>
                    </a:moveTo>
                    <a:cubicBezTo>
                      <a:pt x="14" y="11"/>
                      <a:pt x="13" y="2"/>
                      <a:pt x="8" y="2"/>
                    </a:cubicBezTo>
                    <a:cubicBezTo>
                      <a:pt x="8" y="2"/>
                      <a:pt x="0" y="0"/>
                      <a:pt x="1" y="5"/>
                    </a:cubicBezTo>
                    <a:cubicBezTo>
                      <a:pt x="2" y="10"/>
                      <a:pt x="14" y="15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1" name="Freeform 709">
                <a:extLst>
                  <a:ext uri="{FF2B5EF4-FFF2-40B4-BE49-F238E27FC236}">
                    <a16:creationId xmlns:a16="http://schemas.microsoft.com/office/drawing/2014/main" id="{775545B3-15CE-4138-828E-E0D5D8689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6" y="2452"/>
                <a:ext cx="11" cy="8"/>
              </a:xfrm>
              <a:custGeom>
                <a:avLst/>
                <a:gdLst>
                  <a:gd name="T0" fmla="*/ 36 w 50"/>
                  <a:gd name="T1" fmla="*/ 3 h 34"/>
                  <a:gd name="T2" fmla="*/ 8 w 50"/>
                  <a:gd name="T3" fmla="*/ 7 h 34"/>
                  <a:gd name="T4" fmla="*/ 8 w 50"/>
                  <a:gd name="T5" fmla="*/ 33 h 34"/>
                  <a:gd name="T6" fmla="*/ 32 w 50"/>
                  <a:gd name="T7" fmla="*/ 18 h 34"/>
                  <a:gd name="T8" fmla="*/ 36 w 50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4">
                    <a:moveTo>
                      <a:pt x="36" y="3"/>
                    </a:moveTo>
                    <a:cubicBezTo>
                      <a:pt x="23" y="2"/>
                      <a:pt x="10" y="0"/>
                      <a:pt x="8" y="7"/>
                    </a:cubicBezTo>
                    <a:cubicBezTo>
                      <a:pt x="7" y="14"/>
                      <a:pt x="0" y="32"/>
                      <a:pt x="8" y="33"/>
                    </a:cubicBezTo>
                    <a:cubicBezTo>
                      <a:pt x="17" y="34"/>
                      <a:pt x="30" y="26"/>
                      <a:pt x="32" y="18"/>
                    </a:cubicBezTo>
                    <a:cubicBezTo>
                      <a:pt x="32" y="18"/>
                      <a:pt x="50" y="4"/>
                      <a:pt x="3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2" name="Freeform 710">
                <a:extLst>
                  <a:ext uri="{FF2B5EF4-FFF2-40B4-BE49-F238E27FC236}">
                    <a16:creationId xmlns:a16="http://schemas.microsoft.com/office/drawing/2014/main" id="{7C138DC3-140D-4714-B0AA-1D4143EC1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6" y="2439"/>
                <a:ext cx="7" cy="6"/>
              </a:xfrm>
              <a:custGeom>
                <a:avLst/>
                <a:gdLst>
                  <a:gd name="T0" fmla="*/ 22 w 32"/>
                  <a:gd name="T1" fmla="*/ 1 h 23"/>
                  <a:gd name="T2" fmla="*/ 8 w 32"/>
                  <a:gd name="T3" fmla="*/ 14 h 23"/>
                  <a:gd name="T4" fmla="*/ 30 w 32"/>
                  <a:gd name="T5" fmla="*/ 17 h 23"/>
                  <a:gd name="T6" fmla="*/ 22 w 32"/>
                  <a:gd name="T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3">
                    <a:moveTo>
                      <a:pt x="22" y="1"/>
                    </a:moveTo>
                    <a:cubicBezTo>
                      <a:pt x="13" y="3"/>
                      <a:pt x="0" y="10"/>
                      <a:pt x="8" y="14"/>
                    </a:cubicBezTo>
                    <a:cubicBezTo>
                      <a:pt x="16" y="18"/>
                      <a:pt x="30" y="23"/>
                      <a:pt x="30" y="17"/>
                    </a:cubicBezTo>
                    <a:cubicBezTo>
                      <a:pt x="30" y="17"/>
                      <a:pt x="32" y="0"/>
                      <a:pt x="2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3" name="Freeform 711">
                <a:extLst>
                  <a:ext uri="{FF2B5EF4-FFF2-40B4-BE49-F238E27FC236}">
                    <a16:creationId xmlns:a16="http://schemas.microsoft.com/office/drawing/2014/main" id="{85771CEF-5D2B-4BB0-AA64-141A5FD95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2" y="2416"/>
                <a:ext cx="8" cy="11"/>
              </a:xfrm>
              <a:custGeom>
                <a:avLst/>
                <a:gdLst>
                  <a:gd name="T0" fmla="*/ 25 w 37"/>
                  <a:gd name="T1" fmla="*/ 4 h 50"/>
                  <a:gd name="T2" fmla="*/ 8 w 37"/>
                  <a:gd name="T3" fmla="*/ 22 h 50"/>
                  <a:gd name="T4" fmla="*/ 27 w 37"/>
                  <a:gd name="T5" fmla="*/ 34 h 50"/>
                  <a:gd name="T6" fmla="*/ 25 w 37"/>
                  <a:gd name="T7" fmla="*/ 34 h 50"/>
                  <a:gd name="T8" fmla="*/ 30 w 37"/>
                  <a:gd name="T9" fmla="*/ 18 h 50"/>
                  <a:gd name="T10" fmla="*/ 25 w 37"/>
                  <a:gd name="T11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0">
                    <a:moveTo>
                      <a:pt x="25" y="4"/>
                    </a:moveTo>
                    <a:cubicBezTo>
                      <a:pt x="13" y="7"/>
                      <a:pt x="0" y="13"/>
                      <a:pt x="8" y="22"/>
                    </a:cubicBezTo>
                    <a:cubicBezTo>
                      <a:pt x="16" y="30"/>
                      <a:pt x="23" y="50"/>
                      <a:pt x="27" y="34"/>
                    </a:cubicBezTo>
                    <a:lnTo>
                      <a:pt x="25" y="34"/>
                    </a:lnTo>
                    <a:cubicBezTo>
                      <a:pt x="25" y="34"/>
                      <a:pt x="24" y="22"/>
                      <a:pt x="30" y="18"/>
                    </a:cubicBezTo>
                    <a:cubicBezTo>
                      <a:pt x="36" y="14"/>
                      <a:pt x="37" y="0"/>
                      <a:pt x="2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4" name="Freeform 712">
                <a:extLst>
                  <a:ext uri="{FF2B5EF4-FFF2-40B4-BE49-F238E27FC236}">
                    <a16:creationId xmlns:a16="http://schemas.microsoft.com/office/drawing/2014/main" id="{8AFE1B0B-D8A6-411A-8663-036343B57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2011"/>
                <a:ext cx="111" cy="98"/>
              </a:xfrm>
              <a:custGeom>
                <a:avLst/>
                <a:gdLst>
                  <a:gd name="T0" fmla="*/ 488 w 488"/>
                  <a:gd name="T1" fmla="*/ 2 h 432"/>
                  <a:gd name="T2" fmla="*/ 470 w 488"/>
                  <a:gd name="T3" fmla="*/ 22 h 432"/>
                  <a:gd name="T4" fmla="*/ 423 w 488"/>
                  <a:gd name="T5" fmla="*/ 47 h 432"/>
                  <a:gd name="T6" fmla="*/ 408 w 488"/>
                  <a:gd name="T7" fmla="*/ 96 h 432"/>
                  <a:gd name="T8" fmla="*/ 421 w 488"/>
                  <a:gd name="T9" fmla="*/ 122 h 432"/>
                  <a:gd name="T10" fmla="*/ 419 w 488"/>
                  <a:gd name="T11" fmla="*/ 153 h 432"/>
                  <a:gd name="T12" fmla="*/ 412 w 488"/>
                  <a:gd name="T13" fmla="*/ 180 h 432"/>
                  <a:gd name="T14" fmla="*/ 407 w 488"/>
                  <a:gd name="T15" fmla="*/ 209 h 432"/>
                  <a:gd name="T16" fmla="*/ 328 w 488"/>
                  <a:gd name="T17" fmla="*/ 284 h 432"/>
                  <a:gd name="T18" fmla="*/ 281 w 488"/>
                  <a:gd name="T19" fmla="*/ 315 h 432"/>
                  <a:gd name="T20" fmla="*/ 263 w 488"/>
                  <a:gd name="T21" fmla="*/ 329 h 432"/>
                  <a:gd name="T22" fmla="*/ 130 w 488"/>
                  <a:gd name="T23" fmla="*/ 411 h 432"/>
                  <a:gd name="T24" fmla="*/ 93 w 488"/>
                  <a:gd name="T25" fmla="*/ 430 h 432"/>
                  <a:gd name="T26" fmla="*/ 59 w 488"/>
                  <a:gd name="T27" fmla="*/ 409 h 432"/>
                  <a:gd name="T28" fmla="*/ 42 w 488"/>
                  <a:gd name="T29" fmla="*/ 402 h 432"/>
                  <a:gd name="T30" fmla="*/ 36 w 488"/>
                  <a:gd name="T31" fmla="*/ 356 h 432"/>
                  <a:gd name="T32" fmla="*/ 25 w 488"/>
                  <a:gd name="T33" fmla="*/ 350 h 432"/>
                  <a:gd name="T34" fmla="*/ 35 w 488"/>
                  <a:gd name="T35" fmla="*/ 331 h 432"/>
                  <a:gd name="T36" fmla="*/ 38 w 488"/>
                  <a:gd name="T37" fmla="*/ 330 h 432"/>
                  <a:gd name="T38" fmla="*/ 71 w 488"/>
                  <a:gd name="T39" fmla="*/ 296 h 432"/>
                  <a:gd name="T40" fmla="*/ 73 w 488"/>
                  <a:gd name="T41" fmla="*/ 266 h 432"/>
                  <a:gd name="T42" fmla="*/ 65 w 488"/>
                  <a:gd name="T43" fmla="*/ 258 h 432"/>
                  <a:gd name="T44" fmla="*/ 58 w 488"/>
                  <a:gd name="T45" fmla="*/ 257 h 432"/>
                  <a:gd name="T46" fmla="*/ 57 w 488"/>
                  <a:gd name="T47" fmla="*/ 251 h 432"/>
                  <a:gd name="T48" fmla="*/ 47 w 488"/>
                  <a:gd name="T49" fmla="*/ 240 h 432"/>
                  <a:gd name="T50" fmla="*/ 33 w 488"/>
                  <a:gd name="T51" fmla="*/ 239 h 432"/>
                  <a:gd name="T52" fmla="*/ 16 w 488"/>
                  <a:gd name="T53" fmla="*/ 235 h 432"/>
                  <a:gd name="T54" fmla="*/ 19 w 488"/>
                  <a:gd name="T55" fmla="*/ 200 h 432"/>
                  <a:gd name="T56" fmla="*/ 17 w 488"/>
                  <a:gd name="T57" fmla="*/ 176 h 432"/>
                  <a:gd name="T58" fmla="*/ 10 w 488"/>
                  <a:gd name="T59" fmla="*/ 159 h 432"/>
                  <a:gd name="T60" fmla="*/ 1 w 488"/>
                  <a:gd name="T61" fmla="*/ 132 h 432"/>
                  <a:gd name="T62" fmla="*/ 4 w 488"/>
                  <a:gd name="T63" fmla="*/ 119 h 432"/>
                  <a:gd name="T64" fmla="*/ 7 w 488"/>
                  <a:gd name="T65" fmla="*/ 115 h 432"/>
                  <a:gd name="T66" fmla="*/ 7 w 488"/>
                  <a:gd name="T67" fmla="*/ 116 h 432"/>
                  <a:gd name="T68" fmla="*/ 37 w 488"/>
                  <a:gd name="T69" fmla="*/ 116 h 432"/>
                  <a:gd name="T70" fmla="*/ 54 w 488"/>
                  <a:gd name="T71" fmla="*/ 101 h 432"/>
                  <a:gd name="T72" fmla="*/ 58 w 488"/>
                  <a:gd name="T73" fmla="*/ 88 h 432"/>
                  <a:gd name="T74" fmla="*/ 63 w 488"/>
                  <a:gd name="T75" fmla="*/ 76 h 432"/>
                  <a:gd name="T76" fmla="*/ 69 w 488"/>
                  <a:gd name="T77" fmla="*/ 47 h 432"/>
                  <a:gd name="T78" fmla="*/ 201 w 488"/>
                  <a:gd name="T79" fmla="*/ 28 h 432"/>
                  <a:gd name="T80" fmla="*/ 256 w 488"/>
                  <a:gd name="T81" fmla="*/ 45 h 432"/>
                  <a:gd name="T82" fmla="*/ 314 w 488"/>
                  <a:gd name="T83" fmla="*/ 29 h 432"/>
                  <a:gd name="T84" fmla="*/ 369 w 488"/>
                  <a:gd name="T85" fmla="*/ 10 h 432"/>
                  <a:gd name="T86" fmla="*/ 436 w 488"/>
                  <a:gd name="T87" fmla="*/ 10 h 432"/>
                  <a:gd name="T88" fmla="*/ 488 w 488"/>
                  <a:gd name="T89" fmla="*/ 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8" h="432">
                    <a:moveTo>
                      <a:pt x="488" y="2"/>
                    </a:moveTo>
                    <a:cubicBezTo>
                      <a:pt x="482" y="9"/>
                      <a:pt x="476" y="16"/>
                      <a:pt x="470" y="22"/>
                    </a:cubicBezTo>
                    <a:cubicBezTo>
                      <a:pt x="456" y="36"/>
                      <a:pt x="439" y="37"/>
                      <a:pt x="423" y="47"/>
                    </a:cubicBezTo>
                    <a:cubicBezTo>
                      <a:pt x="409" y="58"/>
                      <a:pt x="404" y="78"/>
                      <a:pt x="408" y="96"/>
                    </a:cubicBezTo>
                    <a:cubicBezTo>
                      <a:pt x="410" y="106"/>
                      <a:pt x="418" y="113"/>
                      <a:pt x="421" y="122"/>
                    </a:cubicBezTo>
                    <a:cubicBezTo>
                      <a:pt x="424" y="132"/>
                      <a:pt x="421" y="145"/>
                      <a:pt x="419" y="153"/>
                    </a:cubicBezTo>
                    <a:cubicBezTo>
                      <a:pt x="416" y="163"/>
                      <a:pt x="412" y="169"/>
                      <a:pt x="412" y="180"/>
                    </a:cubicBezTo>
                    <a:cubicBezTo>
                      <a:pt x="411" y="191"/>
                      <a:pt x="411" y="199"/>
                      <a:pt x="407" y="209"/>
                    </a:cubicBezTo>
                    <a:cubicBezTo>
                      <a:pt x="393" y="244"/>
                      <a:pt x="358" y="262"/>
                      <a:pt x="328" y="284"/>
                    </a:cubicBezTo>
                    <a:cubicBezTo>
                      <a:pt x="312" y="295"/>
                      <a:pt x="297" y="303"/>
                      <a:pt x="281" y="315"/>
                    </a:cubicBezTo>
                    <a:cubicBezTo>
                      <a:pt x="274" y="320"/>
                      <a:pt x="267" y="324"/>
                      <a:pt x="263" y="329"/>
                    </a:cubicBezTo>
                    <a:cubicBezTo>
                      <a:pt x="216" y="353"/>
                      <a:pt x="174" y="382"/>
                      <a:pt x="130" y="411"/>
                    </a:cubicBezTo>
                    <a:cubicBezTo>
                      <a:pt x="120" y="418"/>
                      <a:pt x="104" y="432"/>
                      <a:pt x="93" y="430"/>
                    </a:cubicBezTo>
                    <a:cubicBezTo>
                      <a:pt x="80" y="427"/>
                      <a:pt x="71" y="415"/>
                      <a:pt x="59" y="409"/>
                    </a:cubicBezTo>
                    <a:cubicBezTo>
                      <a:pt x="54" y="407"/>
                      <a:pt x="48" y="404"/>
                      <a:pt x="42" y="402"/>
                    </a:cubicBezTo>
                    <a:cubicBezTo>
                      <a:pt x="43" y="385"/>
                      <a:pt x="42" y="365"/>
                      <a:pt x="36" y="356"/>
                    </a:cubicBezTo>
                    <a:cubicBezTo>
                      <a:pt x="33" y="352"/>
                      <a:pt x="29" y="350"/>
                      <a:pt x="25" y="350"/>
                    </a:cubicBezTo>
                    <a:cubicBezTo>
                      <a:pt x="28" y="344"/>
                      <a:pt x="33" y="338"/>
                      <a:pt x="35" y="331"/>
                    </a:cubicBezTo>
                    <a:lnTo>
                      <a:pt x="38" y="330"/>
                    </a:lnTo>
                    <a:cubicBezTo>
                      <a:pt x="43" y="309"/>
                      <a:pt x="50" y="302"/>
                      <a:pt x="71" y="296"/>
                    </a:cubicBezTo>
                    <a:cubicBezTo>
                      <a:pt x="70" y="287"/>
                      <a:pt x="75" y="274"/>
                      <a:pt x="73" y="266"/>
                    </a:cubicBezTo>
                    <a:cubicBezTo>
                      <a:pt x="71" y="261"/>
                      <a:pt x="68" y="262"/>
                      <a:pt x="65" y="258"/>
                    </a:cubicBezTo>
                    <a:lnTo>
                      <a:pt x="58" y="257"/>
                    </a:lnTo>
                    <a:lnTo>
                      <a:pt x="57" y="251"/>
                    </a:lnTo>
                    <a:cubicBezTo>
                      <a:pt x="52" y="246"/>
                      <a:pt x="54" y="243"/>
                      <a:pt x="47" y="240"/>
                    </a:cubicBezTo>
                    <a:cubicBezTo>
                      <a:pt x="44" y="239"/>
                      <a:pt x="36" y="239"/>
                      <a:pt x="33" y="239"/>
                    </a:cubicBezTo>
                    <a:cubicBezTo>
                      <a:pt x="27" y="238"/>
                      <a:pt x="21" y="236"/>
                      <a:pt x="16" y="235"/>
                    </a:cubicBezTo>
                    <a:cubicBezTo>
                      <a:pt x="17" y="224"/>
                      <a:pt x="19" y="213"/>
                      <a:pt x="19" y="200"/>
                    </a:cubicBezTo>
                    <a:cubicBezTo>
                      <a:pt x="18" y="193"/>
                      <a:pt x="19" y="184"/>
                      <a:pt x="17" y="176"/>
                    </a:cubicBezTo>
                    <a:cubicBezTo>
                      <a:pt x="16" y="170"/>
                      <a:pt x="12" y="165"/>
                      <a:pt x="10" y="159"/>
                    </a:cubicBezTo>
                    <a:cubicBezTo>
                      <a:pt x="3" y="154"/>
                      <a:pt x="0" y="141"/>
                      <a:pt x="1" y="132"/>
                    </a:cubicBezTo>
                    <a:cubicBezTo>
                      <a:pt x="1" y="127"/>
                      <a:pt x="2" y="123"/>
                      <a:pt x="4" y="119"/>
                    </a:cubicBezTo>
                    <a:lnTo>
                      <a:pt x="7" y="115"/>
                    </a:lnTo>
                    <a:lnTo>
                      <a:pt x="7" y="116"/>
                    </a:lnTo>
                    <a:cubicBezTo>
                      <a:pt x="16" y="112"/>
                      <a:pt x="27" y="116"/>
                      <a:pt x="37" y="116"/>
                    </a:cubicBezTo>
                    <a:cubicBezTo>
                      <a:pt x="53" y="115"/>
                      <a:pt x="52" y="115"/>
                      <a:pt x="54" y="101"/>
                    </a:cubicBezTo>
                    <a:cubicBezTo>
                      <a:pt x="55" y="93"/>
                      <a:pt x="55" y="95"/>
                      <a:pt x="58" y="88"/>
                    </a:cubicBezTo>
                    <a:cubicBezTo>
                      <a:pt x="60" y="84"/>
                      <a:pt x="62" y="80"/>
                      <a:pt x="63" y="76"/>
                    </a:cubicBezTo>
                    <a:cubicBezTo>
                      <a:pt x="66" y="67"/>
                      <a:pt x="64" y="55"/>
                      <a:pt x="69" y="47"/>
                    </a:cubicBezTo>
                    <a:cubicBezTo>
                      <a:pt x="111" y="68"/>
                      <a:pt x="155" y="25"/>
                      <a:pt x="201" y="28"/>
                    </a:cubicBezTo>
                    <a:cubicBezTo>
                      <a:pt x="221" y="29"/>
                      <a:pt x="234" y="44"/>
                      <a:pt x="256" y="45"/>
                    </a:cubicBezTo>
                    <a:cubicBezTo>
                      <a:pt x="278" y="46"/>
                      <a:pt x="294" y="38"/>
                      <a:pt x="314" y="29"/>
                    </a:cubicBezTo>
                    <a:cubicBezTo>
                      <a:pt x="334" y="19"/>
                      <a:pt x="346" y="11"/>
                      <a:pt x="369" y="10"/>
                    </a:cubicBezTo>
                    <a:cubicBezTo>
                      <a:pt x="391" y="9"/>
                      <a:pt x="414" y="9"/>
                      <a:pt x="436" y="10"/>
                    </a:cubicBezTo>
                    <a:cubicBezTo>
                      <a:pt x="449" y="0"/>
                      <a:pt x="469" y="3"/>
                      <a:pt x="48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5" name="Freeform 713">
                <a:extLst>
                  <a:ext uri="{FF2B5EF4-FFF2-40B4-BE49-F238E27FC236}">
                    <a16:creationId xmlns:a16="http://schemas.microsoft.com/office/drawing/2014/main" id="{14A62733-35A2-4CC0-8EFE-81970DF31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9" y="2043"/>
                <a:ext cx="41" cy="23"/>
              </a:xfrm>
              <a:custGeom>
                <a:avLst/>
                <a:gdLst>
                  <a:gd name="T0" fmla="*/ 105 w 181"/>
                  <a:gd name="T1" fmla="*/ 75 h 101"/>
                  <a:gd name="T2" fmla="*/ 130 w 181"/>
                  <a:gd name="T3" fmla="*/ 69 h 101"/>
                  <a:gd name="T4" fmla="*/ 142 w 181"/>
                  <a:gd name="T5" fmla="*/ 64 h 101"/>
                  <a:gd name="T6" fmla="*/ 140 w 181"/>
                  <a:gd name="T7" fmla="*/ 39 h 101"/>
                  <a:gd name="T8" fmla="*/ 176 w 181"/>
                  <a:gd name="T9" fmla="*/ 2 h 101"/>
                  <a:gd name="T10" fmla="*/ 133 w 181"/>
                  <a:gd name="T11" fmla="*/ 18 h 101"/>
                  <a:gd name="T12" fmla="*/ 89 w 181"/>
                  <a:gd name="T13" fmla="*/ 31 h 101"/>
                  <a:gd name="T14" fmla="*/ 68 w 181"/>
                  <a:gd name="T15" fmla="*/ 21 h 101"/>
                  <a:gd name="T16" fmla="*/ 55 w 181"/>
                  <a:gd name="T17" fmla="*/ 23 h 101"/>
                  <a:gd name="T18" fmla="*/ 45 w 181"/>
                  <a:gd name="T19" fmla="*/ 48 h 101"/>
                  <a:gd name="T20" fmla="*/ 25 w 181"/>
                  <a:gd name="T21" fmla="*/ 39 h 101"/>
                  <a:gd name="T22" fmla="*/ 14 w 181"/>
                  <a:gd name="T23" fmla="*/ 51 h 101"/>
                  <a:gd name="T24" fmla="*/ 1 w 181"/>
                  <a:gd name="T25" fmla="*/ 57 h 101"/>
                  <a:gd name="T26" fmla="*/ 20 w 181"/>
                  <a:gd name="T27" fmla="*/ 89 h 101"/>
                  <a:gd name="T28" fmla="*/ 57 w 181"/>
                  <a:gd name="T29" fmla="*/ 95 h 101"/>
                  <a:gd name="T30" fmla="*/ 73 w 181"/>
                  <a:gd name="T31" fmla="*/ 99 h 101"/>
                  <a:gd name="T32" fmla="*/ 89 w 181"/>
                  <a:gd name="T33" fmla="*/ 91 h 101"/>
                  <a:gd name="T34" fmla="*/ 105 w 181"/>
                  <a:gd name="T35" fmla="*/ 7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1" h="101">
                    <a:moveTo>
                      <a:pt x="105" y="75"/>
                    </a:moveTo>
                    <a:cubicBezTo>
                      <a:pt x="105" y="75"/>
                      <a:pt x="122" y="67"/>
                      <a:pt x="130" y="69"/>
                    </a:cubicBezTo>
                    <a:cubicBezTo>
                      <a:pt x="138" y="71"/>
                      <a:pt x="143" y="70"/>
                      <a:pt x="142" y="64"/>
                    </a:cubicBezTo>
                    <a:cubicBezTo>
                      <a:pt x="141" y="58"/>
                      <a:pt x="133" y="46"/>
                      <a:pt x="140" y="39"/>
                    </a:cubicBezTo>
                    <a:cubicBezTo>
                      <a:pt x="146" y="33"/>
                      <a:pt x="181" y="4"/>
                      <a:pt x="176" y="2"/>
                    </a:cubicBezTo>
                    <a:cubicBezTo>
                      <a:pt x="170" y="0"/>
                      <a:pt x="140" y="15"/>
                      <a:pt x="133" y="18"/>
                    </a:cubicBezTo>
                    <a:cubicBezTo>
                      <a:pt x="127" y="21"/>
                      <a:pt x="101" y="32"/>
                      <a:pt x="89" y="31"/>
                    </a:cubicBezTo>
                    <a:cubicBezTo>
                      <a:pt x="76" y="30"/>
                      <a:pt x="72" y="21"/>
                      <a:pt x="68" y="21"/>
                    </a:cubicBezTo>
                    <a:cubicBezTo>
                      <a:pt x="68" y="21"/>
                      <a:pt x="56" y="18"/>
                      <a:pt x="55" y="23"/>
                    </a:cubicBezTo>
                    <a:cubicBezTo>
                      <a:pt x="54" y="27"/>
                      <a:pt x="53" y="47"/>
                      <a:pt x="45" y="48"/>
                    </a:cubicBezTo>
                    <a:cubicBezTo>
                      <a:pt x="36" y="49"/>
                      <a:pt x="30" y="36"/>
                      <a:pt x="25" y="39"/>
                    </a:cubicBezTo>
                    <a:cubicBezTo>
                      <a:pt x="20" y="41"/>
                      <a:pt x="18" y="50"/>
                      <a:pt x="14" y="51"/>
                    </a:cubicBezTo>
                    <a:cubicBezTo>
                      <a:pt x="11" y="52"/>
                      <a:pt x="2" y="54"/>
                      <a:pt x="1" y="57"/>
                    </a:cubicBezTo>
                    <a:cubicBezTo>
                      <a:pt x="0" y="61"/>
                      <a:pt x="10" y="83"/>
                      <a:pt x="20" y="89"/>
                    </a:cubicBezTo>
                    <a:cubicBezTo>
                      <a:pt x="30" y="94"/>
                      <a:pt x="55" y="92"/>
                      <a:pt x="57" y="95"/>
                    </a:cubicBezTo>
                    <a:cubicBezTo>
                      <a:pt x="59" y="98"/>
                      <a:pt x="68" y="101"/>
                      <a:pt x="73" y="99"/>
                    </a:cubicBezTo>
                    <a:cubicBezTo>
                      <a:pt x="78" y="96"/>
                      <a:pt x="86" y="92"/>
                      <a:pt x="89" y="91"/>
                    </a:cubicBezTo>
                    <a:cubicBezTo>
                      <a:pt x="92" y="91"/>
                      <a:pt x="93" y="80"/>
                      <a:pt x="105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6" name="Freeform 714">
                <a:extLst>
                  <a:ext uri="{FF2B5EF4-FFF2-40B4-BE49-F238E27FC236}">
                    <a16:creationId xmlns:a16="http://schemas.microsoft.com/office/drawing/2014/main" id="{B64CD717-FCB3-4A18-B418-FF84CA1B2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1904"/>
                <a:ext cx="318" cy="133"/>
              </a:xfrm>
              <a:custGeom>
                <a:avLst/>
                <a:gdLst>
                  <a:gd name="T0" fmla="*/ 1358 w 1398"/>
                  <a:gd name="T1" fmla="*/ 403 h 586"/>
                  <a:gd name="T2" fmla="*/ 1346 w 1398"/>
                  <a:gd name="T3" fmla="*/ 315 h 586"/>
                  <a:gd name="T4" fmla="*/ 1332 w 1398"/>
                  <a:gd name="T5" fmla="*/ 255 h 586"/>
                  <a:gd name="T6" fmla="*/ 1360 w 1398"/>
                  <a:gd name="T7" fmla="*/ 220 h 586"/>
                  <a:gd name="T8" fmla="*/ 1342 w 1398"/>
                  <a:gd name="T9" fmla="*/ 197 h 586"/>
                  <a:gd name="T10" fmla="*/ 1282 w 1398"/>
                  <a:gd name="T11" fmla="*/ 148 h 586"/>
                  <a:gd name="T12" fmla="*/ 1269 w 1398"/>
                  <a:gd name="T13" fmla="*/ 106 h 586"/>
                  <a:gd name="T14" fmla="*/ 1251 w 1398"/>
                  <a:gd name="T15" fmla="*/ 82 h 586"/>
                  <a:gd name="T16" fmla="*/ 1224 w 1398"/>
                  <a:gd name="T17" fmla="*/ 67 h 586"/>
                  <a:gd name="T18" fmla="*/ 1186 w 1398"/>
                  <a:gd name="T19" fmla="*/ 50 h 586"/>
                  <a:gd name="T20" fmla="*/ 1156 w 1398"/>
                  <a:gd name="T21" fmla="*/ 51 h 586"/>
                  <a:gd name="T22" fmla="*/ 1134 w 1398"/>
                  <a:gd name="T23" fmla="*/ 46 h 586"/>
                  <a:gd name="T24" fmla="*/ 1123 w 1398"/>
                  <a:gd name="T25" fmla="*/ 43 h 586"/>
                  <a:gd name="T26" fmla="*/ 1015 w 1398"/>
                  <a:gd name="T27" fmla="*/ 116 h 586"/>
                  <a:gd name="T28" fmla="*/ 923 w 1398"/>
                  <a:gd name="T29" fmla="*/ 104 h 586"/>
                  <a:gd name="T30" fmla="*/ 849 w 1398"/>
                  <a:gd name="T31" fmla="*/ 104 h 586"/>
                  <a:gd name="T32" fmla="*/ 795 w 1398"/>
                  <a:gd name="T33" fmla="*/ 90 h 586"/>
                  <a:gd name="T34" fmla="*/ 739 w 1398"/>
                  <a:gd name="T35" fmla="*/ 80 h 586"/>
                  <a:gd name="T36" fmla="*/ 679 w 1398"/>
                  <a:gd name="T37" fmla="*/ 46 h 586"/>
                  <a:gd name="T38" fmla="*/ 595 w 1398"/>
                  <a:gd name="T39" fmla="*/ 20 h 586"/>
                  <a:gd name="T40" fmla="*/ 557 w 1398"/>
                  <a:gd name="T41" fmla="*/ 22 h 586"/>
                  <a:gd name="T42" fmla="*/ 479 w 1398"/>
                  <a:gd name="T43" fmla="*/ 33 h 586"/>
                  <a:gd name="T44" fmla="*/ 393 w 1398"/>
                  <a:gd name="T45" fmla="*/ 65 h 586"/>
                  <a:gd name="T46" fmla="*/ 304 w 1398"/>
                  <a:gd name="T47" fmla="*/ 99 h 586"/>
                  <a:gd name="T48" fmla="*/ 215 w 1398"/>
                  <a:gd name="T49" fmla="*/ 103 h 586"/>
                  <a:gd name="T50" fmla="*/ 199 w 1398"/>
                  <a:gd name="T51" fmla="*/ 165 h 586"/>
                  <a:gd name="T52" fmla="*/ 208 w 1398"/>
                  <a:gd name="T53" fmla="*/ 179 h 586"/>
                  <a:gd name="T54" fmla="*/ 122 w 1398"/>
                  <a:gd name="T55" fmla="*/ 190 h 586"/>
                  <a:gd name="T56" fmla="*/ 80 w 1398"/>
                  <a:gd name="T57" fmla="*/ 192 h 586"/>
                  <a:gd name="T58" fmla="*/ 42 w 1398"/>
                  <a:gd name="T59" fmla="*/ 191 h 586"/>
                  <a:gd name="T60" fmla="*/ 62 w 1398"/>
                  <a:gd name="T61" fmla="*/ 265 h 586"/>
                  <a:gd name="T62" fmla="*/ 76 w 1398"/>
                  <a:gd name="T63" fmla="*/ 325 h 586"/>
                  <a:gd name="T64" fmla="*/ 60 w 1398"/>
                  <a:gd name="T65" fmla="*/ 355 h 586"/>
                  <a:gd name="T66" fmla="*/ 30 w 1398"/>
                  <a:gd name="T67" fmla="*/ 355 h 586"/>
                  <a:gd name="T68" fmla="*/ 48 w 1398"/>
                  <a:gd name="T69" fmla="*/ 410 h 586"/>
                  <a:gd name="T70" fmla="*/ 88 w 1398"/>
                  <a:gd name="T71" fmla="*/ 471 h 586"/>
                  <a:gd name="T72" fmla="*/ 94 w 1398"/>
                  <a:gd name="T73" fmla="*/ 497 h 586"/>
                  <a:gd name="T74" fmla="*/ 154 w 1398"/>
                  <a:gd name="T75" fmla="*/ 519 h 586"/>
                  <a:gd name="T76" fmla="*/ 108 w 1398"/>
                  <a:gd name="T77" fmla="*/ 537 h 586"/>
                  <a:gd name="T78" fmla="*/ 163 w 1398"/>
                  <a:gd name="T79" fmla="*/ 539 h 586"/>
                  <a:gd name="T80" fmla="*/ 206 w 1398"/>
                  <a:gd name="T81" fmla="*/ 535 h 586"/>
                  <a:gd name="T82" fmla="*/ 256 w 1398"/>
                  <a:gd name="T83" fmla="*/ 569 h 586"/>
                  <a:gd name="T84" fmla="*/ 323 w 1398"/>
                  <a:gd name="T85" fmla="*/ 567 h 586"/>
                  <a:gd name="T86" fmla="*/ 355 w 1398"/>
                  <a:gd name="T87" fmla="*/ 521 h 586"/>
                  <a:gd name="T88" fmla="*/ 436 w 1398"/>
                  <a:gd name="T89" fmla="*/ 533 h 586"/>
                  <a:gd name="T90" fmla="*/ 499 w 1398"/>
                  <a:gd name="T91" fmla="*/ 577 h 586"/>
                  <a:gd name="T92" fmla="*/ 630 w 1398"/>
                  <a:gd name="T93" fmla="*/ 557 h 586"/>
                  <a:gd name="T94" fmla="*/ 717 w 1398"/>
                  <a:gd name="T95" fmla="*/ 525 h 586"/>
                  <a:gd name="T96" fmla="*/ 753 w 1398"/>
                  <a:gd name="T97" fmla="*/ 549 h 586"/>
                  <a:gd name="T98" fmla="*/ 756 w 1398"/>
                  <a:gd name="T99" fmla="*/ 586 h 586"/>
                  <a:gd name="T100" fmla="*/ 803 w 1398"/>
                  <a:gd name="T101" fmla="*/ 571 h 586"/>
                  <a:gd name="T102" fmla="*/ 812 w 1398"/>
                  <a:gd name="T103" fmla="*/ 546 h 586"/>
                  <a:gd name="T104" fmla="*/ 950 w 1398"/>
                  <a:gd name="T105" fmla="*/ 498 h 586"/>
                  <a:gd name="T106" fmla="*/ 1063 w 1398"/>
                  <a:gd name="T107" fmla="*/ 499 h 586"/>
                  <a:gd name="T108" fmla="*/ 1185 w 1398"/>
                  <a:gd name="T109" fmla="*/ 480 h 586"/>
                  <a:gd name="T110" fmla="*/ 1258 w 1398"/>
                  <a:gd name="T111" fmla="*/ 456 h 586"/>
                  <a:gd name="T112" fmla="*/ 1346 w 1398"/>
                  <a:gd name="T113" fmla="*/ 456 h 586"/>
                  <a:gd name="T114" fmla="*/ 1386 w 1398"/>
                  <a:gd name="T115" fmla="*/ 479 h 586"/>
                  <a:gd name="T116" fmla="*/ 1378 w 1398"/>
                  <a:gd name="T117" fmla="*/ 418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98" h="586">
                    <a:moveTo>
                      <a:pt x="1378" y="418"/>
                    </a:moveTo>
                    <a:cubicBezTo>
                      <a:pt x="1373" y="413"/>
                      <a:pt x="1360" y="410"/>
                      <a:pt x="1358" y="403"/>
                    </a:cubicBezTo>
                    <a:cubicBezTo>
                      <a:pt x="1355" y="396"/>
                      <a:pt x="1363" y="381"/>
                      <a:pt x="1364" y="373"/>
                    </a:cubicBezTo>
                    <a:cubicBezTo>
                      <a:pt x="1366" y="344"/>
                      <a:pt x="1350" y="340"/>
                      <a:pt x="1346" y="315"/>
                    </a:cubicBezTo>
                    <a:cubicBezTo>
                      <a:pt x="1344" y="305"/>
                      <a:pt x="1344" y="292"/>
                      <a:pt x="1342" y="283"/>
                    </a:cubicBezTo>
                    <a:cubicBezTo>
                      <a:pt x="1339" y="272"/>
                      <a:pt x="1330" y="267"/>
                      <a:pt x="1332" y="255"/>
                    </a:cubicBezTo>
                    <a:cubicBezTo>
                      <a:pt x="1339" y="253"/>
                      <a:pt x="1346" y="252"/>
                      <a:pt x="1353" y="250"/>
                    </a:cubicBezTo>
                    <a:cubicBezTo>
                      <a:pt x="1354" y="240"/>
                      <a:pt x="1350" y="224"/>
                      <a:pt x="1360" y="220"/>
                    </a:cubicBezTo>
                    <a:lnTo>
                      <a:pt x="1364" y="220"/>
                    </a:lnTo>
                    <a:cubicBezTo>
                      <a:pt x="1361" y="208"/>
                      <a:pt x="1356" y="199"/>
                      <a:pt x="1342" y="197"/>
                    </a:cubicBezTo>
                    <a:cubicBezTo>
                      <a:pt x="1327" y="194"/>
                      <a:pt x="1310" y="195"/>
                      <a:pt x="1297" y="188"/>
                    </a:cubicBezTo>
                    <a:cubicBezTo>
                      <a:pt x="1282" y="181"/>
                      <a:pt x="1282" y="164"/>
                      <a:pt x="1282" y="148"/>
                    </a:cubicBezTo>
                    <a:cubicBezTo>
                      <a:pt x="1282" y="141"/>
                      <a:pt x="1283" y="131"/>
                      <a:pt x="1282" y="123"/>
                    </a:cubicBezTo>
                    <a:cubicBezTo>
                      <a:pt x="1280" y="115"/>
                      <a:pt x="1275" y="112"/>
                      <a:pt x="1269" y="106"/>
                    </a:cubicBezTo>
                    <a:cubicBezTo>
                      <a:pt x="1265" y="101"/>
                      <a:pt x="1263" y="95"/>
                      <a:pt x="1259" y="89"/>
                    </a:cubicBezTo>
                    <a:lnTo>
                      <a:pt x="1251" y="82"/>
                    </a:lnTo>
                    <a:lnTo>
                      <a:pt x="1246" y="82"/>
                    </a:lnTo>
                    <a:cubicBezTo>
                      <a:pt x="1239" y="81"/>
                      <a:pt x="1229" y="71"/>
                      <a:pt x="1224" y="67"/>
                    </a:cubicBezTo>
                    <a:cubicBezTo>
                      <a:pt x="1220" y="63"/>
                      <a:pt x="1209" y="57"/>
                      <a:pt x="1206" y="53"/>
                    </a:cubicBezTo>
                    <a:cubicBezTo>
                      <a:pt x="1204" y="49"/>
                      <a:pt x="1191" y="51"/>
                      <a:pt x="1186" y="50"/>
                    </a:cubicBezTo>
                    <a:cubicBezTo>
                      <a:pt x="1181" y="49"/>
                      <a:pt x="1173" y="59"/>
                      <a:pt x="1167" y="59"/>
                    </a:cubicBezTo>
                    <a:cubicBezTo>
                      <a:pt x="1160" y="58"/>
                      <a:pt x="1159" y="55"/>
                      <a:pt x="1156" y="51"/>
                    </a:cubicBezTo>
                    <a:cubicBezTo>
                      <a:pt x="1152" y="47"/>
                      <a:pt x="1143" y="60"/>
                      <a:pt x="1140" y="61"/>
                    </a:cubicBezTo>
                    <a:cubicBezTo>
                      <a:pt x="1137" y="61"/>
                      <a:pt x="1134" y="50"/>
                      <a:pt x="1134" y="46"/>
                    </a:cubicBezTo>
                    <a:cubicBezTo>
                      <a:pt x="1133" y="42"/>
                      <a:pt x="1127" y="43"/>
                      <a:pt x="1123" y="43"/>
                    </a:cubicBezTo>
                    <a:lnTo>
                      <a:pt x="1123" y="43"/>
                    </a:lnTo>
                    <a:cubicBezTo>
                      <a:pt x="1112" y="61"/>
                      <a:pt x="1102" y="74"/>
                      <a:pt x="1081" y="86"/>
                    </a:cubicBezTo>
                    <a:cubicBezTo>
                      <a:pt x="1059" y="99"/>
                      <a:pt x="1039" y="118"/>
                      <a:pt x="1015" y="116"/>
                    </a:cubicBezTo>
                    <a:cubicBezTo>
                      <a:pt x="1001" y="115"/>
                      <a:pt x="986" y="105"/>
                      <a:pt x="971" y="102"/>
                    </a:cubicBezTo>
                    <a:cubicBezTo>
                      <a:pt x="957" y="100"/>
                      <a:pt x="936" y="101"/>
                      <a:pt x="923" y="104"/>
                    </a:cubicBezTo>
                    <a:cubicBezTo>
                      <a:pt x="909" y="108"/>
                      <a:pt x="898" y="117"/>
                      <a:pt x="885" y="118"/>
                    </a:cubicBezTo>
                    <a:cubicBezTo>
                      <a:pt x="866" y="120"/>
                      <a:pt x="863" y="108"/>
                      <a:pt x="849" y="104"/>
                    </a:cubicBezTo>
                    <a:cubicBezTo>
                      <a:pt x="841" y="102"/>
                      <a:pt x="831" y="105"/>
                      <a:pt x="821" y="102"/>
                    </a:cubicBezTo>
                    <a:cubicBezTo>
                      <a:pt x="814" y="99"/>
                      <a:pt x="804" y="94"/>
                      <a:pt x="795" y="90"/>
                    </a:cubicBezTo>
                    <a:cubicBezTo>
                      <a:pt x="788" y="87"/>
                      <a:pt x="780" y="78"/>
                      <a:pt x="773" y="76"/>
                    </a:cubicBezTo>
                    <a:cubicBezTo>
                      <a:pt x="761" y="74"/>
                      <a:pt x="751" y="82"/>
                      <a:pt x="739" y="80"/>
                    </a:cubicBezTo>
                    <a:cubicBezTo>
                      <a:pt x="733" y="69"/>
                      <a:pt x="724" y="54"/>
                      <a:pt x="722" y="41"/>
                    </a:cubicBezTo>
                    <a:cubicBezTo>
                      <a:pt x="705" y="29"/>
                      <a:pt x="696" y="43"/>
                      <a:pt x="679" y="46"/>
                    </a:cubicBezTo>
                    <a:cubicBezTo>
                      <a:pt x="657" y="51"/>
                      <a:pt x="659" y="40"/>
                      <a:pt x="641" y="32"/>
                    </a:cubicBezTo>
                    <a:cubicBezTo>
                      <a:pt x="647" y="0"/>
                      <a:pt x="609" y="21"/>
                      <a:pt x="595" y="20"/>
                    </a:cubicBezTo>
                    <a:cubicBezTo>
                      <a:pt x="585" y="20"/>
                      <a:pt x="577" y="14"/>
                      <a:pt x="567" y="15"/>
                    </a:cubicBezTo>
                    <a:cubicBezTo>
                      <a:pt x="564" y="15"/>
                      <a:pt x="561" y="22"/>
                      <a:pt x="557" y="22"/>
                    </a:cubicBezTo>
                    <a:cubicBezTo>
                      <a:pt x="551" y="23"/>
                      <a:pt x="544" y="21"/>
                      <a:pt x="539" y="20"/>
                    </a:cubicBezTo>
                    <a:cubicBezTo>
                      <a:pt x="516" y="19"/>
                      <a:pt x="499" y="26"/>
                      <a:pt x="479" y="33"/>
                    </a:cubicBezTo>
                    <a:cubicBezTo>
                      <a:pt x="460" y="39"/>
                      <a:pt x="441" y="40"/>
                      <a:pt x="421" y="45"/>
                    </a:cubicBezTo>
                    <a:cubicBezTo>
                      <a:pt x="425" y="65"/>
                      <a:pt x="403" y="57"/>
                      <a:pt x="393" y="65"/>
                    </a:cubicBezTo>
                    <a:cubicBezTo>
                      <a:pt x="388" y="68"/>
                      <a:pt x="379" y="88"/>
                      <a:pt x="374" y="94"/>
                    </a:cubicBezTo>
                    <a:cubicBezTo>
                      <a:pt x="353" y="123"/>
                      <a:pt x="331" y="104"/>
                      <a:pt x="304" y="99"/>
                    </a:cubicBezTo>
                    <a:cubicBezTo>
                      <a:pt x="290" y="103"/>
                      <a:pt x="272" y="103"/>
                      <a:pt x="258" y="104"/>
                    </a:cubicBezTo>
                    <a:cubicBezTo>
                      <a:pt x="244" y="106"/>
                      <a:pt x="227" y="98"/>
                      <a:pt x="215" y="103"/>
                    </a:cubicBezTo>
                    <a:cubicBezTo>
                      <a:pt x="195" y="141"/>
                      <a:pt x="239" y="134"/>
                      <a:pt x="256" y="150"/>
                    </a:cubicBezTo>
                    <a:cubicBezTo>
                      <a:pt x="245" y="161"/>
                      <a:pt x="214" y="159"/>
                      <a:pt x="199" y="165"/>
                    </a:cubicBezTo>
                    <a:lnTo>
                      <a:pt x="192" y="171"/>
                    </a:lnTo>
                    <a:cubicBezTo>
                      <a:pt x="193" y="179"/>
                      <a:pt x="200" y="181"/>
                      <a:pt x="208" y="179"/>
                    </a:cubicBezTo>
                    <a:cubicBezTo>
                      <a:pt x="203" y="194"/>
                      <a:pt x="183" y="192"/>
                      <a:pt x="168" y="190"/>
                    </a:cubicBezTo>
                    <a:cubicBezTo>
                      <a:pt x="150" y="189"/>
                      <a:pt x="137" y="191"/>
                      <a:pt x="122" y="190"/>
                    </a:cubicBezTo>
                    <a:lnTo>
                      <a:pt x="120" y="183"/>
                    </a:lnTo>
                    <a:cubicBezTo>
                      <a:pt x="102" y="183"/>
                      <a:pt x="97" y="198"/>
                      <a:pt x="80" y="192"/>
                    </a:cubicBezTo>
                    <a:cubicBezTo>
                      <a:pt x="72" y="190"/>
                      <a:pt x="70" y="182"/>
                      <a:pt x="62" y="180"/>
                    </a:cubicBezTo>
                    <a:cubicBezTo>
                      <a:pt x="47" y="178"/>
                      <a:pt x="51" y="186"/>
                      <a:pt x="42" y="191"/>
                    </a:cubicBezTo>
                    <a:cubicBezTo>
                      <a:pt x="13" y="211"/>
                      <a:pt x="0" y="232"/>
                      <a:pt x="6" y="272"/>
                    </a:cubicBezTo>
                    <a:cubicBezTo>
                      <a:pt x="24" y="273"/>
                      <a:pt x="42" y="261"/>
                      <a:pt x="62" y="265"/>
                    </a:cubicBezTo>
                    <a:cubicBezTo>
                      <a:pt x="66" y="273"/>
                      <a:pt x="46" y="283"/>
                      <a:pt x="58" y="313"/>
                    </a:cubicBezTo>
                    <a:cubicBezTo>
                      <a:pt x="62" y="321"/>
                      <a:pt x="62" y="326"/>
                      <a:pt x="76" y="325"/>
                    </a:cubicBezTo>
                    <a:cubicBezTo>
                      <a:pt x="71" y="334"/>
                      <a:pt x="61" y="345"/>
                      <a:pt x="52" y="352"/>
                    </a:cubicBezTo>
                    <a:lnTo>
                      <a:pt x="60" y="355"/>
                    </a:lnTo>
                    <a:cubicBezTo>
                      <a:pt x="62" y="365"/>
                      <a:pt x="54" y="369"/>
                      <a:pt x="46" y="371"/>
                    </a:cubicBezTo>
                    <a:cubicBezTo>
                      <a:pt x="40" y="365"/>
                      <a:pt x="38" y="356"/>
                      <a:pt x="30" y="355"/>
                    </a:cubicBezTo>
                    <a:cubicBezTo>
                      <a:pt x="30" y="362"/>
                      <a:pt x="24" y="384"/>
                      <a:pt x="26" y="389"/>
                    </a:cubicBezTo>
                    <a:cubicBezTo>
                      <a:pt x="31" y="401"/>
                      <a:pt x="47" y="395"/>
                      <a:pt x="48" y="410"/>
                    </a:cubicBezTo>
                    <a:cubicBezTo>
                      <a:pt x="69" y="408"/>
                      <a:pt x="94" y="421"/>
                      <a:pt x="94" y="442"/>
                    </a:cubicBezTo>
                    <a:cubicBezTo>
                      <a:pt x="78" y="446"/>
                      <a:pt x="88" y="460"/>
                      <a:pt x="88" y="471"/>
                    </a:cubicBezTo>
                    <a:cubicBezTo>
                      <a:pt x="103" y="470"/>
                      <a:pt x="109" y="483"/>
                      <a:pt x="118" y="491"/>
                    </a:cubicBezTo>
                    <a:cubicBezTo>
                      <a:pt x="112" y="497"/>
                      <a:pt x="103" y="498"/>
                      <a:pt x="94" y="497"/>
                    </a:cubicBezTo>
                    <a:cubicBezTo>
                      <a:pt x="101" y="515"/>
                      <a:pt x="143" y="504"/>
                      <a:pt x="160" y="505"/>
                    </a:cubicBezTo>
                    <a:lnTo>
                      <a:pt x="154" y="519"/>
                    </a:lnTo>
                    <a:cubicBezTo>
                      <a:pt x="141" y="519"/>
                      <a:pt x="118" y="521"/>
                      <a:pt x="108" y="529"/>
                    </a:cubicBezTo>
                    <a:lnTo>
                      <a:pt x="108" y="537"/>
                    </a:lnTo>
                    <a:cubicBezTo>
                      <a:pt x="122" y="538"/>
                      <a:pt x="134" y="533"/>
                      <a:pt x="148" y="535"/>
                    </a:cubicBezTo>
                    <a:cubicBezTo>
                      <a:pt x="156" y="537"/>
                      <a:pt x="151" y="542"/>
                      <a:pt x="163" y="539"/>
                    </a:cubicBezTo>
                    <a:cubicBezTo>
                      <a:pt x="170" y="538"/>
                      <a:pt x="171" y="531"/>
                      <a:pt x="176" y="529"/>
                    </a:cubicBezTo>
                    <a:cubicBezTo>
                      <a:pt x="192" y="522"/>
                      <a:pt x="192" y="533"/>
                      <a:pt x="206" y="535"/>
                    </a:cubicBezTo>
                    <a:cubicBezTo>
                      <a:pt x="221" y="538"/>
                      <a:pt x="228" y="526"/>
                      <a:pt x="244" y="529"/>
                    </a:cubicBezTo>
                    <a:cubicBezTo>
                      <a:pt x="241" y="549"/>
                      <a:pt x="233" y="558"/>
                      <a:pt x="256" y="569"/>
                    </a:cubicBezTo>
                    <a:cubicBezTo>
                      <a:pt x="272" y="577"/>
                      <a:pt x="284" y="577"/>
                      <a:pt x="301" y="573"/>
                    </a:cubicBezTo>
                    <a:cubicBezTo>
                      <a:pt x="308" y="572"/>
                      <a:pt x="316" y="569"/>
                      <a:pt x="323" y="567"/>
                    </a:cubicBezTo>
                    <a:cubicBezTo>
                      <a:pt x="328" y="566"/>
                      <a:pt x="346" y="568"/>
                      <a:pt x="349" y="567"/>
                    </a:cubicBezTo>
                    <a:cubicBezTo>
                      <a:pt x="358" y="562"/>
                      <a:pt x="359" y="533"/>
                      <a:pt x="355" y="521"/>
                    </a:cubicBezTo>
                    <a:cubicBezTo>
                      <a:pt x="369" y="521"/>
                      <a:pt x="384" y="513"/>
                      <a:pt x="400" y="517"/>
                    </a:cubicBezTo>
                    <a:cubicBezTo>
                      <a:pt x="415" y="521"/>
                      <a:pt x="421" y="529"/>
                      <a:pt x="436" y="533"/>
                    </a:cubicBezTo>
                    <a:cubicBezTo>
                      <a:pt x="455" y="538"/>
                      <a:pt x="458" y="538"/>
                      <a:pt x="471" y="551"/>
                    </a:cubicBezTo>
                    <a:cubicBezTo>
                      <a:pt x="479" y="560"/>
                      <a:pt x="486" y="572"/>
                      <a:pt x="499" y="577"/>
                    </a:cubicBezTo>
                    <a:cubicBezTo>
                      <a:pt x="525" y="586"/>
                      <a:pt x="565" y="573"/>
                      <a:pt x="591" y="569"/>
                    </a:cubicBezTo>
                    <a:cubicBezTo>
                      <a:pt x="608" y="567"/>
                      <a:pt x="620" y="569"/>
                      <a:pt x="630" y="557"/>
                    </a:cubicBezTo>
                    <a:cubicBezTo>
                      <a:pt x="640" y="545"/>
                      <a:pt x="641" y="533"/>
                      <a:pt x="653" y="523"/>
                    </a:cubicBezTo>
                    <a:cubicBezTo>
                      <a:pt x="678" y="503"/>
                      <a:pt x="689" y="526"/>
                      <a:pt x="717" y="525"/>
                    </a:cubicBezTo>
                    <a:cubicBezTo>
                      <a:pt x="739" y="524"/>
                      <a:pt x="756" y="503"/>
                      <a:pt x="777" y="505"/>
                    </a:cubicBezTo>
                    <a:cubicBezTo>
                      <a:pt x="782" y="523"/>
                      <a:pt x="759" y="537"/>
                      <a:pt x="753" y="549"/>
                    </a:cubicBezTo>
                    <a:cubicBezTo>
                      <a:pt x="746" y="561"/>
                      <a:pt x="750" y="573"/>
                      <a:pt x="756" y="585"/>
                    </a:cubicBezTo>
                    <a:lnTo>
                      <a:pt x="756" y="586"/>
                    </a:lnTo>
                    <a:cubicBezTo>
                      <a:pt x="765" y="582"/>
                      <a:pt x="776" y="586"/>
                      <a:pt x="786" y="586"/>
                    </a:cubicBezTo>
                    <a:cubicBezTo>
                      <a:pt x="802" y="585"/>
                      <a:pt x="801" y="585"/>
                      <a:pt x="803" y="571"/>
                    </a:cubicBezTo>
                    <a:cubicBezTo>
                      <a:pt x="804" y="563"/>
                      <a:pt x="804" y="565"/>
                      <a:pt x="807" y="558"/>
                    </a:cubicBezTo>
                    <a:cubicBezTo>
                      <a:pt x="809" y="554"/>
                      <a:pt x="811" y="550"/>
                      <a:pt x="812" y="546"/>
                    </a:cubicBezTo>
                    <a:cubicBezTo>
                      <a:pt x="815" y="537"/>
                      <a:pt x="813" y="525"/>
                      <a:pt x="818" y="517"/>
                    </a:cubicBezTo>
                    <a:cubicBezTo>
                      <a:pt x="860" y="538"/>
                      <a:pt x="904" y="495"/>
                      <a:pt x="950" y="498"/>
                    </a:cubicBezTo>
                    <a:cubicBezTo>
                      <a:pt x="970" y="499"/>
                      <a:pt x="983" y="514"/>
                      <a:pt x="1005" y="515"/>
                    </a:cubicBezTo>
                    <a:cubicBezTo>
                      <a:pt x="1027" y="516"/>
                      <a:pt x="1043" y="508"/>
                      <a:pt x="1063" y="499"/>
                    </a:cubicBezTo>
                    <a:cubicBezTo>
                      <a:pt x="1083" y="489"/>
                      <a:pt x="1095" y="481"/>
                      <a:pt x="1118" y="480"/>
                    </a:cubicBezTo>
                    <a:cubicBezTo>
                      <a:pt x="1140" y="479"/>
                      <a:pt x="1163" y="479"/>
                      <a:pt x="1185" y="480"/>
                    </a:cubicBezTo>
                    <a:cubicBezTo>
                      <a:pt x="1198" y="470"/>
                      <a:pt x="1218" y="473"/>
                      <a:pt x="1237" y="472"/>
                    </a:cubicBezTo>
                    <a:cubicBezTo>
                      <a:pt x="1243" y="465"/>
                      <a:pt x="1250" y="459"/>
                      <a:pt x="1258" y="456"/>
                    </a:cubicBezTo>
                    <a:cubicBezTo>
                      <a:pt x="1277" y="449"/>
                      <a:pt x="1298" y="447"/>
                      <a:pt x="1318" y="454"/>
                    </a:cubicBezTo>
                    <a:cubicBezTo>
                      <a:pt x="1328" y="457"/>
                      <a:pt x="1335" y="458"/>
                      <a:pt x="1346" y="456"/>
                    </a:cubicBezTo>
                    <a:cubicBezTo>
                      <a:pt x="1361" y="454"/>
                      <a:pt x="1360" y="453"/>
                      <a:pt x="1366" y="466"/>
                    </a:cubicBezTo>
                    <a:cubicBezTo>
                      <a:pt x="1371" y="475"/>
                      <a:pt x="1373" y="484"/>
                      <a:pt x="1386" y="479"/>
                    </a:cubicBezTo>
                    <a:cubicBezTo>
                      <a:pt x="1392" y="477"/>
                      <a:pt x="1395" y="472"/>
                      <a:pt x="1398" y="469"/>
                    </a:cubicBezTo>
                    <a:cubicBezTo>
                      <a:pt x="1398" y="451"/>
                      <a:pt x="1390" y="430"/>
                      <a:pt x="1378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7" name="Freeform 715">
                <a:extLst>
                  <a:ext uri="{FF2B5EF4-FFF2-40B4-BE49-F238E27FC236}">
                    <a16:creationId xmlns:a16="http://schemas.microsoft.com/office/drawing/2014/main" id="{75C52A28-5ED9-4A45-AF9A-5ACA4C6EE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" y="1907"/>
                <a:ext cx="48" cy="42"/>
              </a:xfrm>
              <a:custGeom>
                <a:avLst/>
                <a:gdLst>
                  <a:gd name="T0" fmla="*/ 20 w 209"/>
                  <a:gd name="T1" fmla="*/ 164 h 188"/>
                  <a:gd name="T2" fmla="*/ 18 w 209"/>
                  <a:gd name="T3" fmla="*/ 188 h 188"/>
                  <a:gd name="T4" fmla="*/ 27 w 209"/>
                  <a:gd name="T5" fmla="*/ 177 h 188"/>
                  <a:gd name="T6" fmla="*/ 37 w 209"/>
                  <a:gd name="T7" fmla="*/ 170 h 188"/>
                  <a:gd name="T8" fmla="*/ 63 w 209"/>
                  <a:gd name="T9" fmla="*/ 156 h 188"/>
                  <a:gd name="T10" fmla="*/ 83 w 209"/>
                  <a:gd name="T11" fmla="*/ 139 h 188"/>
                  <a:gd name="T12" fmla="*/ 93 w 209"/>
                  <a:gd name="T13" fmla="*/ 129 h 188"/>
                  <a:gd name="T14" fmla="*/ 100 w 209"/>
                  <a:gd name="T15" fmla="*/ 118 h 188"/>
                  <a:gd name="T16" fmla="*/ 131 w 209"/>
                  <a:gd name="T17" fmla="*/ 115 h 188"/>
                  <a:gd name="T18" fmla="*/ 158 w 209"/>
                  <a:gd name="T19" fmla="*/ 108 h 188"/>
                  <a:gd name="T20" fmla="*/ 186 w 209"/>
                  <a:gd name="T21" fmla="*/ 116 h 188"/>
                  <a:gd name="T22" fmla="*/ 209 w 209"/>
                  <a:gd name="T23" fmla="*/ 96 h 188"/>
                  <a:gd name="T24" fmla="*/ 201 w 209"/>
                  <a:gd name="T25" fmla="*/ 88 h 188"/>
                  <a:gd name="T26" fmla="*/ 198 w 209"/>
                  <a:gd name="T27" fmla="*/ 86 h 188"/>
                  <a:gd name="T28" fmla="*/ 179 w 209"/>
                  <a:gd name="T29" fmla="*/ 69 h 188"/>
                  <a:gd name="T30" fmla="*/ 166 w 209"/>
                  <a:gd name="T31" fmla="*/ 62 h 188"/>
                  <a:gd name="T32" fmla="*/ 153 w 209"/>
                  <a:gd name="T33" fmla="*/ 59 h 188"/>
                  <a:gd name="T34" fmla="*/ 134 w 209"/>
                  <a:gd name="T35" fmla="*/ 41 h 188"/>
                  <a:gd name="T36" fmla="*/ 133 w 209"/>
                  <a:gd name="T37" fmla="*/ 25 h 188"/>
                  <a:gd name="T38" fmla="*/ 131 w 209"/>
                  <a:gd name="T39" fmla="*/ 18 h 188"/>
                  <a:gd name="T40" fmla="*/ 110 w 209"/>
                  <a:gd name="T41" fmla="*/ 15 h 188"/>
                  <a:gd name="T42" fmla="*/ 86 w 209"/>
                  <a:gd name="T43" fmla="*/ 10 h 188"/>
                  <a:gd name="T44" fmla="*/ 35 w 209"/>
                  <a:gd name="T45" fmla="*/ 19 h 188"/>
                  <a:gd name="T46" fmla="*/ 21 w 209"/>
                  <a:gd name="T47" fmla="*/ 27 h 188"/>
                  <a:gd name="T48" fmla="*/ 22 w 209"/>
                  <a:gd name="T49" fmla="*/ 38 h 188"/>
                  <a:gd name="T50" fmla="*/ 21 w 209"/>
                  <a:gd name="T51" fmla="*/ 47 h 188"/>
                  <a:gd name="T52" fmla="*/ 27 w 209"/>
                  <a:gd name="T53" fmla="*/ 53 h 188"/>
                  <a:gd name="T54" fmla="*/ 32 w 209"/>
                  <a:gd name="T55" fmla="*/ 78 h 188"/>
                  <a:gd name="T56" fmla="*/ 14 w 209"/>
                  <a:gd name="T57" fmla="*/ 96 h 188"/>
                  <a:gd name="T58" fmla="*/ 15 w 209"/>
                  <a:gd name="T59" fmla="*/ 112 h 188"/>
                  <a:gd name="T60" fmla="*/ 7 w 209"/>
                  <a:gd name="T61" fmla="*/ 123 h 188"/>
                  <a:gd name="T62" fmla="*/ 0 w 209"/>
                  <a:gd name="T63" fmla="*/ 128 h 188"/>
                  <a:gd name="T64" fmla="*/ 1 w 209"/>
                  <a:gd name="T65" fmla="*/ 132 h 188"/>
                  <a:gd name="T66" fmla="*/ 8 w 209"/>
                  <a:gd name="T67" fmla="*/ 143 h 188"/>
                  <a:gd name="T68" fmla="*/ 40 w 209"/>
                  <a:gd name="T69" fmla="*/ 149 h 188"/>
                  <a:gd name="T70" fmla="*/ 20 w 209"/>
                  <a:gd name="T71" fmla="*/ 16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9" h="188">
                    <a:moveTo>
                      <a:pt x="20" y="164"/>
                    </a:moveTo>
                    <a:cubicBezTo>
                      <a:pt x="16" y="169"/>
                      <a:pt x="14" y="183"/>
                      <a:pt x="18" y="188"/>
                    </a:cubicBezTo>
                    <a:cubicBezTo>
                      <a:pt x="22" y="185"/>
                      <a:pt x="24" y="180"/>
                      <a:pt x="27" y="177"/>
                    </a:cubicBezTo>
                    <a:cubicBezTo>
                      <a:pt x="30" y="175"/>
                      <a:pt x="34" y="173"/>
                      <a:pt x="37" y="170"/>
                    </a:cubicBezTo>
                    <a:cubicBezTo>
                      <a:pt x="45" y="164"/>
                      <a:pt x="54" y="161"/>
                      <a:pt x="63" y="156"/>
                    </a:cubicBezTo>
                    <a:cubicBezTo>
                      <a:pt x="73" y="152"/>
                      <a:pt x="77" y="147"/>
                      <a:pt x="83" y="139"/>
                    </a:cubicBezTo>
                    <a:cubicBezTo>
                      <a:pt x="87" y="135"/>
                      <a:pt x="90" y="132"/>
                      <a:pt x="93" y="129"/>
                    </a:cubicBezTo>
                    <a:cubicBezTo>
                      <a:pt x="96" y="126"/>
                      <a:pt x="97" y="120"/>
                      <a:pt x="100" y="118"/>
                    </a:cubicBezTo>
                    <a:cubicBezTo>
                      <a:pt x="105" y="112"/>
                      <a:pt x="122" y="115"/>
                      <a:pt x="131" y="115"/>
                    </a:cubicBezTo>
                    <a:cubicBezTo>
                      <a:pt x="141" y="115"/>
                      <a:pt x="147" y="106"/>
                      <a:pt x="158" y="108"/>
                    </a:cubicBezTo>
                    <a:cubicBezTo>
                      <a:pt x="168" y="109"/>
                      <a:pt x="176" y="115"/>
                      <a:pt x="186" y="116"/>
                    </a:cubicBezTo>
                    <a:cubicBezTo>
                      <a:pt x="195" y="116"/>
                      <a:pt x="206" y="105"/>
                      <a:pt x="209" y="96"/>
                    </a:cubicBezTo>
                    <a:cubicBezTo>
                      <a:pt x="204" y="95"/>
                      <a:pt x="201" y="93"/>
                      <a:pt x="201" y="88"/>
                    </a:cubicBezTo>
                    <a:lnTo>
                      <a:pt x="198" y="86"/>
                    </a:lnTo>
                    <a:cubicBezTo>
                      <a:pt x="191" y="80"/>
                      <a:pt x="185" y="75"/>
                      <a:pt x="179" y="69"/>
                    </a:cubicBezTo>
                    <a:cubicBezTo>
                      <a:pt x="175" y="65"/>
                      <a:pt x="173" y="62"/>
                      <a:pt x="166" y="62"/>
                    </a:cubicBezTo>
                    <a:cubicBezTo>
                      <a:pt x="160" y="62"/>
                      <a:pt x="159" y="63"/>
                      <a:pt x="153" y="59"/>
                    </a:cubicBezTo>
                    <a:cubicBezTo>
                      <a:pt x="147" y="55"/>
                      <a:pt x="136" y="48"/>
                      <a:pt x="134" y="41"/>
                    </a:cubicBezTo>
                    <a:cubicBezTo>
                      <a:pt x="133" y="36"/>
                      <a:pt x="133" y="30"/>
                      <a:pt x="133" y="25"/>
                    </a:cubicBezTo>
                    <a:lnTo>
                      <a:pt x="131" y="18"/>
                    </a:lnTo>
                    <a:cubicBezTo>
                      <a:pt x="120" y="11"/>
                      <a:pt x="123" y="10"/>
                      <a:pt x="110" y="15"/>
                    </a:cubicBezTo>
                    <a:cubicBezTo>
                      <a:pt x="98" y="19"/>
                      <a:pt x="97" y="16"/>
                      <a:pt x="86" y="10"/>
                    </a:cubicBezTo>
                    <a:cubicBezTo>
                      <a:pt x="65" y="0"/>
                      <a:pt x="53" y="10"/>
                      <a:pt x="35" y="19"/>
                    </a:cubicBezTo>
                    <a:cubicBezTo>
                      <a:pt x="30" y="22"/>
                      <a:pt x="25" y="24"/>
                      <a:pt x="21" y="27"/>
                    </a:cubicBezTo>
                    <a:cubicBezTo>
                      <a:pt x="22" y="31"/>
                      <a:pt x="22" y="35"/>
                      <a:pt x="22" y="38"/>
                    </a:cubicBezTo>
                    <a:cubicBezTo>
                      <a:pt x="22" y="42"/>
                      <a:pt x="20" y="44"/>
                      <a:pt x="21" y="47"/>
                    </a:cubicBezTo>
                    <a:lnTo>
                      <a:pt x="27" y="53"/>
                    </a:lnTo>
                    <a:cubicBezTo>
                      <a:pt x="39" y="54"/>
                      <a:pt x="38" y="71"/>
                      <a:pt x="32" y="78"/>
                    </a:cubicBezTo>
                    <a:cubicBezTo>
                      <a:pt x="27" y="83"/>
                      <a:pt x="14" y="87"/>
                      <a:pt x="14" y="96"/>
                    </a:cubicBezTo>
                    <a:cubicBezTo>
                      <a:pt x="13" y="102"/>
                      <a:pt x="18" y="106"/>
                      <a:pt x="15" y="112"/>
                    </a:cubicBezTo>
                    <a:cubicBezTo>
                      <a:pt x="13" y="116"/>
                      <a:pt x="9" y="121"/>
                      <a:pt x="7" y="123"/>
                    </a:cubicBezTo>
                    <a:cubicBezTo>
                      <a:pt x="3" y="126"/>
                      <a:pt x="1" y="126"/>
                      <a:pt x="0" y="128"/>
                    </a:cubicBezTo>
                    <a:lnTo>
                      <a:pt x="1" y="132"/>
                    </a:lnTo>
                    <a:cubicBezTo>
                      <a:pt x="2" y="136"/>
                      <a:pt x="5" y="141"/>
                      <a:pt x="8" y="143"/>
                    </a:cubicBezTo>
                    <a:cubicBezTo>
                      <a:pt x="15" y="149"/>
                      <a:pt x="30" y="149"/>
                      <a:pt x="40" y="149"/>
                    </a:cubicBezTo>
                    <a:cubicBezTo>
                      <a:pt x="38" y="158"/>
                      <a:pt x="25" y="158"/>
                      <a:pt x="20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8" name="Freeform 716">
                <a:extLst>
                  <a:ext uri="{FF2B5EF4-FFF2-40B4-BE49-F238E27FC236}">
                    <a16:creationId xmlns:a16="http://schemas.microsoft.com/office/drawing/2014/main" id="{974C2B2F-9E52-4068-BF0C-7A98B4790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1946"/>
                <a:ext cx="7" cy="5"/>
              </a:xfrm>
              <a:custGeom>
                <a:avLst/>
                <a:gdLst>
                  <a:gd name="T0" fmla="*/ 28 w 34"/>
                  <a:gd name="T1" fmla="*/ 2 h 21"/>
                  <a:gd name="T2" fmla="*/ 14 w 34"/>
                  <a:gd name="T3" fmla="*/ 7 h 21"/>
                  <a:gd name="T4" fmla="*/ 2 w 34"/>
                  <a:gd name="T5" fmla="*/ 10 h 21"/>
                  <a:gd name="T6" fmla="*/ 13 w 34"/>
                  <a:gd name="T7" fmla="*/ 19 h 21"/>
                  <a:gd name="T8" fmla="*/ 26 w 34"/>
                  <a:gd name="T9" fmla="*/ 18 h 21"/>
                  <a:gd name="T10" fmla="*/ 28 w 34"/>
                  <a:gd name="T11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21">
                    <a:moveTo>
                      <a:pt x="28" y="2"/>
                    </a:moveTo>
                    <a:cubicBezTo>
                      <a:pt x="22" y="0"/>
                      <a:pt x="20" y="7"/>
                      <a:pt x="14" y="7"/>
                    </a:cubicBezTo>
                    <a:cubicBezTo>
                      <a:pt x="9" y="9"/>
                      <a:pt x="0" y="5"/>
                      <a:pt x="2" y="10"/>
                    </a:cubicBezTo>
                    <a:cubicBezTo>
                      <a:pt x="3" y="14"/>
                      <a:pt x="4" y="20"/>
                      <a:pt x="13" y="19"/>
                    </a:cubicBezTo>
                    <a:cubicBezTo>
                      <a:pt x="21" y="19"/>
                      <a:pt x="25" y="21"/>
                      <a:pt x="26" y="18"/>
                    </a:cubicBezTo>
                    <a:cubicBezTo>
                      <a:pt x="26" y="18"/>
                      <a:pt x="34" y="4"/>
                      <a:pt x="2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9" name="Freeform 717">
                <a:extLst>
                  <a:ext uri="{FF2B5EF4-FFF2-40B4-BE49-F238E27FC236}">
                    <a16:creationId xmlns:a16="http://schemas.microsoft.com/office/drawing/2014/main" id="{E2457272-9538-4B0F-A4D2-C632EAD8D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" y="3062"/>
                <a:ext cx="12" cy="13"/>
              </a:xfrm>
              <a:custGeom>
                <a:avLst/>
                <a:gdLst>
                  <a:gd name="T0" fmla="*/ 28 w 54"/>
                  <a:gd name="T1" fmla="*/ 56 h 58"/>
                  <a:gd name="T2" fmla="*/ 45 w 54"/>
                  <a:gd name="T3" fmla="*/ 44 h 58"/>
                  <a:gd name="T4" fmla="*/ 45 w 54"/>
                  <a:gd name="T5" fmla="*/ 27 h 58"/>
                  <a:gd name="T6" fmla="*/ 45 w 54"/>
                  <a:gd name="T7" fmla="*/ 1 h 58"/>
                  <a:gd name="T8" fmla="*/ 23 w 54"/>
                  <a:gd name="T9" fmla="*/ 10 h 58"/>
                  <a:gd name="T10" fmla="*/ 15 w 54"/>
                  <a:gd name="T11" fmla="*/ 19 h 58"/>
                  <a:gd name="T12" fmla="*/ 5 w 54"/>
                  <a:gd name="T13" fmla="*/ 36 h 58"/>
                  <a:gd name="T14" fmla="*/ 28 w 54"/>
                  <a:gd name="T15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58">
                    <a:moveTo>
                      <a:pt x="28" y="56"/>
                    </a:moveTo>
                    <a:cubicBezTo>
                      <a:pt x="28" y="56"/>
                      <a:pt x="46" y="48"/>
                      <a:pt x="45" y="44"/>
                    </a:cubicBezTo>
                    <a:cubicBezTo>
                      <a:pt x="43" y="39"/>
                      <a:pt x="38" y="31"/>
                      <a:pt x="45" y="27"/>
                    </a:cubicBezTo>
                    <a:cubicBezTo>
                      <a:pt x="51" y="23"/>
                      <a:pt x="54" y="0"/>
                      <a:pt x="45" y="1"/>
                    </a:cubicBezTo>
                    <a:cubicBezTo>
                      <a:pt x="35" y="2"/>
                      <a:pt x="30" y="10"/>
                      <a:pt x="23" y="10"/>
                    </a:cubicBezTo>
                    <a:cubicBezTo>
                      <a:pt x="16" y="10"/>
                      <a:pt x="15" y="14"/>
                      <a:pt x="15" y="19"/>
                    </a:cubicBezTo>
                    <a:cubicBezTo>
                      <a:pt x="15" y="24"/>
                      <a:pt x="0" y="28"/>
                      <a:pt x="5" y="36"/>
                    </a:cubicBezTo>
                    <a:cubicBezTo>
                      <a:pt x="10" y="43"/>
                      <a:pt x="7" y="58"/>
                      <a:pt x="2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0" name="Freeform 718">
                <a:extLst>
                  <a:ext uri="{FF2B5EF4-FFF2-40B4-BE49-F238E27FC236}">
                    <a16:creationId xmlns:a16="http://schemas.microsoft.com/office/drawing/2014/main" id="{4B51FB7F-5F1C-435A-9E1C-250C187B5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7" y="3076"/>
                <a:ext cx="13" cy="13"/>
              </a:xfrm>
              <a:custGeom>
                <a:avLst/>
                <a:gdLst>
                  <a:gd name="T0" fmla="*/ 40 w 55"/>
                  <a:gd name="T1" fmla="*/ 27 h 57"/>
                  <a:gd name="T2" fmla="*/ 28 w 55"/>
                  <a:gd name="T3" fmla="*/ 8 h 57"/>
                  <a:gd name="T4" fmla="*/ 7 w 55"/>
                  <a:gd name="T5" fmla="*/ 8 h 57"/>
                  <a:gd name="T6" fmla="*/ 3 w 55"/>
                  <a:gd name="T7" fmla="*/ 34 h 57"/>
                  <a:gd name="T8" fmla="*/ 24 w 55"/>
                  <a:gd name="T9" fmla="*/ 53 h 57"/>
                  <a:gd name="T10" fmla="*/ 49 w 55"/>
                  <a:gd name="T11" fmla="*/ 37 h 57"/>
                  <a:gd name="T12" fmla="*/ 40 w 55"/>
                  <a:gd name="T13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7">
                    <a:moveTo>
                      <a:pt x="40" y="27"/>
                    </a:moveTo>
                    <a:cubicBezTo>
                      <a:pt x="40" y="27"/>
                      <a:pt x="36" y="11"/>
                      <a:pt x="28" y="8"/>
                    </a:cubicBezTo>
                    <a:cubicBezTo>
                      <a:pt x="20" y="4"/>
                      <a:pt x="9" y="0"/>
                      <a:pt x="7" y="8"/>
                    </a:cubicBezTo>
                    <a:cubicBezTo>
                      <a:pt x="5" y="16"/>
                      <a:pt x="0" y="26"/>
                      <a:pt x="3" y="34"/>
                    </a:cubicBezTo>
                    <a:cubicBezTo>
                      <a:pt x="6" y="42"/>
                      <a:pt x="16" y="57"/>
                      <a:pt x="24" y="53"/>
                    </a:cubicBezTo>
                    <a:cubicBezTo>
                      <a:pt x="31" y="49"/>
                      <a:pt x="55" y="40"/>
                      <a:pt x="49" y="37"/>
                    </a:cubicBezTo>
                    <a:cubicBezTo>
                      <a:pt x="43" y="34"/>
                      <a:pt x="41" y="31"/>
                      <a:pt x="4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1" name="Oval 719">
                <a:extLst>
                  <a:ext uri="{FF2B5EF4-FFF2-40B4-BE49-F238E27FC236}">
                    <a16:creationId xmlns:a16="http://schemas.microsoft.com/office/drawing/2014/main" id="{BDDC9075-175B-4DB5-9257-79ED55983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2785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2" name="Freeform 720">
                <a:extLst>
                  <a:ext uri="{FF2B5EF4-FFF2-40B4-BE49-F238E27FC236}">
                    <a16:creationId xmlns:a16="http://schemas.microsoft.com/office/drawing/2014/main" id="{7C533087-BEA9-48D3-9562-978D2680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4" y="2927"/>
                <a:ext cx="5" cy="10"/>
              </a:xfrm>
              <a:custGeom>
                <a:avLst/>
                <a:gdLst>
                  <a:gd name="T0" fmla="*/ 11 w 22"/>
                  <a:gd name="T1" fmla="*/ 31 h 43"/>
                  <a:gd name="T2" fmla="*/ 18 w 22"/>
                  <a:gd name="T3" fmla="*/ 18 h 43"/>
                  <a:gd name="T4" fmla="*/ 11 w 22"/>
                  <a:gd name="T5" fmla="*/ 2 h 43"/>
                  <a:gd name="T6" fmla="*/ 0 w 22"/>
                  <a:gd name="T7" fmla="*/ 8 h 43"/>
                  <a:gd name="T8" fmla="*/ 11 w 22"/>
                  <a:gd name="T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3">
                    <a:moveTo>
                      <a:pt x="11" y="31"/>
                    </a:moveTo>
                    <a:cubicBezTo>
                      <a:pt x="11" y="31"/>
                      <a:pt x="15" y="22"/>
                      <a:pt x="18" y="18"/>
                    </a:cubicBezTo>
                    <a:cubicBezTo>
                      <a:pt x="22" y="13"/>
                      <a:pt x="20" y="3"/>
                      <a:pt x="11" y="2"/>
                    </a:cubicBezTo>
                    <a:cubicBezTo>
                      <a:pt x="2" y="0"/>
                      <a:pt x="0" y="0"/>
                      <a:pt x="0" y="8"/>
                    </a:cubicBezTo>
                    <a:cubicBezTo>
                      <a:pt x="0" y="17"/>
                      <a:pt x="4" y="43"/>
                      <a:pt x="1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3" name="Freeform 721">
                <a:extLst>
                  <a:ext uri="{FF2B5EF4-FFF2-40B4-BE49-F238E27FC236}">
                    <a16:creationId xmlns:a16="http://schemas.microsoft.com/office/drawing/2014/main" id="{9579BF9A-9DA3-48BC-820E-152891AFF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" y="2903"/>
                <a:ext cx="7" cy="12"/>
              </a:xfrm>
              <a:custGeom>
                <a:avLst/>
                <a:gdLst>
                  <a:gd name="T0" fmla="*/ 28 w 31"/>
                  <a:gd name="T1" fmla="*/ 40 h 54"/>
                  <a:gd name="T2" fmla="*/ 23 w 31"/>
                  <a:gd name="T3" fmla="*/ 24 h 54"/>
                  <a:gd name="T4" fmla="*/ 29 w 31"/>
                  <a:gd name="T5" fmla="*/ 13 h 54"/>
                  <a:gd name="T6" fmla="*/ 18 w 31"/>
                  <a:gd name="T7" fmla="*/ 1 h 54"/>
                  <a:gd name="T8" fmla="*/ 5 w 31"/>
                  <a:gd name="T9" fmla="*/ 8 h 54"/>
                  <a:gd name="T10" fmla="*/ 2 w 31"/>
                  <a:gd name="T11" fmla="*/ 23 h 54"/>
                  <a:gd name="T12" fmla="*/ 18 w 31"/>
                  <a:gd name="T13" fmla="*/ 52 h 54"/>
                  <a:gd name="T14" fmla="*/ 28 w 31"/>
                  <a:gd name="T15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4">
                    <a:moveTo>
                      <a:pt x="28" y="40"/>
                    </a:moveTo>
                    <a:lnTo>
                      <a:pt x="23" y="24"/>
                    </a:lnTo>
                    <a:cubicBezTo>
                      <a:pt x="26" y="22"/>
                      <a:pt x="31" y="17"/>
                      <a:pt x="29" y="13"/>
                    </a:cubicBezTo>
                    <a:cubicBezTo>
                      <a:pt x="26" y="8"/>
                      <a:pt x="22" y="1"/>
                      <a:pt x="18" y="1"/>
                    </a:cubicBezTo>
                    <a:cubicBezTo>
                      <a:pt x="15" y="0"/>
                      <a:pt x="8" y="5"/>
                      <a:pt x="5" y="8"/>
                    </a:cubicBezTo>
                    <a:cubicBezTo>
                      <a:pt x="2" y="13"/>
                      <a:pt x="0" y="17"/>
                      <a:pt x="2" y="23"/>
                    </a:cubicBezTo>
                    <a:cubicBezTo>
                      <a:pt x="4" y="28"/>
                      <a:pt x="4" y="54"/>
                      <a:pt x="18" y="52"/>
                    </a:cubicBezTo>
                    <a:lnTo>
                      <a:pt x="28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722">
                <a:extLst>
                  <a:ext uri="{FF2B5EF4-FFF2-40B4-BE49-F238E27FC236}">
                    <a16:creationId xmlns:a16="http://schemas.microsoft.com/office/drawing/2014/main" id="{36752CCE-9038-4958-AA05-8F73EA3C9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2921"/>
                <a:ext cx="4" cy="4"/>
              </a:xfrm>
              <a:custGeom>
                <a:avLst/>
                <a:gdLst>
                  <a:gd name="T0" fmla="*/ 11 w 18"/>
                  <a:gd name="T1" fmla="*/ 0 h 16"/>
                  <a:gd name="T2" fmla="*/ 3 w 18"/>
                  <a:gd name="T3" fmla="*/ 9 h 16"/>
                  <a:gd name="T4" fmla="*/ 18 w 18"/>
                  <a:gd name="T5" fmla="*/ 9 h 16"/>
                  <a:gd name="T6" fmla="*/ 11 w 18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6">
                    <a:moveTo>
                      <a:pt x="11" y="0"/>
                    </a:moveTo>
                    <a:cubicBezTo>
                      <a:pt x="5" y="1"/>
                      <a:pt x="0" y="7"/>
                      <a:pt x="3" y="9"/>
                    </a:cubicBezTo>
                    <a:cubicBezTo>
                      <a:pt x="6" y="11"/>
                      <a:pt x="15" y="16"/>
                      <a:pt x="18" y="9"/>
                    </a:cubicBezTo>
                    <a:cubicBezTo>
                      <a:pt x="18" y="9"/>
                      <a:pt x="18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723">
                <a:extLst>
                  <a:ext uri="{FF2B5EF4-FFF2-40B4-BE49-F238E27FC236}">
                    <a16:creationId xmlns:a16="http://schemas.microsoft.com/office/drawing/2014/main" id="{A0E2F1F0-296F-461B-BD06-A1B57486D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2918"/>
                <a:ext cx="7" cy="5"/>
              </a:xfrm>
              <a:custGeom>
                <a:avLst/>
                <a:gdLst>
                  <a:gd name="T0" fmla="*/ 24 w 30"/>
                  <a:gd name="T1" fmla="*/ 0 h 24"/>
                  <a:gd name="T2" fmla="*/ 4 w 30"/>
                  <a:gd name="T3" fmla="*/ 8 h 24"/>
                  <a:gd name="T4" fmla="*/ 17 w 30"/>
                  <a:gd name="T5" fmla="*/ 19 h 24"/>
                  <a:gd name="T6" fmla="*/ 29 w 30"/>
                  <a:gd name="T7" fmla="*/ 17 h 24"/>
                  <a:gd name="T8" fmla="*/ 24 w 3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4">
                    <a:moveTo>
                      <a:pt x="24" y="0"/>
                    </a:moveTo>
                    <a:cubicBezTo>
                      <a:pt x="19" y="0"/>
                      <a:pt x="0" y="5"/>
                      <a:pt x="4" y="8"/>
                    </a:cubicBezTo>
                    <a:cubicBezTo>
                      <a:pt x="9" y="12"/>
                      <a:pt x="12" y="18"/>
                      <a:pt x="17" y="19"/>
                    </a:cubicBezTo>
                    <a:cubicBezTo>
                      <a:pt x="21" y="21"/>
                      <a:pt x="27" y="24"/>
                      <a:pt x="29" y="17"/>
                    </a:cubicBezTo>
                    <a:cubicBezTo>
                      <a:pt x="29" y="17"/>
                      <a:pt x="30" y="1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6" name="Freeform 724">
                <a:extLst>
                  <a:ext uri="{FF2B5EF4-FFF2-40B4-BE49-F238E27FC236}">
                    <a16:creationId xmlns:a16="http://schemas.microsoft.com/office/drawing/2014/main" id="{367563AE-5CF2-4D25-BD4C-80C5BCB64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" y="2866"/>
                <a:ext cx="9" cy="5"/>
              </a:xfrm>
              <a:custGeom>
                <a:avLst/>
                <a:gdLst>
                  <a:gd name="T0" fmla="*/ 33 w 39"/>
                  <a:gd name="T1" fmla="*/ 12 h 22"/>
                  <a:gd name="T2" fmla="*/ 13 w 39"/>
                  <a:gd name="T3" fmla="*/ 5 h 22"/>
                  <a:gd name="T4" fmla="*/ 6 w 39"/>
                  <a:gd name="T5" fmla="*/ 21 h 22"/>
                  <a:gd name="T6" fmla="*/ 24 w 39"/>
                  <a:gd name="T7" fmla="*/ 21 h 22"/>
                  <a:gd name="T8" fmla="*/ 33 w 39"/>
                  <a:gd name="T9" fmla="*/ 1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3" y="12"/>
                    </a:moveTo>
                    <a:cubicBezTo>
                      <a:pt x="27" y="7"/>
                      <a:pt x="18" y="0"/>
                      <a:pt x="13" y="5"/>
                    </a:cubicBezTo>
                    <a:cubicBezTo>
                      <a:pt x="8" y="9"/>
                      <a:pt x="0" y="20"/>
                      <a:pt x="6" y="21"/>
                    </a:cubicBezTo>
                    <a:cubicBezTo>
                      <a:pt x="13" y="22"/>
                      <a:pt x="20" y="22"/>
                      <a:pt x="24" y="21"/>
                    </a:cubicBezTo>
                    <a:cubicBezTo>
                      <a:pt x="24" y="21"/>
                      <a:pt x="39" y="17"/>
                      <a:pt x="3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725">
                <a:extLst>
                  <a:ext uri="{FF2B5EF4-FFF2-40B4-BE49-F238E27FC236}">
                    <a16:creationId xmlns:a16="http://schemas.microsoft.com/office/drawing/2014/main" id="{28D9CCFC-5614-40DF-91E7-D06DC4E27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2" y="2874"/>
                <a:ext cx="2" cy="2"/>
              </a:xfrm>
              <a:custGeom>
                <a:avLst/>
                <a:gdLst>
                  <a:gd name="T0" fmla="*/ 3 w 9"/>
                  <a:gd name="T1" fmla="*/ 0 h 11"/>
                  <a:gd name="T2" fmla="*/ 3 w 9"/>
                  <a:gd name="T3" fmla="*/ 11 h 11"/>
                  <a:gd name="T4" fmla="*/ 9 w 9"/>
                  <a:gd name="T5" fmla="*/ 4 h 11"/>
                  <a:gd name="T6" fmla="*/ 3 w 9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1">
                    <a:moveTo>
                      <a:pt x="3" y="0"/>
                    </a:moveTo>
                    <a:cubicBezTo>
                      <a:pt x="3" y="3"/>
                      <a:pt x="0" y="11"/>
                      <a:pt x="3" y="11"/>
                    </a:cubicBezTo>
                    <a:cubicBezTo>
                      <a:pt x="7" y="11"/>
                      <a:pt x="9" y="4"/>
                      <a:pt x="9" y="4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8" name="Freeform 726">
                <a:extLst>
                  <a:ext uri="{FF2B5EF4-FFF2-40B4-BE49-F238E27FC236}">
                    <a16:creationId xmlns:a16="http://schemas.microsoft.com/office/drawing/2014/main" id="{30239153-AF70-473B-AE1E-28E0C79AF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2678"/>
                <a:ext cx="106" cy="120"/>
              </a:xfrm>
              <a:custGeom>
                <a:avLst/>
                <a:gdLst>
                  <a:gd name="T0" fmla="*/ 443 w 468"/>
                  <a:gd name="T1" fmla="*/ 207 h 526"/>
                  <a:gd name="T2" fmla="*/ 418 w 468"/>
                  <a:gd name="T3" fmla="*/ 256 h 526"/>
                  <a:gd name="T4" fmla="*/ 382 w 468"/>
                  <a:gd name="T5" fmla="*/ 293 h 526"/>
                  <a:gd name="T6" fmla="*/ 284 w 468"/>
                  <a:gd name="T7" fmla="*/ 349 h 526"/>
                  <a:gd name="T8" fmla="*/ 233 w 468"/>
                  <a:gd name="T9" fmla="*/ 376 h 526"/>
                  <a:gd name="T10" fmla="*/ 212 w 468"/>
                  <a:gd name="T11" fmla="*/ 427 h 526"/>
                  <a:gd name="T12" fmla="*/ 145 w 468"/>
                  <a:gd name="T13" fmla="*/ 496 h 526"/>
                  <a:gd name="T14" fmla="*/ 128 w 468"/>
                  <a:gd name="T15" fmla="*/ 474 h 526"/>
                  <a:gd name="T16" fmla="*/ 101 w 468"/>
                  <a:gd name="T17" fmla="*/ 466 h 526"/>
                  <a:gd name="T18" fmla="*/ 78 w 468"/>
                  <a:gd name="T19" fmla="*/ 456 h 526"/>
                  <a:gd name="T20" fmla="*/ 56 w 468"/>
                  <a:gd name="T21" fmla="*/ 447 h 526"/>
                  <a:gd name="T22" fmla="*/ 79 w 468"/>
                  <a:gd name="T23" fmla="*/ 417 h 526"/>
                  <a:gd name="T24" fmla="*/ 74 w 468"/>
                  <a:gd name="T25" fmla="*/ 390 h 526"/>
                  <a:gd name="T26" fmla="*/ 84 w 468"/>
                  <a:gd name="T27" fmla="*/ 386 h 526"/>
                  <a:gd name="T28" fmla="*/ 95 w 468"/>
                  <a:gd name="T29" fmla="*/ 307 h 526"/>
                  <a:gd name="T30" fmla="*/ 45 w 468"/>
                  <a:gd name="T31" fmla="*/ 336 h 526"/>
                  <a:gd name="T32" fmla="*/ 0 w 468"/>
                  <a:gd name="T33" fmla="*/ 297 h 526"/>
                  <a:gd name="T34" fmla="*/ 19 w 468"/>
                  <a:gd name="T35" fmla="*/ 247 h 526"/>
                  <a:gd name="T36" fmla="*/ 11 w 468"/>
                  <a:gd name="T37" fmla="*/ 192 h 526"/>
                  <a:gd name="T38" fmla="*/ 45 w 468"/>
                  <a:gd name="T39" fmla="*/ 192 h 526"/>
                  <a:gd name="T40" fmla="*/ 51 w 468"/>
                  <a:gd name="T41" fmla="*/ 145 h 526"/>
                  <a:gd name="T42" fmla="*/ 82 w 468"/>
                  <a:gd name="T43" fmla="*/ 109 h 526"/>
                  <a:gd name="T44" fmla="*/ 67 w 468"/>
                  <a:gd name="T45" fmla="*/ 61 h 526"/>
                  <a:gd name="T46" fmla="*/ 112 w 468"/>
                  <a:gd name="T47" fmla="*/ 35 h 526"/>
                  <a:gd name="T48" fmla="*/ 162 w 468"/>
                  <a:gd name="T49" fmla="*/ 0 h 526"/>
                  <a:gd name="T50" fmla="*/ 206 w 468"/>
                  <a:gd name="T51" fmla="*/ 27 h 526"/>
                  <a:gd name="T52" fmla="*/ 258 w 468"/>
                  <a:gd name="T53" fmla="*/ 57 h 526"/>
                  <a:gd name="T54" fmla="*/ 274 w 468"/>
                  <a:gd name="T55" fmla="*/ 80 h 526"/>
                  <a:gd name="T56" fmla="*/ 296 w 468"/>
                  <a:gd name="T57" fmla="*/ 94 h 526"/>
                  <a:gd name="T58" fmla="*/ 348 w 468"/>
                  <a:gd name="T59" fmla="*/ 116 h 526"/>
                  <a:gd name="T60" fmla="*/ 383 w 468"/>
                  <a:gd name="T61" fmla="*/ 84 h 526"/>
                  <a:gd name="T62" fmla="*/ 420 w 468"/>
                  <a:gd name="T63" fmla="*/ 99 h 526"/>
                  <a:gd name="T64" fmla="*/ 437 w 468"/>
                  <a:gd name="T65" fmla="*/ 116 h 526"/>
                  <a:gd name="T66" fmla="*/ 445 w 468"/>
                  <a:gd name="T67" fmla="*/ 119 h 526"/>
                  <a:gd name="T68" fmla="*/ 455 w 468"/>
                  <a:gd name="T69" fmla="*/ 157 h 526"/>
                  <a:gd name="T70" fmla="*/ 443 w 468"/>
                  <a:gd name="T71" fmla="*/ 207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" h="526">
                    <a:moveTo>
                      <a:pt x="443" y="207"/>
                    </a:moveTo>
                    <a:cubicBezTo>
                      <a:pt x="436" y="225"/>
                      <a:pt x="431" y="241"/>
                      <a:pt x="418" y="256"/>
                    </a:cubicBezTo>
                    <a:cubicBezTo>
                      <a:pt x="407" y="269"/>
                      <a:pt x="393" y="280"/>
                      <a:pt x="382" y="293"/>
                    </a:cubicBezTo>
                    <a:cubicBezTo>
                      <a:pt x="358" y="322"/>
                      <a:pt x="321" y="341"/>
                      <a:pt x="284" y="349"/>
                    </a:cubicBezTo>
                    <a:cubicBezTo>
                      <a:pt x="267" y="352"/>
                      <a:pt x="243" y="358"/>
                      <a:pt x="233" y="376"/>
                    </a:cubicBezTo>
                    <a:cubicBezTo>
                      <a:pt x="225" y="391"/>
                      <a:pt x="225" y="415"/>
                      <a:pt x="212" y="427"/>
                    </a:cubicBezTo>
                    <a:cubicBezTo>
                      <a:pt x="208" y="451"/>
                      <a:pt x="176" y="526"/>
                      <a:pt x="145" y="496"/>
                    </a:cubicBezTo>
                    <a:cubicBezTo>
                      <a:pt x="138" y="489"/>
                      <a:pt x="137" y="479"/>
                      <a:pt x="128" y="474"/>
                    </a:cubicBezTo>
                    <a:cubicBezTo>
                      <a:pt x="119" y="469"/>
                      <a:pt x="110" y="470"/>
                      <a:pt x="101" y="466"/>
                    </a:cubicBezTo>
                    <a:cubicBezTo>
                      <a:pt x="89" y="459"/>
                      <a:pt x="91" y="455"/>
                      <a:pt x="78" y="456"/>
                    </a:cubicBezTo>
                    <a:cubicBezTo>
                      <a:pt x="71" y="456"/>
                      <a:pt x="54" y="460"/>
                      <a:pt x="56" y="447"/>
                    </a:cubicBezTo>
                    <a:cubicBezTo>
                      <a:pt x="57" y="437"/>
                      <a:pt x="76" y="429"/>
                      <a:pt x="79" y="417"/>
                    </a:cubicBezTo>
                    <a:cubicBezTo>
                      <a:pt x="82" y="408"/>
                      <a:pt x="79" y="398"/>
                      <a:pt x="74" y="390"/>
                    </a:cubicBezTo>
                    <a:cubicBezTo>
                      <a:pt x="78" y="389"/>
                      <a:pt x="81" y="387"/>
                      <a:pt x="84" y="386"/>
                    </a:cubicBezTo>
                    <a:cubicBezTo>
                      <a:pt x="98" y="359"/>
                      <a:pt x="105" y="338"/>
                      <a:pt x="95" y="307"/>
                    </a:cubicBezTo>
                    <a:cubicBezTo>
                      <a:pt x="73" y="312"/>
                      <a:pt x="66" y="338"/>
                      <a:pt x="45" y="336"/>
                    </a:cubicBezTo>
                    <a:cubicBezTo>
                      <a:pt x="31" y="335"/>
                      <a:pt x="4" y="310"/>
                      <a:pt x="0" y="297"/>
                    </a:cubicBezTo>
                    <a:cubicBezTo>
                      <a:pt x="24" y="284"/>
                      <a:pt x="24" y="267"/>
                      <a:pt x="19" y="247"/>
                    </a:cubicBezTo>
                    <a:cubicBezTo>
                      <a:pt x="13" y="224"/>
                      <a:pt x="12" y="215"/>
                      <a:pt x="11" y="192"/>
                    </a:cubicBezTo>
                    <a:cubicBezTo>
                      <a:pt x="22" y="192"/>
                      <a:pt x="33" y="192"/>
                      <a:pt x="45" y="192"/>
                    </a:cubicBezTo>
                    <a:cubicBezTo>
                      <a:pt x="50" y="176"/>
                      <a:pt x="45" y="158"/>
                      <a:pt x="51" y="145"/>
                    </a:cubicBezTo>
                    <a:cubicBezTo>
                      <a:pt x="56" y="133"/>
                      <a:pt x="79" y="128"/>
                      <a:pt x="82" y="109"/>
                    </a:cubicBezTo>
                    <a:cubicBezTo>
                      <a:pt x="85" y="97"/>
                      <a:pt x="65" y="68"/>
                      <a:pt x="67" y="61"/>
                    </a:cubicBezTo>
                    <a:cubicBezTo>
                      <a:pt x="72" y="42"/>
                      <a:pt x="103" y="45"/>
                      <a:pt x="112" y="35"/>
                    </a:cubicBezTo>
                    <a:cubicBezTo>
                      <a:pt x="141" y="33"/>
                      <a:pt x="154" y="19"/>
                      <a:pt x="162" y="0"/>
                    </a:cubicBezTo>
                    <a:cubicBezTo>
                      <a:pt x="178" y="7"/>
                      <a:pt x="192" y="17"/>
                      <a:pt x="206" y="27"/>
                    </a:cubicBezTo>
                    <a:cubicBezTo>
                      <a:pt x="222" y="38"/>
                      <a:pt x="243" y="45"/>
                      <a:pt x="258" y="57"/>
                    </a:cubicBezTo>
                    <a:cubicBezTo>
                      <a:pt x="266" y="64"/>
                      <a:pt x="268" y="71"/>
                      <a:pt x="274" y="80"/>
                    </a:cubicBezTo>
                    <a:cubicBezTo>
                      <a:pt x="281" y="90"/>
                      <a:pt x="285" y="91"/>
                      <a:pt x="296" y="94"/>
                    </a:cubicBezTo>
                    <a:cubicBezTo>
                      <a:pt x="313" y="100"/>
                      <a:pt x="331" y="113"/>
                      <a:pt x="348" y="116"/>
                    </a:cubicBezTo>
                    <a:cubicBezTo>
                      <a:pt x="369" y="119"/>
                      <a:pt x="381" y="104"/>
                      <a:pt x="383" y="84"/>
                    </a:cubicBezTo>
                    <a:cubicBezTo>
                      <a:pt x="396" y="84"/>
                      <a:pt x="411" y="92"/>
                      <a:pt x="420" y="99"/>
                    </a:cubicBezTo>
                    <a:cubicBezTo>
                      <a:pt x="426" y="104"/>
                      <a:pt x="431" y="112"/>
                      <a:pt x="437" y="116"/>
                    </a:cubicBezTo>
                    <a:lnTo>
                      <a:pt x="445" y="119"/>
                    </a:lnTo>
                    <a:cubicBezTo>
                      <a:pt x="447" y="132"/>
                      <a:pt x="450" y="144"/>
                      <a:pt x="455" y="157"/>
                    </a:cubicBezTo>
                    <a:cubicBezTo>
                      <a:pt x="463" y="176"/>
                      <a:pt x="468" y="199"/>
                      <a:pt x="443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727">
                <a:extLst>
                  <a:ext uri="{FF2B5EF4-FFF2-40B4-BE49-F238E27FC236}">
                    <a16:creationId xmlns:a16="http://schemas.microsoft.com/office/drawing/2014/main" id="{8FA5FED5-E306-4B68-A5C6-3FD3C3B5A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" y="2507"/>
                <a:ext cx="19" cy="18"/>
              </a:xfrm>
              <a:custGeom>
                <a:avLst/>
                <a:gdLst>
                  <a:gd name="T0" fmla="*/ 53 w 85"/>
                  <a:gd name="T1" fmla="*/ 11 h 81"/>
                  <a:gd name="T2" fmla="*/ 25 w 85"/>
                  <a:gd name="T3" fmla="*/ 6 h 81"/>
                  <a:gd name="T4" fmla="*/ 16 w 85"/>
                  <a:gd name="T5" fmla="*/ 25 h 81"/>
                  <a:gd name="T6" fmla="*/ 27 w 85"/>
                  <a:gd name="T7" fmla="*/ 48 h 81"/>
                  <a:gd name="T8" fmla="*/ 4 w 85"/>
                  <a:gd name="T9" fmla="*/ 71 h 81"/>
                  <a:gd name="T10" fmla="*/ 53 w 85"/>
                  <a:gd name="T11" fmla="*/ 71 h 81"/>
                  <a:gd name="T12" fmla="*/ 72 w 85"/>
                  <a:gd name="T13" fmla="*/ 49 h 81"/>
                  <a:gd name="T14" fmla="*/ 63 w 85"/>
                  <a:gd name="T15" fmla="*/ 27 h 81"/>
                  <a:gd name="T16" fmla="*/ 79 w 85"/>
                  <a:gd name="T17" fmla="*/ 6 h 81"/>
                  <a:gd name="T18" fmla="*/ 53 w 85"/>
                  <a:gd name="T19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81">
                    <a:moveTo>
                      <a:pt x="53" y="11"/>
                    </a:moveTo>
                    <a:cubicBezTo>
                      <a:pt x="46" y="9"/>
                      <a:pt x="34" y="0"/>
                      <a:pt x="25" y="6"/>
                    </a:cubicBezTo>
                    <a:cubicBezTo>
                      <a:pt x="15" y="13"/>
                      <a:pt x="8" y="16"/>
                      <a:pt x="16" y="25"/>
                    </a:cubicBezTo>
                    <a:cubicBezTo>
                      <a:pt x="24" y="34"/>
                      <a:pt x="31" y="40"/>
                      <a:pt x="27" y="48"/>
                    </a:cubicBezTo>
                    <a:cubicBezTo>
                      <a:pt x="23" y="55"/>
                      <a:pt x="0" y="66"/>
                      <a:pt x="4" y="71"/>
                    </a:cubicBezTo>
                    <a:cubicBezTo>
                      <a:pt x="7" y="76"/>
                      <a:pt x="38" y="81"/>
                      <a:pt x="53" y="71"/>
                    </a:cubicBezTo>
                    <a:cubicBezTo>
                      <a:pt x="53" y="71"/>
                      <a:pt x="78" y="61"/>
                      <a:pt x="72" y="49"/>
                    </a:cubicBezTo>
                    <a:cubicBezTo>
                      <a:pt x="66" y="38"/>
                      <a:pt x="57" y="31"/>
                      <a:pt x="63" y="27"/>
                    </a:cubicBezTo>
                    <a:cubicBezTo>
                      <a:pt x="69" y="23"/>
                      <a:pt x="85" y="12"/>
                      <a:pt x="79" y="6"/>
                    </a:cubicBezTo>
                    <a:cubicBezTo>
                      <a:pt x="72" y="1"/>
                      <a:pt x="61" y="13"/>
                      <a:pt x="5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0" name="Freeform 728">
                <a:extLst>
                  <a:ext uri="{FF2B5EF4-FFF2-40B4-BE49-F238E27FC236}">
                    <a16:creationId xmlns:a16="http://schemas.microsoft.com/office/drawing/2014/main" id="{B6FB26DF-4869-4CC0-8297-943697A3D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2502"/>
                <a:ext cx="7" cy="4"/>
              </a:xfrm>
              <a:custGeom>
                <a:avLst/>
                <a:gdLst>
                  <a:gd name="T0" fmla="*/ 21 w 31"/>
                  <a:gd name="T1" fmla="*/ 2 h 17"/>
                  <a:gd name="T2" fmla="*/ 3 w 31"/>
                  <a:gd name="T3" fmla="*/ 7 h 17"/>
                  <a:gd name="T4" fmla="*/ 21 w 31"/>
                  <a:gd name="T5" fmla="*/ 12 h 17"/>
                  <a:gd name="T6" fmla="*/ 21 w 31"/>
                  <a:gd name="T7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7">
                    <a:moveTo>
                      <a:pt x="21" y="2"/>
                    </a:moveTo>
                    <a:cubicBezTo>
                      <a:pt x="11" y="0"/>
                      <a:pt x="0" y="2"/>
                      <a:pt x="3" y="7"/>
                    </a:cubicBezTo>
                    <a:cubicBezTo>
                      <a:pt x="7" y="12"/>
                      <a:pt x="16" y="17"/>
                      <a:pt x="21" y="12"/>
                    </a:cubicBezTo>
                    <a:cubicBezTo>
                      <a:pt x="21" y="12"/>
                      <a:pt x="31" y="4"/>
                      <a:pt x="2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729">
                <a:extLst>
                  <a:ext uri="{FF2B5EF4-FFF2-40B4-BE49-F238E27FC236}">
                    <a16:creationId xmlns:a16="http://schemas.microsoft.com/office/drawing/2014/main" id="{EE66E977-5F00-43A6-96BE-C34E70712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367"/>
                <a:ext cx="32" cy="15"/>
              </a:xfrm>
              <a:custGeom>
                <a:avLst/>
                <a:gdLst>
                  <a:gd name="T0" fmla="*/ 138 w 144"/>
                  <a:gd name="T1" fmla="*/ 22 h 65"/>
                  <a:gd name="T2" fmla="*/ 116 w 144"/>
                  <a:gd name="T3" fmla="*/ 5 h 65"/>
                  <a:gd name="T4" fmla="*/ 21 w 144"/>
                  <a:gd name="T5" fmla="*/ 5 h 65"/>
                  <a:gd name="T6" fmla="*/ 0 w 144"/>
                  <a:gd name="T7" fmla="*/ 22 h 65"/>
                  <a:gd name="T8" fmla="*/ 8 w 144"/>
                  <a:gd name="T9" fmla="*/ 47 h 65"/>
                  <a:gd name="T10" fmla="*/ 54 w 144"/>
                  <a:gd name="T11" fmla="*/ 53 h 65"/>
                  <a:gd name="T12" fmla="*/ 107 w 144"/>
                  <a:gd name="T13" fmla="*/ 53 h 65"/>
                  <a:gd name="T14" fmla="*/ 138 w 144"/>
                  <a:gd name="T15" fmla="*/ 2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" h="65">
                    <a:moveTo>
                      <a:pt x="138" y="22"/>
                    </a:moveTo>
                    <a:cubicBezTo>
                      <a:pt x="132" y="17"/>
                      <a:pt x="125" y="7"/>
                      <a:pt x="116" y="5"/>
                    </a:cubicBezTo>
                    <a:cubicBezTo>
                      <a:pt x="107" y="3"/>
                      <a:pt x="23" y="0"/>
                      <a:pt x="21" y="5"/>
                    </a:cubicBezTo>
                    <a:cubicBezTo>
                      <a:pt x="19" y="10"/>
                      <a:pt x="0" y="15"/>
                      <a:pt x="0" y="22"/>
                    </a:cubicBezTo>
                    <a:cubicBezTo>
                      <a:pt x="0" y="29"/>
                      <a:pt x="0" y="40"/>
                      <a:pt x="8" y="47"/>
                    </a:cubicBezTo>
                    <a:cubicBezTo>
                      <a:pt x="16" y="54"/>
                      <a:pt x="31" y="59"/>
                      <a:pt x="54" y="53"/>
                    </a:cubicBezTo>
                    <a:cubicBezTo>
                      <a:pt x="54" y="53"/>
                      <a:pt x="98" y="65"/>
                      <a:pt x="107" y="53"/>
                    </a:cubicBezTo>
                    <a:cubicBezTo>
                      <a:pt x="116" y="41"/>
                      <a:pt x="144" y="27"/>
                      <a:pt x="13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2" name="Freeform 730">
                <a:extLst>
                  <a:ext uri="{FF2B5EF4-FFF2-40B4-BE49-F238E27FC236}">
                    <a16:creationId xmlns:a16="http://schemas.microsoft.com/office/drawing/2014/main" id="{DBC2C6F9-96AF-4996-91BF-19A4259C4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2375"/>
                <a:ext cx="8" cy="4"/>
              </a:xfrm>
              <a:custGeom>
                <a:avLst/>
                <a:gdLst>
                  <a:gd name="T0" fmla="*/ 32 w 36"/>
                  <a:gd name="T1" fmla="*/ 2 h 19"/>
                  <a:gd name="T2" fmla="*/ 13 w 36"/>
                  <a:gd name="T3" fmla="*/ 2 h 19"/>
                  <a:gd name="T4" fmla="*/ 7 w 36"/>
                  <a:gd name="T5" fmla="*/ 14 h 19"/>
                  <a:gd name="T6" fmla="*/ 32 w 36"/>
                  <a:gd name="T7" fmla="*/ 14 h 19"/>
                  <a:gd name="T8" fmla="*/ 32 w 36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9">
                    <a:moveTo>
                      <a:pt x="32" y="2"/>
                    </a:moveTo>
                    <a:cubicBezTo>
                      <a:pt x="28" y="1"/>
                      <a:pt x="15" y="0"/>
                      <a:pt x="13" y="2"/>
                    </a:cubicBezTo>
                    <a:cubicBezTo>
                      <a:pt x="11" y="4"/>
                      <a:pt x="0" y="9"/>
                      <a:pt x="7" y="14"/>
                    </a:cubicBezTo>
                    <a:cubicBezTo>
                      <a:pt x="13" y="19"/>
                      <a:pt x="27" y="19"/>
                      <a:pt x="32" y="14"/>
                    </a:cubicBezTo>
                    <a:cubicBezTo>
                      <a:pt x="32" y="14"/>
                      <a:pt x="36" y="2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3" name="Freeform 731">
                <a:extLst>
                  <a:ext uri="{FF2B5EF4-FFF2-40B4-BE49-F238E27FC236}">
                    <a16:creationId xmlns:a16="http://schemas.microsoft.com/office/drawing/2014/main" id="{49DF5FE3-910A-4EFE-AFE5-7CEF06FDC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2379"/>
                <a:ext cx="4" cy="4"/>
              </a:xfrm>
              <a:custGeom>
                <a:avLst/>
                <a:gdLst>
                  <a:gd name="T0" fmla="*/ 14 w 20"/>
                  <a:gd name="T1" fmla="*/ 2 h 19"/>
                  <a:gd name="T2" fmla="*/ 1 w 20"/>
                  <a:gd name="T3" fmla="*/ 8 h 19"/>
                  <a:gd name="T4" fmla="*/ 20 w 20"/>
                  <a:gd name="T5" fmla="*/ 15 h 19"/>
                  <a:gd name="T6" fmla="*/ 14 w 20"/>
                  <a:gd name="T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9">
                    <a:moveTo>
                      <a:pt x="14" y="2"/>
                    </a:moveTo>
                    <a:cubicBezTo>
                      <a:pt x="9" y="3"/>
                      <a:pt x="0" y="3"/>
                      <a:pt x="1" y="8"/>
                    </a:cubicBezTo>
                    <a:cubicBezTo>
                      <a:pt x="2" y="14"/>
                      <a:pt x="14" y="19"/>
                      <a:pt x="20" y="15"/>
                    </a:cubicBezTo>
                    <a:cubicBezTo>
                      <a:pt x="20" y="15"/>
                      <a:pt x="19" y="0"/>
                      <a:pt x="1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4" name="Freeform 732">
                <a:extLst>
                  <a:ext uri="{FF2B5EF4-FFF2-40B4-BE49-F238E27FC236}">
                    <a16:creationId xmlns:a16="http://schemas.microsoft.com/office/drawing/2014/main" id="{5851794C-3C73-4CED-B01C-4117895F2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372"/>
                <a:ext cx="9" cy="6"/>
              </a:xfrm>
              <a:custGeom>
                <a:avLst/>
                <a:gdLst>
                  <a:gd name="T0" fmla="*/ 32 w 43"/>
                  <a:gd name="T1" fmla="*/ 2 h 30"/>
                  <a:gd name="T2" fmla="*/ 5 w 43"/>
                  <a:gd name="T3" fmla="*/ 11 h 30"/>
                  <a:gd name="T4" fmla="*/ 5 w 43"/>
                  <a:gd name="T5" fmla="*/ 24 h 30"/>
                  <a:gd name="T6" fmla="*/ 23 w 43"/>
                  <a:gd name="T7" fmla="*/ 24 h 30"/>
                  <a:gd name="T8" fmla="*/ 32 w 43"/>
                  <a:gd name="T9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0">
                    <a:moveTo>
                      <a:pt x="32" y="2"/>
                    </a:moveTo>
                    <a:cubicBezTo>
                      <a:pt x="22" y="0"/>
                      <a:pt x="6" y="8"/>
                      <a:pt x="5" y="11"/>
                    </a:cubicBezTo>
                    <a:cubicBezTo>
                      <a:pt x="4" y="14"/>
                      <a:pt x="0" y="22"/>
                      <a:pt x="5" y="24"/>
                    </a:cubicBezTo>
                    <a:cubicBezTo>
                      <a:pt x="10" y="27"/>
                      <a:pt x="18" y="30"/>
                      <a:pt x="23" y="24"/>
                    </a:cubicBezTo>
                    <a:cubicBezTo>
                      <a:pt x="23" y="24"/>
                      <a:pt x="43" y="3"/>
                      <a:pt x="3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5" name="Freeform 733">
                <a:extLst>
                  <a:ext uri="{FF2B5EF4-FFF2-40B4-BE49-F238E27FC236}">
                    <a16:creationId xmlns:a16="http://schemas.microsoft.com/office/drawing/2014/main" id="{006E3691-9A95-4CC5-A51B-E670113F3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2380"/>
                <a:ext cx="5" cy="6"/>
              </a:xfrm>
              <a:custGeom>
                <a:avLst/>
                <a:gdLst>
                  <a:gd name="T0" fmla="*/ 15 w 21"/>
                  <a:gd name="T1" fmla="*/ 23 h 27"/>
                  <a:gd name="T2" fmla="*/ 15 w 21"/>
                  <a:gd name="T3" fmla="*/ 3 h 27"/>
                  <a:gd name="T4" fmla="*/ 1 w 21"/>
                  <a:gd name="T5" fmla="*/ 7 h 27"/>
                  <a:gd name="T6" fmla="*/ 15 w 21"/>
                  <a:gd name="T7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7">
                    <a:moveTo>
                      <a:pt x="15" y="23"/>
                    </a:moveTo>
                    <a:cubicBezTo>
                      <a:pt x="15" y="23"/>
                      <a:pt x="21" y="6"/>
                      <a:pt x="15" y="3"/>
                    </a:cubicBezTo>
                    <a:cubicBezTo>
                      <a:pt x="9" y="0"/>
                      <a:pt x="1" y="0"/>
                      <a:pt x="1" y="7"/>
                    </a:cubicBezTo>
                    <a:cubicBezTo>
                      <a:pt x="0" y="13"/>
                      <a:pt x="10" y="27"/>
                      <a:pt x="1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6" name="Freeform 734">
                <a:extLst>
                  <a:ext uri="{FF2B5EF4-FFF2-40B4-BE49-F238E27FC236}">
                    <a16:creationId xmlns:a16="http://schemas.microsoft.com/office/drawing/2014/main" id="{A41E7A76-0115-4C37-BADE-EB4CAB614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2386"/>
                <a:ext cx="5" cy="7"/>
              </a:xfrm>
              <a:custGeom>
                <a:avLst/>
                <a:gdLst>
                  <a:gd name="T0" fmla="*/ 9 w 21"/>
                  <a:gd name="T1" fmla="*/ 0 h 28"/>
                  <a:gd name="T2" fmla="*/ 0 w 21"/>
                  <a:gd name="T3" fmla="*/ 9 h 28"/>
                  <a:gd name="T4" fmla="*/ 20 w 21"/>
                  <a:gd name="T5" fmla="*/ 17 h 28"/>
                  <a:gd name="T6" fmla="*/ 9 w 21"/>
                  <a:gd name="T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8">
                    <a:moveTo>
                      <a:pt x="9" y="0"/>
                    </a:moveTo>
                    <a:cubicBezTo>
                      <a:pt x="4" y="0"/>
                      <a:pt x="0" y="3"/>
                      <a:pt x="0" y="9"/>
                    </a:cubicBezTo>
                    <a:cubicBezTo>
                      <a:pt x="1" y="14"/>
                      <a:pt x="14" y="28"/>
                      <a:pt x="20" y="17"/>
                    </a:cubicBezTo>
                    <a:cubicBezTo>
                      <a:pt x="21" y="15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7" name="Freeform 735">
                <a:extLst>
                  <a:ext uri="{FF2B5EF4-FFF2-40B4-BE49-F238E27FC236}">
                    <a16:creationId xmlns:a16="http://schemas.microsoft.com/office/drawing/2014/main" id="{58C5A1C9-70EA-43E9-A797-CE175A39B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2389"/>
                <a:ext cx="5" cy="7"/>
              </a:xfrm>
              <a:custGeom>
                <a:avLst/>
                <a:gdLst>
                  <a:gd name="T0" fmla="*/ 20 w 24"/>
                  <a:gd name="T1" fmla="*/ 15 h 29"/>
                  <a:gd name="T2" fmla="*/ 3 w 24"/>
                  <a:gd name="T3" fmla="*/ 3 h 29"/>
                  <a:gd name="T4" fmla="*/ 3 w 24"/>
                  <a:gd name="T5" fmla="*/ 23 h 29"/>
                  <a:gd name="T6" fmla="*/ 20 w 24"/>
                  <a:gd name="T7" fmla="*/ 25 h 29"/>
                  <a:gd name="T8" fmla="*/ 20 w 24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9">
                    <a:moveTo>
                      <a:pt x="20" y="15"/>
                    </a:moveTo>
                    <a:cubicBezTo>
                      <a:pt x="15" y="11"/>
                      <a:pt x="5" y="0"/>
                      <a:pt x="3" y="3"/>
                    </a:cubicBezTo>
                    <a:cubicBezTo>
                      <a:pt x="0" y="5"/>
                      <a:pt x="0" y="17"/>
                      <a:pt x="3" y="23"/>
                    </a:cubicBezTo>
                    <a:cubicBezTo>
                      <a:pt x="6" y="28"/>
                      <a:pt x="12" y="29"/>
                      <a:pt x="20" y="25"/>
                    </a:cubicBezTo>
                    <a:cubicBezTo>
                      <a:pt x="20" y="25"/>
                      <a:pt x="24" y="19"/>
                      <a:pt x="2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8" name="Freeform 736">
                <a:extLst>
                  <a:ext uri="{FF2B5EF4-FFF2-40B4-BE49-F238E27FC236}">
                    <a16:creationId xmlns:a16="http://schemas.microsoft.com/office/drawing/2014/main" id="{81C2AA54-7509-4C87-954B-C8F9FF9A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2399"/>
                <a:ext cx="3" cy="4"/>
              </a:xfrm>
              <a:custGeom>
                <a:avLst/>
                <a:gdLst>
                  <a:gd name="T0" fmla="*/ 11 w 14"/>
                  <a:gd name="T1" fmla="*/ 0 h 20"/>
                  <a:gd name="T2" fmla="*/ 3 w 14"/>
                  <a:gd name="T3" fmla="*/ 10 h 20"/>
                  <a:gd name="T4" fmla="*/ 14 w 14"/>
                  <a:gd name="T5" fmla="*/ 14 h 20"/>
                  <a:gd name="T6" fmla="*/ 11 w 1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0">
                    <a:moveTo>
                      <a:pt x="11" y="0"/>
                    </a:moveTo>
                    <a:cubicBezTo>
                      <a:pt x="8" y="0"/>
                      <a:pt x="0" y="4"/>
                      <a:pt x="3" y="10"/>
                    </a:cubicBezTo>
                    <a:cubicBezTo>
                      <a:pt x="7" y="16"/>
                      <a:pt x="9" y="20"/>
                      <a:pt x="14" y="14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9" name="Freeform 737">
                <a:extLst>
                  <a:ext uri="{FF2B5EF4-FFF2-40B4-BE49-F238E27FC236}">
                    <a16:creationId xmlns:a16="http://schemas.microsoft.com/office/drawing/2014/main" id="{CDFCA778-B857-497E-8867-95E6FA60F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03"/>
                <a:ext cx="6" cy="8"/>
              </a:xfrm>
              <a:custGeom>
                <a:avLst/>
                <a:gdLst>
                  <a:gd name="T0" fmla="*/ 24 w 27"/>
                  <a:gd name="T1" fmla="*/ 28 h 36"/>
                  <a:gd name="T2" fmla="*/ 12 w 27"/>
                  <a:gd name="T3" fmla="*/ 1 h 36"/>
                  <a:gd name="T4" fmla="*/ 0 w 27"/>
                  <a:gd name="T5" fmla="*/ 10 h 36"/>
                  <a:gd name="T6" fmla="*/ 15 w 27"/>
                  <a:gd name="T7" fmla="*/ 32 h 36"/>
                  <a:gd name="T8" fmla="*/ 24 w 27"/>
                  <a:gd name="T9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36">
                    <a:moveTo>
                      <a:pt x="24" y="28"/>
                    </a:moveTo>
                    <a:cubicBezTo>
                      <a:pt x="21" y="20"/>
                      <a:pt x="17" y="0"/>
                      <a:pt x="12" y="1"/>
                    </a:cubicBezTo>
                    <a:cubicBezTo>
                      <a:pt x="7" y="1"/>
                      <a:pt x="0" y="5"/>
                      <a:pt x="0" y="10"/>
                    </a:cubicBezTo>
                    <a:cubicBezTo>
                      <a:pt x="0" y="16"/>
                      <a:pt x="4" y="28"/>
                      <a:pt x="15" y="32"/>
                    </a:cubicBezTo>
                    <a:cubicBezTo>
                      <a:pt x="15" y="32"/>
                      <a:pt x="27" y="36"/>
                      <a:pt x="2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738">
                <a:extLst>
                  <a:ext uri="{FF2B5EF4-FFF2-40B4-BE49-F238E27FC236}">
                    <a16:creationId xmlns:a16="http://schemas.microsoft.com/office/drawing/2014/main" id="{56C03A71-4021-4777-B64C-127041E8B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2406"/>
                <a:ext cx="7" cy="11"/>
              </a:xfrm>
              <a:custGeom>
                <a:avLst/>
                <a:gdLst>
                  <a:gd name="T0" fmla="*/ 14 w 32"/>
                  <a:gd name="T1" fmla="*/ 1 h 49"/>
                  <a:gd name="T2" fmla="*/ 1 w 32"/>
                  <a:gd name="T3" fmla="*/ 9 h 49"/>
                  <a:gd name="T4" fmla="*/ 16 w 32"/>
                  <a:gd name="T5" fmla="*/ 47 h 49"/>
                  <a:gd name="T6" fmla="*/ 28 w 32"/>
                  <a:gd name="T7" fmla="*/ 30 h 49"/>
                  <a:gd name="T8" fmla="*/ 28 w 32"/>
                  <a:gd name="T9" fmla="*/ 14 h 49"/>
                  <a:gd name="T10" fmla="*/ 14 w 32"/>
                  <a:gd name="T11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9">
                    <a:moveTo>
                      <a:pt x="14" y="1"/>
                    </a:moveTo>
                    <a:cubicBezTo>
                      <a:pt x="7" y="0"/>
                      <a:pt x="0" y="4"/>
                      <a:pt x="1" y="9"/>
                    </a:cubicBezTo>
                    <a:cubicBezTo>
                      <a:pt x="2" y="15"/>
                      <a:pt x="6" y="49"/>
                      <a:pt x="16" y="47"/>
                    </a:cubicBezTo>
                    <a:cubicBezTo>
                      <a:pt x="25" y="44"/>
                      <a:pt x="27" y="37"/>
                      <a:pt x="28" y="30"/>
                    </a:cubicBezTo>
                    <a:cubicBezTo>
                      <a:pt x="28" y="30"/>
                      <a:pt x="32" y="21"/>
                      <a:pt x="28" y="14"/>
                    </a:cubicBezTo>
                    <a:cubicBezTo>
                      <a:pt x="25" y="7"/>
                      <a:pt x="20" y="2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739">
                <a:extLst>
                  <a:ext uri="{FF2B5EF4-FFF2-40B4-BE49-F238E27FC236}">
                    <a16:creationId xmlns:a16="http://schemas.microsoft.com/office/drawing/2014/main" id="{B6B3DCE6-887C-4418-B0A2-533F4FD09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13"/>
                <a:ext cx="6" cy="5"/>
              </a:xfrm>
              <a:custGeom>
                <a:avLst/>
                <a:gdLst>
                  <a:gd name="T0" fmla="*/ 18 w 25"/>
                  <a:gd name="T1" fmla="*/ 12 h 18"/>
                  <a:gd name="T2" fmla="*/ 18 w 25"/>
                  <a:gd name="T3" fmla="*/ 1 h 18"/>
                  <a:gd name="T4" fmla="*/ 3 w 25"/>
                  <a:gd name="T5" fmla="*/ 12 h 18"/>
                  <a:gd name="T6" fmla="*/ 18 w 25"/>
                  <a:gd name="T7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8">
                    <a:moveTo>
                      <a:pt x="18" y="12"/>
                    </a:moveTo>
                    <a:cubicBezTo>
                      <a:pt x="18" y="12"/>
                      <a:pt x="25" y="0"/>
                      <a:pt x="18" y="1"/>
                    </a:cubicBezTo>
                    <a:cubicBezTo>
                      <a:pt x="11" y="3"/>
                      <a:pt x="0" y="7"/>
                      <a:pt x="3" y="12"/>
                    </a:cubicBezTo>
                    <a:cubicBezTo>
                      <a:pt x="7" y="17"/>
                      <a:pt x="15" y="18"/>
                      <a:pt x="1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Freeform 740">
                <a:extLst>
                  <a:ext uri="{FF2B5EF4-FFF2-40B4-BE49-F238E27FC236}">
                    <a16:creationId xmlns:a16="http://schemas.microsoft.com/office/drawing/2014/main" id="{004AF146-B78F-4F51-B873-AD602298A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4" y="2421"/>
                <a:ext cx="5" cy="9"/>
              </a:xfrm>
              <a:custGeom>
                <a:avLst/>
                <a:gdLst>
                  <a:gd name="T0" fmla="*/ 19 w 22"/>
                  <a:gd name="T1" fmla="*/ 35 h 41"/>
                  <a:gd name="T2" fmla="*/ 17 w 22"/>
                  <a:gd name="T3" fmla="*/ 10 h 41"/>
                  <a:gd name="T4" fmla="*/ 5 w 22"/>
                  <a:gd name="T5" fmla="*/ 1 h 41"/>
                  <a:gd name="T6" fmla="*/ 0 w 22"/>
                  <a:gd name="T7" fmla="*/ 21 h 41"/>
                  <a:gd name="T8" fmla="*/ 5 w 22"/>
                  <a:gd name="T9" fmla="*/ 35 h 41"/>
                  <a:gd name="T10" fmla="*/ 19 w 22"/>
                  <a:gd name="T11" fmla="*/ 3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1">
                    <a:moveTo>
                      <a:pt x="19" y="35"/>
                    </a:moveTo>
                    <a:cubicBezTo>
                      <a:pt x="19" y="35"/>
                      <a:pt x="22" y="13"/>
                      <a:pt x="17" y="10"/>
                    </a:cubicBezTo>
                    <a:cubicBezTo>
                      <a:pt x="13" y="7"/>
                      <a:pt x="8" y="0"/>
                      <a:pt x="5" y="1"/>
                    </a:cubicBezTo>
                    <a:cubicBezTo>
                      <a:pt x="2" y="1"/>
                      <a:pt x="0" y="17"/>
                      <a:pt x="0" y="21"/>
                    </a:cubicBezTo>
                    <a:cubicBezTo>
                      <a:pt x="0" y="24"/>
                      <a:pt x="1" y="32"/>
                      <a:pt x="5" y="35"/>
                    </a:cubicBezTo>
                    <a:cubicBezTo>
                      <a:pt x="9" y="39"/>
                      <a:pt x="16" y="41"/>
                      <a:pt x="1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741">
                <a:extLst>
                  <a:ext uri="{FF2B5EF4-FFF2-40B4-BE49-F238E27FC236}">
                    <a16:creationId xmlns:a16="http://schemas.microsoft.com/office/drawing/2014/main" id="{7622688F-0448-41E6-B29D-E6551E9D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33"/>
                <a:ext cx="10" cy="14"/>
              </a:xfrm>
              <a:custGeom>
                <a:avLst/>
                <a:gdLst>
                  <a:gd name="T0" fmla="*/ 36 w 44"/>
                  <a:gd name="T1" fmla="*/ 53 h 60"/>
                  <a:gd name="T2" fmla="*/ 41 w 44"/>
                  <a:gd name="T3" fmla="*/ 35 h 60"/>
                  <a:gd name="T4" fmla="*/ 31 w 44"/>
                  <a:gd name="T5" fmla="*/ 10 h 60"/>
                  <a:gd name="T6" fmla="*/ 1 w 44"/>
                  <a:gd name="T7" fmla="*/ 6 h 60"/>
                  <a:gd name="T8" fmla="*/ 8 w 44"/>
                  <a:gd name="T9" fmla="*/ 28 h 60"/>
                  <a:gd name="T10" fmla="*/ 16 w 44"/>
                  <a:gd name="T11" fmla="*/ 42 h 60"/>
                  <a:gd name="T12" fmla="*/ 15 w 44"/>
                  <a:gd name="T13" fmla="*/ 49 h 60"/>
                  <a:gd name="T14" fmla="*/ 36 w 44"/>
                  <a:gd name="T15" fmla="*/ 5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60">
                    <a:moveTo>
                      <a:pt x="36" y="53"/>
                    </a:moveTo>
                    <a:cubicBezTo>
                      <a:pt x="36" y="53"/>
                      <a:pt x="44" y="41"/>
                      <a:pt x="41" y="35"/>
                    </a:cubicBezTo>
                    <a:cubicBezTo>
                      <a:pt x="38" y="28"/>
                      <a:pt x="40" y="14"/>
                      <a:pt x="31" y="10"/>
                    </a:cubicBezTo>
                    <a:cubicBezTo>
                      <a:pt x="22" y="6"/>
                      <a:pt x="2" y="0"/>
                      <a:pt x="1" y="6"/>
                    </a:cubicBezTo>
                    <a:cubicBezTo>
                      <a:pt x="0" y="12"/>
                      <a:pt x="1" y="25"/>
                      <a:pt x="8" y="28"/>
                    </a:cubicBezTo>
                    <a:cubicBezTo>
                      <a:pt x="16" y="31"/>
                      <a:pt x="16" y="42"/>
                      <a:pt x="16" y="42"/>
                    </a:cubicBezTo>
                    <a:cubicBezTo>
                      <a:pt x="15" y="42"/>
                      <a:pt x="10" y="47"/>
                      <a:pt x="15" y="49"/>
                    </a:cubicBezTo>
                    <a:cubicBezTo>
                      <a:pt x="20" y="51"/>
                      <a:pt x="31" y="60"/>
                      <a:pt x="3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4" name="Freeform 742">
                <a:extLst>
                  <a:ext uri="{FF2B5EF4-FFF2-40B4-BE49-F238E27FC236}">
                    <a16:creationId xmlns:a16="http://schemas.microsoft.com/office/drawing/2014/main" id="{F7378382-019E-4804-AF45-459F99AF1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448"/>
                <a:ext cx="7" cy="14"/>
              </a:xfrm>
              <a:custGeom>
                <a:avLst/>
                <a:gdLst>
                  <a:gd name="T0" fmla="*/ 21 w 28"/>
                  <a:gd name="T1" fmla="*/ 6 h 59"/>
                  <a:gd name="T2" fmla="*/ 4 w 28"/>
                  <a:gd name="T3" fmla="*/ 23 h 59"/>
                  <a:gd name="T4" fmla="*/ 4 w 28"/>
                  <a:gd name="T5" fmla="*/ 40 h 59"/>
                  <a:gd name="T6" fmla="*/ 21 w 28"/>
                  <a:gd name="T7" fmla="*/ 52 h 59"/>
                  <a:gd name="T8" fmla="*/ 27 w 28"/>
                  <a:gd name="T9" fmla="*/ 30 h 59"/>
                  <a:gd name="T10" fmla="*/ 21 w 28"/>
                  <a:gd name="T11" fmla="*/ 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9">
                    <a:moveTo>
                      <a:pt x="21" y="6"/>
                    </a:moveTo>
                    <a:cubicBezTo>
                      <a:pt x="15" y="11"/>
                      <a:pt x="7" y="18"/>
                      <a:pt x="4" y="23"/>
                    </a:cubicBezTo>
                    <a:cubicBezTo>
                      <a:pt x="0" y="28"/>
                      <a:pt x="1" y="34"/>
                      <a:pt x="4" y="40"/>
                    </a:cubicBezTo>
                    <a:cubicBezTo>
                      <a:pt x="6" y="46"/>
                      <a:pt x="18" y="59"/>
                      <a:pt x="21" y="52"/>
                    </a:cubicBezTo>
                    <a:cubicBezTo>
                      <a:pt x="21" y="52"/>
                      <a:pt x="28" y="37"/>
                      <a:pt x="27" y="30"/>
                    </a:cubicBezTo>
                    <a:cubicBezTo>
                      <a:pt x="26" y="22"/>
                      <a:pt x="27" y="0"/>
                      <a:pt x="2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5" name="Freeform 743">
                <a:extLst>
                  <a:ext uri="{FF2B5EF4-FFF2-40B4-BE49-F238E27FC236}">
                    <a16:creationId xmlns:a16="http://schemas.microsoft.com/office/drawing/2014/main" id="{6B531262-6BFD-481F-A259-2286406F4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462"/>
                <a:ext cx="10" cy="8"/>
              </a:xfrm>
              <a:custGeom>
                <a:avLst/>
                <a:gdLst>
                  <a:gd name="T0" fmla="*/ 36 w 45"/>
                  <a:gd name="T1" fmla="*/ 14 h 36"/>
                  <a:gd name="T2" fmla="*/ 20 w 45"/>
                  <a:gd name="T3" fmla="*/ 4 h 36"/>
                  <a:gd name="T4" fmla="*/ 5 w 45"/>
                  <a:gd name="T5" fmla="*/ 21 h 36"/>
                  <a:gd name="T6" fmla="*/ 19 w 45"/>
                  <a:gd name="T7" fmla="*/ 33 h 36"/>
                  <a:gd name="T8" fmla="*/ 36 w 45"/>
                  <a:gd name="T9" fmla="*/ 29 h 36"/>
                  <a:gd name="T10" fmla="*/ 36 w 45"/>
                  <a:gd name="T11" fmla="*/ 1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36">
                    <a:moveTo>
                      <a:pt x="36" y="14"/>
                    </a:moveTo>
                    <a:cubicBezTo>
                      <a:pt x="27" y="10"/>
                      <a:pt x="23" y="0"/>
                      <a:pt x="20" y="4"/>
                    </a:cubicBezTo>
                    <a:cubicBezTo>
                      <a:pt x="17" y="8"/>
                      <a:pt x="0" y="16"/>
                      <a:pt x="5" y="21"/>
                    </a:cubicBezTo>
                    <a:cubicBezTo>
                      <a:pt x="11" y="26"/>
                      <a:pt x="13" y="33"/>
                      <a:pt x="19" y="33"/>
                    </a:cubicBezTo>
                    <a:cubicBezTo>
                      <a:pt x="24" y="33"/>
                      <a:pt x="32" y="36"/>
                      <a:pt x="36" y="29"/>
                    </a:cubicBezTo>
                    <a:cubicBezTo>
                      <a:pt x="36" y="29"/>
                      <a:pt x="45" y="18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744">
                <a:extLst>
                  <a:ext uri="{FF2B5EF4-FFF2-40B4-BE49-F238E27FC236}">
                    <a16:creationId xmlns:a16="http://schemas.microsoft.com/office/drawing/2014/main" id="{CEBDD970-4871-4D2A-93D7-CAB4ED164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5" y="2461"/>
                <a:ext cx="3" cy="9"/>
              </a:xfrm>
              <a:custGeom>
                <a:avLst/>
                <a:gdLst>
                  <a:gd name="T0" fmla="*/ 14 w 14"/>
                  <a:gd name="T1" fmla="*/ 14 h 37"/>
                  <a:gd name="T2" fmla="*/ 9 w 14"/>
                  <a:gd name="T3" fmla="*/ 4 h 37"/>
                  <a:gd name="T4" fmla="*/ 9 w 14"/>
                  <a:gd name="T5" fmla="*/ 37 h 37"/>
                  <a:gd name="T6" fmla="*/ 14 w 14"/>
                  <a:gd name="T7" fmla="*/ 1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7">
                    <a:moveTo>
                      <a:pt x="14" y="14"/>
                    </a:moveTo>
                    <a:cubicBezTo>
                      <a:pt x="13" y="10"/>
                      <a:pt x="13" y="0"/>
                      <a:pt x="9" y="4"/>
                    </a:cubicBezTo>
                    <a:cubicBezTo>
                      <a:pt x="5" y="8"/>
                      <a:pt x="0" y="30"/>
                      <a:pt x="9" y="37"/>
                    </a:cubicBezTo>
                    <a:cubicBezTo>
                      <a:pt x="9" y="37"/>
                      <a:pt x="14" y="18"/>
                      <a:pt x="1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Freeform 745">
                <a:extLst>
                  <a:ext uri="{FF2B5EF4-FFF2-40B4-BE49-F238E27FC236}">
                    <a16:creationId xmlns:a16="http://schemas.microsoft.com/office/drawing/2014/main" id="{3DE06CCA-B3F2-4C27-9036-67849051F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2" y="2477"/>
                <a:ext cx="4" cy="4"/>
              </a:xfrm>
              <a:custGeom>
                <a:avLst/>
                <a:gdLst>
                  <a:gd name="T0" fmla="*/ 5 w 16"/>
                  <a:gd name="T1" fmla="*/ 3 h 17"/>
                  <a:gd name="T2" fmla="*/ 5 w 16"/>
                  <a:gd name="T3" fmla="*/ 14 h 17"/>
                  <a:gd name="T4" fmla="*/ 16 w 16"/>
                  <a:gd name="T5" fmla="*/ 8 h 17"/>
                  <a:gd name="T6" fmla="*/ 5 w 16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7">
                    <a:moveTo>
                      <a:pt x="5" y="3"/>
                    </a:moveTo>
                    <a:cubicBezTo>
                      <a:pt x="3" y="7"/>
                      <a:pt x="0" y="11"/>
                      <a:pt x="5" y="14"/>
                    </a:cubicBezTo>
                    <a:cubicBezTo>
                      <a:pt x="10" y="17"/>
                      <a:pt x="15" y="16"/>
                      <a:pt x="16" y="8"/>
                    </a:cubicBezTo>
                    <a:cubicBezTo>
                      <a:pt x="16" y="8"/>
                      <a:pt x="7" y="0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746">
                <a:extLst>
                  <a:ext uri="{FF2B5EF4-FFF2-40B4-BE49-F238E27FC236}">
                    <a16:creationId xmlns:a16="http://schemas.microsoft.com/office/drawing/2014/main" id="{CB50D4E6-C97B-4CAB-B622-EEFBC58A6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483"/>
                <a:ext cx="8" cy="6"/>
              </a:xfrm>
              <a:custGeom>
                <a:avLst/>
                <a:gdLst>
                  <a:gd name="T0" fmla="*/ 21 w 36"/>
                  <a:gd name="T1" fmla="*/ 1 h 24"/>
                  <a:gd name="T2" fmla="*/ 7 w 36"/>
                  <a:gd name="T3" fmla="*/ 8 h 24"/>
                  <a:gd name="T4" fmla="*/ 7 w 36"/>
                  <a:gd name="T5" fmla="*/ 24 h 24"/>
                  <a:gd name="T6" fmla="*/ 28 w 36"/>
                  <a:gd name="T7" fmla="*/ 19 h 24"/>
                  <a:gd name="T8" fmla="*/ 31 w 36"/>
                  <a:gd name="T9" fmla="*/ 8 h 24"/>
                  <a:gd name="T10" fmla="*/ 21 w 36"/>
                  <a:gd name="T11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4">
                    <a:moveTo>
                      <a:pt x="21" y="1"/>
                    </a:moveTo>
                    <a:cubicBezTo>
                      <a:pt x="17" y="0"/>
                      <a:pt x="8" y="2"/>
                      <a:pt x="7" y="8"/>
                    </a:cubicBezTo>
                    <a:cubicBezTo>
                      <a:pt x="7" y="14"/>
                      <a:pt x="0" y="24"/>
                      <a:pt x="7" y="24"/>
                    </a:cubicBezTo>
                    <a:cubicBezTo>
                      <a:pt x="15" y="24"/>
                      <a:pt x="26" y="22"/>
                      <a:pt x="28" y="19"/>
                    </a:cubicBezTo>
                    <a:cubicBezTo>
                      <a:pt x="30" y="17"/>
                      <a:pt x="36" y="12"/>
                      <a:pt x="31" y="8"/>
                    </a:cubicBezTo>
                    <a:cubicBezTo>
                      <a:pt x="31" y="8"/>
                      <a:pt x="25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747">
                <a:extLst>
                  <a:ext uri="{FF2B5EF4-FFF2-40B4-BE49-F238E27FC236}">
                    <a16:creationId xmlns:a16="http://schemas.microsoft.com/office/drawing/2014/main" id="{FD2109E5-0A13-4901-BE13-836D15181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" y="2340"/>
                <a:ext cx="68" cy="47"/>
              </a:xfrm>
              <a:custGeom>
                <a:avLst/>
                <a:gdLst>
                  <a:gd name="T0" fmla="*/ 299 w 301"/>
                  <a:gd name="T1" fmla="*/ 111 h 207"/>
                  <a:gd name="T2" fmla="*/ 262 w 301"/>
                  <a:gd name="T3" fmla="*/ 85 h 207"/>
                  <a:gd name="T4" fmla="*/ 239 w 301"/>
                  <a:gd name="T5" fmla="*/ 81 h 207"/>
                  <a:gd name="T6" fmla="*/ 215 w 301"/>
                  <a:gd name="T7" fmla="*/ 77 h 207"/>
                  <a:gd name="T8" fmla="*/ 189 w 301"/>
                  <a:gd name="T9" fmla="*/ 65 h 207"/>
                  <a:gd name="T10" fmla="*/ 170 w 301"/>
                  <a:gd name="T11" fmla="*/ 57 h 207"/>
                  <a:gd name="T12" fmla="*/ 219 w 301"/>
                  <a:gd name="T13" fmla="*/ 61 h 207"/>
                  <a:gd name="T14" fmla="*/ 233 w 301"/>
                  <a:gd name="T15" fmla="*/ 50 h 207"/>
                  <a:gd name="T16" fmla="*/ 195 w 301"/>
                  <a:gd name="T17" fmla="*/ 44 h 207"/>
                  <a:gd name="T18" fmla="*/ 185 w 301"/>
                  <a:gd name="T19" fmla="*/ 21 h 207"/>
                  <a:gd name="T20" fmla="*/ 156 w 301"/>
                  <a:gd name="T21" fmla="*/ 21 h 207"/>
                  <a:gd name="T22" fmla="*/ 129 w 301"/>
                  <a:gd name="T23" fmla="*/ 9 h 207"/>
                  <a:gd name="T24" fmla="*/ 91 w 301"/>
                  <a:gd name="T25" fmla="*/ 1 h 207"/>
                  <a:gd name="T26" fmla="*/ 62 w 301"/>
                  <a:gd name="T27" fmla="*/ 4 h 207"/>
                  <a:gd name="T28" fmla="*/ 39 w 301"/>
                  <a:gd name="T29" fmla="*/ 9 h 207"/>
                  <a:gd name="T30" fmla="*/ 31 w 301"/>
                  <a:gd name="T31" fmla="*/ 23 h 207"/>
                  <a:gd name="T32" fmla="*/ 28 w 301"/>
                  <a:gd name="T33" fmla="*/ 38 h 207"/>
                  <a:gd name="T34" fmla="*/ 30 w 301"/>
                  <a:gd name="T35" fmla="*/ 52 h 207"/>
                  <a:gd name="T36" fmla="*/ 27 w 301"/>
                  <a:gd name="T37" fmla="*/ 66 h 207"/>
                  <a:gd name="T38" fmla="*/ 22 w 301"/>
                  <a:gd name="T39" fmla="*/ 79 h 207"/>
                  <a:gd name="T40" fmla="*/ 17 w 301"/>
                  <a:gd name="T41" fmla="*/ 92 h 207"/>
                  <a:gd name="T42" fmla="*/ 3 w 301"/>
                  <a:gd name="T43" fmla="*/ 147 h 207"/>
                  <a:gd name="T44" fmla="*/ 0 w 301"/>
                  <a:gd name="T45" fmla="*/ 152 h 207"/>
                  <a:gd name="T46" fmla="*/ 11 w 301"/>
                  <a:gd name="T47" fmla="*/ 155 h 207"/>
                  <a:gd name="T48" fmla="*/ 19 w 301"/>
                  <a:gd name="T49" fmla="*/ 172 h 207"/>
                  <a:gd name="T50" fmla="*/ 11 w 301"/>
                  <a:gd name="T51" fmla="*/ 186 h 207"/>
                  <a:gd name="T52" fmla="*/ 31 w 301"/>
                  <a:gd name="T53" fmla="*/ 199 h 207"/>
                  <a:gd name="T54" fmla="*/ 41 w 301"/>
                  <a:gd name="T55" fmla="*/ 202 h 207"/>
                  <a:gd name="T56" fmla="*/ 51 w 301"/>
                  <a:gd name="T57" fmla="*/ 186 h 207"/>
                  <a:gd name="T58" fmla="*/ 69 w 301"/>
                  <a:gd name="T59" fmla="*/ 160 h 207"/>
                  <a:gd name="T60" fmla="*/ 77 w 301"/>
                  <a:gd name="T61" fmla="*/ 138 h 207"/>
                  <a:gd name="T62" fmla="*/ 91 w 301"/>
                  <a:gd name="T63" fmla="*/ 147 h 207"/>
                  <a:gd name="T64" fmla="*/ 103 w 301"/>
                  <a:gd name="T65" fmla="*/ 129 h 207"/>
                  <a:gd name="T66" fmla="*/ 125 w 301"/>
                  <a:gd name="T67" fmla="*/ 155 h 207"/>
                  <a:gd name="T68" fmla="*/ 154 w 301"/>
                  <a:gd name="T69" fmla="*/ 142 h 207"/>
                  <a:gd name="T70" fmla="*/ 181 w 301"/>
                  <a:gd name="T71" fmla="*/ 128 h 207"/>
                  <a:gd name="T72" fmla="*/ 217 w 301"/>
                  <a:gd name="T73" fmla="*/ 128 h 207"/>
                  <a:gd name="T74" fmla="*/ 230 w 301"/>
                  <a:gd name="T75" fmla="*/ 122 h 207"/>
                  <a:gd name="T76" fmla="*/ 244 w 301"/>
                  <a:gd name="T77" fmla="*/ 131 h 207"/>
                  <a:gd name="T78" fmla="*/ 276 w 301"/>
                  <a:gd name="T79" fmla="*/ 136 h 207"/>
                  <a:gd name="T80" fmla="*/ 290 w 301"/>
                  <a:gd name="T81" fmla="*/ 127 h 207"/>
                  <a:gd name="T82" fmla="*/ 299 w 301"/>
                  <a:gd name="T83" fmla="*/ 111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1" h="207">
                    <a:moveTo>
                      <a:pt x="299" y="111"/>
                    </a:moveTo>
                    <a:cubicBezTo>
                      <a:pt x="297" y="108"/>
                      <a:pt x="266" y="86"/>
                      <a:pt x="262" y="85"/>
                    </a:cubicBezTo>
                    <a:cubicBezTo>
                      <a:pt x="257" y="85"/>
                      <a:pt x="244" y="84"/>
                      <a:pt x="239" y="81"/>
                    </a:cubicBezTo>
                    <a:cubicBezTo>
                      <a:pt x="235" y="79"/>
                      <a:pt x="219" y="83"/>
                      <a:pt x="215" y="77"/>
                    </a:cubicBezTo>
                    <a:cubicBezTo>
                      <a:pt x="210" y="72"/>
                      <a:pt x="193" y="67"/>
                      <a:pt x="189" y="65"/>
                    </a:cubicBezTo>
                    <a:cubicBezTo>
                      <a:pt x="184" y="63"/>
                      <a:pt x="165" y="59"/>
                      <a:pt x="170" y="57"/>
                    </a:cubicBezTo>
                    <a:cubicBezTo>
                      <a:pt x="175" y="55"/>
                      <a:pt x="205" y="61"/>
                      <a:pt x="219" y="61"/>
                    </a:cubicBezTo>
                    <a:cubicBezTo>
                      <a:pt x="233" y="61"/>
                      <a:pt x="239" y="53"/>
                      <a:pt x="233" y="50"/>
                    </a:cubicBezTo>
                    <a:cubicBezTo>
                      <a:pt x="227" y="48"/>
                      <a:pt x="199" y="50"/>
                      <a:pt x="195" y="44"/>
                    </a:cubicBezTo>
                    <a:cubicBezTo>
                      <a:pt x="191" y="37"/>
                      <a:pt x="191" y="23"/>
                      <a:pt x="185" y="21"/>
                    </a:cubicBezTo>
                    <a:cubicBezTo>
                      <a:pt x="178" y="20"/>
                      <a:pt x="163" y="27"/>
                      <a:pt x="156" y="21"/>
                    </a:cubicBezTo>
                    <a:cubicBezTo>
                      <a:pt x="149" y="15"/>
                      <a:pt x="141" y="9"/>
                      <a:pt x="129" y="9"/>
                    </a:cubicBezTo>
                    <a:cubicBezTo>
                      <a:pt x="116" y="9"/>
                      <a:pt x="102" y="0"/>
                      <a:pt x="91" y="1"/>
                    </a:cubicBezTo>
                    <a:cubicBezTo>
                      <a:pt x="81" y="2"/>
                      <a:pt x="67" y="4"/>
                      <a:pt x="62" y="4"/>
                    </a:cubicBezTo>
                    <a:cubicBezTo>
                      <a:pt x="57" y="4"/>
                      <a:pt x="40" y="6"/>
                      <a:pt x="39" y="9"/>
                    </a:cubicBezTo>
                    <a:cubicBezTo>
                      <a:pt x="39" y="12"/>
                      <a:pt x="36" y="22"/>
                      <a:pt x="31" y="23"/>
                    </a:cubicBezTo>
                    <a:cubicBezTo>
                      <a:pt x="33" y="28"/>
                      <a:pt x="33" y="34"/>
                      <a:pt x="28" y="38"/>
                    </a:cubicBezTo>
                    <a:cubicBezTo>
                      <a:pt x="27" y="44"/>
                      <a:pt x="28" y="47"/>
                      <a:pt x="30" y="52"/>
                    </a:cubicBezTo>
                    <a:cubicBezTo>
                      <a:pt x="31" y="58"/>
                      <a:pt x="29" y="60"/>
                      <a:pt x="27" y="66"/>
                    </a:cubicBezTo>
                    <a:cubicBezTo>
                      <a:pt x="25" y="70"/>
                      <a:pt x="24" y="75"/>
                      <a:pt x="22" y="79"/>
                    </a:cubicBezTo>
                    <a:cubicBezTo>
                      <a:pt x="18" y="84"/>
                      <a:pt x="15" y="83"/>
                      <a:pt x="17" y="92"/>
                    </a:cubicBezTo>
                    <a:cubicBezTo>
                      <a:pt x="23" y="112"/>
                      <a:pt x="15" y="131"/>
                      <a:pt x="3" y="147"/>
                    </a:cubicBezTo>
                    <a:lnTo>
                      <a:pt x="0" y="152"/>
                    </a:lnTo>
                    <a:cubicBezTo>
                      <a:pt x="5" y="152"/>
                      <a:pt x="10" y="151"/>
                      <a:pt x="11" y="155"/>
                    </a:cubicBezTo>
                    <a:cubicBezTo>
                      <a:pt x="13" y="161"/>
                      <a:pt x="24" y="167"/>
                      <a:pt x="19" y="172"/>
                    </a:cubicBezTo>
                    <a:cubicBezTo>
                      <a:pt x="15" y="177"/>
                      <a:pt x="5" y="182"/>
                      <a:pt x="11" y="186"/>
                    </a:cubicBezTo>
                    <a:cubicBezTo>
                      <a:pt x="17" y="190"/>
                      <a:pt x="24" y="187"/>
                      <a:pt x="31" y="199"/>
                    </a:cubicBezTo>
                    <a:cubicBezTo>
                      <a:pt x="31" y="201"/>
                      <a:pt x="37" y="207"/>
                      <a:pt x="41" y="202"/>
                    </a:cubicBezTo>
                    <a:cubicBezTo>
                      <a:pt x="45" y="197"/>
                      <a:pt x="45" y="191"/>
                      <a:pt x="51" y="186"/>
                    </a:cubicBezTo>
                    <a:cubicBezTo>
                      <a:pt x="56" y="181"/>
                      <a:pt x="69" y="166"/>
                      <a:pt x="69" y="160"/>
                    </a:cubicBezTo>
                    <a:cubicBezTo>
                      <a:pt x="69" y="154"/>
                      <a:pt x="73" y="134"/>
                      <a:pt x="77" y="138"/>
                    </a:cubicBezTo>
                    <a:cubicBezTo>
                      <a:pt x="81" y="142"/>
                      <a:pt x="85" y="149"/>
                      <a:pt x="91" y="147"/>
                    </a:cubicBezTo>
                    <a:cubicBezTo>
                      <a:pt x="96" y="145"/>
                      <a:pt x="95" y="124"/>
                      <a:pt x="103" y="129"/>
                    </a:cubicBezTo>
                    <a:cubicBezTo>
                      <a:pt x="111" y="133"/>
                      <a:pt x="115" y="155"/>
                      <a:pt x="125" y="155"/>
                    </a:cubicBezTo>
                    <a:cubicBezTo>
                      <a:pt x="135" y="155"/>
                      <a:pt x="147" y="147"/>
                      <a:pt x="154" y="142"/>
                    </a:cubicBezTo>
                    <a:cubicBezTo>
                      <a:pt x="161" y="137"/>
                      <a:pt x="170" y="127"/>
                      <a:pt x="181" y="128"/>
                    </a:cubicBezTo>
                    <a:cubicBezTo>
                      <a:pt x="191" y="129"/>
                      <a:pt x="213" y="129"/>
                      <a:pt x="217" y="128"/>
                    </a:cubicBezTo>
                    <a:cubicBezTo>
                      <a:pt x="220" y="127"/>
                      <a:pt x="227" y="120"/>
                      <a:pt x="230" y="122"/>
                    </a:cubicBezTo>
                    <a:cubicBezTo>
                      <a:pt x="233" y="125"/>
                      <a:pt x="235" y="131"/>
                      <a:pt x="244" y="131"/>
                    </a:cubicBezTo>
                    <a:cubicBezTo>
                      <a:pt x="253" y="131"/>
                      <a:pt x="270" y="140"/>
                      <a:pt x="276" y="136"/>
                    </a:cubicBezTo>
                    <a:cubicBezTo>
                      <a:pt x="281" y="132"/>
                      <a:pt x="286" y="127"/>
                      <a:pt x="290" y="127"/>
                    </a:cubicBezTo>
                    <a:cubicBezTo>
                      <a:pt x="295" y="127"/>
                      <a:pt x="301" y="115"/>
                      <a:pt x="299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748">
                <a:extLst>
                  <a:ext uri="{FF2B5EF4-FFF2-40B4-BE49-F238E27FC236}">
                    <a16:creationId xmlns:a16="http://schemas.microsoft.com/office/drawing/2014/main" id="{F9CB1A4C-F4C0-4292-ADF2-99B5E0F99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2373"/>
                <a:ext cx="8" cy="4"/>
              </a:xfrm>
              <a:custGeom>
                <a:avLst/>
                <a:gdLst>
                  <a:gd name="T0" fmla="*/ 30 w 36"/>
                  <a:gd name="T1" fmla="*/ 15 h 21"/>
                  <a:gd name="T2" fmla="*/ 10 w 36"/>
                  <a:gd name="T3" fmla="*/ 3 h 21"/>
                  <a:gd name="T4" fmla="*/ 6 w 36"/>
                  <a:gd name="T5" fmla="*/ 12 h 21"/>
                  <a:gd name="T6" fmla="*/ 26 w 36"/>
                  <a:gd name="T7" fmla="*/ 20 h 21"/>
                  <a:gd name="T8" fmla="*/ 30 w 36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1">
                    <a:moveTo>
                      <a:pt x="30" y="15"/>
                    </a:moveTo>
                    <a:cubicBezTo>
                      <a:pt x="25" y="12"/>
                      <a:pt x="13" y="0"/>
                      <a:pt x="10" y="3"/>
                    </a:cubicBezTo>
                    <a:cubicBezTo>
                      <a:pt x="6" y="6"/>
                      <a:pt x="0" y="8"/>
                      <a:pt x="6" y="12"/>
                    </a:cubicBezTo>
                    <a:cubicBezTo>
                      <a:pt x="11" y="16"/>
                      <a:pt x="16" y="21"/>
                      <a:pt x="26" y="20"/>
                    </a:cubicBezTo>
                    <a:cubicBezTo>
                      <a:pt x="26" y="20"/>
                      <a:pt x="36" y="18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749">
                <a:extLst>
                  <a:ext uri="{FF2B5EF4-FFF2-40B4-BE49-F238E27FC236}">
                    <a16:creationId xmlns:a16="http://schemas.microsoft.com/office/drawing/2014/main" id="{8E5C338F-E791-4324-88FA-4DC6980EE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" y="2341"/>
                <a:ext cx="49" cy="37"/>
              </a:xfrm>
              <a:custGeom>
                <a:avLst/>
                <a:gdLst>
                  <a:gd name="T0" fmla="*/ 212 w 217"/>
                  <a:gd name="T1" fmla="*/ 36 h 167"/>
                  <a:gd name="T2" fmla="*/ 215 w 217"/>
                  <a:gd name="T3" fmla="*/ 21 h 167"/>
                  <a:gd name="T4" fmla="*/ 215 w 217"/>
                  <a:gd name="T5" fmla="*/ 21 h 167"/>
                  <a:gd name="T6" fmla="*/ 182 w 217"/>
                  <a:gd name="T7" fmla="*/ 19 h 167"/>
                  <a:gd name="T8" fmla="*/ 174 w 217"/>
                  <a:gd name="T9" fmla="*/ 6 h 167"/>
                  <a:gd name="T10" fmla="*/ 140 w 217"/>
                  <a:gd name="T11" fmla="*/ 4 h 167"/>
                  <a:gd name="T12" fmla="*/ 135 w 217"/>
                  <a:gd name="T13" fmla="*/ 10 h 167"/>
                  <a:gd name="T14" fmla="*/ 116 w 217"/>
                  <a:gd name="T15" fmla="*/ 4 h 167"/>
                  <a:gd name="T16" fmla="*/ 86 w 217"/>
                  <a:gd name="T17" fmla="*/ 8 h 167"/>
                  <a:gd name="T18" fmla="*/ 100 w 217"/>
                  <a:gd name="T19" fmla="*/ 22 h 167"/>
                  <a:gd name="T20" fmla="*/ 138 w 217"/>
                  <a:gd name="T21" fmla="*/ 39 h 167"/>
                  <a:gd name="T22" fmla="*/ 140 w 217"/>
                  <a:gd name="T23" fmla="*/ 53 h 167"/>
                  <a:gd name="T24" fmla="*/ 142 w 217"/>
                  <a:gd name="T25" fmla="*/ 64 h 167"/>
                  <a:gd name="T26" fmla="*/ 140 w 217"/>
                  <a:gd name="T27" fmla="*/ 83 h 167"/>
                  <a:gd name="T28" fmla="*/ 164 w 217"/>
                  <a:gd name="T29" fmla="*/ 96 h 167"/>
                  <a:gd name="T30" fmla="*/ 173 w 217"/>
                  <a:gd name="T31" fmla="*/ 117 h 167"/>
                  <a:gd name="T32" fmla="*/ 138 w 217"/>
                  <a:gd name="T33" fmla="*/ 117 h 167"/>
                  <a:gd name="T34" fmla="*/ 112 w 217"/>
                  <a:gd name="T35" fmla="*/ 120 h 167"/>
                  <a:gd name="T36" fmla="*/ 85 w 217"/>
                  <a:gd name="T37" fmla="*/ 112 h 167"/>
                  <a:gd name="T38" fmla="*/ 69 w 217"/>
                  <a:gd name="T39" fmla="*/ 120 h 167"/>
                  <a:gd name="T40" fmla="*/ 59 w 217"/>
                  <a:gd name="T41" fmla="*/ 109 h 167"/>
                  <a:gd name="T42" fmla="*/ 38 w 217"/>
                  <a:gd name="T43" fmla="*/ 115 h 167"/>
                  <a:gd name="T44" fmla="*/ 23 w 217"/>
                  <a:gd name="T45" fmla="*/ 104 h 167"/>
                  <a:gd name="T46" fmla="*/ 5 w 217"/>
                  <a:gd name="T47" fmla="*/ 120 h 167"/>
                  <a:gd name="T48" fmla="*/ 8 w 217"/>
                  <a:gd name="T49" fmla="*/ 139 h 167"/>
                  <a:gd name="T50" fmla="*/ 32 w 217"/>
                  <a:gd name="T51" fmla="*/ 141 h 167"/>
                  <a:gd name="T52" fmla="*/ 52 w 217"/>
                  <a:gd name="T53" fmla="*/ 161 h 167"/>
                  <a:gd name="T54" fmla="*/ 59 w 217"/>
                  <a:gd name="T55" fmla="*/ 143 h 167"/>
                  <a:gd name="T56" fmla="*/ 104 w 217"/>
                  <a:gd name="T57" fmla="*/ 148 h 167"/>
                  <a:gd name="T58" fmla="*/ 160 w 217"/>
                  <a:gd name="T59" fmla="*/ 153 h 167"/>
                  <a:gd name="T60" fmla="*/ 162 w 217"/>
                  <a:gd name="T61" fmla="*/ 143 h 167"/>
                  <a:gd name="T62" fmla="*/ 172 w 217"/>
                  <a:gd name="T63" fmla="*/ 153 h 167"/>
                  <a:gd name="T64" fmla="*/ 184 w 217"/>
                  <a:gd name="T65" fmla="*/ 150 h 167"/>
                  <a:gd name="T66" fmla="*/ 187 w 217"/>
                  <a:gd name="T67" fmla="*/ 145 h 167"/>
                  <a:gd name="T68" fmla="*/ 201 w 217"/>
                  <a:gd name="T69" fmla="*/ 90 h 167"/>
                  <a:gd name="T70" fmla="*/ 206 w 217"/>
                  <a:gd name="T71" fmla="*/ 77 h 167"/>
                  <a:gd name="T72" fmla="*/ 211 w 217"/>
                  <a:gd name="T73" fmla="*/ 64 h 167"/>
                  <a:gd name="T74" fmla="*/ 214 w 217"/>
                  <a:gd name="T75" fmla="*/ 50 h 167"/>
                  <a:gd name="T76" fmla="*/ 212 w 217"/>
                  <a:gd name="T77" fmla="*/ 3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7" h="167">
                    <a:moveTo>
                      <a:pt x="212" y="36"/>
                    </a:moveTo>
                    <a:cubicBezTo>
                      <a:pt x="217" y="32"/>
                      <a:pt x="217" y="26"/>
                      <a:pt x="215" y="21"/>
                    </a:cubicBezTo>
                    <a:lnTo>
                      <a:pt x="215" y="21"/>
                    </a:lnTo>
                    <a:cubicBezTo>
                      <a:pt x="209" y="21"/>
                      <a:pt x="184" y="26"/>
                      <a:pt x="182" y="19"/>
                    </a:cubicBezTo>
                    <a:cubicBezTo>
                      <a:pt x="179" y="12"/>
                      <a:pt x="178" y="5"/>
                      <a:pt x="174" y="6"/>
                    </a:cubicBezTo>
                    <a:cubicBezTo>
                      <a:pt x="170" y="7"/>
                      <a:pt x="140" y="4"/>
                      <a:pt x="140" y="4"/>
                    </a:cubicBezTo>
                    <a:lnTo>
                      <a:pt x="135" y="10"/>
                    </a:lnTo>
                    <a:cubicBezTo>
                      <a:pt x="135" y="10"/>
                      <a:pt x="124" y="4"/>
                      <a:pt x="116" y="4"/>
                    </a:cubicBezTo>
                    <a:cubicBezTo>
                      <a:pt x="109" y="4"/>
                      <a:pt x="82" y="0"/>
                      <a:pt x="86" y="8"/>
                    </a:cubicBezTo>
                    <a:cubicBezTo>
                      <a:pt x="90" y="16"/>
                      <a:pt x="94" y="21"/>
                      <a:pt x="100" y="22"/>
                    </a:cubicBezTo>
                    <a:cubicBezTo>
                      <a:pt x="106" y="25"/>
                      <a:pt x="138" y="33"/>
                      <a:pt x="138" y="39"/>
                    </a:cubicBezTo>
                    <a:cubicBezTo>
                      <a:pt x="137" y="45"/>
                      <a:pt x="137" y="51"/>
                      <a:pt x="140" y="53"/>
                    </a:cubicBezTo>
                    <a:cubicBezTo>
                      <a:pt x="144" y="55"/>
                      <a:pt x="143" y="60"/>
                      <a:pt x="142" y="64"/>
                    </a:cubicBezTo>
                    <a:cubicBezTo>
                      <a:pt x="140" y="68"/>
                      <a:pt x="136" y="79"/>
                      <a:pt x="140" y="83"/>
                    </a:cubicBezTo>
                    <a:cubicBezTo>
                      <a:pt x="145" y="86"/>
                      <a:pt x="160" y="91"/>
                      <a:pt x="164" y="96"/>
                    </a:cubicBezTo>
                    <a:cubicBezTo>
                      <a:pt x="168" y="101"/>
                      <a:pt x="188" y="117"/>
                      <a:pt x="173" y="117"/>
                    </a:cubicBezTo>
                    <a:cubicBezTo>
                      <a:pt x="158" y="117"/>
                      <a:pt x="144" y="113"/>
                      <a:pt x="138" y="117"/>
                    </a:cubicBezTo>
                    <a:cubicBezTo>
                      <a:pt x="133" y="122"/>
                      <a:pt x="118" y="122"/>
                      <a:pt x="112" y="120"/>
                    </a:cubicBezTo>
                    <a:cubicBezTo>
                      <a:pt x="106" y="119"/>
                      <a:pt x="89" y="110"/>
                      <a:pt x="85" y="112"/>
                    </a:cubicBezTo>
                    <a:cubicBezTo>
                      <a:pt x="82" y="114"/>
                      <a:pt x="71" y="126"/>
                      <a:pt x="69" y="120"/>
                    </a:cubicBezTo>
                    <a:cubicBezTo>
                      <a:pt x="67" y="114"/>
                      <a:pt x="65" y="107"/>
                      <a:pt x="59" y="109"/>
                    </a:cubicBezTo>
                    <a:cubicBezTo>
                      <a:pt x="53" y="111"/>
                      <a:pt x="44" y="119"/>
                      <a:pt x="38" y="115"/>
                    </a:cubicBezTo>
                    <a:cubicBezTo>
                      <a:pt x="31" y="112"/>
                      <a:pt x="30" y="101"/>
                      <a:pt x="23" y="104"/>
                    </a:cubicBezTo>
                    <a:cubicBezTo>
                      <a:pt x="16" y="107"/>
                      <a:pt x="8" y="116"/>
                      <a:pt x="5" y="120"/>
                    </a:cubicBezTo>
                    <a:cubicBezTo>
                      <a:pt x="2" y="124"/>
                      <a:pt x="0" y="138"/>
                      <a:pt x="8" y="139"/>
                    </a:cubicBezTo>
                    <a:cubicBezTo>
                      <a:pt x="15" y="139"/>
                      <a:pt x="29" y="135"/>
                      <a:pt x="32" y="141"/>
                    </a:cubicBezTo>
                    <a:cubicBezTo>
                      <a:pt x="34" y="147"/>
                      <a:pt x="48" y="167"/>
                      <a:pt x="52" y="161"/>
                    </a:cubicBezTo>
                    <a:cubicBezTo>
                      <a:pt x="56" y="156"/>
                      <a:pt x="52" y="144"/>
                      <a:pt x="59" y="143"/>
                    </a:cubicBezTo>
                    <a:cubicBezTo>
                      <a:pt x="66" y="143"/>
                      <a:pt x="100" y="147"/>
                      <a:pt x="104" y="148"/>
                    </a:cubicBezTo>
                    <a:cubicBezTo>
                      <a:pt x="109" y="150"/>
                      <a:pt x="161" y="159"/>
                      <a:pt x="160" y="153"/>
                    </a:cubicBezTo>
                    <a:cubicBezTo>
                      <a:pt x="160" y="147"/>
                      <a:pt x="157" y="140"/>
                      <a:pt x="162" y="143"/>
                    </a:cubicBezTo>
                    <a:cubicBezTo>
                      <a:pt x="166" y="145"/>
                      <a:pt x="167" y="154"/>
                      <a:pt x="172" y="153"/>
                    </a:cubicBezTo>
                    <a:cubicBezTo>
                      <a:pt x="175" y="153"/>
                      <a:pt x="179" y="151"/>
                      <a:pt x="184" y="150"/>
                    </a:cubicBezTo>
                    <a:lnTo>
                      <a:pt x="187" y="145"/>
                    </a:lnTo>
                    <a:cubicBezTo>
                      <a:pt x="199" y="129"/>
                      <a:pt x="207" y="110"/>
                      <a:pt x="201" y="90"/>
                    </a:cubicBezTo>
                    <a:cubicBezTo>
                      <a:pt x="199" y="81"/>
                      <a:pt x="202" y="82"/>
                      <a:pt x="206" y="77"/>
                    </a:cubicBezTo>
                    <a:cubicBezTo>
                      <a:pt x="208" y="73"/>
                      <a:pt x="209" y="68"/>
                      <a:pt x="211" y="64"/>
                    </a:cubicBezTo>
                    <a:cubicBezTo>
                      <a:pt x="213" y="58"/>
                      <a:pt x="215" y="56"/>
                      <a:pt x="214" y="50"/>
                    </a:cubicBezTo>
                    <a:cubicBezTo>
                      <a:pt x="212" y="45"/>
                      <a:pt x="211" y="42"/>
                      <a:pt x="21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750">
                <a:extLst>
                  <a:ext uri="{FF2B5EF4-FFF2-40B4-BE49-F238E27FC236}">
                    <a16:creationId xmlns:a16="http://schemas.microsoft.com/office/drawing/2014/main" id="{4F9806A7-0B34-4FDA-9551-64A228F5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2357"/>
                <a:ext cx="8" cy="7"/>
              </a:xfrm>
              <a:custGeom>
                <a:avLst/>
                <a:gdLst>
                  <a:gd name="T0" fmla="*/ 30 w 35"/>
                  <a:gd name="T1" fmla="*/ 28 h 29"/>
                  <a:gd name="T2" fmla="*/ 30 w 35"/>
                  <a:gd name="T3" fmla="*/ 16 h 29"/>
                  <a:gd name="T4" fmla="*/ 12 w 35"/>
                  <a:gd name="T5" fmla="*/ 3 h 29"/>
                  <a:gd name="T6" fmla="*/ 5 w 35"/>
                  <a:gd name="T7" fmla="*/ 12 h 29"/>
                  <a:gd name="T8" fmla="*/ 30 w 35"/>
                  <a:gd name="T9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9">
                    <a:moveTo>
                      <a:pt x="30" y="28"/>
                    </a:moveTo>
                    <a:cubicBezTo>
                      <a:pt x="30" y="28"/>
                      <a:pt x="35" y="20"/>
                      <a:pt x="30" y="16"/>
                    </a:cubicBezTo>
                    <a:cubicBezTo>
                      <a:pt x="24" y="11"/>
                      <a:pt x="16" y="0"/>
                      <a:pt x="12" y="3"/>
                    </a:cubicBezTo>
                    <a:cubicBezTo>
                      <a:pt x="8" y="6"/>
                      <a:pt x="0" y="6"/>
                      <a:pt x="5" y="12"/>
                    </a:cubicBezTo>
                    <a:cubicBezTo>
                      <a:pt x="10" y="17"/>
                      <a:pt x="16" y="29"/>
                      <a:pt x="3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Freeform 751">
                <a:extLst>
                  <a:ext uri="{FF2B5EF4-FFF2-40B4-BE49-F238E27FC236}">
                    <a16:creationId xmlns:a16="http://schemas.microsoft.com/office/drawing/2014/main" id="{A21BD879-8C93-4B54-9093-6FA38360A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8" y="2336"/>
                <a:ext cx="8" cy="5"/>
              </a:xfrm>
              <a:custGeom>
                <a:avLst/>
                <a:gdLst>
                  <a:gd name="T0" fmla="*/ 10 w 35"/>
                  <a:gd name="T1" fmla="*/ 16 h 23"/>
                  <a:gd name="T2" fmla="*/ 34 w 35"/>
                  <a:gd name="T3" fmla="*/ 16 h 23"/>
                  <a:gd name="T4" fmla="*/ 17 w 35"/>
                  <a:gd name="T5" fmla="*/ 2 h 23"/>
                  <a:gd name="T6" fmla="*/ 2 w 35"/>
                  <a:gd name="T7" fmla="*/ 9 h 23"/>
                  <a:gd name="T8" fmla="*/ 10 w 3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3">
                    <a:moveTo>
                      <a:pt x="10" y="16"/>
                    </a:moveTo>
                    <a:cubicBezTo>
                      <a:pt x="18" y="20"/>
                      <a:pt x="35" y="23"/>
                      <a:pt x="34" y="16"/>
                    </a:cubicBezTo>
                    <a:cubicBezTo>
                      <a:pt x="34" y="16"/>
                      <a:pt x="22" y="5"/>
                      <a:pt x="17" y="2"/>
                    </a:cubicBezTo>
                    <a:cubicBezTo>
                      <a:pt x="12" y="0"/>
                      <a:pt x="4" y="6"/>
                      <a:pt x="2" y="9"/>
                    </a:cubicBezTo>
                    <a:cubicBezTo>
                      <a:pt x="0" y="13"/>
                      <a:pt x="2" y="13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752">
                <a:extLst>
                  <a:ext uri="{FF2B5EF4-FFF2-40B4-BE49-F238E27FC236}">
                    <a16:creationId xmlns:a16="http://schemas.microsoft.com/office/drawing/2014/main" id="{422EFECA-2061-4970-8590-27938846E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0" y="2367"/>
                <a:ext cx="40" cy="17"/>
              </a:xfrm>
              <a:custGeom>
                <a:avLst/>
                <a:gdLst>
                  <a:gd name="T0" fmla="*/ 137 w 179"/>
                  <a:gd name="T1" fmla="*/ 52 h 76"/>
                  <a:gd name="T2" fmla="*/ 150 w 179"/>
                  <a:gd name="T3" fmla="*/ 55 h 76"/>
                  <a:gd name="T4" fmla="*/ 177 w 179"/>
                  <a:gd name="T5" fmla="*/ 51 h 76"/>
                  <a:gd name="T6" fmla="*/ 157 w 179"/>
                  <a:gd name="T7" fmla="*/ 32 h 76"/>
                  <a:gd name="T8" fmla="*/ 137 w 179"/>
                  <a:gd name="T9" fmla="*/ 18 h 76"/>
                  <a:gd name="T10" fmla="*/ 123 w 179"/>
                  <a:gd name="T11" fmla="*/ 2 h 76"/>
                  <a:gd name="T12" fmla="*/ 62 w 179"/>
                  <a:gd name="T13" fmla="*/ 2 h 76"/>
                  <a:gd name="T14" fmla="*/ 39 w 179"/>
                  <a:gd name="T15" fmla="*/ 9 h 76"/>
                  <a:gd name="T16" fmla="*/ 11 w 179"/>
                  <a:gd name="T17" fmla="*/ 8 h 76"/>
                  <a:gd name="T18" fmla="*/ 5 w 179"/>
                  <a:gd name="T19" fmla="*/ 25 h 76"/>
                  <a:gd name="T20" fmla="*/ 35 w 179"/>
                  <a:gd name="T21" fmla="*/ 35 h 76"/>
                  <a:gd name="T22" fmla="*/ 52 w 179"/>
                  <a:gd name="T23" fmla="*/ 62 h 76"/>
                  <a:gd name="T24" fmla="*/ 76 w 179"/>
                  <a:gd name="T25" fmla="*/ 62 h 76"/>
                  <a:gd name="T26" fmla="*/ 101 w 179"/>
                  <a:gd name="T27" fmla="*/ 72 h 76"/>
                  <a:gd name="T28" fmla="*/ 109 w 179"/>
                  <a:gd name="T29" fmla="*/ 56 h 76"/>
                  <a:gd name="T30" fmla="*/ 127 w 179"/>
                  <a:gd name="T31" fmla="*/ 65 h 76"/>
                  <a:gd name="T32" fmla="*/ 137 w 179"/>
                  <a:gd name="T33" fmla="*/ 5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9" h="76">
                    <a:moveTo>
                      <a:pt x="137" y="52"/>
                    </a:moveTo>
                    <a:cubicBezTo>
                      <a:pt x="141" y="51"/>
                      <a:pt x="141" y="54"/>
                      <a:pt x="150" y="55"/>
                    </a:cubicBezTo>
                    <a:cubicBezTo>
                      <a:pt x="159" y="56"/>
                      <a:pt x="179" y="60"/>
                      <a:pt x="177" y="51"/>
                    </a:cubicBezTo>
                    <a:cubicBezTo>
                      <a:pt x="176" y="43"/>
                      <a:pt x="163" y="32"/>
                      <a:pt x="157" y="32"/>
                    </a:cubicBezTo>
                    <a:cubicBezTo>
                      <a:pt x="151" y="31"/>
                      <a:pt x="139" y="28"/>
                      <a:pt x="137" y="18"/>
                    </a:cubicBezTo>
                    <a:cubicBezTo>
                      <a:pt x="135" y="8"/>
                      <a:pt x="136" y="3"/>
                      <a:pt x="123" y="2"/>
                    </a:cubicBezTo>
                    <a:cubicBezTo>
                      <a:pt x="123" y="2"/>
                      <a:pt x="69" y="0"/>
                      <a:pt x="62" y="2"/>
                    </a:cubicBezTo>
                    <a:cubicBezTo>
                      <a:pt x="55" y="3"/>
                      <a:pt x="47" y="10"/>
                      <a:pt x="39" y="9"/>
                    </a:cubicBezTo>
                    <a:cubicBezTo>
                      <a:pt x="30" y="8"/>
                      <a:pt x="16" y="4"/>
                      <a:pt x="11" y="8"/>
                    </a:cubicBezTo>
                    <a:cubicBezTo>
                      <a:pt x="7" y="13"/>
                      <a:pt x="0" y="18"/>
                      <a:pt x="5" y="25"/>
                    </a:cubicBezTo>
                    <a:cubicBezTo>
                      <a:pt x="11" y="32"/>
                      <a:pt x="31" y="28"/>
                      <a:pt x="35" y="35"/>
                    </a:cubicBezTo>
                    <a:cubicBezTo>
                      <a:pt x="39" y="42"/>
                      <a:pt x="42" y="60"/>
                      <a:pt x="52" y="62"/>
                    </a:cubicBezTo>
                    <a:cubicBezTo>
                      <a:pt x="62" y="64"/>
                      <a:pt x="70" y="52"/>
                      <a:pt x="76" y="62"/>
                    </a:cubicBezTo>
                    <a:cubicBezTo>
                      <a:pt x="82" y="72"/>
                      <a:pt x="97" y="76"/>
                      <a:pt x="101" y="72"/>
                    </a:cubicBezTo>
                    <a:cubicBezTo>
                      <a:pt x="106" y="68"/>
                      <a:pt x="101" y="51"/>
                      <a:pt x="109" y="56"/>
                    </a:cubicBezTo>
                    <a:cubicBezTo>
                      <a:pt x="118" y="60"/>
                      <a:pt x="121" y="69"/>
                      <a:pt x="127" y="65"/>
                    </a:cubicBezTo>
                    <a:cubicBezTo>
                      <a:pt x="133" y="61"/>
                      <a:pt x="129" y="55"/>
                      <a:pt x="137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753">
                <a:extLst>
                  <a:ext uri="{FF2B5EF4-FFF2-40B4-BE49-F238E27FC236}">
                    <a16:creationId xmlns:a16="http://schemas.microsoft.com/office/drawing/2014/main" id="{4EFE5C04-D7FB-46D2-A973-9397DF368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2479"/>
                <a:ext cx="8" cy="7"/>
              </a:xfrm>
              <a:custGeom>
                <a:avLst/>
                <a:gdLst>
                  <a:gd name="T0" fmla="*/ 12 w 35"/>
                  <a:gd name="T1" fmla="*/ 32 h 32"/>
                  <a:gd name="T2" fmla="*/ 29 w 35"/>
                  <a:gd name="T3" fmla="*/ 27 h 32"/>
                  <a:gd name="T4" fmla="*/ 12 w 35"/>
                  <a:gd name="T5" fmla="*/ 16 h 32"/>
                  <a:gd name="T6" fmla="*/ 3 w 35"/>
                  <a:gd name="T7" fmla="*/ 5 h 32"/>
                  <a:gd name="T8" fmla="*/ 12 w 35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2">
                    <a:moveTo>
                      <a:pt x="12" y="32"/>
                    </a:moveTo>
                    <a:cubicBezTo>
                      <a:pt x="12" y="32"/>
                      <a:pt x="35" y="32"/>
                      <a:pt x="29" y="27"/>
                    </a:cubicBezTo>
                    <a:cubicBezTo>
                      <a:pt x="23" y="22"/>
                      <a:pt x="16" y="21"/>
                      <a:pt x="12" y="16"/>
                    </a:cubicBezTo>
                    <a:cubicBezTo>
                      <a:pt x="8" y="10"/>
                      <a:pt x="7" y="0"/>
                      <a:pt x="3" y="5"/>
                    </a:cubicBezTo>
                    <a:cubicBezTo>
                      <a:pt x="0" y="10"/>
                      <a:pt x="0" y="32"/>
                      <a:pt x="1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Freeform 754">
                <a:extLst>
                  <a:ext uri="{FF2B5EF4-FFF2-40B4-BE49-F238E27FC236}">
                    <a16:creationId xmlns:a16="http://schemas.microsoft.com/office/drawing/2014/main" id="{D69D71D0-67C4-4AB3-97B9-6E34B1AB4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9" y="2480"/>
                <a:ext cx="7" cy="8"/>
              </a:xfrm>
              <a:custGeom>
                <a:avLst/>
                <a:gdLst>
                  <a:gd name="T0" fmla="*/ 6 w 28"/>
                  <a:gd name="T1" fmla="*/ 21 h 37"/>
                  <a:gd name="T2" fmla="*/ 28 w 28"/>
                  <a:gd name="T3" fmla="*/ 28 h 37"/>
                  <a:gd name="T4" fmla="*/ 20 w 28"/>
                  <a:gd name="T5" fmla="*/ 12 h 37"/>
                  <a:gd name="T6" fmla="*/ 3 w 28"/>
                  <a:gd name="T7" fmla="*/ 6 h 37"/>
                  <a:gd name="T8" fmla="*/ 6 w 28"/>
                  <a:gd name="T9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6" y="21"/>
                    </a:moveTo>
                    <a:cubicBezTo>
                      <a:pt x="13" y="23"/>
                      <a:pt x="26" y="37"/>
                      <a:pt x="28" y="28"/>
                    </a:cubicBezTo>
                    <a:cubicBezTo>
                      <a:pt x="28" y="28"/>
                      <a:pt x="27" y="16"/>
                      <a:pt x="20" y="12"/>
                    </a:cubicBezTo>
                    <a:cubicBezTo>
                      <a:pt x="14" y="7"/>
                      <a:pt x="6" y="0"/>
                      <a:pt x="3" y="6"/>
                    </a:cubicBezTo>
                    <a:cubicBezTo>
                      <a:pt x="0" y="11"/>
                      <a:pt x="0" y="18"/>
                      <a:pt x="6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755">
                <a:extLst>
                  <a:ext uri="{FF2B5EF4-FFF2-40B4-BE49-F238E27FC236}">
                    <a16:creationId xmlns:a16="http://schemas.microsoft.com/office/drawing/2014/main" id="{F2DAFD76-AACA-41ED-A729-019310D63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2474"/>
                <a:ext cx="6" cy="7"/>
              </a:xfrm>
              <a:custGeom>
                <a:avLst/>
                <a:gdLst>
                  <a:gd name="T0" fmla="*/ 9 w 26"/>
                  <a:gd name="T1" fmla="*/ 19 h 29"/>
                  <a:gd name="T2" fmla="*/ 26 w 26"/>
                  <a:gd name="T3" fmla="*/ 19 h 29"/>
                  <a:gd name="T4" fmla="*/ 11 w 26"/>
                  <a:gd name="T5" fmla="*/ 5 h 29"/>
                  <a:gd name="T6" fmla="*/ 9 w 26"/>
                  <a:gd name="T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9" y="19"/>
                    </a:moveTo>
                    <a:cubicBezTo>
                      <a:pt x="14" y="24"/>
                      <a:pt x="25" y="29"/>
                      <a:pt x="26" y="19"/>
                    </a:cubicBezTo>
                    <a:cubicBezTo>
                      <a:pt x="26" y="19"/>
                      <a:pt x="22" y="0"/>
                      <a:pt x="11" y="5"/>
                    </a:cubicBezTo>
                    <a:cubicBezTo>
                      <a:pt x="0" y="10"/>
                      <a:pt x="3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756">
                <a:extLst>
                  <a:ext uri="{FF2B5EF4-FFF2-40B4-BE49-F238E27FC236}">
                    <a16:creationId xmlns:a16="http://schemas.microsoft.com/office/drawing/2014/main" id="{A3E56955-B932-451D-91CD-A573CC37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502"/>
                <a:ext cx="13" cy="6"/>
              </a:xfrm>
              <a:custGeom>
                <a:avLst/>
                <a:gdLst>
                  <a:gd name="T0" fmla="*/ 32 w 55"/>
                  <a:gd name="T1" fmla="*/ 25 h 28"/>
                  <a:gd name="T2" fmla="*/ 52 w 55"/>
                  <a:gd name="T3" fmla="*/ 18 h 28"/>
                  <a:gd name="T4" fmla="*/ 48 w 55"/>
                  <a:gd name="T5" fmla="*/ 1 h 28"/>
                  <a:gd name="T6" fmla="*/ 26 w 55"/>
                  <a:gd name="T7" fmla="*/ 11 h 28"/>
                  <a:gd name="T8" fmla="*/ 9 w 55"/>
                  <a:gd name="T9" fmla="*/ 8 h 28"/>
                  <a:gd name="T10" fmla="*/ 4 w 55"/>
                  <a:gd name="T11" fmla="*/ 21 h 28"/>
                  <a:gd name="T12" fmla="*/ 32 w 55"/>
                  <a:gd name="T1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28">
                    <a:moveTo>
                      <a:pt x="32" y="25"/>
                    </a:moveTo>
                    <a:cubicBezTo>
                      <a:pt x="32" y="25"/>
                      <a:pt x="49" y="24"/>
                      <a:pt x="52" y="18"/>
                    </a:cubicBezTo>
                    <a:cubicBezTo>
                      <a:pt x="54" y="11"/>
                      <a:pt x="55" y="0"/>
                      <a:pt x="48" y="1"/>
                    </a:cubicBezTo>
                    <a:cubicBezTo>
                      <a:pt x="41" y="2"/>
                      <a:pt x="32" y="13"/>
                      <a:pt x="26" y="11"/>
                    </a:cubicBezTo>
                    <a:cubicBezTo>
                      <a:pt x="21" y="8"/>
                      <a:pt x="14" y="4"/>
                      <a:pt x="9" y="8"/>
                    </a:cubicBezTo>
                    <a:cubicBezTo>
                      <a:pt x="4" y="12"/>
                      <a:pt x="0" y="16"/>
                      <a:pt x="4" y="21"/>
                    </a:cubicBezTo>
                    <a:cubicBezTo>
                      <a:pt x="9" y="26"/>
                      <a:pt x="18" y="28"/>
                      <a:pt x="3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Freeform 757">
                <a:extLst>
                  <a:ext uri="{FF2B5EF4-FFF2-40B4-BE49-F238E27FC236}">
                    <a16:creationId xmlns:a16="http://schemas.microsoft.com/office/drawing/2014/main" id="{5B12DDE2-5070-46AE-8381-EFB8A9977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2483"/>
                <a:ext cx="237" cy="211"/>
              </a:xfrm>
              <a:custGeom>
                <a:avLst/>
                <a:gdLst>
                  <a:gd name="T0" fmla="*/ 1042 w 1042"/>
                  <a:gd name="T1" fmla="*/ 298 h 929"/>
                  <a:gd name="T2" fmla="*/ 994 w 1042"/>
                  <a:gd name="T3" fmla="*/ 283 h 929"/>
                  <a:gd name="T4" fmla="*/ 936 w 1042"/>
                  <a:gd name="T5" fmla="*/ 277 h 929"/>
                  <a:gd name="T6" fmla="*/ 942 w 1042"/>
                  <a:gd name="T7" fmla="*/ 219 h 929"/>
                  <a:gd name="T8" fmla="*/ 873 w 1042"/>
                  <a:gd name="T9" fmla="*/ 190 h 929"/>
                  <a:gd name="T10" fmla="*/ 840 w 1042"/>
                  <a:gd name="T11" fmla="*/ 177 h 929"/>
                  <a:gd name="T12" fmla="*/ 820 w 1042"/>
                  <a:gd name="T13" fmla="*/ 169 h 929"/>
                  <a:gd name="T14" fmla="*/ 840 w 1042"/>
                  <a:gd name="T15" fmla="*/ 139 h 929"/>
                  <a:gd name="T16" fmla="*/ 802 w 1042"/>
                  <a:gd name="T17" fmla="*/ 117 h 929"/>
                  <a:gd name="T18" fmla="*/ 730 w 1042"/>
                  <a:gd name="T19" fmla="*/ 126 h 929"/>
                  <a:gd name="T20" fmla="*/ 590 w 1042"/>
                  <a:gd name="T21" fmla="*/ 147 h 929"/>
                  <a:gd name="T22" fmla="*/ 538 w 1042"/>
                  <a:gd name="T23" fmla="*/ 131 h 929"/>
                  <a:gd name="T24" fmla="*/ 450 w 1042"/>
                  <a:gd name="T25" fmla="*/ 147 h 929"/>
                  <a:gd name="T26" fmla="*/ 407 w 1042"/>
                  <a:gd name="T27" fmla="*/ 95 h 929"/>
                  <a:gd name="T28" fmla="*/ 288 w 1042"/>
                  <a:gd name="T29" fmla="*/ 46 h 929"/>
                  <a:gd name="T30" fmla="*/ 235 w 1042"/>
                  <a:gd name="T31" fmla="*/ 32 h 929"/>
                  <a:gd name="T32" fmla="*/ 283 w 1042"/>
                  <a:gd name="T33" fmla="*/ 74 h 929"/>
                  <a:gd name="T34" fmla="*/ 260 w 1042"/>
                  <a:gd name="T35" fmla="*/ 70 h 929"/>
                  <a:gd name="T36" fmla="*/ 208 w 1042"/>
                  <a:gd name="T37" fmla="*/ 91 h 929"/>
                  <a:gd name="T38" fmla="*/ 155 w 1042"/>
                  <a:gd name="T39" fmla="*/ 185 h 929"/>
                  <a:gd name="T40" fmla="*/ 135 w 1042"/>
                  <a:gd name="T41" fmla="*/ 251 h 929"/>
                  <a:gd name="T42" fmla="*/ 117 w 1042"/>
                  <a:gd name="T43" fmla="*/ 179 h 929"/>
                  <a:gd name="T44" fmla="*/ 128 w 1042"/>
                  <a:gd name="T45" fmla="*/ 120 h 929"/>
                  <a:gd name="T46" fmla="*/ 159 w 1042"/>
                  <a:gd name="T47" fmla="*/ 33 h 929"/>
                  <a:gd name="T48" fmla="*/ 43 w 1042"/>
                  <a:gd name="T49" fmla="*/ 124 h 929"/>
                  <a:gd name="T50" fmla="*/ 13 w 1042"/>
                  <a:gd name="T51" fmla="*/ 244 h 929"/>
                  <a:gd name="T52" fmla="*/ 40 w 1042"/>
                  <a:gd name="T53" fmla="*/ 267 h 929"/>
                  <a:gd name="T54" fmla="*/ 71 w 1042"/>
                  <a:gd name="T55" fmla="*/ 349 h 929"/>
                  <a:gd name="T56" fmla="*/ 149 w 1042"/>
                  <a:gd name="T57" fmla="*/ 413 h 929"/>
                  <a:gd name="T58" fmla="*/ 241 w 1042"/>
                  <a:gd name="T59" fmla="*/ 416 h 929"/>
                  <a:gd name="T60" fmla="*/ 302 w 1042"/>
                  <a:gd name="T61" fmla="*/ 469 h 929"/>
                  <a:gd name="T62" fmla="*/ 391 w 1042"/>
                  <a:gd name="T63" fmla="*/ 483 h 929"/>
                  <a:gd name="T64" fmla="*/ 458 w 1042"/>
                  <a:gd name="T65" fmla="*/ 495 h 929"/>
                  <a:gd name="T66" fmla="*/ 437 w 1042"/>
                  <a:gd name="T67" fmla="*/ 554 h 929"/>
                  <a:gd name="T68" fmla="*/ 424 w 1042"/>
                  <a:gd name="T69" fmla="*/ 605 h 929"/>
                  <a:gd name="T70" fmla="*/ 442 w 1042"/>
                  <a:gd name="T71" fmla="*/ 691 h 929"/>
                  <a:gd name="T72" fmla="*/ 462 w 1042"/>
                  <a:gd name="T73" fmla="*/ 794 h 929"/>
                  <a:gd name="T74" fmla="*/ 488 w 1042"/>
                  <a:gd name="T75" fmla="*/ 881 h 929"/>
                  <a:gd name="T76" fmla="*/ 526 w 1042"/>
                  <a:gd name="T77" fmla="*/ 914 h 929"/>
                  <a:gd name="T78" fmla="*/ 633 w 1042"/>
                  <a:gd name="T79" fmla="*/ 883 h 929"/>
                  <a:gd name="T80" fmla="*/ 666 w 1042"/>
                  <a:gd name="T81" fmla="*/ 864 h 929"/>
                  <a:gd name="T82" fmla="*/ 722 w 1042"/>
                  <a:gd name="T83" fmla="*/ 807 h 929"/>
                  <a:gd name="T84" fmla="*/ 685 w 1042"/>
                  <a:gd name="T85" fmla="*/ 766 h 929"/>
                  <a:gd name="T86" fmla="*/ 652 w 1042"/>
                  <a:gd name="T87" fmla="*/ 659 h 929"/>
                  <a:gd name="T88" fmla="*/ 708 w 1042"/>
                  <a:gd name="T89" fmla="*/ 663 h 929"/>
                  <a:gd name="T90" fmla="*/ 842 w 1042"/>
                  <a:gd name="T91" fmla="*/ 634 h 929"/>
                  <a:gd name="T92" fmla="*/ 922 w 1042"/>
                  <a:gd name="T93" fmla="*/ 617 h 929"/>
                  <a:gd name="T94" fmla="*/ 954 w 1042"/>
                  <a:gd name="T95" fmla="*/ 537 h 929"/>
                  <a:gd name="T96" fmla="*/ 923 w 1042"/>
                  <a:gd name="T97" fmla="*/ 493 h 929"/>
                  <a:gd name="T98" fmla="*/ 936 w 1042"/>
                  <a:gd name="T99" fmla="*/ 460 h 929"/>
                  <a:gd name="T100" fmla="*/ 1000 w 1042"/>
                  <a:gd name="T101" fmla="*/ 426 h 929"/>
                  <a:gd name="T102" fmla="*/ 993 w 1042"/>
                  <a:gd name="T103" fmla="*/ 401 h 929"/>
                  <a:gd name="T104" fmla="*/ 994 w 1042"/>
                  <a:gd name="T105" fmla="*/ 345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42" h="929">
                    <a:moveTo>
                      <a:pt x="994" y="345"/>
                    </a:moveTo>
                    <a:cubicBezTo>
                      <a:pt x="1014" y="336"/>
                      <a:pt x="1034" y="320"/>
                      <a:pt x="1042" y="298"/>
                    </a:cubicBezTo>
                    <a:lnTo>
                      <a:pt x="1037" y="297"/>
                    </a:lnTo>
                    <a:cubicBezTo>
                      <a:pt x="1024" y="291"/>
                      <a:pt x="1009" y="283"/>
                      <a:pt x="994" y="283"/>
                    </a:cubicBezTo>
                    <a:cubicBezTo>
                      <a:pt x="964" y="282"/>
                      <a:pt x="923" y="320"/>
                      <a:pt x="904" y="295"/>
                    </a:cubicBezTo>
                    <a:cubicBezTo>
                      <a:pt x="897" y="284"/>
                      <a:pt x="927" y="285"/>
                      <a:pt x="936" y="277"/>
                    </a:cubicBezTo>
                    <a:cubicBezTo>
                      <a:pt x="945" y="269"/>
                      <a:pt x="959" y="264"/>
                      <a:pt x="959" y="251"/>
                    </a:cubicBezTo>
                    <a:cubicBezTo>
                      <a:pt x="958" y="235"/>
                      <a:pt x="952" y="229"/>
                      <a:pt x="942" y="219"/>
                    </a:cubicBezTo>
                    <a:cubicBezTo>
                      <a:pt x="935" y="213"/>
                      <a:pt x="917" y="208"/>
                      <a:pt x="908" y="205"/>
                    </a:cubicBezTo>
                    <a:cubicBezTo>
                      <a:pt x="895" y="201"/>
                      <a:pt x="885" y="195"/>
                      <a:pt x="873" y="190"/>
                    </a:cubicBezTo>
                    <a:cubicBezTo>
                      <a:pt x="867" y="188"/>
                      <a:pt x="860" y="189"/>
                      <a:pt x="855" y="186"/>
                    </a:cubicBezTo>
                    <a:cubicBezTo>
                      <a:pt x="848" y="183"/>
                      <a:pt x="849" y="168"/>
                      <a:pt x="840" y="177"/>
                    </a:cubicBezTo>
                    <a:cubicBezTo>
                      <a:pt x="838" y="180"/>
                      <a:pt x="841" y="186"/>
                      <a:pt x="838" y="189"/>
                    </a:cubicBezTo>
                    <a:cubicBezTo>
                      <a:pt x="829" y="196"/>
                      <a:pt x="826" y="177"/>
                      <a:pt x="820" y="169"/>
                    </a:cubicBezTo>
                    <a:cubicBezTo>
                      <a:pt x="813" y="160"/>
                      <a:pt x="805" y="165"/>
                      <a:pt x="800" y="152"/>
                    </a:cubicBezTo>
                    <a:cubicBezTo>
                      <a:pt x="795" y="139"/>
                      <a:pt x="831" y="142"/>
                      <a:pt x="840" y="139"/>
                    </a:cubicBezTo>
                    <a:cubicBezTo>
                      <a:pt x="850" y="136"/>
                      <a:pt x="885" y="128"/>
                      <a:pt x="878" y="121"/>
                    </a:cubicBezTo>
                    <a:cubicBezTo>
                      <a:pt x="861" y="104"/>
                      <a:pt x="828" y="116"/>
                      <a:pt x="802" y="117"/>
                    </a:cubicBezTo>
                    <a:cubicBezTo>
                      <a:pt x="788" y="117"/>
                      <a:pt x="780" y="122"/>
                      <a:pt x="768" y="124"/>
                    </a:cubicBezTo>
                    <a:cubicBezTo>
                      <a:pt x="755" y="127"/>
                      <a:pt x="743" y="123"/>
                      <a:pt x="730" y="126"/>
                    </a:cubicBezTo>
                    <a:cubicBezTo>
                      <a:pt x="686" y="136"/>
                      <a:pt x="653" y="191"/>
                      <a:pt x="604" y="158"/>
                    </a:cubicBezTo>
                    <a:cubicBezTo>
                      <a:pt x="601" y="156"/>
                      <a:pt x="592" y="149"/>
                      <a:pt x="590" y="147"/>
                    </a:cubicBezTo>
                    <a:lnTo>
                      <a:pt x="579" y="133"/>
                    </a:lnTo>
                    <a:cubicBezTo>
                      <a:pt x="565" y="124"/>
                      <a:pt x="554" y="128"/>
                      <a:pt x="538" y="131"/>
                    </a:cubicBezTo>
                    <a:cubicBezTo>
                      <a:pt x="522" y="133"/>
                      <a:pt x="506" y="132"/>
                      <a:pt x="490" y="135"/>
                    </a:cubicBezTo>
                    <a:cubicBezTo>
                      <a:pt x="475" y="138"/>
                      <a:pt x="464" y="144"/>
                      <a:pt x="450" y="147"/>
                    </a:cubicBezTo>
                    <a:cubicBezTo>
                      <a:pt x="436" y="149"/>
                      <a:pt x="415" y="148"/>
                      <a:pt x="407" y="137"/>
                    </a:cubicBezTo>
                    <a:cubicBezTo>
                      <a:pt x="396" y="122"/>
                      <a:pt x="411" y="112"/>
                      <a:pt x="407" y="95"/>
                    </a:cubicBezTo>
                    <a:cubicBezTo>
                      <a:pt x="399" y="53"/>
                      <a:pt x="352" y="83"/>
                      <a:pt x="327" y="69"/>
                    </a:cubicBezTo>
                    <a:cubicBezTo>
                      <a:pt x="310" y="60"/>
                      <a:pt x="294" y="68"/>
                      <a:pt x="288" y="46"/>
                    </a:cubicBezTo>
                    <a:cubicBezTo>
                      <a:pt x="284" y="30"/>
                      <a:pt x="293" y="0"/>
                      <a:pt x="271" y="6"/>
                    </a:cubicBezTo>
                    <a:lnTo>
                      <a:pt x="235" y="32"/>
                    </a:lnTo>
                    <a:cubicBezTo>
                      <a:pt x="228" y="57"/>
                      <a:pt x="264" y="41"/>
                      <a:pt x="273" y="47"/>
                    </a:cubicBezTo>
                    <a:cubicBezTo>
                      <a:pt x="282" y="53"/>
                      <a:pt x="290" y="66"/>
                      <a:pt x="283" y="74"/>
                    </a:cubicBezTo>
                    <a:lnTo>
                      <a:pt x="282" y="75"/>
                    </a:lnTo>
                    <a:cubicBezTo>
                      <a:pt x="275" y="79"/>
                      <a:pt x="264" y="71"/>
                      <a:pt x="260" y="70"/>
                    </a:cubicBezTo>
                    <a:cubicBezTo>
                      <a:pt x="249" y="69"/>
                      <a:pt x="252" y="68"/>
                      <a:pt x="241" y="73"/>
                    </a:cubicBezTo>
                    <a:cubicBezTo>
                      <a:pt x="231" y="77"/>
                      <a:pt x="220" y="87"/>
                      <a:pt x="208" y="91"/>
                    </a:cubicBezTo>
                    <a:cubicBezTo>
                      <a:pt x="180" y="101"/>
                      <a:pt x="145" y="100"/>
                      <a:pt x="150" y="138"/>
                    </a:cubicBezTo>
                    <a:cubicBezTo>
                      <a:pt x="151" y="152"/>
                      <a:pt x="152" y="170"/>
                      <a:pt x="155" y="185"/>
                    </a:cubicBezTo>
                    <a:cubicBezTo>
                      <a:pt x="158" y="197"/>
                      <a:pt x="169" y="215"/>
                      <a:pt x="163" y="229"/>
                    </a:cubicBezTo>
                    <a:cubicBezTo>
                      <a:pt x="160" y="236"/>
                      <a:pt x="142" y="249"/>
                      <a:pt x="135" y="251"/>
                    </a:cubicBezTo>
                    <a:cubicBezTo>
                      <a:pt x="109" y="258"/>
                      <a:pt x="123" y="234"/>
                      <a:pt x="109" y="223"/>
                    </a:cubicBezTo>
                    <a:cubicBezTo>
                      <a:pt x="87" y="207"/>
                      <a:pt x="108" y="193"/>
                      <a:pt x="117" y="179"/>
                    </a:cubicBezTo>
                    <a:cubicBezTo>
                      <a:pt x="124" y="167"/>
                      <a:pt x="126" y="163"/>
                      <a:pt x="130" y="153"/>
                    </a:cubicBezTo>
                    <a:cubicBezTo>
                      <a:pt x="134" y="142"/>
                      <a:pt x="130" y="131"/>
                      <a:pt x="128" y="120"/>
                    </a:cubicBezTo>
                    <a:cubicBezTo>
                      <a:pt x="124" y="99"/>
                      <a:pt x="104" y="77"/>
                      <a:pt x="120" y="61"/>
                    </a:cubicBezTo>
                    <a:cubicBezTo>
                      <a:pt x="128" y="52"/>
                      <a:pt x="146" y="43"/>
                      <a:pt x="159" y="33"/>
                    </a:cubicBezTo>
                    <a:cubicBezTo>
                      <a:pt x="133" y="26"/>
                      <a:pt x="94" y="68"/>
                      <a:pt x="86" y="84"/>
                    </a:cubicBezTo>
                    <a:cubicBezTo>
                      <a:pt x="76" y="105"/>
                      <a:pt x="54" y="112"/>
                      <a:pt x="43" y="124"/>
                    </a:cubicBezTo>
                    <a:cubicBezTo>
                      <a:pt x="20" y="147"/>
                      <a:pt x="26" y="179"/>
                      <a:pt x="16" y="207"/>
                    </a:cubicBezTo>
                    <a:cubicBezTo>
                      <a:pt x="11" y="220"/>
                      <a:pt x="0" y="232"/>
                      <a:pt x="13" y="244"/>
                    </a:cubicBezTo>
                    <a:cubicBezTo>
                      <a:pt x="18" y="250"/>
                      <a:pt x="26" y="246"/>
                      <a:pt x="33" y="251"/>
                    </a:cubicBezTo>
                    <a:cubicBezTo>
                      <a:pt x="36" y="254"/>
                      <a:pt x="38" y="264"/>
                      <a:pt x="40" y="267"/>
                    </a:cubicBezTo>
                    <a:cubicBezTo>
                      <a:pt x="48" y="280"/>
                      <a:pt x="55" y="293"/>
                      <a:pt x="63" y="305"/>
                    </a:cubicBezTo>
                    <a:cubicBezTo>
                      <a:pt x="75" y="325"/>
                      <a:pt x="76" y="328"/>
                      <a:pt x="71" y="349"/>
                    </a:cubicBezTo>
                    <a:cubicBezTo>
                      <a:pt x="61" y="388"/>
                      <a:pt x="72" y="399"/>
                      <a:pt x="108" y="409"/>
                    </a:cubicBezTo>
                    <a:cubicBezTo>
                      <a:pt x="124" y="413"/>
                      <a:pt x="132" y="416"/>
                      <a:pt x="149" y="413"/>
                    </a:cubicBezTo>
                    <a:cubicBezTo>
                      <a:pt x="164" y="410"/>
                      <a:pt x="178" y="413"/>
                      <a:pt x="195" y="413"/>
                    </a:cubicBezTo>
                    <a:cubicBezTo>
                      <a:pt x="210" y="413"/>
                      <a:pt x="226" y="408"/>
                      <a:pt x="241" y="416"/>
                    </a:cubicBezTo>
                    <a:cubicBezTo>
                      <a:pt x="251" y="421"/>
                      <a:pt x="261" y="433"/>
                      <a:pt x="269" y="440"/>
                    </a:cubicBezTo>
                    <a:cubicBezTo>
                      <a:pt x="280" y="449"/>
                      <a:pt x="290" y="461"/>
                      <a:pt x="302" y="469"/>
                    </a:cubicBezTo>
                    <a:cubicBezTo>
                      <a:pt x="319" y="479"/>
                      <a:pt x="329" y="475"/>
                      <a:pt x="347" y="475"/>
                    </a:cubicBezTo>
                    <a:cubicBezTo>
                      <a:pt x="364" y="475"/>
                      <a:pt x="375" y="484"/>
                      <a:pt x="391" y="483"/>
                    </a:cubicBezTo>
                    <a:cubicBezTo>
                      <a:pt x="407" y="483"/>
                      <a:pt x="417" y="472"/>
                      <a:pt x="431" y="471"/>
                    </a:cubicBezTo>
                    <a:cubicBezTo>
                      <a:pt x="444" y="470"/>
                      <a:pt x="456" y="480"/>
                      <a:pt x="458" y="495"/>
                    </a:cubicBezTo>
                    <a:cubicBezTo>
                      <a:pt x="460" y="511"/>
                      <a:pt x="455" y="523"/>
                      <a:pt x="448" y="535"/>
                    </a:cubicBezTo>
                    <a:cubicBezTo>
                      <a:pt x="444" y="540"/>
                      <a:pt x="441" y="550"/>
                      <a:pt x="437" y="554"/>
                    </a:cubicBezTo>
                    <a:cubicBezTo>
                      <a:pt x="430" y="562"/>
                      <a:pt x="417" y="549"/>
                      <a:pt x="414" y="563"/>
                    </a:cubicBezTo>
                    <a:cubicBezTo>
                      <a:pt x="410" y="577"/>
                      <a:pt x="422" y="592"/>
                      <a:pt x="424" y="605"/>
                    </a:cubicBezTo>
                    <a:cubicBezTo>
                      <a:pt x="426" y="621"/>
                      <a:pt x="424" y="636"/>
                      <a:pt x="428" y="651"/>
                    </a:cubicBezTo>
                    <a:cubicBezTo>
                      <a:pt x="431" y="665"/>
                      <a:pt x="439" y="678"/>
                      <a:pt x="442" y="691"/>
                    </a:cubicBezTo>
                    <a:cubicBezTo>
                      <a:pt x="448" y="721"/>
                      <a:pt x="399" y="756"/>
                      <a:pt x="445" y="764"/>
                    </a:cubicBezTo>
                    <a:cubicBezTo>
                      <a:pt x="448" y="775"/>
                      <a:pt x="458" y="782"/>
                      <a:pt x="462" y="794"/>
                    </a:cubicBezTo>
                    <a:cubicBezTo>
                      <a:pt x="465" y="805"/>
                      <a:pt x="465" y="816"/>
                      <a:pt x="470" y="828"/>
                    </a:cubicBezTo>
                    <a:cubicBezTo>
                      <a:pt x="476" y="844"/>
                      <a:pt x="483" y="863"/>
                      <a:pt x="488" y="881"/>
                    </a:cubicBezTo>
                    <a:lnTo>
                      <a:pt x="490" y="889"/>
                    </a:lnTo>
                    <a:cubicBezTo>
                      <a:pt x="502" y="894"/>
                      <a:pt x="512" y="908"/>
                      <a:pt x="526" y="914"/>
                    </a:cubicBezTo>
                    <a:cubicBezTo>
                      <a:pt x="540" y="920"/>
                      <a:pt x="559" y="924"/>
                      <a:pt x="574" y="926"/>
                    </a:cubicBezTo>
                    <a:cubicBezTo>
                      <a:pt x="597" y="929"/>
                      <a:pt x="616" y="900"/>
                      <a:pt x="633" y="883"/>
                    </a:cubicBezTo>
                    <a:lnTo>
                      <a:pt x="646" y="868"/>
                    </a:lnTo>
                    <a:cubicBezTo>
                      <a:pt x="653" y="864"/>
                      <a:pt x="661" y="868"/>
                      <a:pt x="666" y="864"/>
                    </a:cubicBezTo>
                    <a:cubicBezTo>
                      <a:pt x="676" y="858"/>
                      <a:pt x="682" y="842"/>
                      <a:pt x="690" y="834"/>
                    </a:cubicBezTo>
                    <a:cubicBezTo>
                      <a:pt x="700" y="823"/>
                      <a:pt x="710" y="813"/>
                      <a:pt x="722" y="807"/>
                    </a:cubicBezTo>
                    <a:cubicBezTo>
                      <a:pt x="734" y="801"/>
                      <a:pt x="755" y="806"/>
                      <a:pt x="760" y="792"/>
                    </a:cubicBezTo>
                    <a:cubicBezTo>
                      <a:pt x="770" y="763"/>
                      <a:pt x="699" y="778"/>
                      <a:pt x="685" y="766"/>
                    </a:cubicBezTo>
                    <a:cubicBezTo>
                      <a:pt x="660" y="744"/>
                      <a:pt x="700" y="707"/>
                      <a:pt x="684" y="681"/>
                    </a:cubicBezTo>
                    <a:cubicBezTo>
                      <a:pt x="677" y="669"/>
                      <a:pt x="661" y="670"/>
                      <a:pt x="652" y="659"/>
                    </a:cubicBezTo>
                    <a:cubicBezTo>
                      <a:pt x="635" y="640"/>
                      <a:pt x="654" y="640"/>
                      <a:pt x="670" y="644"/>
                    </a:cubicBezTo>
                    <a:cubicBezTo>
                      <a:pt x="684" y="647"/>
                      <a:pt x="695" y="658"/>
                      <a:pt x="708" y="663"/>
                    </a:cubicBezTo>
                    <a:cubicBezTo>
                      <a:pt x="723" y="668"/>
                      <a:pt x="746" y="663"/>
                      <a:pt x="760" y="661"/>
                    </a:cubicBezTo>
                    <a:cubicBezTo>
                      <a:pt x="788" y="658"/>
                      <a:pt x="823" y="654"/>
                      <a:pt x="842" y="634"/>
                    </a:cubicBezTo>
                    <a:cubicBezTo>
                      <a:pt x="860" y="634"/>
                      <a:pt x="867" y="637"/>
                      <a:pt x="884" y="631"/>
                    </a:cubicBezTo>
                    <a:cubicBezTo>
                      <a:pt x="896" y="627"/>
                      <a:pt x="910" y="622"/>
                      <a:pt x="922" y="617"/>
                    </a:cubicBezTo>
                    <a:cubicBezTo>
                      <a:pt x="947" y="606"/>
                      <a:pt x="979" y="592"/>
                      <a:pt x="978" y="562"/>
                    </a:cubicBezTo>
                    <a:cubicBezTo>
                      <a:pt x="970" y="554"/>
                      <a:pt x="962" y="546"/>
                      <a:pt x="954" y="537"/>
                    </a:cubicBezTo>
                    <a:cubicBezTo>
                      <a:pt x="948" y="531"/>
                      <a:pt x="943" y="522"/>
                      <a:pt x="938" y="515"/>
                    </a:cubicBezTo>
                    <a:cubicBezTo>
                      <a:pt x="934" y="509"/>
                      <a:pt x="932" y="494"/>
                      <a:pt x="923" y="493"/>
                    </a:cubicBezTo>
                    <a:cubicBezTo>
                      <a:pt x="918" y="487"/>
                      <a:pt x="925" y="482"/>
                      <a:pt x="928" y="477"/>
                    </a:cubicBezTo>
                    <a:cubicBezTo>
                      <a:pt x="933" y="471"/>
                      <a:pt x="934" y="468"/>
                      <a:pt x="936" y="460"/>
                    </a:cubicBezTo>
                    <a:cubicBezTo>
                      <a:pt x="940" y="443"/>
                      <a:pt x="946" y="439"/>
                      <a:pt x="963" y="438"/>
                    </a:cubicBezTo>
                    <a:cubicBezTo>
                      <a:pt x="978" y="437"/>
                      <a:pt x="988" y="435"/>
                      <a:pt x="1000" y="426"/>
                    </a:cubicBezTo>
                    <a:cubicBezTo>
                      <a:pt x="1005" y="422"/>
                      <a:pt x="1014" y="419"/>
                      <a:pt x="1009" y="410"/>
                    </a:cubicBezTo>
                    <a:cubicBezTo>
                      <a:pt x="1007" y="407"/>
                      <a:pt x="996" y="403"/>
                      <a:pt x="993" y="401"/>
                    </a:cubicBezTo>
                    <a:cubicBezTo>
                      <a:pt x="980" y="395"/>
                      <a:pt x="969" y="391"/>
                      <a:pt x="967" y="374"/>
                    </a:cubicBezTo>
                    <a:cubicBezTo>
                      <a:pt x="966" y="358"/>
                      <a:pt x="983" y="350"/>
                      <a:pt x="994" y="3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758">
                <a:extLst>
                  <a:ext uri="{FF2B5EF4-FFF2-40B4-BE49-F238E27FC236}">
                    <a16:creationId xmlns:a16="http://schemas.microsoft.com/office/drawing/2014/main" id="{AB04F02F-F505-4D2D-9EDD-A5FA133A4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2550"/>
                <a:ext cx="88" cy="133"/>
              </a:xfrm>
              <a:custGeom>
                <a:avLst/>
                <a:gdLst>
                  <a:gd name="T0" fmla="*/ 386 w 386"/>
                  <a:gd name="T1" fmla="*/ 525 h 585"/>
                  <a:gd name="T2" fmla="*/ 333 w 386"/>
                  <a:gd name="T3" fmla="*/ 519 h 585"/>
                  <a:gd name="T4" fmla="*/ 302 w 386"/>
                  <a:gd name="T5" fmla="*/ 545 h 585"/>
                  <a:gd name="T6" fmla="*/ 259 w 386"/>
                  <a:gd name="T7" fmla="*/ 552 h 585"/>
                  <a:gd name="T8" fmla="*/ 226 w 386"/>
                  <a:gd name="T9" fmla="*/ 572 h 585"/>
                  <a:gd name="T10" fmla="*/ 186 w 386"/>
                  <a:gd name="T11" fmla="*/ 584 h 585"/>
                  <a:gd name="T12" fmla="*/ 156 w 386"/>
                  <a:gd name="T13" fmla="*/ 558 h 585"/>
                  <a:gd name="T14" fmla="*/ 130 w 386"/>
                  <a:gd name="T15" fmla="*/ 522 h 585"/>
                  <a:gd name="T16" fmla="*/ 110 w 386"/>
                  <a:gd name="T17" fmla="*/ 488 h 585"/>
                  <a:gd name="T18" fmla="*/ 126 w 386"/>
                  <a:gd name="T19" fmla="*/ 399 h 585"/>
                  <a:gd name="T20" fmla="*/ 148 w 386"/>
                  <a:gd name="T21" fmla="*/ 350 h 585"/>
                  <a:gd name="T22" fmla="*/ 118 w 386"/>
                  <a:gd name="T23" fmla="*/ 331 h 585"/>
                  <a:gd name="T24" fmla="*/ 102 w 386"/>
                  <a:gd name="T25" fmla="*/ 301 h 585"/>
                  <a:gd name="T26" fmla="*/ 60 w 386"/>
                  <a:gd name="T27" fmla="*/ 261 h 585"/>
                  <a:gd name="T28" fmla="*/ 60 w 386"/>
                  <a:gd name="T29" fmla="*/ 264 h 585"/>
                  <a:gd name="T30" fmla="*/ 36 w 386"/>
                  <a:gd name="T31" fmla="*/ 239 h 585"/>
                  <a:gd name="T32" fmla="*/ 20 w 386"/>
                  <a:gd name="T33" fmla="*/ 217 h 585"/>
                  <a:gd name="T34" fmla="*/ 5 w 386"/>
                  <a:gd name="T35" fmla="*/ 195 h 585"/>
                  <a:gd name="T36" fmla="*/ 10 w 386"/>
                  <a:gd name="T37" fmla="*/ 179 h 585"/>
                  <a:gd name="T38" fmla="*/ 18 w 386"/>
                  <a:gd name="T39" fmla="*/ 162 h 585"/>
                  <a:gd name="T40" fmla="*/ 45 w 386"/>
                  <a:gd name="T41" fmla="*/ 140 h 585"/>
                  <a:gd name="T42" fmla="*/ 82 w 386"/>
                  <a:gd name="T43" fmla="*/ 128 h 585"/>
                  <a:gd name="T44" fmla="*/ 91 w 386"/>
                  <a:gd name="T45" fmla="*/ 112 h 585"/>
                  <a:gd name="T46" fmla="*/ 75 w 386"/>
                  <a:gd name="T47" fmla="*/ 103 h 585"/>
                  <a:gd name="T48" fmla="*/ 49 w 386"/>
                  <a:gd name="T49" fmla="*/ 76 h 585"/>
                  <a:gd name="T50" fmla="*/ 76 w 386"/>
                  <a:gd name="T51" fmla="*/ 47 h 585"/>
                  <a:gd name="T52" fmla="*/ 124 w 386"/>
                  <a:gd name="T53" fmla="*/ 0 h 585"/>
                  <a:gd name="T54" fmla="*/ 159 w 386"/>
                  <a:gd name="T55" fmla="*/ 12 h 585"/>
                  <a:gd name="T56" fmla="*/ 171 w 386"/>
                  <a:gd name="T57" fmla="*/ 51 h 585"/>
                  <a:gd name="T58" fmla="*/ 202 w 386"/>
                  <a:gd name="T59" fmla="*/ 72 h 585"/>
                  <a:gd name="T60" fmla="*/ 222 w 386"/>
                  <a:gd name="T61" fmla="*/ 103 h 585"/>
                  <a:gd name="T62" fmla="*/ 222 w 386"/>
                  <a:gd name="T63" fmla="*/ 153 h 585"/>
                  <a:gd name="T64" fmla="*/ 223 w 386"/>
                  <a:gd name="T65" fmla="*/ 155 h 585"/>
                  <a:gd name="T66" fmla="*/ 255 w 386"/>
                  <a:gd name="T67" fmla="*/ 135 h 585"/>
                  <a:gd name="T68" fmla="*/ 285 w 386"/>
                  <a:gd name="T69" fmla="*/ 153 h 585"/>
                  <a:gd name="T70" fmla="*/ 319 w 386"/>
                  <a:gd name="T71" fmla="*/ 173 h 585"/>
                  <a:gd name="T72" fmla="*/ 336 w 386"/>
                  <a:gd name="T73" fmla="*/ 211 h 585"/>
                  <a:gd name="T74" fmla="*/ 338 w 386"/>
                  <a:gd name="T75" fmla="*/ 213 h 585"/>
                  <a:gd name="T76" fmla="*/ 338 w 386"/>
                  <a:gd name="T77" fmla="*/ 213 h 585"/>
                  <a:gd name="T78" fmla="*/ 333 w 386"/>
                  <a:gd name="T79" fmla="*/ 233 h 585"/>
                  <a:gd name="T80" fmla="*/ 331 w 386"/>
                  <a:gd name="T81" fmla="*/ 254 h 585"/>
                  <a:gd name="T82" fmla="*/ 315 w 386"/>
                  <a:gd name="T83" fmla="*/ 264 h 585"/>
                  <a:gd name="T84" fmla="*/ 314 w 386"/>
                  <a:gd name="T85" fmla="*/ 266 h 585"/>
                  <a:gd name="T86" fmla="*/ 285 w 386"/>
                  <a:gd name="T87" fmla="*/ 292 h 585"/>
                  <a:gd name="T88" fmla="*/ 269 w 386"/>
                  <a:gd name="T89" fmla="*/ 332 h 585"/>
                  <a:gd name="T90" fmla="*/ 280 w 386"/>
                  <a:gd name="T91" fmla="*/ 345 h 585"/>
                  <a:gd name="T92" fmla="*/ 290 w 386"/>
                  <a:gd name="T93" fmla="*/ 361 h 585"/>
                  <a:gd name="T94" fmla="*/ 306 w 386"/>
                  <a:gd name="T95" fmla="*/ 398 h 585"/>
                  <a:gd name="T96" fmla="*/ 325 w 386"/>
                  <a:gd name="T97" fmla="*/ 407 h 585"/>
                  <a:gd name="T98" fmla="*/ 336 w 386"/>
                  <a:gd name="T99" fmla="*/ 425 h 585"/>
                  <a:gd name="T100" fmla="*/ 340 w 386"/>
                  <a:gd name="T101" fmla="*/ 448 h 585"/>
                  <a:gd name="T102" fmla="*/ 348 w 386"/>
                  <a:gd name="T103" fmla="*/ 465 h 585"/>
                  <a:gd name="T104" fmla="*/ 369 w 386"/>
                  <a:gd name="T105" fmla="*/ 496 h 585"/>
                  <a:gd name="T106" fmla="*/ 386 w 386"/>
                  <a:gd name="T107" fmla="*/ 52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86" h="585">
                    <a:moveTo>
                      <a:pt x="386" y="525"/>
                    </a:moveTo>
                    <a:cubicBezTo>
                      <a:pt x="369" y="521"/>
                      <a:pt x="350" y="517"/>
                      <a:pt x="333" y="519"/>
                    </a:cubicBezTo>
                    <a:cubicBezTo>
                      <a:pt x="317" y="521"/>
                      <a:pt x="312" y="539"/>
                      <a:pt x="302" y="545"/>
                    </a:cubicBezTo>
                    <a:cubicBezTo>
                      <a:pt x="291" y="553"/>
                      <a:pt x="270" y="545"/>
                      <a:pt x="259" y="552"/>
                    </a:cubicBezTo>
                    <a:cubicBezTo>
                      <a:pt x="244" y="561"/>
                      <a:pt x="246" y="568"/>
                      <a:pt x="226" y="572"/>
                    </a:cubicBezTo>
                    <a:cubicBezTo>
                      <a:pt x="216" y="574"/>
                      <a:pt x="196" y="585"/>
                      <a:pt x="186" y="584"/>
                    </a:cubicBezTo>
                    <a:cubicBezTo>
                      <a:pt x="177" y="582"/>
                      <a:pt x="163" y="566"/>
                      <a:pt x="156" y="558"/>
                    </a:cubicBezTo>
                    <a:cubicBezTo>
                      <a:pt x="145" y="546"/>
                      <a:pt x="141" y="533"/>
                      <a:pt x="130" y="522"/>
                    </a:cubicBezTo>
                    <a:cubicBezTo>
                      <a:pt x="119" y="509"/>
                      <a:pt x="113" y="506"/>
                      <a:pt x="110" y="488"/>
                    </a:cubicBezTo>
                    <a:cubicBezTo>
                      <a:pt x="106" y="462"/>
                      <a:pt x="117" y="422"/>
                      <a:pt x="126" y="399"/>
                    </a:cubicBezTo>
                    <a:cubicBezTo>
                      <a:pt x="132" y="384"/>
                      <a:pt x="150" y="368"/>
                      <a:pt x="148" y="350"/>
                    </a:cubicBezTo>
                    <a:cubicBezTo>
                      <a:pt x="131" y="353"/>
                      <a:pt x="127" y="339"/>
                      <a:pt x="118" y="331"/>
                    </a:cubicBezTo>
                    <a:cubicBezTo>
                      <a:pt x="104" y="319"/>
                      <a:pt x="101" y="324"/>
                      <a:pt x="102" y="301"/>
                    </a:cubicBezTo>
                    <a:cubicBezTo>
                      <a:pt x="105" y="249"/>
                      <a:pt x="91" y="278"/>
                      <a:pt x="60" y="261"/>
                    </a:cubicBezTo>
                    <a:lnTo>
                      <a:pt x="60" y="264"/>
                    </a:lnTo>
                    <a:cubicBezTo>
                      <a:pt x="52" y="256"/>
                      <a:pt x="44" y="248"/>
                      <a:pt x="36" y="239"/>
                    </a:cubicBezTo>
                    <a:cubicBezTo>
                      <a:pt x="30" y="233"/>
                      <a:pt x="25" y="224"/>
                      <a:pt x="20" y="217"/>
                    </a:cubicBezTo>
                    <a:cubicBezTo>
                      <a:pt x="16" y="211"/>
                      <a:pt x="14" y="196"/>
                      <a:pt x="5" y="195"/>
                    </a:cubicBezTo>
                    <a:cubicBezTo>
                      <a:pt x="0" y="189"/>
                      <a:pt x="7" y="184"/>
                      <a:pt x="10" y="179"/>
                    </a:cubicBezTo>
                    <a:cubicBezTo>
                      <a:pt x="15" y="173"/>
                      <a:pt x="16" y="170"/>
                      <a:pt x="18" y="162"/>
                    </a:cubicBezTo>
                    <a:cubicBezTo>
                      <a:pt x="22" y="145"/>
                      <a:pt x="28" y="141"/>
                      <a:pt x="45" y="140"/>
                    </a:cubicBezTo>
                    <a:cubicBezTo>
                      <a:pt x="60" y="139"/>
                      <a:pt x="70" y="137"/>
                      <a:pt x="82" y="128"/>
                    </a:cubicBezTo>
                    <a:cubicBezTo>
                      <a:pt x="87" y="124"/>
                      <a:pt x="96" y="121"/>
                      <a:pt x="91" y="112"/>
                    </a:cubicBezTo>
                    <a:cubicBezTo>
                      <a:pt x="89" y="109"/>
                      <a:pt x="78" y="105"/>
                      <a:pt x="75" y="103"/>
                    </a:cubicBezTo>
                    <a:cubicBezTo>
                      <a:pt x="62" y="97"/>
                      <a:pt x="51" y="93"/>
                      <a:pt x="49" y="76"/>
                    </a:cubicBezTo>
                    <a:cubicBezTo>
                      <a:pt x="48" y="60"/>
                      <a:pt x="65" y="52"/>
                      <a:pt x="76" y="47"/>
                    </a:cubicBezTo>
                    <a:cubicBezTo>
                      <a:pt x="96" y="38"/>
                      <a:pt x="116" y="22"/>
                      <a:pt x="124" y="0"/>
                    </a:cubicBezTo>
                    <a:cubicBezTo>
                      <a:pt x="135" y="4"/>
                      <a:pt x="155" y="9"/>
                      <a:pt x="159" y="12"/>
                    </a:cubicBezTo>
                    <a:cubicBezTo>
                      <a:pt x="168" y="21"/>
                      <a:pt x="163" y="40"/>
                      <a:pt x="171" y="51"/>
                    </a:cubicBezTo>
                    <a:cubicBezTo>
                      <a:pt x="179" y="63"/>
                      <a:pt x="191" y="64"/>
                      <a:pt x="202" y="72"/>
                    </a:cubicBezTo>
                    <a:cubicBezTo>
                      <a:pt x="213" y="80"/>
                      <a:pt x="220" y="91"/>
                      <a:pt x="222" y="103"/>
                    </a:cubicBezTo>
                    <a:cubicBezTo>
                      <a:pt x="224" y="112"/>
                      <a:pt x="218" y="146"/>
                      <a:pt x="222" y="153"/>
                    </a:cubicBezTo>
                    <a:lnTo>
                      <a:pt x="223" y="155"/>
                    </a:lnTo>
                    <a:cubicBezTo>
                      <a:pt x="233" y="160"/>
                      <a:pt x="240" y="139"/>
                      <a:pt x="255" y="135"/>
                    </a:cubicBezTo>
                    <a:cubicBezTo>
                      <a:pt x="275" y="129"/>
                      <a:pt x="272" y="139"/>
                      <a:pt x="285" y="153"/>
                    </a:cubicBezTo>
                    <a:cubicBezTo>
                      <a:pt x="294" y="162"/>
                      <a:pt x="308" y="167"/>
                      <a:pt x="319" y="173"/>
                    </a:cubicBezTo>
                    <a:cubicBezTo>
                      <a:pt x="337" y="184"/>
                      <a:pt x="325" y="196"/>
                      <a:pt x="336" y="211"/>
                    </a:cubicBezTo>
                    <a:lnTo>
                      <a:pt x="338" y="213"/>
                    </a:lnTo>
                    <a:lnTo>
                      <a:pt x="338" y="213"/>
                    </a:lnTo>
                    <a:cubicBezTo>
                      <a:pt x="336" y="220"/>
                      <a:pt x="334" y="226"/>
                      <a:pt x="333" y="233"/>
                    </a:cubicBezTo>
                    <a:cubicBezTo>
                      <a:pt x="332" y="241"/>
                      <a:pt x="337" y="245"/>
                      <a:pt x="331" y="254"/>
                    </a:cubicBezTo>
                    <a:cubicBezTo>
                      <a:pt x="327" y="259"/>
                      <a:pt x="321" y="263"/>
                      <a:pt x="315" y="264"/>
                    </a:cubicBezTo>
                    <a:lnTo>
                      <a:pt x="314" y="266"/>
                    </a:lnTo>
                    <a:cubicBezTo>
                      <a:pt x="299" y="273"/>
                      <a:pt x="289" y="272"/>
                      <a:pt x="285" y="292"/>
                    </a:cubicBezTo>
                    <a:cubicBezTo>
                      <a:pt x="282" y="306"/>
                      <a:pt x="271" y="319"/>
                      <a:pt x="269" y="332"/>
                    </a:cubicBezTo>
                    <a:cubicBezTo>
                      <a:pt x="267" y="343"/>
                      <a:pt x="273" y="340"/>
                      <a:pt x="280" y="345"/>
                    </a:cubicBezTo>
                    <a:cubicBezTo>
                      <a:pt x="284" y="350"/>
                      <a:pt x="287" y="356"/>
                      <a:pt x="290" y="361"/>
                    </a:cubicBezTo>
                    <a:cubicBezTo>
                      <a:pt x="294" y="371"/>
                      <a:pt x="298" y="391"/>
                      <a:pt x="306" y="398"/>
                    </a:cubicBezTo>
                    <a:cubicBezTo>
                      <a:pt x="312" y="402"/>
                      <a:pt x="319" y="402"/>
                      <a:pt x="325" y="407"/>
                    </a:cubicBezTo>
                    <a:cubicBezTo>
                      <a:pt x="332" y="413"/>
                      <a:pt x="334" y="417"/>
                      <a:pt x="336" y="425"/>
                    </a:cubicBezTo>
                    <a:cubicBezTo>
                      <a:pt x="337" y="433"/>
                      <a:pt x="339" y="439"/>
                      <a:pt x="340" y="448"/>
                    </a:cubicBezTo>
                    <a:cubicBezTo>
                      <a:pt x="341" y="458"/>
                      <a:pt x="343" y="458"/>
                      <a:pt x="348" y="465"/>
                    </a:cubicBezTo>
                    <a:cubicBezTo>
                      <a:pt x="356" y="476"/>
                      <a:pt x="359" y="486"/>
                      <a:pt x="369" y="496"/>
                    </a:cubicBezTo>
                    <a:cubicBezTo>
                      <a:pt x="379" y="505"/>
                      <a:pt x="382" y="513"/>
                      <a:pt x="386" y="5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759">
                <a:extLst>
                  <a:ext uri="{FF2B5EF4-FFF2-40B4-BE49-F238E27FC236}">
                    <a16:creationId xmlns:a16="http://schemas.microsoft.com/office/drawing/2014/main" id="{0E8C7C50-57DA-4A27-96E1-DC135AC8C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2" y="2592"/>
                <a:ext cx="71" cy="80"/>
              </a:xfrm>
              <a:custGeom>
                <a:avLst/>
                <a:gdLst>
                  <a:gd name="T0" fmla="*/ 310 w 314"/>
                  <a:gd name="T1" fmla="*/ 211 h 355"/>
                  <a:gd name="T2" fmla="*/ 301 w 314"/>
                  <a:gd name="T3" fmla="*/ 227 h 355"/>
                  <a:gd name="T4" fmla="*/ 300 w 314"/>
                  <a:gd name="T5" fmla="*/ 251 h 355"/>
                  <a:gd name="T6" fmla="*/ 289 w 314"/>
                  <a:gd name="T7" fmla="*/ 287 h 355"/>
                  <a:gd name="T8" fmla="*/ 274 w 314"/>
                  <a:gd name="T9" fmla="*/ 298 h 355"/>
                  <a:gd name="T10" fmla="*/ 254 w 314"/>
                  <a:gd name="T11" fmla="*/ 282 h 355"/>
                  <a:gd name="T12" fmla="*/ 198 w 314"/>
                  <a:gd name="T13" fmla="*/ 290 h 355"/>
                  <a:gd name="T14" fmla="*/ 146 w 314"/>
                  <a:gd name="T15" fmla="*/ 292 h 355"/>
                  <a:gd name="T16" fmla="*/ 171 w 314"/>
                  <a:gd name="T17" fmla="*/ 349 h 355"/>
                  <a:gd name="T18" fmla="*/ 119 w 314"/>
                  <a:gd name="T19" fmla="*/ 343 h 355"/>
                  <a:gd name="T20" fmla="*/ 102 w 314"/>
                  <a:gd name="T21" fmla="*/ 314 h 355"/>
                  <a:gd name="T22" fmla="*/ 81 w 314"/>
                  <a:gd name="T23" fmla="*/ 283 h 355"/>
                  <a:gd name="T24" fmla="*/ 73 w 314"/>
                  <a:gd name="T25" fmla="*/ 266 h 355"/>
                  <a:gd name="T26" fmla="*/ 69 w 314"/>
                  <a:gd name="T27" fmla="*/ 243 h 355"/>
                  <a:gd name="T28" fmla="*/ 58 w 314"/>
                  <a:gd name="T29" fmla="*/ 225 h 355"/>
                  <a:gd name="T30" fmla="*/ 39 w 314"/>
                  <a:gd name="T31" fmla="*/ 216 h 355"/>
                  <a:gd name="T32" fmla="*/ 23 w 314"/>
                  <a:gd name="T33" fmla="*/ 179 h 355"/>
                  <a:gd name="T34" fmla="*/ 13 w 314"/>
                  <a:gd name="T35" fmla="*/ 163 h 355"/>
                  <a:gd name="T36" fmla="*/ 2 w 314"/>
                  <a:gd name="T37" fmla="*/ 150 h 355"/>
                  <a:gd name="T38" fmla="*/ 18 w 314"/>
                  <a:gd name="T39" fmla="*/ 110 h 355"/>
                  <a:gd name="T40" fmla="*/ 47 w 314"/>
                  <a:gd name="T41" fmla="*/ 84 h 355"/>
                  <a:gd name="T42" fmla="*/ 48 w 314"/>
                  <a:gd name="T43" fmla="*/ 82 h 355"/>
                  <a:gd name="T44" fmla="*/ 64 w 314"/>
                  <a:gd name="T45" fmla="*/ 72 h 355"/>
                  <a:gd name="T46" fmla="*/ 66 w 314"/>
                  <a:gd name="T47" fmla="*/ 51 h 355"/>
                  <a:gd name="T48" fmla="*/ 71 w 314"/>
                  <a:gd name="T49" fmla="*/ 31 h 355"/>
                  <a:gd name="T50" fmla="*/ 156 w 314"/>
                  <a:gd name="T51" fmla="*/ 19 h 355"/>
                  <a:gd name="T52" fmla="*/ 200 w 314"/>
                  <a:gd name="T53" fmla="*/ 17 h 355"/>
                  <a:gd name="T54" fmla="*/ 240 w 314"/>
                  <a:gd name="T55" fmla="*/ 11 h 355"/>
                  <a:gd name="T56" fmla="*/ 310 w 314"/>
                  <a:gd name="T57" fmla="*/ 39 h 355"/>
                  <a:gd name="T58" fmla="*/ 290 w 314"/>
                  <a:gd name="T59" fmla="*/ 63 h 355"/>
                  <a:gd name="T60" fmla="*/ 271 w 314"/>
                  <a:gd name="T61" fmla="*/ 98 h 355"/>
                  <a:gd name="T62" fmla="*/ 278 w 314"/>
                  <a:gd name="T63" fmla="*/ 140 h 355"/>
                  <a:gd name="T64" fmla="*/ 297 w 314"/>
                  <a:gd name="T65" fmla="*/ 172 h 355"/>
                  <a:gd name="T66" fmla="*/ 310 w 314"/>
                  <a:gd name="T67" fmla="*/ 211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4" h="355">
                    <a:moveTo>
                      <a:pt x="310" y="211"/>
                    </a:moveTo>
                    <a:cubicBezTo>
                      <a:pt x="309" y="218"/>
                      <a:pt x="303" y="222"/>
                      <a:pt x="301" y="227"/>
                    </a:cubicBezTo>
                    <a:cubicBezTo>
                      <a:pt x="298" y="235"/>
                      <a:pt x="299" y="243"/>
                      <a:pt x="300" y="251"/>
                    </a:cubicBezTo>
                    <a:cubicBezTo>
                      <a:pt x="301" y="266"/>
                      <a:pt x="300" y="276"/>
                      <a:pt x="289" y="287"/>
                    </a:cubicBezTo>
                    <a:cubicBezTo>
                      <a:pt x="284" y="292"/>
                      <a:pt x="279" y="295"/>
                      <a:pt x="274" y="298"/>
                    </a:cubicBezTo>
                    <a:cubicBezTo>
                      <a:pt x="268" y="291"/>
                      <a:pt x="262" y="285"/>
                      <a:pt x="254" y="282"/>
                    </a:cubicBezTo>
                    <a:cubicBezTo>
                      <a:pt x="236" y="275"/>
                      <a:pt x="216" y="288"/>
                      <a:pt x="198" y="290"/>
                    </a:cubicBezTo>
                    <a:cubicBezTo>
                      <a:pt x="181" y="291"/>
                      <a:pt x="158" y="279"/>
                      <a:pt x="146" y="292"/>
                    </a:cubicBezTo>
                    <a:cubicBezTo>
                      <a:pt x="142" y="313"/>
                      <a:pt x="193" y="339"/>
                      <a:pt x="171" y="349"/>
                    </a:cubicBezTo>
                    <a:cubicBezTo>
                      <a:pt x="160" y="355"/>
                      <a:pt x="141" y="348"/>
                      <a:pt x="119" y="343"/>
                    </a:cubicBezTo>
                    <a:cubicBezTo>
                      <a:pt x="115" y="331"/>
                      <a:pt x="112" y="323"/>
                      <a:pt x="102" y="314"/>
                    </a:cubicBezTo>
                    <a:cubicBezTo>
                      <a:pt x="92" y="304"/>
                      <a:pt x="89" y="294"/>
                      <a:pt x="81" y="283"/>
                    </a:cubicBezTo>
                    <a:cubicBezTo>
                      <a:pt x="76" y="276"/>
                      <a:pt x="74" y="276"/>
                      <a:pt x="73" y="266"/>
                    </a:cubicBezTo>
                    <a:cubicBezTo>
                      <a:pt x="72" y="257"/>
                      <a:pt x="70" y="251"/>
                      <a:pt x="69" y="243"/>
                    </a:cubicBezTo>
                    <a:cubicBezTo>
                      <a:pt x="67" y="235"/>
                      <a:pt x="65" y="231"/>
                      <a:pt x="58" y="225"/>
                    </a:cubicBezTo>
                    <a:cubicBezTo>
                      <a:pt x="52" y="220"/>
                      <a:pt x="45" y="220"/>
                      <a:pt x="39" y="216"/>
                    </a:cubicBezTo>
                    <a:cubicBezTo>
                      <a:pt x="31" y="209"/>
                      <a:pt x="27" y="189"/>
                      <a:pt x="23" y="179"/>
                    </a:cubicBezTo>
                    <a:cubicBezTo>
                      <a:pt x="20" y="174"/>
                      <a:pt x="17" y="168"/>
                      <a:pt x="13" y="163"/>
                    </a:cubicBezTo>
                    <a:cubicBezTo>
                      <a:pt x="6" y="158"/>
                      <a:pt x="0" y="161"/>
                      <a:pt x="2" y="150"/>
                    </a:cubicBezTo>
                    <a:cubicBezTo>
                      <a:pt x="4" y="137"/>
                      <a:pt x="15" y="124"/>
                      <a:pt x="18" y="110"/>
                    </a:cubicBezTo>
                    <a:cubicBezTo>
                      <a:pt x="22" y="90"/>
                      <a:pt x="32" y="91"/>
                      <a:pt x="47" y="84"/>
                    </a:cubicBezTo>
                    <a:lnTo>
                      <a:pt x="48" y="82"/>
                    </a:lnTo>
                    <a:cubicBezTo>
                      <a:pt x="54" y="81"/>
                      <a:pt x="60" y="77"/>
                      <a:pt x="64" y="72"/>
                    </a:cubicBezTo>
                    <a:cubicBezTo>
                      <a:pt x="70" y="63"/>
                      <a:pt x="65" y="59"/>
                      <a:pt x="66" y="51"/>
                    </a:cubicBezTo>
                    <a:cubicBezTo>
                      <a:pt x="67" y="44"/>
                      <a:pt x="69" y="38"/>
                      <a:pt x="71" y="31"/>
                    </a:cubicBezTo>
                    <a:cubicBezTo>
                      <a:pt x="79" y="38"/>
                      <a:pt x="74" y="0"/>
                      <a:pt x="156" y="19"/>
                    </a:cubicBezTo>
                    <a:cubicBezTo>
                      <a:pt x="171" y="23"/>
                      <a:pt x="186" y="17"/>
                      <a:pt x="200" y="17"/>
                    </a:cubicBezTo>
                    <a:cubicBezTo>
                      <a:pt x="215" y="17"/>
                      <a:pt x="223" y="10"/>
                      <a:pt x="240" y="11"/>
                    </a:cubicBezTo>
                    <a:cubicBezTo>
                      <a:pt x="266" y="14"/>
                      <a:pt x="287" y="29"/>
                      <a:pt x="310" y="39"/>
                    </a:cubicBezTo>
                    <a:cubicBezTo>
                      <a:pt x="305" y="48"/>
                      <a:pt x="294" y="58"/>
                      <a:pt x="290" y="63"/>
                    </a:cubicBezTo>
                    <a:cubicBezTo>
                      <a:pt x="281" y="74"/>
                      <a:pt x="272" y="84"/>
                      <a:pt x="271" y="98"/>
                    </a:cubicBezTo>
                    <a:cubicBezTo>
                      <a:pt x="269" y="113"/>
                      <a:pt x="277" y="125"/>
                      <a:pt x="278" y="140"/>
                    </a:cubicBezTo>
                    <a:cubicBezTo>
                      <a:pt x="278" y="153"/>
                      <a:pt x="289" y="162"/>
                      <a:pt x="297" y="172"/>
                    </a:cubicBezTo>
                    <a:cubicBezTo>
                      <a:pt x="305" y="183"/>
                      <a:pt x="314" y="196"/>
                      <a:pt x="310" y="2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Freeform 760">
                <a:extLst>
                  <a:ext uri="{FF2B5EF4-FFF2-40B4-BE49-F238E27FC236}">
                    <a16:creationId xmlns:a16="http://schemas.microsoft.com/office/drawing/2014/main" id="{F927064B-3030-4E08-B359-3078226D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2601"/>
                <a:ext cx="51" cy="73"/>
              </a:xfrm>
              <a:custGeom>
                <a:avLst/>
                <a:gdLst>
                  <a:gd name="T0" fmla="*/ 222 w 225"/>
                  <a:gd name="T1" fmla="*/ 135 h 323"/>
                  <a:gd name="T2" fmla="*/ 194 w 225"/>
                  <a:gd name="T3" fmla="*/ 161 h 323"/>
                  <a:gd name="T4" fmla="*/ 161 w 225"/>
                  <a:gd name="T5" fmla="*/ 219 h 323"/>
                  <a:gd name="T6" fmla="*/ 130 w 225"/>
                  <a:gd name="T7" fmla="*/ 279 h 323"/>
                  <a:gd name="T8" fmla="*/ 105 w 225"/>
                  <a:gd name="T9" fmla="*/ 297 h 323"/>
                  <a:gd name="T10" fmla="*/ 83 w 225"/>
                  <a:gd name="T11" fmla="*/ 321 h 323"/>
                  <a:gd name="T12" fmla="*/ 65 w 225"/>
                  <a:gd name="T13" fmla="*/ 295 h 323"/>
                  <a:gd name="T14" fmla="*/ 29 w 225"/>
                  <a:gd name="T15" fmla="*/ 300 h 323"/>
                  <a:gd name="T16" fmla="*/ 5 w 225"/>
                  <a:gd name="T17" fmla="*/ 259 h 323"/>
                  <a:gd name="T18" fmla="*/ 20 w 225"/>
                  <a:gd name="T19" fmla="*/ 248 h 323"/>
                  <a:gd name="T20" fmla="*/ 31 w 225"/>
                  <a:gd name="T21" fmla="*/ 212 h 323"/>
                  <a:gd name="T22" fmla="*/ 32 w 225"/>
                  <a:gd name="T23" fmla="*/ 188 h 323"/>
                  <a:gd name="T24" fmla="*/ 41 w 225"/>
                  <a:gd name="T25" fmla="*/ 172 h 323"/>
                  <a:gd name="T26" fmla="*/ 28 w 225"/>
                  <a:gd name="T27" fmla="*/ 133 h 323"/>
                  <a:gd name="T28" fmla="*/ 9 w 225"/>
                  <a:gd name="T29" fmla="*/ 101 h 323"/>
                  <a:gd name="T30" fmla="*/ 2 w 225"/>
                  <a:gd name="T31" fmla="*/ 59 h 323"/>
                  <a:gd name="T32" fmla="*/ 21 w 225"/>
                  <a:gd name="T33" fmla="*/ 24 h 323"/>
                  <a:gd name="T34" fmla="*/ 41 w 225"/>
                  <a:gd name="T35" fmla="*/ 0 h 323"/>
                  <a:gd name="T36" fmla="*/ 53 w 225"/>
                  <a:gd name="T37" fmla="*/ 5 h 323"/>
                  <a:gd name="T38" fmla="*/ 140 w 225"/>
                  <a:gd name="T39" fmla="*/ 28 h 323"/>
                  <a:gd name="T40" fmla="*/ 179 w 225"/>
                  <a:gd name="T41" fmla="*/ 68 h 323"/>
                  <a:gd name="T42" fmla="*/ 195 w 225"/>
                  <a:gd name="T43" fmla="*/ 95 h 323"/>
                  <a:gd name="T44" fmla="*/ 223 w 225"/>
                  <a:gd name="T45" fmla="*/ 108 h 323"/>
                  <a:gd name="T46" fmla="*/ 222 w 225"/>
                  <a:gd name="T47" fmla="*/ 135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5" h="323">
                    <a:moveTo>
                      <a:pt x="222" y="135"/>
                    </a:moveTo>
                    <a:cubicBezTo>
                      <a:pt x="216" y="146"/>
                      <a:pt x="203" y="156"/>
                      <a:pt x="194" y="161"/>
                    </a:cubicBezTo>
                    <a:cubicBezTo>
                      <a:pt x="192" y="183"/>
                      <a:pt x="169" y="198"/>
                      <a:pt x="161" y="219"/>
                    </a:cubicBezTo>
                    <a:cubicBezTo>
                      <a:pt x="154" y="239"/>
                      <a:pt x="144" y="262"/>
                      <a:pt x="130" y="279"/>
                    </a:cubicBezTo>
                    <a:cubicBezTo>
                      <a:pt x="121" y="289"/>
                      <a:pt x="114" y="289"/>
                      <a:pt x="105" y="297"/>
                    </a:cubicBezTo>
                    <a:cubicBezTo>
                      <a:pt x="100" y="301"/>
                      <a:pt x="97" y="323"/>
                      <a:pt x="83" y="321"/>
                    </a:cubicBezTo>
                    <a:cubicBezTo>
                      <a:pt x="74" y="319"/>
                      <a:pt x="73" y="298"/>
                      <a:pt x="65" y="295"/>
                    </a:cubicBezTo>
                    <a:cubicBezTo>
                      <a:pt x="59" y="292"/>
                      <a:pt x="38" y="298"/>
                      <a:pt x="29" y="300"/>
                    </a:cubicBezTo>
                    <a:cubicBezTo>
                      <a:pt x="20" y="288"/>
                      <a:pt x="14" y="272"/>
                      <a:pt x="5" y="259"/>
                    </a:cubicBezTo>
                    <a:cubicBezTo>
                      <a:pt x="10" y="256"/>
                      <a:pt x="15" y="253"/>
                      <a:pt x="20" y="248"/>
                    </a:cubicBezTo>
                    <a:cubicBezTo>
                      <a:pt x="31" y="237"/>
                      <a:pt x="32" y="227"/>
                      <a:pt x="31" y="212"/>
                    </a:cubicBezTo>
                    <a:cubicBezTo>
                      <a:pt x="30" y="204"/>
                      <a:pt x="29" y="196"/>
                      <a:pt x="32" y="188"/>
                    </a:cubicBezTo>
                    <a:cubicBezTo>
                      <a:pt x="34" y="183"/>
                      <a:pt x="40" y="179"/>
                      <a:pt x="41" y="172"/>
                    </a:cubicBezTo>
                    <a:cubicBezTo>
                      <a:pt x="45" y="157"/>
                      <a:pt x="36" y="144"/>
                      <a:pt x="28" y="133"/>
                    </a:cubicBezTo>
                    <a:cubicBezTo>
                      <a:pt x="20" y="123"/>
                      <a:pt x="9" y="114"/>
                      <a:pt x="9" y="101"/>
                    </a:cubicBezTo>
                    <a:cubicBezTo>
                      <a:pt x="8" y="86"/>
                      <a:pt x="0" y="74"/>
                      <a:pt x="2" y="59"/>
                    </a:cubicBezTo>
                    <a:cubicBezTo>
                      <a:pt x="3" y="45"/>
                      <a:pt x="12" y="35"/>
                      <a:pt x="21" y="24"/>
                    </a:cubicBezTo>
                    <a:cubicBezTo>
                      <a:pt x="25" y="19"/>
                      <a:pt x="36" y="9"/>
                      <a:pt x="41" y="0"/>
                    </a:cubicBezTo>
                    <a:cubicBezTo>
                      <a:pt x="44" y="2"/>
                      <a:pt x="48" y="3"/>
                      <a:pt x="53" y="5"/>
                    </a:cubicBezTo>
                    <a:cubicBezTo>
                      <a:pt x="80" y="14"/>
                      <a:pt x="114" y="13"/>
                      <a:pt x="140" y="28"/>
                    </a:cubicBezTo>
                    <a:cubicBezTo>
                      <a:pt x="156" y="38"/>
                      <a:pt x="169" y="55"/>
                      <a:pt x="179" y="68"/>
                    </a:cubicBezTo>
                    <a:cubicBezTo>
                      <a:pt x="184" y="73"/>
                      <a:pt x="191" y="92"/>
                      <a:pt x="195" y="95"/>
                    </a:cubicBezTo>
                    <a:cubicBezTo>
                      <a:pt x="203" y="102"/>
                      <a:pt x="225" y="95"/>
                      <a:pt x="223" y="108"/>
                    </a:cubicBezTo>
                    <a:cubicBezTo>
                      <a:pt x="223" y="117"/>
                      <a:pt x="220" y="130"/>
                      <a:pt x="222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761">
                <a:extLst>
                  <a:ext uri="{FF2B5EF4-FFF2-40B4-BE49-F238E27FC236}">
                    <a16:creationId xmlns:a16="http://schemas.microsoft.com/office/drawing/2014/main" id="{273A4785-A220-4E0E-822D-5BD20BD55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479"/>
                <a:ext cx="213" cy="301"/>
              </a:xfrm>
              <a:custGeom>
                <a:avLst/>
                <a:gdLst>
                  <a:gd name="T0" fmla="*/ 908 w 940"/>
                  <a:gd name="T1" fmla="*/ 857 h 1325"/>
                  <a:gd name="T2" fmla="*/ 865 w 940"/>
                  <a:gd name="T3" fmla="*/ 840 h 1325"/>
                  <a:gd name="T4" fmla="*/ 791 w 940"/>
                  <a:gd name="T5" fmla="*/ 858 h 1325"/>
                  <a:gd name="T6" fmla="*/ 745 w 940"/>
                  <a:gd name="T7" fmla="*/ 907 h 1325"/>
                  <a:gd name="T8" fmla="*/ 743 w 940"/>
                  <a:gd name="T9" fmla="*/ 950 h 1325"/>
                  <a:gd name="T10" fmla="*/ 730 w 940"/>
                  <a:gd name="T11" fmla="*/ 1040 h 1325"/>
                  <a:gd name="T12" fmla="*/ 727 w 940"/>
                  <a:gd name="T13" fmla="*/ 1255 h 1325"/>
                  <a:gd name="T14" fmla="*/ 702 w 940"/>
                  <a:gd name="T15" fmla="*/ 1323 h 1325"/>
                  <a:gd name="T16" fmla="*/ 671 w 940"/>
                  <a:gd name="T17" fmla="*/ 1237 h 1325"/>
                  <a:gd name="T18" fmla="*/ 639 w 940"/>
                  <a:gd name="T19" fmla="*/ 1182 h 1325"/>
                  <a:gd name="T20" fmla="*/ 536 w 940"/>
                  <a:gd name="T21" fmla="*/ 1180 h 1325"/>
                  <a:gd name="T22" fmla="*/ 450 w 940"/>
                  <a:gd name="T23" fmla="*/ 1142 h 1325"/>
                  <a:gd name="T24" fmla="*/ 392 w 940"/>
                  <a:gd name="T25" fmla="*/ 1085 h 1325"/>
                  <a:gd name="T26" fmla="*/ 345 w 940"/>
                  <a:gd name="T27" fmla="*/ 1020 h 1325"/>
                  <a:gd name="T28" fmla="*/ 283 w 940"/>
                  <a:gd name="T29" fmla="*/ 997 h 1325"/>
                  <a:gd name="T30" fmla="*/ 221 w 940"/>
                  <a:gd name="T31" fmla="*/ 962 h 1325"/>
                  <a:gd name="T32" fmla="*/ 112 w 940"/>
                  <a:gd name="T33" fmla="*/ 958 h 1325"/>
                  <a:gd name="T34" fmla="*/ 0 w 940"/>
                  <a:gd name="T35" fmla="*/ 878 h 1325"/>
                  <a:gd name="T36" fmla="*/ 89 w 940"/>
                  <a:gd name="T37" fmla="*/ 781 h 1325"/>
                  <a:gd name="T38" fmla="*/ 153 w 940"/>
                  <a:gd name="T39" fmla="*/ 691 h 1325"/>
                  <a:gd name="T40" fmla="*/ 137 w 940"/>
                  <a:gd name="T41" fmla="*/ 668 h 1325"/>
                  <a:gd name="T42" fmla="*/ 130 w 940"/>
                  <a:gd name="T43" fmla="*/ 561 h 1325"/>
                  <a:gd name="T44" fmla="*/ 135 w 940"/>
                  <a:gd name="T45" fmla="*/ 516 h 1325"/>
                  <a:gd name="T46" fmla="*/ 132 w 940"/>
                  <a:gd name="T47" fmla="*/ 465 h 1325"/>
                  <a:gd name="T48" fmla="*/ 99 w 940"/>
                  <a:gd name="T49" fmla="*/ 425 h 1325"/>
                  <a:gd name="T50" fmla="*/ 129 w 940"/>
                  <a:gd name="T51" fmla="*/ 305 h 1325"/>
                  <a:gd name="T52" fmla="*/ 169 w 940"/>
                  <a:gd name="T53" fmla="*/ 359 h 1325"/>
                  <a:gd name="T54" fmla="*/ 229 w 940"/>
                  <a:gd name="T55" fmla="*/ 251 h 1325"/>
                  <a:gd name="T56" fmla="*/ 285 w 940"/>
                  <a:gd name="T57" fmla="*/ 171 h 1325"/>
                  <a:gd name="T58" fmla="*/ 371 w 940"/>
                  <a:gd name="T59" fmla="*/ 136 h 1325"/>
                  <a:gd name="T60" fmla="*/ 411 w 940"/>
                  <a:gd name="T61" fmla="*/ 92 h 1325"/>
                  <a:gd name="T62" fmla="*/ 533 w 940"/>
                  <a:gd name="T63" fmla="*/ 29 h 1325"/>
                  <a:gd name="T64" fmla="*/ 621 w 940"/>
                  <a:gd name="T65" fmla="*/ 13 h 1325"/>
                  <a:gd name="T66" fmla="*/ 495 w 940"/>
                  <a:gd name="T67" fmla="*/ 140 h 1325"/>
                  <a:gd name="T68" fmla="*/ 485 w 940"/>
                  <a:gd name="T69" fmla="*/ 267 h 1325"/>
                  <a:gd name="T70" fmla="*/ 523 w 940"/>
                  <a:gd name="T71" fmla="*/ 365 h 1325"/>
                  <a:gd name="T72" fmla="*/ 647 w 940"/>
                  <a:gd name="T73" fmla="*/ 429 h 1325"/>
                  <a:gd name="T74" fmla="*/ 754 w 940"/>
                  <a:gd name="T75" fmla="*/ 485 h 1325"/>
                  <a:gd name="T76" fmla="*/ 883 w 940"/>
                  <a:gd name="T77" fmla="*/ 487 h 1325"/>
                  <a:gd name="T78" fmla="*/ 889 w 940"/>
                  <a:gd name="T79" fmla="*/ 570 h 1325"/>
                  <a:gd name="T80" fmla="*/ 880 w 940"/>
                  <a:gd name="T81" fmla="*/ 667 h 1325"/>
                  <a:gd name="T82" fmla="*/ 914 w 940"/>
                  <a:gd name="T83" fmla="*/ 810 h 1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0" h="1325">
                    <a:moveTo>
                      <a:pt x="940" y="897"/>
                    </a:moveTo>
                    <a:cubicBezTo>
                      <a:pt x="930" y="898"/>
                      <a:pt x="920" y="897"/>
                      <a:pt x="912" y="894"/>
                    </a:cubicBezTo>
                    <a:cubicBezTo>
                      <a:pt x="912" y="881"/>
                      <a:pt x="915" y="868"/>
                      <a:pt x="908" y="857"/>
                    </a:cubicBezTo>
                    <a:cubicBezTo>
                      <a:pt x="905" y="852"/>
                      <a:pt x="901" y="849"/>
                      <a:pt x="898" y="843"/>
                    </a:cubicBezTo>
                    <a:cubicBezTo>
                      <a:pt x="895" y="839"/>
                      <a:pt x="895" y="833"/>
                      <a:pt x="892" y="829"/>
                    </a:cubicBezTo>
                    <a:cubicBezTo>
                      <a:pt x="885" y="831"/>
                      <a:pt x="873" y="836"/>
                      <a:pt x="865" y="840"/>
                    </a:cubicBezTo>
                    <a:cubicBezTo>
                      <a:pt x="858" y="845"/>
                      <a:pt x="852" y="858"/>
                      <a:pt x="840" y="855"/>
                    </a:cubicBezTo>
                    <a:cubicBezTo>
                      <a:pt x="827" y="852"/>
                      <a:pt x="833" y="844"/>
                      <a:pt x="819" y="850"/>
                    </a:cubicBezTo>
                    <a:cubicBezTo>
                      <a:pt x="809" y="854"/>
                      <a:pt x="803" y="857"/>
                      <a:pt x="791" y="858"/>
                    </a:cubicBezTo>
                    <a:cubicBezTo>
                      <a:pt x="779" y="858"/>
                      <a:pt x="733" y="850"/>
                      <a:pt x="724" y="858"/>
                    </a:cubicBezTo>
                    <a:cubicBezTo>
                      <a:pt x="719" y="862"/>
                      <a:pt x="723" y="885"/>
                      <a:pt x="724" y="891"/>
                    </a:cubicBezTo>
                    <a:cubicBezTo>
                      <a:pt x="727" y="906"/>
                      <a:pt x="732" y="904"/>
                      <a:pt x="745" y="907"/>
                    </a:cubicBezTo>
                    <a:cubicBezTo>
                      <a:pt x="759" y="910"/>
                      <a:pt x="783" y="931"/>
                      <a:pt x="760" y="940"/>
                    </a:cubicBezTo>
                    <a:cubicBezTo>
                      <a:pt x="763" y="944"/>
                      <a:pt x="776" y="957"/>
                      <a:pt x="765" y="962"/>
                    </a:cubicBezTo>
                    <a:cubicBezTo>
                      <a:pt x="758" y="965"/>
                      <a:pt x="752" y="950"/>
                      <a:pt x="743" y="950"/>
                    </a:cubicBezTo>
                    <a:cubicBezTo>
                      <a:pt x="727" y="951"/>
                      <a:pt x="709" y="965"/>
                      <a:pt x="694" y="970"/>
                    </a:cubicBezTo>
                    <a:cubicBezTo>
                      <a:pt x="689" y="984"/>
                      <a:pt x="700" y="1013"/>
                      <a:pt x="708" y="1024"/>
                    </a:cubicBezTo>
                    <a:cubicBezTo>
                      <a:pt x="713" y="1031"/>
                      <a:pt x="723" y="1035"/>
                      <a:pt x="730" y="1040"/>
                    </a:cubicBezTo>
                    <a:cubicBezTo>
                      <a:pt x="739" y="1045"/>
                      <a:pt x="744" y="1053"/>
                      <a:pt x="749" y="1061"/>
                    </a:cubicBezTo>
                    <a:cubicBezTo>
                      <a:pt x="774" y="1095"/>
                      <a:pt x="753" y="1142"/>
                      <a:pt x="744" y="1178"/>
                    </a:cubicBezTo>
                    <a:cubicBezTo>
                      <a:pt x="738" y="1204"/>
                      <a:pt x="735" y="1230"/>
                      <a:pt x="727" y="1255"/>
                    </a:cubicBezTo>
                    <a:cubicBezTo>
                      <a:pt x="721" y="1274"/>
                      <a:pt x="717" y="1310"/>
                      <a:pt x="703" y="1325"/>
                    </a:cubicBezTo>
                    <a:lnTo>
                      <a:pt x="702" y="1323"/>
                    </a:lnTo>
                    <a:lnTo>
                      <a:pt x="702" y="1323"/>
                    </a:lnTo>
                    <a:cubicBezTo>
                      <a:pt x="698" y="1312"/>
                      <a:pt x="696" y="1303"/>
                      <a:pt x="686" y="1298"/>
                    </a:cubicBezTo>
                    <a:cubicBezTo>
                      <a:pt x="673" y="1291"/>
                      <a:pt x="663" y="1298"/>
                      <a:pt x="650" y="1297"/>
                    </a:cubicBezTo>
                    <a:cubicBezTo>
                      <a:pt x="639" y="1276"/>
                      <a:pt x="666" y="1256"/>
                      <a:pt x="671" y="1237"/>
                    </a:cubicBezTo>
                    <a:cubicBezTo>
                      <a:pt x="681" y="1229"/>
                      <a:pt x="694" y="1207"/>
                      <a:pt x="696" y="1194"/>
                    </a:cubicBezTo>
                    <a:cubicBezTo>
                      <a:pt x="682" y="1194"/>
                      <a:pt x="681" y="1200"/>
                      <a:pt x="668" y="1192"/>
                    </a:cubicBezTo>
                    <a:cubicBezTo>
                      <a:pt x="657" y="1185"/>
                      <a:pt x="652" y="1182"/>
                      <a:pt x="639" y="1182"/>
                    </a:cubicBezTo>
                    <a:cubicBezTo>
                      <a:pt x="638" y="1159"/>
                      <a:pt x="604" y="1185"/>
                      <a:pt x="591" y="1182"/>
                    </a:cubicBezTo>
                    <a:cubicBezTo>
                      <a:pt x="582" y="1180"/>
                      <a:pt x="574" y="1172"/>
                      <a:pt x="564" y="1171"/>
                    </a:cubicBezTo>
                    <a:cubicBezTo>
                      <a:pt x="554" y="1171"/>
                      <a:pt x="544" y="1176"/>
                      <a:pt x="536" y="1180"/>
                    </a:cubicBezTo>
                    <a:cubicBezTo>
                      <a:pt x="521" y="1186"/>
                      <a:pt x="493" y="1189"/>
                      <a:pt x="476" y="1186"/>
                    </a:cubicBezTo>
                    <a:cubicBezTo>
                      <a:pt x="462" y="1184"/>
                      <a:pt x="461" y="1178"/>
                      <a:pt x="460" y="1166"/>
                    </a:cubicBezTo>
                    <a:cubicBezTo>
                      <a:pt x="459" y="1154"/>
                      <a:pt x="458" y="1150"/>
                      <a:pt x="450" y="1142"/>
                    </a:cubicBezTo>
                    <a:cubicBezTo>
                      <a:pt x="440" y="1132"/>
                      <a:pt x="440" y="1133"/>
                      <a:pt x="437" y="1118"/>
                    </a:cubicBezTo>
                    <a:cubicBezTo>
                      <a:pt x="434" y="1105"/>
                      <a:pt x="430" y="1104"/>
                      <a:pt x="420" y="1098"/>
                    </a:cubicBezTo>
                    <a:cubicBezTo>
                      <a:pt x="409" y="1091"/>
                      <a:pt x="404" y="1087"/>
                      <a:pt x="392" y="1085"/>
                    </a:cubicBezTo>
                    <a:cubicBezTo>
                      <a:pt x="379" y="1082"/>
                      <a:pt x="377" y="1081"/>
                      <a:pt x="371" y="1070"/>
                    </a:cubicBezTo>
                    <a:cubicBezTo>
                      <a:pt x="366" y="1060"/>
                      <a:pt x="367" y="1050"/>
                      <a:pt x="363" y="1041"/>
                    </a:cubicBezTo>
                    <a:cubicBezTo>
                      <a:pt x="361" y="1035"/>
                      <a:pt x="350" y="1025"/>
                      <a:pt x="345" y="1020"/>
                    </a:cubicBezTo>
                    <a:cubicBezTo>
                      <a:pt x="336" y="1012"/>
                      <a:pt x="330" y="1012"/>
                      <a:pt x="318" y="1010"/>
                    </a:cubicBezTo>
                    <a:cubicBezTo>
                      <a:pt x="308" y="1008"/>
                      <a:pt x="302" y="1003"/>
                      <a:pt x="294" y="1000"/>
                    </a:cubicBezTo>
                    <a:cubicBezTo>
                      <a:pt x="290" y="998"/>
                      <a:pt x="287" y="998"/>
                      <a:pt x="283" y="997"/>
                    </a:cubicBezTo>
                    <a:lnTo>
                      <a:pt x="275" y="994"/>
                    </a:lnTo>
                    <a:cubicBezTo>
                      <a:pt x="269" y="990"/>
                      <a:pt x="264" y="982"/>
                      <a:pt x="258" y="977"/>
                    </a:cubicBezTo>
                    <a:cubicBezTo>
                      <a:pt x="249" y="970"/>
                      <a:pt x="234" y="962"/>
                      <a:pt x="221" y="962"/>
                    </a:cubicBezTo>
                    <a:cubicBezTo>
                      <a:pt x="219" y="982"/>
                      <a:pt x="207" y="997"/>
                      <a:pt x="186" y="994"/>
                    </a:cubicBezTo>
                    <a:cubicBezTo>
                      <a:pt x="169" y="991"/>
                      <a:pt x="151" y="978"/>
                      <a:pt x="134" y="972"/>
                    </a:cubicBezTo>
                    <a:cubicBezTo>
                      <a:pt x="123" y="969"/>
                      <a:pt x="119" y="968"/>
                      <a:pt x="112" y="958"/>
                    </a:cubicBezTo>
                    <a:cubicBezTo>
                      <a:pt x="106" y="949"/>
                      <a:pt x="104" y="942"/>
                      <a:pt x="96" y="935"/>
                    </a:cubicBezTo>
                    <a:cubicBezTo>
                      <a:pt x="81" y="923"/>
                      <a:pt x="60" y="916"/>
                      <a:pt x="44" y="905"/>
                    </a:cubicBezTo>
                    <a:cubicBezTo>
                      <a:pt x="30" y="895"/>
                      <a:pt x="16" y="885"/>
                      <a:pt x="0" y="878"/>
                    </a:cubicBezTo>
                    <a:cubicBezTo>
                      <a:pt x="10" y="856"/>
                      <a:pt x="13" y="827"/>
                      <a:pt x="30" y="806"/>
                    </a:cubicBezTo>
                    <a:cubicBezTo>
                      <a:pt x="39" y="794"/>
                      <a:pt x="39" y="796"/>
                      <a:pt x="43" y="796"/>
                    </a:cubicBezTo>
                    <a:cubicBezTo>
                      <a:pt x="58" y="796"/>
                      <a:pt x="76" y="789"/>
                      <a:pt x="89" y="781"/>
                    </a:cubicBezTo>
                    <a:cubicBezTo>
                      <a:pt x="100" y="773"/>
                      <a:pt x="112" y="756"/>
                      <a:pt x="121" y="745"/>
                    </a:cubicBezTo>
                    <a:cubicBezTo>
                      <a:pt x="133" y="729"/>
                      <a:pt x="142" y="721"/>
                      <a:pt x="149" y="703"/>
                    </a:cubicBezTo>
                    <a:cubicBezTo>
                      <a:pt x="150" y="700"/>
                      <a:pt x="153" y="695"/>
                      <a:pt x="153" y="691"/>
                    </a:cubicBezTo>
                    <a:cubicBezTo>
                      <a:pt x="152" y="684"/>
                      <a:pt x="153" y="681"/>
                      <a:pt x="149" y="684"/>
                    </a:cubicBezTo>
                    <a:lnTo>
                      <a:pt x="141" y="677"/>
                    </a:lnTo>
                    <a:lnTo>
                      <a:pt x="137" y="668"/>
                    </a:lnTo>
                    <a:cubicBezTo>
                      <a:pt x="111" y="663"/>
                      <a:pt x="129" y="628"/>
                      <a:pt x="130" y="623"/>
                    </a:cubicBezTo>
                    <a:cubicBezTo>
                      <a:pt x="133" y="612"/>
                      <a:pt x="129" y="603"/>
                      <a:pt x="129" y="592"/>
                    </a:cubicBezTo>
                    <a:cubicBezTo>
                      <a:pt x="128" y="582"/>
                      <a:pt x="133" y="570"/>
                      <a:pt x="130" y="561"/>
                    </a:cubicBezTo>
                    <a:cubicBezTo>
                      <a:pt x="126" y="550"/>
                      <a:pt x="119" y="553"/>
                      <a:pt x="128" y="540"/>
                    </a:cubicBezTo>
                    <a:cubicBezTo>
                      <a:pt x="132" y="534"/>
                      <a:pt x="133" y="539"/>
                      <a:pt x="135" y="531"/>
                    </a:cubicBezTo>
                    <a:cubicBezTo>
                      <a:pt x="136" y="527"/>
                      <a:pt x="136" y="520"/>
                      <a:pt x="135" y="516"/>
                    </a:cubicBezTo>
                    <a:cubicBezTo>
                      <a:pt x="134" y="505"/>
                      <a:pt x="127" y="499"/>
                      <a:pt x="130" y="488"/>
                    </a:cubicBezTo>
                    <a:cubicBezTo>
                      <a:pt x="132" y="483"/>
                      <a:pt x="137" y="484"/>
                      <a:pt x="137" y="476"/>
                    </a:cubicBezTo>
                    <a:lnTo>
                      <a:pt x="132" y="465"/>
                    </a:lnTo>
                    <a:lnTo>
                      <a:pt x="122" y="467"/>
                    </a:lnTo>
                    <a:cubicBezTo>
                      <a:pt x="103" y="474"/>
                      <a:pt x="107" y="464"/>
                      <a:pt x="109" y="461"/>
                    </a:cubicBezTo>
                    <a:cubicBezTo>
                      <a:pt x="116" y="446"/>
                      <a:pt x="102" y="438"/>
                      <a:pt x="99" y="425"/>
                    </a:cubicBezTo>
                    <a:cubicBezTo>
                      <a:pt x="97" y="420"/>
                      <a:pt x="97" y="416"/>
                      <a:pt x="97" y="412"/>
                    </a:cubicBezTo>
                    <a:cubicBezTo>
                      <a:pt x="98" y="401"/>
                      <a:pt x="104" y="394"/>
                      <a:pt x="111" y="386"/>
                    </a:cubicBezTo>
                    <a:cubicBezTo>
                      <a:pt x="137" y="358"/>
                      <a:pt x="103" y="328"/>
                      <a:pt x="129" y="305"/>
                    </a:cubicBezTo>
                    <a:lnTo>
                      <a:pt x="135" y="306"/>
                    </a:lnTo>
                    <a:cubicBezTo>
                      <a:pt x="143" y="310"/>
                      <a:pt x="154" y="324"/>
                      <a:pt x="157" y="329"/>
                    </a:cubicBezTo>
                    <a:cubicBezTo>
                      <a:pt x="161" y="335"/>
                      <a:pt x="159" y="355"/>
                      <a:pt x="169" y="359"/>
                    </a:cubicBezTo>
                    <a:cubicBezTo>
                      <a:pt x="183" y="366"/>
                      <a:pt x="185" y="346"/>
                      <a:pt x="187" y="335"/>
                    </a:cubicBezTo>
                    <a:cubicBezTo>
                      <a:pt x="188" y="320"/>
                      <a:pt x="173" y="316"/>
                      <a:pt x="178" y="301"/>
                    </a:cubicBezTo>
                    <a:cubicBezTo>
                      <a:pt x="185" y="283"/>
                      <a:pt x="212" y="264"/>
                      <a:pt x="229" y="251"/>
                    </a:cubicBezTo>
                    <a:cubicBezTo>
                      <a:pt x="239" y="244"/>
                      <a:pt x="258" y="246"/>
                      <a:pt x="267" y="237"/>
                    </a:cubicBezTo>
                    <a:cubicBezTo>
                      <a:pt x="280" y="223"/>
                      <a:pt x="266" y="213"/>
                      <a:pt x="267" y="199"/>
                    </a:cubicBezTo>
                    <a:cubicBezTo>
                      <a:pt x="268" y="186"/>
                      <a:pt x="277" y="181"/>
                      <a:pt x="285" y="171"/>
                    </a:cubicBezTo>
                    <a:cubicBezTo>
                      <a:pt x="294" y="161"/>
                      <a:pt x="296" y="149"/>
                      <a:pt x="303" y="139"/>
                    </a:cubicBezTo>
                    <a:cubicBezTo>
                      <a:pt x="322" y="114"/>
                      <a:pt x="369" y="84"/>
                      <a:pt x="377" y="113"/>
                    </a:cubicBezTo>
                    <a:cubicBezTo>
                      <a:pt x="379" y="121"/>
                      <a:pt x="365" y="130"/>
                      <a:pt x="371" y="136"/>
                    </a:cubicBezTo>
                    <a:lnTo>
                      <a:pt x="383" y="136"/>
                    </a:lnTo>
                    <a:cubicBezTo>
                      <a:pt x="394" y="124"/>
                      <a:pt x="377" y="99"/>
                      <a:pt x="389" y="89"/>
                    </a:cubicBezTo>
                    <a:cubicBezTo>
                      <a:pt x="396" y="84"/>
                      <a:pt x="404" y="92"/>
                      <a:pt x="411" y="92"/>
                    </a:cubicBezTo>
                    <a:cubicBezTo>
                      <a:pt x="422" y="92"/>
                      <a:pt x="425" y="88"/>
                      <a:pt x="435" y="86"/>
                    </a:cubicBezTo>
                    <a:cubicBezTo>
                      <a:pt x="451" y="83"/>
                      <a:pt x="464" y="84"/>
                      <a:pt x="479" y="77"/>
                    </a:cubicBezTo>
                    <a:cubicBezTo>
                      <a:pt x="492" y="70"/>
                      <a:pt x="530" y="52"/>
                      <a:pt x="533" y="29"/>
                    </a:cubicBezTo>
                    <a:cubicBezTo>
                      <a:pt x="536" y="11"/>
                      <a:pt x="566" y="21"/>
                      <a:pt x="580" y="13"/>
                    </a:cubicBezTo>
                    <a:cubicBezTo>
                      <a:pt x="589" y="8"/>
                      <a:pt x="586" y="0"/>
                      <a:pt x="599" y="0"/>
                    </a:cubicBezTo>
                    <a:cubicBezTo>
                      <a:pt x="608" y="1"/>
                      <a:pt x="616" y="7"/>
                      <a:pt x="621" y="13"/>
                    </a:cubicBezTo>
                    <a:cubicBezTo>
                      <a:pt x="633" y="26"/>
                      <a:pt x="625" y="38"/>
                      <a:pt x="611" y="49"/>
                    </a:cubicBezTo>
                    <a:cubicBezTo>
                      <a:pt x="585" y="42"/>
                      <a:pt x="546" y="84"/>
                      <a:pt x="538" y="100"/>
                    </a:cubicBezTo>
                    <a:cubicBezTo>
                      <a:pt x="528" y="121"/>
                      <a:pt x="506" y="128"/>
                      <a:pt x="495" y="140"/>
                    </a:cubicBezTo>
                    <a:cubicBezTo>
                      <a:pt x="472" y="163"/>
                      <a:pt x="478" y="195"/>
                      <a:pt x="468" y="223"/>
                    </a:cubicBezTo>
                    <a:cubicBezTo>
                      <a:pt x="463" y="236"/>
                      <a:pt x="452" y="248"/>
                      <a:pt x="465" y="260"/>
                    </a:cubicBezTo>
                    <a:cubicBezTo>
                      <a:pt x="470" y="266"/>
                      <a:pt x="478" y="262"/>
                      <a:pt x="485" y="267"/>
                    </a:cubicBezTo>
                    <a:cubicBezTo>
                      <a:pt x="488" y="270"/>
                      <a:pt x="490" y="280"/>
                      <a:pt x="492" y="283"/>
                    </a:cubicBezTo>
                    <a:cubicBezTo>
                      <a:pt x="500" y="296"/>
                      <a:pt x="507" y="309"/>
                      <a:pt x="515" y="321"/>
                    </a:cubicBezTo>
                    <a:cubicBezTo>
                      <a:pt x="527" y="341"/>
                      <a:pt x="528" y="344"/>
                      <a:pt x="523" y="365"/>
                    </a:cubicBezTo>
                    <a:cubicBezTo>
                      <a:pt x="513" y="404"/>
                      <a:pt x="524" y="415"/>
                      <a:pt x="560" y="425"/>
                    </a:cubicBezTo>
                    <a:cubicBezTo>
                      <a:pt x="576" y="429"/>
                      <a:pt x="584" y="432"/>
                      <a:pt x="601" y="429"/>
                    </a:cubicBezTo>
                    <a:cubicBezTo>
                      <a:pt x="616" y="426"/>
                      <a:pt x="630" y="429"/>
                      <a:pt x="647" y="429"/>
                    </a:cubicBezTo>
                    <a:cubicBezTo>
                      <a:pt x="662" y="429"/>
                      <a:pt x="678" y="424"/>
                      <a:pt x="693" y="432"/>
                    </a:cubicBezTo>
                    <a:cubicBezTo>
                      <a:pt x="703" y="437"/>
                      <a:pt x="713" y="449"/>
                      <a:pt x="721" y="456"/>
                    </a:cubicBezTo>
                    <a:cubicBezTo>
                      <a:pt x="732" y="465"/>
                      <a:pt x="742" y="477"/>
                      <a:pt x="754" y="485"/>
                    </a:cubicBezTo>
                    <a:cubicBezTo>
                      <a:pt x="771" y="495"/>
                      <a:pt x="781" y="491"/>
                      <a:pt x="799" y="491"/>
                    </a:cubicBezTo>
                    <a:cubicBezTo>
                      <a:pt x="816" y="491"/>
                      <a:pt x="827" y="500"/>
                      <a:pt x="843" y="499"/>
                    </a:cubicBezTo>
                    <a:cubicBezTo>
                      <a:pt x="859" y="499"/>
                      <a:pt x="869" y="488"/>
                      <a:pt x="883" y="487"/>
                    </a:cubicBezTo>
                    <a:cubicBezTo>
                      <a:pt x="896" y="486"/>
                      <a:pt x="908" y="496"/>
                      <a:pt x="910" y="511"/>
                    </a:cubicBezTo>
                    <a:cubicBezTo>
                      <a:pt x="912" y="527"/>
                      <a:pt x="907" y="539"/>
                      <a:pt x="900" y="551"/>
                    </a:cubicBezTo>
                    <a:cubicBezTo>
                      <a:pt x="896" y="556"/>
                      <a:pt x="893" y="566"/>
                      <a:pt x="889" y="570"/>
                    </a:cubicBezTo>
                    <a:cubicBezTo>
                      <a:pt x="882" y="578"/>
                      <a:pt x="869" y="565"/>
                      <a:pt x="866" y="579"/>
                    </a:cubicBezTo>
                    <a:cubicBezTo>
                      <a:pt x="862" y="593"/>
                      <a:pt x="874" y="608"/>
                      <a:pt x="876" y="621"/>
                    </a:cubicBezTo>
                    <a:cubicBezTo>
                      <a:pt x="878" y="637"/>
                      <a:pt x="876" y="652"/>
                      <a:pt x="880" y="667"/>
                    </a:cubicBezTo>
                    <a:cubicBezTo>
                      <a:pt x="883" y="681"/>
                      <a:pt x="891" y="694"/>
                      <a:pt x="894" y="707"/>
                    </a:cubicBezTo>
                    <a:cubicBezTo>
                      <a:pt x="900" y="737"/>
                      <a:pt x="851" y="772"/>
                      <a:pt x="897" y="780"/>
                    </a:cubicBezTo>
                    <a:cubicBezTo>
                      <a:pt x="900" y="791"/>
                      <a:pt x="910" y="798"/>
                      <a:pt x="914" y="810"/>
                    </a:cubicBezTo>
                    <a:cubicBezTo>
                      <a:pt x="917" y="821"/>
                      <a:pt x="917" y="832"/>
                      <a:pt x="922" y="844"/>
                    </a:cubicBezTo>
                    <a:cubicBezTo>
                      <a:pt x="928" y="860"/>
                      <a:pt x="935" y="879"/>
                      <a:pt x="940" y="8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762">
                <a:extLst>
                  <a:ext uri="{FF2B5EF4-FFF2-40B4-BE49-F238E27FC236}">
                    <a16:creationId xmlns:a16="http://schemas.microsoft.com/office/drawing/2014/main" id="{6B2D9667-765C-45EC-BC78-5BAF40841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3" y="3258"/>
                <a:ext cx="91" cy="105"/>
              </a:xfrm>
              <a:custGeom>
                <a:avLst/>
                <a:gdLst>
                  <a:gd name="T0" fmla="*/ 403 w 403"/>
                  <a:gd name="T1" fmla="*/ 329 h 463"/>
                  <a:gd name="T2" fmla="*/ 380 w 403"/>
                  <a:gd name="T3" fmla="*/ 372 h 463"/>
                  <a:gd name="T4" fmla="*/ 348 w 403"/>
                  <a:gd name="T5" fmla="*/ 409 h 463"/>
                  <a:gd name="T6" fmla="*/ 299 w 403"/>
                  <a:gd name="T7" fmla="*/ 434 h 463"/>
                  <a:gd name="T8" fmla="*/ 249 w 403"/>
                  <a:gd name="T9" fmla="*/ 442 h 463"/>
                  <a:gd name="T10" fmla="*/ 189 w 403"/>
                  <a:gd name="T11" fmla="*/ 442 h 463"/>
                  <a:gd name="T12" fmla="*/ 140 w 403"/>
                  <a:gd name="T13" fmla="*/ 416 h 463"/>
                  <a:gd name="T14" fmla="*/ 66 w 403"/>
                  <a:gd name="T15" fmla="*/ 409 h 463"/>
                  <a:gd name="T16" fmla="*/ 28 w 403"/>
                  <a:gd name="T17" fmla="*/ 368 h 463"/>
                  <a:gd name="T18" fmla="*/ 2 w 403"/>
                  <a:gd name="T19" fmla="*/ 322 h 463"/>
                  <a:gd name="T20" fmla="*/ 0 w 403"/>
                  <a:gd name="T21" fmla="*/ 327 h 463"/>
                  <a:gd name="T22" fmla="*/ 2 w 403"/>
                  <a:gd name="T23" fmla="*/ 314 h 463"/>
                  <a:gd name="T24" fmla="*/ 19 w 403"/>
                  <a:gd name="T25" fmla="*/ 254 h 463"/>
                  <a:gd name="T26" fmla="*/ 12 w 403"/>
                  <a:gd name="T27" fmla="*/ 226 h 463"/>
                  <a:gd name="T28" fmla="*/ 12 w 403"/>
                  <a:gd name="T29" fmla="*/ 192 h 463"/>
                  <a:gd name="T30" fmla="*/ 19 w 403"/>
                  <a:gd name="T31" fmla="*/ 128 h 463"/>
                  <a:gd name="T32" fmla="*/ 26 w 403"/>
                  <a:gd name="T33" fmla="*/ 63 h 463"/>
                  <a:gd name="T34" fmla="*/ 47 w 403"/>
                  <a:gd name="T35" fmla="*/ 8 h 463"/>
                  <a:gd name="T36" fmla="*/ 49 w 403"/>
                  <a:gd name="T37" fmla="*/ 8 h 463"/>
                  <a:gd name="T38" fmla="*/ 54 w 403"/>
                  <a:gd name="T39" fmla="*/ 8 h 463"/>
                  <a:gd name="T40" fmla="*/ 87 w 403"/>
                  <a:gd name="T41" fmla="*/ 5 h 463"/>
                  <a:gd name="T42" fmla="*/ 114 w 403"/>
                  <a:gd name="T43" fmla="*/ 9 h 463"/>
                  <a:gd name="T44" fmla="*/ 130 w 403"/>
                  <a:gd name="T45" fmla="*/ 29 h 463"/>
                  <a:gd name="T46" fmla="*/ 152 w 403"/>
                  <a:gd name="T47" fmla="*/ 46 h 463"/>
                  <a:gd name="T48" fmla="*/ 167 w 403"/>
                  <a:gd name="T49" fmla="*/ 67 h 463"/>
                  <a:gd name="T50" fmla="*/ 183 w 403"/>
                  <a:gd name="T51" fmla="*/ 88 h 463"/>
                  <a:gd name="T52" fmla="*/ 207 w 403"/>
                  <a:gd name="T53" fmla="*/ 79 h 463"/>
                  <a:gd name="T54" fmla="*/ 226 w 403"/>
                  <a:gd name="T55" fmla="*/ 99 h 463"/>
                  <a:gd name="T56" fmla="*/ 273 w 403"/>
                  <a:gd name="T57" fmla="*/ 123 h 463"/>
                  <a:gd name="T58" fmla="*/ 289 w 403"/>
                  <a:gd name="T59" fmla="*/ 148 h 463"/>
                  <a:gd name="T60" fmla="*/ 313 w 403"/>
                  <a:gd name="T61" fmla="*/ 159 h 463"/>
                  <a:gd name="T62" fmla="*/ 353 w 403"/>
                  <a:gd name="T63" fmla="*/ 191 h 463"/>
                  <a:gd name="T64" fmla="*/ 387 w 403"/>
                  <a:gd name="T65" fmla="*/ 231 h 463"/>
                  <a:gd name="T66" fmla="*/ 365 w 403"/>
                  <a:gd name="T67" fmla="*/ 276 h 463"/>
                  <a:gd name="T68" fmla="*/ 372 w 403"/>
                  <a:gd name="T69" fmla="*/ 292 h 463"/>
                  <a:gd name="T70" fmla="*/ 385 w 403"/>
                  <a:gd name="T71" fmla="*/ 310 h 463"/>
                  <a:gd name="T72" fmla="*/ 403 w 403"/>
                  <a:gd name="T73" fmla="*/ 329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3" h="463">
                    <a:moveTo>
                      <a:pt x="403" y="329"/>
                    </a:moveTo>
                    <a:cubicBezTo>
                      <a:pt x="391" y="339"/>
                      <a:pt x="381" y="346"/>
                      <a:pt x="380" y="372"/>
                    </a:cubicBezTo>
                    <a:cubicBezTo>
                      <a:pt x="362" y="381"/>
                      <a:pt x="361" y="395"/>
                      <a:pt x="348" y="409"/>
                    </a:cubicBezTo>
                    <a:cubicBezTo>
                      <a:pt x="334" y="425"/>
                      <a:pt x="318" y="429"/>
                      <a:pt x="299" y="434"/>
                    </a:cubicBezTo>
                    <a:cubicBezTo>
                      <a:pt x="292" y="463"/>
                      <a:pt x="266" y="448"/>
                      <a:pt x="249" y="442"/>
                    </a:cubicBezTo>
                    <a:cubicBezTo>
                      <a:pt x="224" y="434"/>
                      <a:pt x="211" y="444"/>
                      <a:pt x="189" y="442"/>
                    </a:cubicBezTo>
                    <a:cubicBezTo>
                      <a:pt x="165" y="440"/>
                      <a:pt x="164" y="422"/>
                      <a:pt x="140" y="416"/>
                    </a:cubicBezTo>
                    <a:cubicBezTo>
                      <a:pt x="116" y="410"/>
                      <a:pt x="90" y="415"/>
                      <a:pt x="66" y="409"/>
                    </a:cubicBezTo>
                    <a:cubicBezTo>
                      <a:pt x="56" y="393"/>
                      <a:pt x="41" y="383"/>
                      <a:pt x="28" y="368"/>
                    </a:cubicBezTo>
                    <a:cubicBezTo>
                      <a:pt x="16" y="354"/>
                      <a:pt x="12" y="334"/>
                      <a:pt x="2" y="322"/>
                    </a:cubicBezTo>
                    <a:lnTo>
                      <a:pt x="0" y="327"/>
                    </a:lnTo>
                    <a:cubicBezTo>
                      <a:pt x="0" y="323"/>
                      <a:pt x="1" y="319"/>
                      <a:pt x="2" y="314"/>
                    </a:cubicBezTo>
                    <a:cubicBezTo>
                      <a:pt x="6" y="293"/>
                      <a:pt x="20" y="276"/>
                      <a:pt x="19" y="254"/>
                    </a:cubicBezTo>
                    <a:cubicBezTo>
                      <a:pt x="18" y="243"/>
                      <a:pt x="14" y="236"/>
                      <a:pt x="12" y="226"/>
                    </a:cubicBezTo>
                    <a:cubicBezTo>
                      <a:pt x="10" y="216"/>
                      <a:pt x="12" y="202"/>
                      <a:pt x="12" y="192"/>
                    </a:cubicBezTo>
                    <a:cubicBezTo>
                      <a:pt x="13" y="171"/>
                      <a:pt x="17" y="149"/>
                      <a:pt x="19" y="128"/>
                    </a:cubicBezTo>
                    <a:cubicBezTo>
                      <a:pt x="21" y="106"/>
                      <a:pt x="25" y="86"/>
                      <a:pt x="26" y="63"/>
                    </a:cubicBezTo>
                    <a:cubicBezTo>
                      <a:pt x="27" y="40"/>
                      <a:pt x="40" y="28"/>
                      <a:pt x="47" y="8"/>
                    </a:cubicBezTo>
                    <a:lnTo>
                      <a:pt x="49" y="8"/>
                    </a:lnTo>
                    <a:lnTo>
                      <a:pt x="54" y="8"/>
                    </a:lnTo>
                    <a:cubicBezTo>
                      <a:pt x="64" y="5"/>
                      <a:pt x="77" y="7"/>
                      <a:pt x="87" y="5"/>
                    </a:cubicBezTo>
                    <a:cubicBezTo>
                      <a:pt x="98" y="4"/>
                      <a:pt x="105" y="0"/>
                      <a:pt x="114" y="9"/>
                    </a:cubicBezTo>
                    <a:cubicBezTo>
                      <a:pt x="121" y="15"/>
                      <a:pt x="122" y="24"/>
                      <a:pt x="130" y="29"/>
                    </a:cubicBezTo>
                    <a:cubicBezTo>
                      <a:pt x="138" y="36"/>
                      <a:pt x="145" y="38"/>
                      <a:pt x="152" y="46"/>
                    </a:cubicBezTo>
                    <a:cubicBezTo>
                      <a:pt x="157" y="53"/>
                      <a:pt x="163" y="60"/>
                      <a:pt x="167" y="67"/>
                    </a:cubicBezTo>
                    <a:cubicBezTo>
                      <a:pt x="172" y="76"/>
                      <a:pt x="172" y="86"/>
                      <a:pt x="183" y="88"/>
                    </a:cubicBezTo>
                    <a:cubicBezTo>
                      <a:pt x="194" y="90"/>
                      <a:pt x="199" y="78"/>
                      <a:pt x="207" y="79"/>
                    </a:cubicBezTo>
                    <a:cubicBezTo>
                      <a:pt x="217" y="79"/>
                      <a:pt x="219" y="93"/>
                      <a:pt x="226" y="99"/>
                    </a:cubicBezTo>
                    <a:cubicBezTo>
                      <a:pt x="239" y="113"/>
                      <a:pt x="258" y="113"/>
                      <a:pt x="273" y="123"/>
                    </a:cubicBezTo>
                    <a:cubicBezTo>
                      <a:pt x="284" y="131"/>
                      <a:pt x="283" y="139"/>
                      <a:pt x="289" y="148"/>
                    </a:cubicBezTo>
                    <a:cubicBezTo>
                      <a:pt x="295" y="158"/>
                      <a:pt x="302" y="157"/>
                      <a:pt x="313" y="159"/>
                    </a:cubicBezTo>
                    <a:cubicBezTo>
                      <a:pt x="333" y="163"/>
                      <a:pt x="341" y="174"/>
                      <a:pt x="353" y="191"/>
                    </a:cubicBezTo>
                    <a:cubicBezTo>
                      <a:pt x="360" y="202"/>
                      <a:pt x="373" y="229"/>
                      <a:pt x="387" y="231"/>
                    </a:cubicBezTo>
                    <a:cubicBezTo>
                      <a:pt x="391" y="254"/>
                      <a:pt x="367" y="259"/>
                      <a:pt x="365" y="276"/>
                    </a:cubicBezTo>
                    <a:cubicBezTo>
                      <a:pt x="372" y="279"/>
                      <a:pt x="369" y="287"/>
                      <a:pt x="372" y="292"/>
                    </a:cubicBezTo>
                    <a:cubicBezTo>
                      <a:pt x="375" y="299"/>
                      <a:pt x="381" y="304"/>
                      <a:pt x="385" y="310"/>
                    </a:cubicBezTo>
                    <a:cubicBezTo>
                      <a:pt x="390" y="316"/>
                      <a:pt x="397" y="322"/>
                      <a:pt x="403" y="3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763">
                <a:extLst>
                  <a:ext uri="{FF2B5EF4-FFF2-40B4-BE49-F238E27FC236}">
                    <a16:creationId xmlns:a16="http://schemas.microsoft.com/office/drawing/2014/main" id="{A2E3C738-0AF2-4A50-A62E-EBF1FC4EE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2877"/>
                <a:ext cx="223" cy="249"/>
              </a:xfrm>
              <a:custGeom>
                <a:avLst/>
                <a:gdLst>
                  <a:gd name="T0" fmla="*/ 946 w 983"/>
                  <a:gd name="T1" fmla="*/ 771 h 1095"/>
                  <a:gd name="T2" fmla="*/ 931 w 983"/>
                  <a:gd name="T3" fmla="*/ 825 h 1095"/>
                  <a:gd name="T4" fmla="*/ 875 w 983"/>
                  <a:gd name="T5" fmla="*/ 790 h 1095"/>
                  <a:gd name="T6" fmla="*/ 793 w 983"/>
                  <a:gd name="T7" fmla="*/ 772 h 1095"/>
                  <a:gd name="T8" fmla="*/ 711 w 983"/>
                  <a:gd name="T9" fmla="*/ 790 h 1095"/>
                  <a:gd name="T10" fmla="*/ 631 w 983"/>
                  <a:gd name="T11" fmla="*/ 814 h 1095"/>
                  <a:gd name="T12" fmla="*/ 629 w 983"/>
                  <a:gd name="T13" fmla="*/ 860 h 1095"/>
                  <a:gd name="T14" fmla="*/ 602 w 983"/>
                  <a:gd name="T15" fmla="*/ 884 h 1095"/>
                  <a:gd name="T16" fmla="*/ 611 w 983"/>
                  <a:gd name="T17" fmla="*/ 924 h 1095"/>
                  <a:gd name="T18" fmla="*/ 601 w 983"/>
                  <a:gd name="T19" fmla="*/ 964 h 1095"/>
                  <a:gd name="T20" fmla="*/ 582 w 983"/>
                  <a:gd name="T21" fmla="*/ 1011 h 1095"/>
                  <a:gd name="T22" fmla="*/ 540 w 983"/>
                  <a:gd name="T23" fmla="*/ 998 h 1095"/>
                  <a:gd name="T24" fmla="*/ 482 w 983"/>
                  <a:gd name="T25" fmla="*/ 1007 h 1095"/>
                  <a:gd name="T26" fmla="*/ 467 w 983"/>
                  <a:gd name="T27" fmla="*/ 1062 h 1095"/>
                  <a:gd name="T28" fmla="*/ 449 w 983"/>
                  <a:gd name="T29" fmla="*/ 1048 h 1095"/>
                  <a:gd name="T30" fmla="*/ 446 w 983"/>
                  <a:gd name="T31" fmla="*/ 1020 h 1095"/>
                  <a:gd name="T32" fmla="*/ 404 w 983"/>
                  <a:gd name="T33" fmla="*/ 1004 h 1095"/>
                  <a:gd name="T34" fmla="*/ 347 w 983"/>
                  <a:gd name="T35" fmla="*/ 1009 h 1095"/>
                  <a:gd name="T36" fmla="*/ 300 w 983"/>
                  <a:gd name="T37" fmla="*/ 1007 h 1095"/>
                  <a:gd name="T38" fmla="*/ 270 w 983"/>
                  <a:gd name="T39" fmla="*/ 1041 h 1095"/>
                  <a:gd name="T40" fmla="*/ 249 w 983"/>
                  <a:gd name="T41" fmla="*/ 1067 h 1095"/>
                  <a:gd name="T42" fmla="*/ 147 w 983"/>
                  <a:gd name="T43" fmla="*/ 931 h 1095"/>
                  <a:gd name="T44" fmla="*/ 118 w 983"/>
                  <a:gd name="T45" fmla="*/ 886 h 1095"/>
                  <a:gd name="T46" fmla="*/ 123 w 983"/>
                  <a:gd name="T47" fmla="*/ 835 h 1095"/>
                  <a:gd name="T48" fmla="*/ 84 w 983"/>
                  <a:gd name="T49" fmla="*/ 749 h 1095"/>
                  <a:gd name="T50" fmla="*/ 70 w 983"/>
                  <a:gd name="T51" fmla="*/ 680 h 1095"/>
                  <a:gd name="T52" fmla="*/ 43 w 983"/>
                  <a:gd name="T53" fmla="*/ 619 h 1095"/>
                  <a:gd name="T54" fmla="*/ 30 w 983"/>
                  <a:gd name="T55" fmla="*/ 632 h 1095"/>
                  <a:gd name="T56" fmla="*/ 35 w 983"/>
                  <a:gd name="T57" fmla="*/ 598 h 1095"/>
                  <a:gd name="T58" fmla="*/ 54 w 983"/>
                  <a:gd name="T59" fmla="*/ 574 h 1095"/>
                  <a:gd name="T60" fmla="*/ 61 w 983"/>
                  <a:gd name="T61" fmla="*/ 541 h 1095"/>
                  <a:gd name="T62" fmla="*/ 61 w 983"/>
                  <a:gd name="T63" fmla="*/ 540 h 1095"/>
                  <a:gd name="T64" fmla="*/ 68 w 983"/>
                  <a:gd name="T65" fmla="*/ 573 h 1095"/>
                  <a:gd name="T66" fmla="*/ 60 w 983"/>
                  <a:gd name="T67" fmla="*/ 498 h 1095"/>
                  <a:gd name="T68" fmla="*/ 59 w 983"/>
                  <a:gd name="T69" fmla="*/ 493 h 1095"/>
                  <a:gd name="T70" fmla="*/ 62 w 983"/>
                  <a:gd name="T71" fmla="*/ 376 h 1095"/>
                  <a:gd name="T72" fmla="*/ 56 w 983"/>
                  <a:gd name="T73" fmla="*/ 317 h 1095"/>
                  <a:gd name="T74" fmla="*/ 64 w 983"/>
                  <a:gd name="T75" fmla="*/ 259 h 1095"/>
                  <a:gd name="T76" fmla="*/ 76 w 983"/>
                  <a:gd name="T77" fmla="*/ 204 h 1095"/>
                  <a:gd name="T78" fmla="*/ 42 w 983"/>
                  <a:gd name="T79" fmla="*/ 176 h 1095"/>
                  <a:gd name="T80" fmla="*/ 0 w 983"/>
                  <a:gd name="T81" fmla="*/ 109 h 1095"/>
                  <a:gd name="T82" fmla="*/ 196 w 983"/>
                  <a:gd name="T83" fmla="*/ 24 h 1095"/>
                  <a:gd name="T84" fmla="*/ 267 w 983"/>
                  <a:gd name="T85" fmla="*/ 5 h 1095"/>
                  <a:gd name="T86" fmla="*/ 310 w 983"/>
                  <a:gd name="T87" fmla="*/ 2 h 1095"/>
                  <a:gd name="T88" fmla="*/ 326 w 983"/>
                  <a:gd name="T89" fmla="*/ 32 h 1095"/>
                  <a:gd name="T90" fmla="*/ 331 w 983"/>
                  <a:gd name="T91" fmla="*/ 152 h 1095"/>
                  <a:gd name="T92" fmla="*/ 412 w 983"/>
                  <a:gd name="T93" fmla="*/ 222 h 1095"/>
                  <a:gd name="T94" fmla="*/ 444 w 983"/>
                  <a:gd name="T95" fmla="*/ 221 h 1095"/>
                  <a:gd name="T96" fmla="*/ 466 w 983"/>
                  <a:gd name="T97" fmla="*/ 234 h 1095"/>
                  <a:gd name="T98" fmla="*/ 497 w 983"/>
                  <a:gd name="T99" fmla="*/ 239 h 1095"/>
                  <a:gd name="T100" fmla="*/ 515 w 983"/>
                  <a:gd name="T101" fmla="*/ 257 h 1095"/>
                  <a:gd name="T102" fmla="*/ 607 w 983"/>
                  <a:gd name="T103" fmla="*/ 303 h 1095"/>
                  <a:gd name="T104" fmla="*/ 630 w 983"/>
                  <a:gd name="T105" fmla="*/ 312 h 1095"/>
                  <a:gd name="T106" fmla="*/ 721 w 983"/>
                  <a:gd name="T107" fmla="*/ 363 h 1095"/>
                  <a:gd name="T108" fmla="*/ 716 w 983"/>
                  <a:gd name="T109" fmla="*/ 427 h 1095"/>
                  <a:gd name="T110" fmla="*/ 734 w 983"/>
                  <a:gd name="T111" fmla="*/ 481 h 1095"/>
                  <a:gd name="T112" fmla="*/ 766 w 983"/>
                  <a:gd name="T113" fmla="*/ 515 h 1095"/>
                  <a:gd name="T114" fmla="*/ 828 w 983"/>
                  <a:gd name="T115" fmla="*/ 526 h 1095"/>
                  <a:gd name="T116" fmla="*/ 879 w 983"/>
                  <a:gd name="T117" fmla="*/ 536 h 1095"/>
                  <a:gd name="T118" fmla="*/ 884 w 983"/>
                  <a:gd name="T119" fmla="*/ 598 h 1095"/>
                  <a:gd name="T120" fmla="*/ 930 w 983"/>
                  <a:gd name="T121" fmla="*/ 618 h 1095"/>
                  <a:gd name="T122" fmla="*/ 964 w 983"/>
                  <a:gd name="T123" fmla="*/ 662 h 1095"/>
                  <a:gd name="T124" fmla="*/ 946 w 983"/>
                  <a:gd name="T125" fmla="*/ 771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3" h="1095">
                    <a:moveTo>
                      <a:pt x="946" y="771"/>
                    </a:moveTo>
                    <a:cubicBezTo>
                      <a:pt x="936" y="793"/>
                      <a:pt x="931" y="808"/>
                      <a:pt x="931" y="825"/>
                    </a:cubicBezTo>
                    <a:cubicBezTo>
                      <a:pt x="911" y="816"/>
                      <a:pt x="892" y="804"/>
                      <a:pt x="875" y="790"/>
                    </a:cubicBezTo>
                    <a:cubicBezTo>
                      <a:pt x="850" y="770"/>
                      <a:pt x="828" y="772"/>
                      <a:pt x="793" y="772"/>
                    </a:cubicBezTo>
                    <a:cubicBezTo>
                      <a:pt x="763" y="772"/>
                      <a:pt x="740" y="783"/>
                      <a:pt x="711" y="790"/>
                    </a:cubicBezTo>
                    <a:cubicBezTo>
                      <a:pt x="685" y="797"/>
                      <a:pt x="657" y="810"/>
                      <a:pt x="631" y="814"/>
                    </a:cubicBezTo>
                    <a:cubicBezTo>
                      <a:pt x="631" y="832"/>
                      <a:pt x="640" y="845"/>
                      <a:pt x="629" y="860"/>
                    </a:cubicBezTo>
                    <a:cubicBezTo>
                      <a:pt x="622" y="870"/>
                      <a:pt x="610" y="878"/>
                      <a:pt x="602" y="884"/>
                    </a:cubicBezTo>
                    <a:cubicBezTo>
                      <a:pt x="601" y="898"/>
                      <a:pt x="612" y="908"/>
                      <a:pt x="611" y="924"/>
                    </a:cubicBezTo>
                    <a:cubicBezTo>
                      <a:pt x="610" y="939"/>
                      <a:pt x="606" y="951"/>
                      <a:pt x="601" y="964"/>
                    </a:cubicBezTo>
                    <a:cubicBezTo>
                      <a:pt x="595" y="979"/>
                      <a:pt x="587" y="995"/>
                      <a:pt x="582" y="1011"/>
                    </a:cubicBezTo>
                    <a:cubicBezTo>
                      <a:pt x="570" y="1002"/>
                      <a:pt x="557" y="997"/>
                      <a:pt x="540" y="998"/>
                    </a:cubicBezTo>
                    <a:cubicBezTo>
                      <a:pt x="529" y="999"/>
                      <a:pt x="489" y="1001"/>
                      <a:pt x="482" y="1007"/>
                    </a:cubicBezTo>
                    <a:cubicBezTo>
                      <a:pt x="469" y="1016"/>
                      <a:pt x="472" y="1048"/>
                      <a:pt x="467" y="1062"/>
                    </a:cubicBezTo>
                    <a:cubicBezTo>
                      <a:pt x="459" y="1060"/>
                      <a:pt x="453" y="1055"/>
                      <a:pt x="449" y="1048"/>
                    </a:cubicBezTo>
                    <a:cubicBezTo>
                      <a:pt x="448" y="1039"/>
                      <a:pt x="447" y="1030"/>
                      <a:pt x="446" y="1020"/>
                    </a:cubicBezTo>
                    <a:cubicBezTo>
                      <a:pt x="427" y="1010"/>
                      <a:pt x="425" y="1004"/>
                      <a:pt x="404" y="1004"/>
                    </a:cubicBezTo>
                    <a:cubicBezTo>
                      <a:pt x="385" y="1004"/>
                      <a:pt x="366" y="1012"/>
                      <a:pt x="347" y="1009"/>
                    </a:cubicBezTo>
                    <a:cubicBezTo>
                      <a:pt x="321" y="1004"/>
                      <a:pt x="325" y="992"/>
                      <a:pt x="300" y="1007"/>
                    </a:cubicBezTo>
                    <a:cubicBezTo>
                      <a:pt x="284" y="1017"/>
                      <a:pt x="278" y="1025"/>
                      <a:pt x="270" y="1041"/>
                    </a:cubicBezTo>
                    <a:cubicBezTo>
                      <a:pt x="263" y="1054"/>
                      <a:pt x="256" y="1063"/>
                      <a:pt x="249" y="1067"/>
                    </a:cubicBezTo>
                    <a:cubicBezTo>
                      <a:pt x="207" y="1095"/>
                      <a:pt x="167" y="967"/>
                      <a:pt x="147" y="931"/>
                    </a:cubicBezTo>
                    <a:cubicBezTo>
                      <a:pt x="139" y="917"/>
                      <a:pt x="124" y="902"/>
                      <a:pt x="118" y="886"/>
                    </a:cubicBezTo>
                    <a:cubicBezTo>
                      <a:pt x="111" y="868"/>
                      <a:pt x="118" y="854"/>
                      <a:pt x="123" y="835"/>
                    </a:cubicBezTo>
                    <a:cubicBezTo>
                      <a:pt x="135" y="789"/>
                      <a:pt x="122" y="770"/>
                      <a:pt x="84" y="749"/>
                    </a:cubicBezTo>
                    <a:cubicBezTo>
                      <a:pt x="78" y="727"/>
                      <a:pt x="81" y="700"/>
                      <a:pt x="70" y="680"/>
                    </a:cubicBezTo>
                    <a:cubicBezTo>
                      <a:pt x="59" y="658"/>
                      <a:pt x="49" y="644"/>
                      <a:pt x="43" y="619"/>
                    </a:cubicBezTo>
                    <a:cubicBezTo>
                      <a:pt x="35" y="623"/>
                      <a:pt x="32" y="627"/>
                      <a:pt x="30" y="632"/>
                    </a:cubicBezTo>
                    <a:cubicBezTo>
                      <a:pt x="29" y="620"/>
                      <a:pt x="30" y="608"/>
                      <a:pt x="35" y="598"/>
                    </a:cubicBezTo>
                    <a:cubicBezTo>
                      <a:pt x="40" y="588"/>
                      <a:pt x="50" y="583"/>
                      <a:pt x="54" y="574"/>
                    </a:cubicBezTo>
                    <a:cubicBezTo>
                      <a:pt x="60" y="564"/>
                      <a:pt x="58" y="552"/>
                      <a:pt x="61" y="541"/>
                    </a:cubicBezTo>
                    <a:lnTo>
                      <a:pt x="61" y="540"/>
                    </a:lnTo>
                    <a:cubicBezTo>
                      <a:pt x="68" y="549"/>
                      <a:pt x="68" y="562"/>
                      <a:pt x="68" y="573"/>
                    </a:cubicBezTo>
                    <a:cubicBezTo>
                      <a:pt x="83" y="550"/>
                      <a:pt x="105" y="508"/>
                      <a:pt x="60" y="498"/>
                    </a:cubicBezTo>
                    <a:lnTo>
                      <a:pt x="59" y="493"/>
                    </a:lnTo>
                    <a:cubicBezTo>
                      <a:pt x="58" y="453"/>
                      <a:pt x="62" y="416"/>
                      <a:pt x="62" y="376"/>
                    </a:cubicBezTo>
                    <a:cubicBezTo>
                      <a:pt x="62" y="356"/>
                      <a:pt x="55" y="336"/>
                      <a:pt x="56" y="317"/>
                    </a:cubicBezTo>
                    <a:cubicBezTo>
                      <a:pt x="58" y="298"/>
                      <a:pt x="64" y="280"/>
                      <a:pt x="64" y="259"/>
                    </a:cubicBezTo>
                    <a:cubicBezTo>
                      <a:pt x="65" y="240"/>
                      <a:pt x="81" y="218"/>
                      <a:pt x="76" y="204"/>
                    </a:cubicBezTo>
                    <a:cubicBezTo>
                      <a:pt x="73" y="197"/>
                      <a:pt x="49" y="184"/>
                      <a:pt x="42" y="176"/>
                    </a:cubicBezTo>
                    <a:cubicBezTo>
                      <a:pt x="27" y="157"/>
                      <a:pt x="9" y="133"/>
                      <a:pt x="0" y="109"/>
                    </a:cubicBezTo>
                    <a:cubicBezTo>
                      <a:pt x="68" y="108"/>
                      <a:pt x="183" y="98"/>
                      <a:pt x="196" y="24"/>
                    </a:cubicBezTo>
                    <a:cubicBezTo>
                      <a:pt x="220" y="18"/>
                      <a:pt x="246" y="8"/>
                      <a:pt x="267" y="5"/>
                    </a:cubicBezTo>
                    <a:cubicBezTo>
                      <a:pt x="279" y="3"/>
                      <a:pt x="299" y="0"/>
                      <a:pt x="310" y="2"/>
                    </a:cubicBezTo>
                    <a:cubicBezTo>
                      <a:pt x="334" y="7"/>
                      <a:pt x="327" y="9"/>
                      <a:pt x="326" y="32"/>
                    </a:cubicBezTo>
                    <a:cubicBezTo>
                      <a:pt x="324" y="70"/>
                      <a:pt x="311" y="119"/>
                      <a:pt x="331" y="152"/>
                    </a:cubicBezTo>
                    <a:cubicBezTo>
                      <a:pt x="348" y="181"/>
                      <a:pt x="379" y="215"/>
                      <a:pt x="412" y="222"/>
                    </a:cubicBezTo>
                    <a:cubicBezTo>
                      <a:pt x="423" y="224"/>
                      <a:pt x="433" y="219"/>
                      <a:pt x="444" y="221"/>
                    </a:cubicBezTo>
                    <a:cubicBezTo>
                      <a:pt x="454" y="223"/>
                      <a:pt x="457" y="231"/>
                      <a:pt x="466" y="234"/>
                    </a:cubicBezTo>
                    <a:cubicBezTo>
                      <a:pt x="475" y="237"/>
                      <a:pt x="488" y="235"/>
                      <a:pt x="497" y="239"/>
                    </a:cubicBezTo>
                    <a:cubicBezTo>
                      <a:pt x="506" y="243"/>
                      <a:pt x="508" y="253"/>
                      <a:pt x="515" y="257"/>
                    </a:cubicBezTo>
                    <a:cubicBezTo>
                      <a:pt x="536" y="268"/>
                      <a:pt x="609" y="271"/>
                      <a:pt x="607" y="303"/>
                    </a:cubicBezTo>
                    <a:cubicBezTo>
                      <a:pt x="615" y="308"/>
                      <a:pt x="623" y="309"/>
                      <a:pt x="630" y="312"/>
                    </a:cubicBezTo>
                    <a:cubicBezTo>
                      <a:pt x="667" y="325"/>
                      <a:pt x="724" y="311"/>
                      <a:pt x="721" y="363"/>
                    </a:cubicBezTo>
                    <a:cubicBezTo>
                      <a:pt x="719" y="383"/>
                      <a:pt x="713" y="405"/>
                      <a:pt x="716" y="427"/>
                    </a:cubicBezTo>
                    <a:cubicBezTo>
                      <a:pt x="718" y="447"/>
                      <a:pt x="729" y="462"/>
                      <a:pt x="734" y="481"/>
                    </a:cubicBezTo>
                    <a:cubicBezTo>
                      <a:pt x="741" y="507"/>
                      <a:pt x="738" y="509"/>
                      <a:pt x="766" y="515"/>
                    </a:cubicBezTo>
                    <a:cubicBezTo>
                      <a:pt x="786" y="520"/>
                      <a:pt x="808" y="526"/>
                      <a:pt x="828" y="526"/>
                    </a:cubicBezTo>
                    <a:cubicBezTo>
                      <a:pt x="851" y="525"/>
                      <a:pt x="864" y="511"/>
                      <a:pt x="879" y="536"/>
                    </a:cubicBezTo>
                    <a:cubicBezTo>
                      <a:pt x="888" y="552"/>
                      <a:pt x="875" y="583"/>
                      <a:pt x="884" y="598"/>
                    </a:cubicBezTo>
                    <a:cubicBezTo>
                      <a:pt x="893" y="611"/>
                      <a:pt x="918" y="608"/>
                      <a:pt x="930" y="618"/>
                    </a:cubicBezTo>
                    <a:cubicBezTo>
                      <a:pt x="942" y="629"/>
                      <a:pt x="957" y="647"/>
                      <a:pt x="964" y="662"/>
                    </a:cubicBezTo>
                    <a:cubicBezTo>
                      <a:pt x="983" y="701"/>
                      <a:pt x="961" y="738"/>
                      <a:pt x="946" y="7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764">
                <a:extLst>
                  <a:ext uri="{FF2B5EF4-FFF2-40B4-BE49-F238E27FC236}">
                    <a16:creationId xmlns:a16="http://schemas.microsoft.com/office/drawing/2014/main" id="{75A8599E-6532-48C8-B861-8A6FB2D88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7" y="2705"/>
                <a:ext cx="231" cy="335"/>
              </a:xfrm>
              <a:custGeom>
                <a:avLst/>
                <a:gdLst>
                  <a:gd name="T0" fmla="*/ 999 w 1018"/>
                  <a:gd name="T1" fmla="*/ 1133 h 1474"/>
                  <a:gd name="T2" fmla="*/ 970 w 1018"/>
                  <a:gd name="T3" fmla="*/ 1226 h 1474"/>
                  <a:gd name="T4" fmla="*/ 935 w 1018"/>
                  <a:gd name="T5" fmla="*/ 1216 h 1474"/>
                  <a:gd name="T6" fmla="*/ 936 w 1018"/>
                  <a:gd name="T7" fmla="*/ 1247 h 1474"/>
                  <a:gd name="T8" fmla="*/ 972 w 1018"/>
                  <a:gd name="T9" fmla="*/ 1289 h 1474"/>
                  <a:gd name="T10" fmla="*/ 998 w 1018"/>
                  <a:gd name="T11" fmla="*/ 1298 h 1474"/>
                  <a:gd name="T12" fmla="*/ 972 w 1018"/>
                  <a:gd name="T13" fmla="*/ 1355 h 1474"/>
                  <a:gd name="T14" fmla="*/ 965 w 1018"/>
                  <a:gd name="T15" fmla="*/ 1421 h 1474"/>
                  <a:gd name="T16" fmla="*/ 901 w 1018"/>
                  <a:gd name="T17" fmla="*/ 1474 h 1474"/>
                  <a:gd name="T18" fmla="*/ 833 w 1018"/>
                  <a:gd name="T19" fmla="*/ 1421 h 1474"/>
                  <a:gd name="T20" fmla="*/ 759 w 1018"/>
                  <a:gd name="T21" fmla="*/ 1357 h 1474"/>
                  <a:gd name="T22" fmla="*/ 739 w 1018"/>
                  <a:gd name="T23" fmla="*/ 1326 h 1474"/>
                  <a:gd name="T24" fmla="*/ 622 w 1018"/>
                  <a:gd name="T25" fmla="*/ 1283 h 1474"/>
                  <a:gd name="T26" fmla="*/ 541 w 1018"/>
                  <a:gd name="T27" fmla="*/ 1232 h 1474"/>
                  <a:gd name="T28" fmla="*/ 456 w 1018"/>
                  <a:gd name="T29" fmla="*/ 1158 h 1474"/>
                  <a:gd name="T30" fmla="*/ 428 w 1018"/>
                  <a:gd name="T31" fmla="*/ 1066 h 1474"/>
                  <a:gd name="T32" fmla="*/ 375 w 1018"/>
                  <a:gd name="T33" fmla="*/ 978 h 1474"/>
                  <a:gd name="T34" fmla="*/ 309 w 1018"/>
                  <a:gd name="T35" fmla="*/ 896 h 1474"/>
                  <a:gd name="T36" fmla="*/ 259 w 1018"/>
                  <a:gd name="T37" fmla="*/ 797 h 1474"/>
                  <a:gd name="T38" fmla="*/ 222 w 1018"/>
                  <a:gd name="T39" fmla="*/ 687 h 1474"/>
                  <a:gd name="T40" fmla="*/ 184 w 1018"/>
                  <a:gd name="T41" fmla="*/ 629 h 1474"/>
                  <a:gd name="T42" fmla="*/ 102 w 1018"/>
                  <a:gd name="T43" fmla="*/ 532 h 1474"/>
                  <a:gd name="T44" fmla="*/ 34 w 1018"/>
                  <a:gd name="T45" fmla="*/ 460 h 1474"/>
                  <a:gd name="T46" fmla="*/ 11 w 1018"/>
                  <a:gd name="T47" fmla="*/ 365 h 1474"/>
                  <a:gd name="T48" fmla="*/ 104 w 1018"/>
                  <a:gd name="T49" fmla="*/ 271 h 1474"/>
                  <a:gd name="T50" fmla="*/ 86 w 1018"/>
                  <a:gd name="T51" fmla="*/ 328 h 1474"/>
                  <a:gd name="T52" fmla="*/ 131 w 1018"/>
                  <a:gd name="T53" fmla="*/ 347 h 1474"/>
                  <a:gd name="T54" fmla="*/ 175 w 1018"/>
                  <a:gd name="T55" fmla="*/ 377 h 1474"/>
                  <a:gd name="T56" fmla="*/ 263 w 1018"/>
                  <a:gd name="T57" fmla="*/ 257 h 1474"/>
                  <a:gd name="T58" fmla="*/ 412 w 1018"/>
                  <a:gd name="T59" fmla="*/ 174 h 1474"/>
                  <a:gd name="T60" fmla="*/ 473 w 1018"/>
                  <a:gd name="T61" fmla="*/ 88 h 1474"/>
                  <a:gd name="T62" fmla="*/ 475 w 1018"/>
                  <a:gd name="T63" fmla="*/ 0 h 1474"/>
                  <a:gd name="T64" fmla="*/ 510 w 1018"/>
                  <a:gd name="T65" fmla="*/ 13 h 1474"/>
                  <a:gd name="T66" fmla="*/ 555 w 1018"/>
                  <a:gd name="T67" fmla="*/ 44 h 1474"/>
                  <a:gd name="T68" fmla="*/ 584 w 1018"/>
                  <a:gd name="T69" fmla="*/ 88 h 1474"/>
                  <a:gd name="T70" fmla="*/ 629 w 1018"/>
                  <a:gd name="T71" fmla="*/ 121 h 1474"/>
                  <a:gd name="T72" fmla="*/ 652 w 1018"/>
                  <a:gd name="T73" fmla="*/ 169 h 1474"/>
                  <a:gd name="T74" fmla="*/ 728 w 1018"/>
                  <a:gd name="T75" fmla="*/ 183 h 1474"/>
                  <a:gd name="T76" fmla="*/ 783 w 1018"/>
                  <a:gd name="T77" fmla="*/ 185 h 1474"/>
                  <a:gd name="T78" fmla="*/ 860 w 1018"/>
                  <a:gd name="T79" fmla="*/ 195 h 1474"/>
                  <a:gd name="T80" fmla="*/ 863 w 1018"/>
                  <a:gd name="T81" fmla="*/ 240 h 1474"/>
                  <a:gd name="T82" fmla="*/ 878 w 1018"/>
                  <a:gd name="T83" fmla="*/ 301 h 1474"/>
                  <a:gd name="T84" fmla="*/ 894 w 1018"/>
                  <a:gd name="T85" fmla="*/ 326 h 1474"/>
                  <a:gd name="T86" fmla="*/ 852 w 1018"/>
                  <a:gd name="T87" fmla="*/ 329 h 1474"/>
                  <a:gd name="T88" fmla="*/ 788 w 1018"/>
                  <a:gd name="T89" fmla="*/ 351 h 1474"/>
                  <a:gd name="T90" fmla="*/ 707 w 1018"/>
                  <a:gd name="T91" fmla="*/ 382 h 1474"/>
                  <a:gd name="T92" fmla="*/ 652 w 1018"/>
                  <a:gd name="T93" fmla="*/ 450 h 1474"/>
                  <a:gd name="T94" fmla="*/ 609 w 1018"/>
                  <a:gd name="T95" fmla="*/ 546 h 1474"/>
                  <a:gd name="T96" fmla="*/ 609 w 1018"/>
                  <a:gd name="T97" fmla="*/ 653 h 1474"/>
                  <a:gd name="T98" fmla="*/ 639 w 1018"/>
                  <a:gd name="T99" fmla="*/ 735 h 1474"/>
                  <a:gd name="T100" fmla="*/ 718 w 1018"/>
                  <a:gd name="T101" fmla="*/ 757 h 1474"/>
                  <a:gd name="T102" fmla="*/ 828 w 1018"/>
                  <a:gd name="T103" fmla="*/ 751 h 1474"/>
                  <a:gd name="T104" fmla="*/ 855 w 1018"/>
                  <a:gd name="T105" fmla="*/ 813 h 1474"/>
                  <a:gd name="T106" fmla="*/ 919 w 1018"/>
                  <a:gd name="T107" fmla="*/ 866 h 1474"/>
                  <a:gd name="T108" fmla="*/ 979 w 1018"/>
                  <a:gd name="T109" fmla="*/ 933 h 1474"/>
                  <a:gd name="T110" fmla="*/ 1001 w 1018"/>
                  <a:gd name="T111" fmla="*/ 1016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8" h="1474">
                    <a:moveTo>
                      <a:pt x="993" y="1074"/>
                    </a:moveTo>
                    <a:cubicBezTo>
                      <a:pt x="992" y="1093"/>
                      <a:pt x="999" y="1113"/>
                      <a:pt x="999" y="1133"/>
                    </a:cubicBezTo>
                    <a:cubicBezTo>
                      <a:pt x="999" y="1173"/>
                      <a:pt x="995" y="1210"/>
                      <a:pt x="996" y="1250"/>
                    </a:cubicBezTo>
                    <a:cubicBezTo>
                      <a:pt x="983" y="1250"/>
                      <a:pt x="977" y="1236"/>
                      <a:pt x="970" y="1226"/>
                    </a:cubicBezTo>
                    <a:cubicBezTo>
                      <a:pt x="964" y="1217"/>
                      <a:pt x="948" y="1200"/>
                      <a:pt x="939" y="1197"/>
                    </a:cubicBezTo>
                    <a:cubicBezTo>
                      <a:pt x="937" y="1203"/>
                      <a:pt x="937" y="1210"/>
                      <a:pt x="935" y="1216"/>
                    </a:cubicBezTo>
                    <a:cubicBezTo>
                      <a:pt x="934" y="1221"/>
                      <a:pt x="929" y="1224"/>
                      <a:pt x="929" y="1230"/>
                    </a:cubicBezTo>
                    <a:cubicBezTo>
                      <a:pt x="929" y="1237"/>
                      <a:pt x="936" y="1241"/>
                      <a:pt x="936" y="1247"/>
                    </a:cubicBezTo>
                    <a:cubicBezTo>
                      <a:pt x="936" y="1253"/>
                      <a:pt x="930" y="1255"/>
                      <a:pt x="931" y="1262"/>
                    </a:cubicBezTo>
                    <a:cubicBezTo>
                      <a:pt x="950" y="1270"/>
                      <a:pt x="962" y="1269"/>
                      <a:pt x="972" y="1289"/>
                    </a:cubicBezTo>
                    <a:cubicBezTo>
                      <a:pt x="979" y="1291"/>
                      <a:pt x="987" y="1290"/>
                      <a:pt x="995" y="1291"/>
                    </a:cubicBezTo>
                    <a:lnTo>
                      <a:pt x="998" y="1298"/>
                    </a:lnTo>
                    <a:cubicBezTo>
                      <a:pt x="995" y="1309"/>
                      <a:pt x="997" y="1321"/>
                      <a:pt x="991" y="1331"/>
                    </a:cubicBezTo>
                    <a:cubicBezTo>
                      <a:pt x="987" y="1340"/>
                      <a:pt x="977" y="1345"/>
                      <a:pt x="972" y="1355"/>
                    </a:cubicBezTo>
                    <a:cubicBezTo>
                      <a:pt x="967" y="1365"/>
                      <a:pt x="966" y="1377"/>
                      <a:pt x="967" y="1389"/>
                    </a:cubicBezTo>
                    <a:cubicBezTo>
                      <a:pt x="962" y="1398"/>
                      <a:pt x="966" y="1408"/>
                      <a:pt x="965" y="1421"/>
                    </a:cubicBezTo>
                    <a:cubicBezTo>
                      <a:pt x="963" y="1443"/>
                      <a:pt x="963" y="1442"/>
                      <a:pt x="942" y="1453"/>
                    </a:cubicBezTo>
                    <a:cubicBezTo>
                      <a:pt x="929" y="1459"/>
                      <a:pt x="915" y="1466"/>
                      <a:pt x="901" y="1474"/>
                    </a:cubicBezTo>
                    <a:cubicBezTo>
                      <a:pt x="893" y="1464"/>
                      <a:pt x="882" y="1458"/>
                      <a:pt x="870" y="1449"/>
                    </a:cubicBezTo>
                    <a:cubicBezTo>
                      <a:pt x="858" y="1440"/>
                      <a:pt x="847" y="1430"/>
                      <a:pt x="833" y="1421"/>
                    </a:cubicBezTo>
                    <a:cubicBezTo>
                      <a:pt x="809" y="1407"/>
                      <a:pt x="826" y="1399"/>
                      <a:pt x="803" y="1382"/>
                    </a:cubicBezTo>
                    <a:cubicBezTo>
                      <a:pt x="788" y="1370"/>
                      <a:pt x="772" y="1370"/>
                      <a:pt x="759" y="1357"/>
                    </a:cubicBezTo>
                    <a:cubicBezTo>
                      <a:pt x="753" y="1350"/>
                      <a:pt x="749" y="1343"/>
                      <a:pt x="743" y="1338"/>
                    </a:cubicBezTo>
                    <a:cubicBezTo>
                      <a:pt x="740" y="1335"/>
                      <a:pt x="744" y="1329"/>
                      <a:pt x="739" y="1326"/>
                    </a:cubicBezTo>
                    <a:cubicBezTo>
                      <a:pt x="735" y="1323"/>
                      <a:pt x="728" y="1328"/>
                      <a:pt x="724" y="1325"/>
                    </a:cubicBezTo>
                    <a:cubicBezTo>
                      <a:pt x="691" y="1309"/>
                      <a:pt x="655" y="1300"/>
                      <a:pt x="622" y="1283"/>
                    </a:cubicBezTo>
                    <a:cubicBezTo>
                      <a:pt x="603" y="1272"/>
                      <a:pt x="601" y="1268"/>
                      <a:pt x="596" y="1261"/>
                    </a:cubicBezTo>
                    <a:cubicBezTo>
                      <a:pt x="589" y="1253"/>
                      <a:pt x="551" y="1241"/>
                      <a:pt x="541" y="1232"/>
                    </a:cubicBezTo>
                    <a:cubicBezTo>
                      <a:pt x="514" y="1203"/>
                      <a:pt x="521" y="1211"/>
                      <a:pt x="494" y="1186"/>
                    </a:cubicBezTo>
                    <a:cubicBezTo>
                      <a:pt x="481" y="1175"/>
                      <a:pt x="466" y="1171"/>
                      <a:pt x="456" y="1158"/>
                    </a:cubicBezTo>
                    <a:cubicBezTo>
                      <a:pt x="448" y="1146"/>
                      <a:pt x="440" y="1133"/>
                      <a:pt x="428" y="1119"/>
                    </a:cubicBezTo>
                    <a:cubicBezTo>
                      <a:pt x="412" y="1102"/>
                      <a:pt x="439" y="1088"/>
                      <a:pt x="428" y="1066"/>
                    </a:cubicBezTo>
                    <a:cubicBezTo>
                      <a:pt x="421" y="1052"/>
                      <a:pt x="407" y="1039"/>
                      <a:pt x="398" y="1024"/>
                    </a:cubicBezTo>
                    <a:cubicBezTo>
                      <a:pt x="389" y="1009"/>
                      <a:pt x="384" y="992"/>
                      <a:pt x="375" y="978"/>
                    </a:cubicBezTo>
                    <a:cubicBezTo>
                      <a:pt x="364" y="961"/>
                      <a:pt x="353" y="953"/>
                      <a:pt x="344" y="936"/>
                    </a:cubicBezTo>
                    <a:cubicBezTo>
                      <a:pt x="335" y="919"/>
                      <a:pt x="320" y="911"/>
                      <a:pt x="309" y="896"/>
                    </a:cubicBezTo>
                    <a:cubicBezTo>
                      <a:pt x="297" y="880"/>
                      <a:pt x="296" y="860"/>
                      <a:pt x="285" y="843"/>
                    </a:cubicBezTo>
                    <a:cubicBezTo>
                      <a:pt x="275" y="826"/>
                      <a:pt x="263" y="816"/>
                      <a:pt x="259" y="797"/>
                    </a:cubicBezTo>
                    <a:cubicBezTo>
                      <a:pt x="253" y="775"/>
                      <a:pt x="253" y="763"/>
                      <a:pt x="240" y="743"/>
                    </a:cubicBezTo>
                    <a:cubicBezTo>
                      <a:pt x="226" y="722"/>
                      <a:pt x="230" y="709"/>
                      <a:pt x="222" y="687"/>
                    </a:cubicBezTo>
                    <a:cubicBezTo>
                      <a:pt x="215" y="670"/>
                      <a:pt x="203" y="652"/>
                      <a:pt x="192" y="637"/>
                    </a:cubicBezTo>
                    <a:cubicBezTo>
                      <a:pt x="188" y="632"/>
                      <a:pt x="189" y="632"/>
                      <a:pt x="184" y="629"/>
                    </a:cubicBezTo>
                    <a:cubicBezTo>
                      <a:pt x="165" y="617"/>
                      <a:pt x="149" y="599"/>
                      <a:pt x="141" y="581"/>
                    </a:cubicBezTo>
                    <a:cubicBezTo>
                      <a:pt x="129" y="555"/>
                      <a:pt x="125" y="545"/>
                      <a:pt x="102" y="532"/>
                    </a:cubicBezTo>
                    <a:cubicBezTo>
                      <a:pt x="83" y="520"/>
                      <a:pt x="63" y="512"/>
                      <a:pt x="43" y="500"/>
                    </a:cubicBezTo>
                    <a:cubicBezTo>
                      <a:pt x="32" y="493"/>
                      <a:pt x="0" y="455"/>
                      <a:pt x="34" y="460"/>
                    </a:cubicBezTo>
                    <a:cubicBezTo>
                      <a:pt x="40" y="432"/>
                      <a:pt x="10" y="430"/>
                      <a:pt x="14" y="405"/>
                    </a:cubicBezTo>
                    <a:cubicBezTo>
                      <a:pt x="37" y="401"/>
                      <a:pt x="10" y="377"/>
                      <a:pt x="11" y="365"/>
                    </a:cubicBezTo>
                    <a:cubicBezTo>
                      <a:pt x="12" y="358"/>
                      <a:pt x="28" y="326"/>
                      <a:pt x="31" y="321"/>
                    </a:cubicBezTo>
                    <a:cubicBezTo>
                      <a:pt x="44" y="304"/>
                      <a:pt x="80" y="281"/>
                      <a:pt x="104" y="271"/>
                    </a:cubicBezTo>
                    <a:cubicBezTo>
                      <a:pt x="109" y="279"/>
                      <a:pt x="112" y="289"/>
                      <a:pt x="109" y="298"/>
                    </a:cubicBezTo>
                    <a:cubicBezTo>
                      <a:pt x="106" y="310"/>
                      <a:pt x="87" y="318"/>
                      <a:pt x="86" y="328"/>
                    </a:cubicBezTo>
                    <a:cubicBezTo>
                      <a:pt x="84" y="341"/>
                      <a:pt x="101" y="337"/>
                      <a:pt x="108" y="337"/>
                    </a:cubicBezTo>
                    <a:cubicBezTo>
                      <a:pt x="121" y="336"/>
                      <a:pt x="119" y="340"/>
                      <a:pt x="131" y="347"/>
                    </a:cubicBezTo>
                    <a:cubicBezTo>
                      <a:pt x="140" y="351"/>
                      <a:pt x="149" y="350"/>
                      <a:pt x="158" y="355"/>
                    </a:cubicBezTo>
                    <a:cubicBezTo>
                      <a:pt x="167" y="360"/>
                      <a:pt x="168" y="370"/>
                      <a:pt x="175" y="377"/>
                    </a:cubicBezTo>
                    <a:cubicBezTo>
                      <a:pt x="206" y="407"/>
                      <a:pt x="238" y="332"/>
                      <a:pt x="242" y="308"/>
                    </a:cubicBezTo>
                    <a:cubicBezTo>
                      <a:pt x="255" y="296"/>
                      <a:pt x="255" y="272"/>
                      <a:pt x="263" y="257"/>
                    </a:cubicBezTo>
                    <a:cubicBezTo>
                      <a:pt x="273" y="239"/>
                      <a:pt x="297" y="233"/>
                      <a:pt x="314" y="230"/>
                    </a:cubicBezTo>
                    <a:cubicBezTo>
                      <a:pt x="351" y="222"/>
                      <a:pt x="388" y="203"/>
                      <a:pt x="412" y="174"/>
                    </a:cubicBezTo>
                    <a:cubicBezTo>
                      <a:pt x="423" y="161"/>
                      <a:pt x="437" y="150"/>
                      <a:pt x="448" y="137"/>
                    </a:cubicBezTo>
                    <a:cubicBezTo>
                      <a:pt x="461" y="122"/>
                      <a:pt x="466" y="106"/>
                      <a:pt x="473" y="88"/>
                    </a:cubicBezTo>
                    <a:cubicBezTo>
                      <a:pt x="498" y="80"/>
                      <a:pt x="493" y="57"/>
                      <a:pt x="485" y="38"/>
                    </a:cubicBezTo>
                    <a:cubicBezTo>
                      <a:pt x="480" y="25"/>
                      <a:pt x="477" y="13"/>
                      <a:pt x="475" y="0"/>
                    </a:cubicBezTo>
                    <a:cubicBezTo>
                      <a:pt x="479" y="1"/>
                      <a:pt x="482" y="1"/>
                      <a:pt x="486" y="3"/>
                    </a:cubicBezTo>
                    <a:cubicBezTo>
                      <a:pt x="494" y="6"/>
                      <a:pt x="500" y="11"/>
                      <a:pt x="510" y="13"/>
                    </a:cubicBezTo>
                    <a:cubicBezTo>
                      <a:pt x="522" y="15"/>
                      <a:pt x="528" y="15"/>
                      <a:pt x="537" y="23"/>
                    </a:cubicBezTo>
                    <a:cubicBezTo>
                      <a:pt x="542" y="28"/>
                      <a:pt x="553" y="38"/>
                      <a:pt x="555" y="44"/>
                    </a:cubicBezTo>
                    <a:cubicBezTo>
                      <a:pt x="559" y="53"/>
                      <a:pt x="558" y="63"/>
                      <a:pt x="563" y="73"/>
                    </a:cubicBezTo>
                    <a:cubicBezTo>
                      <a:pt x="569" y="84"/>
                      <a:pt x="571" y="85"/>
                      <a:pt x="584" y="88"/>
                    </a:cubicBezTo>
                    <a:cubicBezTo>
                      <a:pt x="596" y="90"/>
                      <a:pt x="601" y="94"/>
                      <a:pt x="612" y="101"/>
                    </a:cubicBezTo>
                    <a:cubicBezTo>
                      <a:pt x="622" y="107"/>
                      <a:pt x="626" y="108"/>
                      <a:pt x="629" y="121"/>
                    </a:cubicBezTo>
                    <a:cubicBezTo>
                      <a:pt x="632" y="136"/>
                      <a:pt x="632" y="135"/>
                      <a:pt x="642" y="145"/>
                    </a:cubicBezTo>
                    <a:cubicBezTo>
                      <a:pt x="650" y="153"/>
                      <a:pt x="651" y="157"/>
                      <a:pt x="652" y="169"/>
                    </a:cubicBezTo>
                    <a:cubicBezTo>
                      <a:pt x="653" y="181"/>
                      <a:pt x="654" y="187"/>
                      <a:pt x="668" y="189"/>
                    </a:cubicBezTo>
                    <a:cubicBezTo>
                      <a:pt x="685" y="192"/>
                      <a:pt x="713" y="189"/>
                      <a:pt x="728" y="183"/>
                    </a:cubicBezTo>
                    <a:cubicBezTo>
                      <a:pt x="736" y="179"/>
                      <a:pt x="746" y="174"/>
                      <a:pt x="756" y="174"/>
                    </a:cubicBezTo>
                    <a:cubicBezTo>
                      <a:pt x="766" y="175"/>
                      <a:pt x="774" y="183"/>
                      <a:pt x="783" y="185"/>
                    </a:cubicBezTo>
                    <a:cubicBezTo>
                      <a:pt x="796" y="188"/>
                      <a:pt x="830" y="162"/>
                      <a:pt x="831" y="185"/>
                    </a:cubicBezTo>
                    <a:cubicBezTo>
                      <a:pt x="844" y="185"/>
                      <a:pt x="849" y="188"/>
                      <a:pt x="860" y="195"/>
                    </a:cubicBezTo>
                    <a:cubicBezTo>
                      <a:pt x="873" y="203"/>
                      <a:pt x="874" y="197"/>
                      <a:pt x="888" y="197"/>
                    </a:cubicBezTo>
                    <a:cubicBezTo>
                      <a:pt x="886" y="210"/>
                      <a:pt x="873" y="232"/>
                      <a:pt x="863" y="240"/>
                    </a:cubicBezTo>
                    <a:cubicBezTo>
                      <a:pt x="858" y="259"/>
                      <a:pt x="831" y="279"/>
                      <a:pt x="842" y="300"/>
                    </a:cubicBezTo>
                    <a:cubicBezTo>
                      <a:pt x="855" y="301"/>
                      <a:pt x="865" y="294"/>
                      <a:pt x="878" y="301"/>
                    </a:cubicBezTo>
                    <a:cubicBezTo>
                      <a:pt x="888" y="306"/>
                      <a:pt x="890" y="315"/>
                      <a:pt x="894" y="326"/>
                    </a:cubicBezTo>
                    <a:lnTo>
                      <a:pt x="894" y="326"/>
                    </a:lnTo>
                    <a:cubicBezTo>
                      <a:pt x="888" y="338"/>
                      <a:pt x="879" y="346"/>
                      <a:pt x="868" y="345"/>
                    </a:cubicBezTo>
                    <a:cubicBezTo>
                      <a:pt x="863" y="344"/>
                      <a:pt x="858" y="330"/>
                      <a:pt x="852" y="329"/>
                    </a:cubicBezTo>
                    <a:cubicBezTo>
                      <a:pt x="841" y="327"/>
                      <a:pt x="838" y="334"/>
                      <a:pt x="830" y="337"/>
                    </a:cubicBezTo>
                    <a:cubicBezTo>
                      <a:pt x="815" y="341"/>
                      <a:pt x="802" y="347"/>
                      <a:pt x="788" y="351"/>
                    </a:cubicBezTo>
                    <a:cubicBezTo>
                      <a:pt x="770" y="356"/>
                      <a:pt x="759" y="353"/>
                      <a:pt x="745" y="361"/>
                    </a:cubicBezTo>
                    <a:cubicBezTo>
                      <a:pt x="732" y="367"/>
                      <a:pt x="718" y="374"/>
                      <a:pt x="707" y="382"/>
                    </a:cubicBezTo>
                    <a:cubicBezTo>
                      <a:pt x="699" y="387"/>
                      <a:pt x="674" y="402"/>
                      <a:pt x="670" y="409"/>
                    </a:cubicBezTo>
                    <a:cubicBezTo>
                      <a:pt x="660" y="423"/>
                      <a:pt x="672" y="443"/>
                      <a:pt x="652" y="450"/>
                    </a:cubicBezTo>
                    <a:cubicBezTo>
                      <a:pt x="651" y="475"/>
                      <a:pt x="656" y="507"/>
                      <a:pt x="638" y="526"/>
                    </a:cubicBezTo>
                    <a:cubicBezTo>
                      <a:pt x="629" y="535"/>
                      <a:pt x="616" y="534"/>
                      <a:pt x="609" y="546"/>
                    </a:cubicBezTo>
                    <a:cubicBezTo>
                      <a:pt x="602" y="556"/>
                      <a:pt x="603" y="571"/>
                      <a:pt x="601" y="583"/>
                    </a:cubicBezTo>
                    <a:cubicBezTo>
                      <a:pt x="595" y="609"/>
                      <a:pt x="593" y="627"/>
                      <a:pt x="609" y="653"/>
                    </a:cubicBezTo>
                    <a:cubicBezTo>
                      <a:pt x="619" y="669"/>
                      <a:pt x="640" y="691"/>
                      <a:pt x="655" y="706"/>
                    </a:cubicBezTo>
                    <a:cubicBezTo>
                      <a:pt x="643" y="711"/>
                      <a:pt x="634" y="720"/>
                      <a:pt x="639" y="735"/>
                    </a:cubicBezTo>
                    <a:cubicBezTo>
                      <a:pt x="653" y="735"/>
                      <a:pt x="673" y="731"/>
                      <a:pt x="686" y="735"/>
                    </a:cubicBezTo>
                    <a:cubicBezTo>
                      <a:pt x="700" y="739"/>
                      <a:pt x="705" y="751"/>
                      <a:pt x="718" y="757"/>
                    </a:cubicBezTo>
                    <a:cubicBezTo>
                      <a:pt x="712" y="784"/>
                      <a:pt x="779" y="791"/>
                      <a:pt x="798" y="780"/>
                    </a:cubicBezTo>
                    <a:cubicBezTo>
                      <a:pt x="809" y="774"/>
                      <a:pt x="814" y="757"/>
                      <a:pt x="828" y="751"/>
                    </a:cubicBezTo>
                    <a:cubicBezTo>
                      <a:pt x="841" y="745"/>
                      <a:pt x="857" y="748"/>
                      <a:pt x="870" y="741"/>
                    </a:cubicBezTo>
                    <a:cubicBezTo>
                      <a:pt x="873" y="767"/>
                      <a:pt x="852" y="785"/>
                      <a:pt x="855" y="813"/>
                    </a:cubicBezTo>
                    <a:cubicBezTo>
                      <a:pt x="856" y="825"/>
                      <a:pt x="869" y="874"/>
                      <a:pt x="887" y="869"/>
                    </a:cubicBezTo>
                    <a:cubicBezTo>
                      <a:pt x="911" y="862"/>
                      <a:pt x="919" y="866"/>
                      <a:pt x="919" y="866"/>
                    </a:cubicBezTo>
                    <a:cubicBezTo>
                      <a:pt x="924" y="866"/>
                      <a:pt x="930" y="866"/>
                      <a:pt x="937" y="866"/>
                    </a:cubicBezTo>
                    <a:cubicBezTo>
                      <a:pt x="946" y="890"/>
                      <a:pt x="964" y="914"/>
                      <a:pt x="979" y="933"/>
                    </a:cubicBezTo>
                    <a:cubicBezTo>
                      <a:pt x="986" y="941"/>
                      <a:pt x="1010" y="954"/>
                      <a:pt x="1013" y="961"/>
                    </a:cubicBezTo>
                    <a:cubicBezTo>
                      <a:pt x="1018" y="975"/>
                      <a:pt x="1002" y="997"/>
                      <a:pt x="1001" y="1016"/>
                    </a:cubicBezTo>
                    <a:cubicBezTo>
                      <a:pt x="1001" y="1037"/>
                      <a:pt x="995" y="1055"/>
                      <a:pt x="993" y="10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765">
                <a:extLst>
                  <a:ext uri="{FF2B5EF4-FFF2-40B4-BE49-F238E27FC236}">
                    <a16:creationId xmlns:a16="http://schemas.microsoft.com/office/drawing/2014/main" id="{45E5A2B7-C516-4B80-95E9-756A32452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052"/>
                <a:ext cx="153" cy="159"/>
              </a:xfrm>
              <a:custGeom>
                <a:avLst/>
                <a:gdLst>
                  <a:gd name="T0" fmla="*/ 646 w 677"/>
                  <a:gd name="T1" fmla="*/ 593 h 699"/>
                  <a:gd name="T2" fmla="*/ 602 w 677"/>
                  <a:gd name="T3" fmla="*/ 623 h 699"/>
                  <a:gd name="T4" fmla="*/ 578 w 677"/>
                  <a:gd name="T5" fmla="*/ 669 h 699"/>
                  <a:gd name="T6" fmla="*/ 467 w 677"/>
                  <a:gd name="T7" fmla="*/ 685 h 699"/>
                  <a:gd name="T8" fmla="*/ 406 w 677"/>
                  <a:gd name="T9" fmla="*/ 674 h 699"/>
                  <a:gd name="T10" fmla="*/ 340 w 677"/>
                  <a:gd name="T11" fmla="*/ 676 h 699"/>
                  <a:gd name="T12" fmla="*/ 366 w 677"/>
                  <a:gd name="T13" fmla="*/ 636 h 699"/>
                  <a:gd name="T14" fmla="*/ 374 w 677"/>
                  <a:gd name="T15" fmla="*/ 586 h 699"/>
                  <a:gd name="T16" fmla="*/ 391 w 677"/>
                  <a:gd name="T17" fmla="*/ 500 h 699"/>
                  <a:gd name="T18" fmla="*/ 303 w 677"/>
                  <a:gd name="T19" fmla="*/ 457 h 699"/>
                  <a:gd name="T20" fmla="*/ 220 w 677"/>
                  <a:gd name="T21" fmla="*/ 412 h 699"/>
                  <a:gd name="T22" fmla="*/ 43 w 677"/>
                  <a:gd name="T23" fmla="*/ 284 h 699"/>
                  <a:gd name="T24" fmla="*/ 0 w 677"/>
                  <a:gd name="T25" fmla="*/ 241 h 699"/>
                  <a:gd name="T26" fmla="*/ 19 w 677"/>
                  <a:gd name="T27" fmla="*/ 194 h 699"/>
                  <a:gd name="T28" fmla="*/ 29 w 677"/>
                  <a:gd name="T29" fmla="*/ 154 h 699"/>
                  <a:gd name="T30" fmla="*/ 20 w 677"/>
                  <a:gd name="T31" fmla="*/ 114 h 699"/>
                  <a:gd name="T32" fmla="*/ 47 w 677"/>
                  <a:gd name="T33" fmla="*/ 90 h 699"/>
                  <a:gd name="T34" fmla="*/ 49 w 677"/>
                  <a:gd name="T35" fmla="*/ 44 h 699"/>
                  <a:gd name="T36" fmla="*/ 129 w 677"/>
                  <a:gd name="T37" fmla="*/ 20 h 699"/>
                  <a:gd name="T38" fmla="*/ 211 w 677"/>
                  <a:gd name="T39" fmla="*/ 2 h 699"/>
                  <a:gd name="T40" fmla="*/ 293 w 677"/>
                  <a:gd name="T41" fmla="*/ 20 h 699"/>
                  <a:gd name="T42" fmla="*/ 349 w 677"/>
                  <a:gd name="T43" fmla="*/ 55 h 699"/>
                  <a:gd name="T44" fmla="*/ 360 w 677"/>
                  <a:gd name="T45" fmla="*/ 106 h 699"/>
                  <a:gd name="T46" fmla="*/ 374 w 677"/>
                  <a:gd name="T47" fmla="*/ 228 h 699"/>
                  <a:gd name="T48" fmla="*/ 497 w 677"/>
                  <a:gd name="T49" fmla="*/ 238 h 699"/>
                  <a:gd name="T50" fmla="*/ 561 w 677"/>
                  <a:gd name="T51" fmla="*/ 311 h 699"/>
                  <a:gd name="T52" fmla="*/ 575 w 677"/>
                  <a:gd name="T53" fmla="*/ 367 h 699"/>
                  <a:gd name="T54" fmla="*/ 623 w 677"/>
                  <a:gd name="T55" fmla="*/ 378 h 699"/>
                  <a:gd name="T56" fmla="*/ 649 w 677"/>
                  <a:gd name="T57" fmla="*/ 474 h 699"/>
                  <a:gd name="T58" fmla="*/ 647 w 677"/>
                  <a:gd name="T59" fmla="*/ 506 h 699"/>
                  <a:gd name="T60" fmla="*/ 644 w 677"/>
                  <a:gd name="T61" fmla="*/ 530 h 699"/>
                  <a:gd name="T62" fmla="*/ 646 w 677"/>
                  <a:gd name="T63" fmla="*/ 593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77" h="699">
                    <a:moveTo>
                      <a:pt x="646" y="593"/>
                    </a:moveTo>
                    <a:cubicBezTo>
                      <a:pt x="638" y="607"/>
                      <a:pt x="613" y="611"/>
                      <a:pt x="602" y="623"/>
                    </a:cubicBezTo>
                    <a:cubicBezTo>
                      <a:pt x="591" y="637"/>
                      <a:pt x="590" y="657"/>
                      <a:pt x="578" y="669"/>
                    </a:cubicBezTo>
                    <a:cubicBezTo>
                      <a:pt x="549" y="699"/>
                      <a:pt x="503" y="695"/>
                      <a:pt x="467" y="685"/>
                    </a:cubicBezTo>
                    <a:cubicBezTo>
                      <a:pt x="446" y="680"/>
                      <a:pt x="430" y="674"/>
                      <a:pt x="406" y="674"/>
                    </a:cubicBezTo>
                    <a:cubicBezTo>
                      <a:pt x="384" y="674"/>
                      <a:pt x="361" y="679"/>
                      <a:pt x="340" y="676"/>
                    </a:cubicBezTo>
                    <a:cubicBezTo>
                      <a:pt x="335" y="653"/>
                      <a:pt x="357" y="650"/>
                      <a:pt x="366" y="636"/>
                    </a:cubicBezTo>
                    <a:cubicBezTo>
                      <a:pt x="377" y="619"/>
                      <a:pt x="369" y="605"/>
                      <a:pt x="374" y="586"/>
                    </a:cubicBezTo>
                    <a:cubicBezTo>
                      <a:pt x="383" y="551"/>
                      <a:pt x="425" y="534"/>
                      <a:pt x="391" y="500"/>
                    </a:cubicBezTo>
                    <a:cubicBezTo>
                      <a:pt x="363" y="471"/>
                      <a:pt x="338" y="470"/>
                      <a:pt x="303" y="457"/>
                    </a:cubicBezTo>
                    <a:cubicBezTo>
                      <a:pt x="275" y="447"/>
                      <a:pt x="248" y="424"/>
                      <a:pt x="220" y="412"/>
                    </a:cubicBezTo>
                    <a:cubicBezTo>
                      <a:pt x="147" y="384"/>
                      <a:pt x="95" y="339"/>
                      <a:pt x="43" y="284"/>
                    </a:cubicBezTo>
                    <a:cubicBezTo>
                      <a:pt x="29" y="269"/>
                      <a:pt x="16" y="252"/>
                      <a:pt x="0" y="241"/>
                    </a:cubicBezTo>
                    <a:cubicBezTo>
                      <a:pt x="5" y="225"/>
                      <a:pt x="13" y="209"/>
                      <a:pt x="19" y="194"/>
                    </a:cubicBezTo>
                    <a:cubicBezTo>
                      <a:pt x="24" y="181"/>
                      <a:pt x="28" y="169"/>
                      <a:pt x="29" y="154"/>
                    </a:cubicBezTo>
                    <a:cubicBezTo>
                      <a:pt x="30" y="138"/>
                      <a:pt x="19" y="128"/>
                      <a:pt x="20" y="114"/>
                    </a:cubicBezTo>
                    <a:cubicBezTo>
                      <a:pt x="28" y="108"/>
                      <a:pt x="40" y="100"/>
                      <a:pt x="47" y="90"/>
                    </a:cubicBezTo>
                    <a:cubicBezTo>
                      <a:pt x="58" y="75"/>
                      <a:pt x="49" y="62"/>
                      <a:pt x="49" y="44"/>
                    </a:cubicBezTo>
                    <a:cubicBezTo>
                      <a:pt x="75" y="40"/>
                      <a:pt x="103" y="27"/>
                      <a:pt x="129" y="20"/>
                    </a:cubicBezTo>
                    <a:cubicBezTo>
                      <a:pt x="158" y="13"/>
                      <a:pt x="181" y="2"/>
                      <a:pt x="211" y="2"/>
                    </a:cubicBezTo>
                    <a:cubicBezTo>
                      <a:pt x="246" y="2"/>
                      <a:pt x="268" y="0"/>
                      <a:pt x="293" y="20"/>
                    </a:cubicBezTo>
                    <a:cubicBezTo>
                      <a:pt x="310" y="34"/>
                      <a:pt x="329" y="46"/>
                      <a:pt x="349" y="55"/>
                    </a:cubicBezTo>
                    <a:cubicBezTo>
                      <a:pt x="349" y="69"/>
                      <a:pt x="352" y="85"/>
                      <a:pt x="360" y="106"/>
                    </a:cubicBezTo>
                    <a:cubicBezTo>
                      <a:pt x="370" y="133"/>
                      <a:pt x="355" y="210"/>
                      <a:pt x="374" y="228"/>
                    </a:cubicBezTo>
                    <a:cubicBezTo>
                      <a:pt x="394" y="247"/>
                      <a:pt x="474" y="241"/>
                      <a:pt x="497" y="238"/>
                    </a:cubicBezTo>
                    <a:cubicBezTo>
                      <a:pt x="541" y="233"/>
                      <a:pt x="550" y="270"/>
                      <a:pt x="561" y="311"/>
                    </a:cubicBezTo>
                    <a:cubicBezTo>
                      <a:pt x="566" y="328"/>
                      <a:pt x="566" y="351"/>
                      <a:pt x="575" y="367"/>
                    </a:cubicBezTo>
                    <a:cubicBezTo>
                      <a:pt x="588" y="391"/>
                      <a:pt x="599" y="377"/>
                      <a:pt x="623" y="378"/>
                    </a:cubicBezTo>
                    <a:cubicBezTo>
                      <a:pt x="677" y="378"/>
                      <a:pt x="647" y="441"/>
                      <a:pt x="649" y="474"/>
                    </a:cubicBezTo>
                    <a:cubicBezTo>
                      <a:pt x="649" y="487"/>
                      <a:pt x="648" y="497"/>
                      <a:pt x="647" y="506"/>
                    </a:cubicBezTo>
                    <a:cubicBezTo>
                      <a:pt x="646" y="514"/>
                      <a:pt x="645" y="521"/>
                      <a:pt x="644" y="530"/>
                    </a:cubicBezTo>
                    <a:cubicBezTo>
                      <a:pt x="642" y="546"/>
                      <a:pt x="655" y="578"/>
                      <a:pt x="64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Freeform 766">
                <a:extLst>
                  <a:ext uri="{FF2B5EF4-FFF2-40B4-BE49-F238E27FC236}">
                    <a16:creationId xmlns:a16="http://schemas.microsoft.com/office/drawing/2014/main" id="{148E203A-38BD-4C22-BD53-781150BCB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3725"/>
                <a:ext cx="30" cy="28"/>
              </a:xfrm>
              <a:custGeom>
                <a:avLst/>
                <a:gdLst>
                  <a:gd name="T0" fmla="*/ 124 w 130"/>
                  <a:gd name="T1" fmla="*/ 45 h 123"/>
                  <a:gd name="T2" fmla="*/ 114 w 130"/>
                  <a:gd name="T3" fmla="*/ 35 h 123"/>
                  <a:gd name="T4" fmla="*/ 126 w 130"/>
                  <a:gd name="T5" fmla="*/ 26 h 123"/>
                  <a:gd name="T6" fmla="*/ 101 w 130"/>
                  <a:gd name="T7" fmla="*/ 15 h 123"/>
                  <a:gd name="T8" fmla="*/ 96 w 130"/>
                  <a:gd name="T9" fmla="*/ 30 h 123"/>
                  <a:gd name="T10" fmla="*/ 80 w 130"/>
                  <a:gd name="T11" fmla="*/ 23 h 123"/>
                  <a:gd name="T12" fmla="*/ 71 w 130"/>
                  <a:gd name="T13" fmla="*/ 4 h 123"/>
                  <a:gd name="T14" fmla="*/ 54 w 130"/>
                  <a:gd name="T15" fmla="*/ 8 h 123"/>
                  <a:gd name="T16" fmla="*/ 44 w 130"/>
                  <a:gd name="T17" fmla="*/ 19 h 123"/>
                  <a:gd name="T18" fmla="*/ 44 w 130"/>
                  <a:gd name="T19" fmla="*/ 39 h 123"/>
                  <a:gd name="T20" fmla="*/ 52 w 130"/>
                  <a:gd name="T21" fmla="*/ 56 h 123"/>
                  <a:gd name="T22" fmla="*/ 35 w 130"/>
                  <a:gd name="T23" fmla="*/ 58 h 123"/>
                  <a:gd name="T24" fmla="*/ 8 w 130"/>
                  <a:gd name="T25" fmla="*/ 95 h 123"/>
                  <a:gd name="T26" fmla="*/ 22 w 130"/>
                  <a:gd name="T27" fmla="*/ 113 h 123"/>
                  <a:gd name="T28" fmla="*/ 37 w 130"/>
                  <a:gd name="T29" fmla="*/ 119 h 123"/>
                  <a:gd name="T30" fmla="*/ 32 w 130"/>
                  <a:gd name="T31" fmla="*/ 98 h 123"/>
                  <a:gd name="T32" fmla="*/ 54 w 130"/>
                  <a:gd name="T33" fmla="*/ 103 h 123"/>
                  <a:gd name="T34" fmla="*/ 53 w 130"/>
                  <a:gd name="T35" fmla="*/ 85 h 123"/>
                  <a:gd name="T36" fmla="*/ 79 w 130"/>
                  <a:gd name="T37" fmla="*/ 84 h 123"/>
                  <a:gd name="T38" fmla="*/ 66 w 130"/>
                  <a:gd name="T39" fmla="*/ 68 h 123"/>
                  <a:gd name="T40" fmla="*/ 90 w 130"/>
                  <a:gd name="T41" fmla="*/ 68 h 123"/>
                  <a:gd name="T42" fmla="*/ 117 w 130"/>
                  <a:gd name="T43" fmla="*/ 54 h 123"/>
                  <a:gd name="T44" fmla="*/ 124 w 130"/>
                  <a:gd name="T45" fmla="*/ 4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0" h="123">
                    <a:moveTo>
                      <a:pt x="124" y="45"/>
                    </a:moveTo>
                    <a:cubicBezTo>
                      <a:pt x="119" y="41"/>
                      <a:pt x="109" y="37"/>
                      <a:pt x="114" y="35"/>
                    </a:cubicBezTo>
                    <a:cubicBezTo>
                      <a:pt x="118" y="32"/>
                      <a:pt x="127" y="33"/>
                      <a:pt x="126" y="26"/>
                    </a:cubicBezTo>
                    <a:cubicBezTo>
                      <a:pt x="126" y="20"/>
                      <a:pt x="103" y="10"/>
                      <a:pt x="101" y="15"/>
                    </a:cubicBezTo>
                    <a:cubicBezTo>
                      <a:pt x="99" y="20"/>
                      <a:pt x="107" y="30"/>
                      <a:pt x="96" y="30"/>
                    </a:cubicBezTo>
                    <a:cubicBezTo>
                      <a:pt x="86" y="30"/>
                      <a:pt x="80" y="28"/>
                      <a:pt x="80" y="23"/>
                    </a:cubicBezTo>
                    <a:cubicBezTo>
                      <a:pt x="80" y="18"/>
                      <a:pt x="80" y="5"/>
                      <a:pt x="71" y="4"/>
                    </a:cubicBezTo>
                    <a:cubicBezTo>
                      <a:pt x="62" y="4"/>
                      <a:pt x="59" y="0"/>
                      <a:pt x="54" y="8"/>
                    </a:cubicBezTo>
                    <a:cubicBezTo>
                      <a:pt x="50" y="15"/>
                      <a:pt x="44" y="12"/>
                      <a:pt x="44" y="19"/>
                    </a:cubicBezTo>
                    <a:cubicBezTo>
                      <a:pt x="44" y="26"/>
                      <a:pt x="38" y="37"/>
                      <a:pt x="44" y="39"/>
                    </a:cubicBezTo>
                    <a:cubicBezTo>
                      <a:pt x="51" y="42"/>
                      <a:pt x="58" y="52"/>
                      <a:pt x="52" y="56"/>
                    </a:cubicBezTo>
                    <a:cubicBezTo>
                      <a:pt x="46" y="60"/>
                      <a:pt x="42" y="51"/>
                      <a:pt x="35" y="58"/>
                    </a:cubicBezTo>
                    <a:cubicBezTo>
                      <a:pt x="28" y="66"/>
                      <a:pt x="0" y="91"/>
                      <a:pt x="8" y="95"/>
                    </a:cubicBezTo>
                    <a:cubicBezTo>
                      <a:pt x="15" y="98"/>
                      <a:pt x="17" y="107"/>
                      <a:pt x="22" y="113"/>
                    </a:cubicBezTo>
                    <a:cubicBezTo>
                      <a:pt x="28" y="118"/>
                      <a:pt x="36" y="123"/>
                      <a:pt x="37" y="119"/>
                    </a:cubicBezTo>
                    <a:cubicBezTo>
                      <a:pt x="38" y="115"/>
                      <a:pt x="24" y="96"/>
                      <a:pt x="32" y="98"/>
                    </a:cubicBezTo>
                    <a:cubicBezTo>
                      <a:pt x="40" y="100"/>
                      <a:pt x="55" y="109"/>
                      <a:pt x="54" y="103"/>
                    </a:cubicBezTo>
                    <a:cubicBezTo>
                      <a:pt x="54" y="98"/>
                      <a:pt x="46" y="85"/>
                      <a:pt x="53" y="85"/>
                    </a:cubicBezTo>
                    <a:cubicBezTo>
                      <a:pt x="60" y="85"/>
                      <a:pt x="88" y="91"/>
                      <a:pt x="79" y="84"/>
                    </a:cubicBezTo>
                    <a:cubicBezTo>
                      <a:pt x="70" y="77"/>
                      <a:pt x="56" y="64"/>
                      <a:pt x="66" y="68"/>
                    </a:cubicBezTo>
                    <a:cubicBezTo>
                      <a:pt x="66" y="68"/>
                      <a:pt x="80" y="69"/>
                      <a:pt x="90" y="68"/>
                    </a:cubicBezTo>
                    <a:cubicBezTo>
                      <a:pt x="100" y="66"/>
                      <a:pt x="111" y="53"/>
                      <a:pt x="117" y="54"/>
                    </a:cubicBezTo>
                    <a:cubicBezTo>
                      <a:pt x="123" y="55"/>
                      <a:pt x="130" y="49"/>
                      <a:pt x="12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767">
                <a:extLst>
                  <a:ext uri="{FF2B5EF4-FFF2-40B4-BE49-F238E27FC236}">
                    <a16:creationId xmlns:a16="http://schemas.microsoft.com/office/drawing/2014/main" id="{1FD307AC-4338-437D-A08D-42E89C00D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3" y="3729"/>
                <a:ext cx="28" cy="22"/>
              </a:xfrm>
              <a:custGeom>
                <a:avLst/>
                <a:gdLst>
                  <a:gd name="T0" fmla="*/ 96 w 125"/>
                  <a:gd name="T1" fmla="*/ 36 h 100"/>
                  <a:gd name="T2" fmla="*/ 117 w 125"/>
                  <a:gd name="T3" fmla="*/ 2 h 100"/>
                  <a:gd name="T4" fmla="*/ 91 w 125"/>
                  <a:gd name="T5" fmla="*/ 13 h 100"/>
                  <a:gd name="T6" fmla="*/ 74 w 125"/>
                  <a:gd name="T7" fmla="*/ 2 h 100"/>
                  <a:gd name="T8" fmla="*/ 57 w 125"/>
                  <a:gd name="T9" fmla="*/ 15 h 100"/>
                  <a:gd name="T10" fmla="*/ 27 w 125"/>
                  <a:gd name="T11" fmla="*/ 9 h 100"/>
                  <a:gd name="T12" fmla="*/ 32 w 125"/>
                  <a:gd name="T13" fmla="*/ 26 h 100"/>
                  <a:gd name="T14" fmla="*/ 54 w 125"/>
                  <a:gd name="T15" fmla="*/ 40 h 100"/>
                  <a:gd name="T16" fmla="*/ 32 w 125"/>
                  <a:gd name="T17" fmla="*/ 49 h 100"/>
                  <a:gd name="T18" fmla="*/ 26 w 125"/>
                  <a:gd name="T19" fmla="*/ 68 h 100"/>
                  <a:gd name="T20" fmla="*/ 5 w 125"/>
                  <a:gd name="T21" fmla="*/ 80 h 100"/>
                  <a:gd name="T22" fmla="*/ 23 w 125"/>
                  <a:gd name="T23" fmla="*/ 92 h 100"/>
                  <a:gd name="T24" fmla="*/ 36 w 125"/>
                  <a:gd name="T25" fmla="*/ 87 h 100"/>
                  <a:gd name="T26" fmla="*/ 50 w 125"/>
                  <a:gd name="T27" fmla="*/ 93 h 100"/>
                  <a:gd name="T28" fmla="*/ 46 w 125"/>
                  <a:gd name="T29" fmla="*/ 68 h 100"/>
                  <a:gd name="T30" fmla="*/ 85 w 125"/>
                  <a:gd name="T31" fmla="*/ 65 h 100"/>
                  <a:gd name="T32" fmla="*/ 92 w 125"/>
                  <a:gd name="T33" fmla="*/ 49 h 100"/>
                  <a:gd name="T34" fmla="*/ 96 w 125"/>
                  <a:gd name="T35" fmla="*/ 3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5" h="100">
                    <a:moveTo>
                      <a:pt x="96" y="36"/>
                    </a:moveTo>
                    <a:cubicBezTo>
                      <a:pt x="106" y="32"/>
                      <a:pt x="125" y="2"/>
                      <a:pt x="117" y="2"/>
                    </a:cubicBezTo>
                    <a:cubicBezTo>
                      <a:pt x="109" y="2"/>
                      <a:pt x="99" y="17"/>
                      <a:pt x="91" y="13"/>
                    </a:cubicBezTo>
                    <a:cubicBezTo>
                      <a:pt x="82" y="9"/>
                      <a:pt x="81" y="1"/>
                      <a:pt x="74" y="2"/>
                    </a:cubicBezTo>
                    <a:cubicBezTo>
                      <a:pt x="68" y="3"/>
                      <a:pt x="68" y="13"/>
                      <a:pt x="57" y="15"/>
                    </a:cubicBezTo>
                    <a:cubicBezTo>
                      <a:pt x="46" y="18"/>
                      <a:pt x="28" y="0"/>
                      <a:pt x="27" y="9"/>
                    </a:cubicBezTo>
                    <a:cubicBezTo>
                      <a:pt x="26" y="18"/>
                      <a:pt x="26" y="19"/>
                      <a:pt x="32" y="26"/>
                    </a:cubicBezTo>
                    <a:cubicBezTo>
                      <a:pt x="38" y="32"/>
                      <a:pt x="57" y="35"/>
                      <a:pt x="54" y="40"/>
                    </a:cubicBezTo>
                    <a:cubicBezTo>
                      <a:pt x="50" y="45"/>
                      <a:pt x="32" y="40"/>
                      <a:pt x="32" y="49"/>
                    </a:cubicBezTo>
                    <a:cubicBezTo>
                      <a:pt x="32" y="59"/>
                      <a:pt x="36" y="62"/>
                      <a:pt x="26" y="68"/>
                    </a:cubicBezTo>
                    <a:cubicBezTo>
                      <a:pt x="17" y="74"/>
                      <a:pt x="0" y="73"/>
                      <a:pt x="5" y="80"/>
                    </a:cubicBezTo>
                    <a:cubicBezTo>
                      <a:pt x="9" y="88"/>
                      <a:pt x="17" y="96"/>
                      <a:pt x="23" y="92"/>
                    </a:cubicBezTo>
                    <a:cubicBezTo>
                      <a:pt x="28" y="89"/>
                      <a:pt x="31" y="82"/>
                      <a:pt x="36" y="87"/>
                    </a:cubicBezTo>
                    <a:cubicBezTo>
                      <a:pt x="42" y="92"/>
                      <a:pt x="44" y="100"/>
                      <a:pt x="50" y="93"/>
                    </a:cubicBezTo>
                    <a:cubicBezTo>
                      <a:pt x="55" y="86"/>
                      <a:pt x="38" y="68"/>
                      <a:pt x="46" y="68"/>
                    </a:cubicBezTo>
                    <a:cubicBezTo>
                      <a:pt x="54" y="68"/>
                      <a:pt x="78" y="71"/>
                      <a:pt x="85" y="65"/>
                    </a:cubicBezTo>
                    <a:cubicBezTo>
                      <a:pt x="92" y="59"/>
                      <a:pt x="100" y="59"/>
                      <a:pt x="92" y="49"/>
                    </a:cubicBezTo>
                    <a:cubicBezTo>
                      <a:pt x="91" y="48"/>
                      <a:pt x="87" y="40"/>
                      <a:pt x="9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768">
                <a:extLst>
                  <a:ext uri="{FF2B5EF4-FFF2-40B4-BE49-F238E27FC236}">
                    <a16:creationId xmlns:a16="http://schemas.microsoft.com/office/drawing/2014/main" id="{3901BF22-3E99-4133-8510-FB562CBD7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" y="3738"/>
                <a:ext cx="9" cy="6"/>
              </a:xfrm>
              <a:custGeom>
                <a:avLst/>
                <a:gdLst>
                  <a:gd name="T0" fmla="*/ 30 w 39"/>
                  <a:gd name="T1" fmla="*/ 15 h 29"/>
                  <a:gd name="T2" fmla="*/ 15 w 39"/>
                  <a:gd name="T3" fmla="*/ 6 h 29"/>
                  <a:gd name="T4" fmla="*/ 9 w 39"/>
                  <a:gd name="T5" fmla="*/ 22 h 29"/>
                  <a:gd name="T6" fmla="*/ 30 w 39"/>
                  <a:gd name="T7" fmla="*/ 22 h 29"/>
                  <a:gd name="T8" fmla="*/ 30 w 39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9">
                    <a:moveTo>
                      <a:pt x="30" y="15"/>
                    </a:moveTo>
                    <a:cubicBezTo>
                      <a:pt x="21" y="13"/>
                      <a:pt x="21" y="0"/>
                      <a:pt x="15" y="6"/>
                    </a:cubicBezTo>
                    <a:cubicBezTo>
                      <a:pt x="9" y="12"/>
                      <a:pt x="0" y="17"/>
                      <a:pt x="9" y="22"/>
                    </a:cubicBezTo>
                    <a:cubicBezTo>
                      <a:pt x="17" y="27"/>
                      <a:pt x="20" y="29"/>
                      <a:pt x="30" y="22"/>
                    </a:cubicBezTo>
                    <a:cubicBezTo>
                      <a:pt x="30" y="22"/>
                      <a:pt x="39" y="18"/>
                      <a:pt x="3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769">
                <a:extLst>
                  <a:ext uri="{FF2B5EF4-FFF2-40B4-BE49-F238E27FC236}">
                    <a16:creationId xmlns:a16="http://schemas.microsoft.com/office/drawing/2014/main" id="{BB522069-470A-4521-8B9F-6B04278A5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3724"/>
                <a:ext cx="5" cy="5"/>
              </a:xfrm>
              <a:custGeom>
                <a:avLst/>
                <a:gdLst>
                  <a:gd name="T0" fmla="*/ 8 w 19"/>
                  <a:gd name="T1" fmla="*/ 23 h 24"/>
                  <a:gd name="T2" fmla="*/ 19 w 19"/>
                  <a:gd name="T3" fmla="*/ 18 h 24"/>
                  <a:gd name="T4" fmla="*/ 8 w 19"/>
                  <a:gd name="T5" fmla="*/ 7 h 24"/>
                  <a:gd name="T6" fmla="*/ 8 w 19"/>
                  <a:gd name="T7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4">
                    <a:moveTo>
                      <a:pt x="8" y="23"/>
                    </a:moveTo>
                    <a:cubicBezTo>
                      <a:pt x="15" y="22"/>
                      <a:pt x="19" y="18"/>
                      <a:pt x="19" y="18"/>
                    </a:cubicBezTo>
                    <a:cubicBezTo>
                      <a:pt x="19" y="18"/>
                      <a:pt x="12" y="0"/>
                      <a:pt x="8" y="7"/>
                    </a:cubicBezTo>
                    <a:cubicBezTo>
                      <a:pt x="3" y="14"/>
                      <a:pt x="0" y="24"/>
                      <a:pt x="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770">
                <a:extLst>
                  <a:ext uri="{FF2B5EF4-FFF2-40B4-BE49-F238E27FC236}">
                    <a16:creationId xmlns:a16="http://schemas.microsoft.com/office/drawing/2014/main" id="{820F54E8-4DA6-49A0-B79E-1B4291638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" y="3723"/>
                <a:ext cx="5" cy="4"/>
              </a:xfrm>
              <a:custGeom>
                <a:avLst/>
                <a:gdLst>
                  <a:gd name="T0" fmla="*/ 16 w 24"/>
                  <a:gd name="T1" fmla="*/ 17 h 21"/>
                  <a:gd name="T2" fmla="*/ 20 w 24"/>
                  <a:gd name="T3" fmla="*/ 7 h 21"/>
                  <a:gd name="T4" fmla="*/ 3 w 24"/>
                  <a:gd name="T5" fmla="*/ 4 h 21"/>
                  <a:gd name="T6" fmla="*/ 3 w 24"/>
                  <a:gd name="T7" fmla="*/ 13 h 21"/>
                  <a:gd name="T8" fmla="*/ 16 w 24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1">
                    <a:moveTo>
                      <a:pt x="16" y="17"/>
                    </a:moveTo>
                    <a:cubicBezTo>
                      <a:pt x="19" y="15"/>
                      <a:pt x="24" y="10"/>
                      <a:pt x="20" y="7"/>
                    </a:cubicBezTo>
                    <a:cubicBezTo>
                      <a:pt x="15" y="4"/>
                      <a:pt x="6" y="0"/>
                      <a:pt x="3" y="4"/>
                    </a:cubicBezTo>
                    <a:cubicBezTo>
                      <a:pt x="0" y="7"/>
                      <a:pt x="0" y="10"/>
                      <a:pt x="3" y="13"/>
                    </a:cubicBezTo>
                    <a:cubicBezTo>
                      <a:pt x="6" y="16"/>
                      <a:pt x="11" y="21"/>
                      <a:pt x="16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771">
                <a:extLst>
                  <a:ext uri="{FF2B5EF4-FFF2-40B4-BE49-F238E27FC236}">
                    <a16:creationId xmlns:a16="http://schemas.microsoft.com/office/drawing/2014/main" id="{05B51C31-2780-4519-82F5-67C922257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2607"/>
                <a:ext cx="689" cy="725"/>
              </a:xfrm>
              <a:custGeom>
                <a:avLst/>
                <a:gdLst>
                  <a:gd name="T0" fmla="*/ 2824 w 3038"/>
                  <a:gd name="T1" fmla="*/ 788 h 3195"/>
                  <a:gd name="T2" fmla="*/ 2449 w 3038"/>
                  <a:gd name="T3" fmla="*/ 631 h 3195"/>
                  <a:gd name="T4" fmla="*/ 2285 w 3038"/>
                  <a:gd name="T5" fmla="*/ 635 h 3195"/>
                  <a:gd name="T6" fmla="*/ 2281 w 3038"/>
                  <a:gd name="T7" fmla="*/ 587 h 3195"/>
                  <a:gd name="T8" fmla="*/ 2134 w 3038"/>
                  <a:gd name="T9" fmla="*/ 511 h 3195"/>
                  <a:gd name="T10" fmla="*/ 2005 w 3038"/>
                  <a:gd name="T11" fmla="*/ 491 h 3195"/>
                  <a:gd name="T12" fmla="*/ 1876 w 3038"/>
                  <a:gd name="T13" fmla="*/ 635 h 3195"/>
                  <a:gd name="T14" fmla="*/ 1918 w 3038"/>
                  <a:gd name="T15" fmla="*/ 549 h 3195"/>
                  <a:gd name="T16" fmla="*/ 1820 w 3038"/>
                  <a:gd name="T17" fmla="*/ 489 h 3195"/>
                  <a:gd name="T18" fmla="*/ 1714 w 3038"/>
                  <a:gd name="T19" fmla="*/ 537 h 3195"/>
                  <a:gd name="T20" fmla="*/ 1848 w 3038"/>
                  <a:gd name="T21" fmla="*/ 336 h 3195"/>
                  <a:gd name="T22" fmla="*/ 1754 w 3038"/>
                  <a:gd name="T23" fmla="*/ 120 h 3195"/>
                  <a:gd name="T24" fmla="*/ 1666 w 3038"/>
                  <a:gd name="T25" fmla="*/ 191 h 3195"/>
                  <a:gd name="T26" fmla="*/ 1534 w 3038"/>
                  <a:gd name="T27" fmla="*/ 272 h 3195"/>
                  <a:gd name="T28" fmla="*/ 1407 w 3038"/>
                  <a:gd name="T29" fmla="*/ 282 h 3195"/>
                  <a:gd name="T30" fmla="*/ 1195 w 3038"/>
                  <a:gd name="T31" fmla="*/ 323 h 3195"/>
                  <a:gd name="T32" fmla="*/ 1095 w 3038"/>
                  <a:gd name="T33" fmla="*/ 150 h 3195"/>
                  <a:gd name="T34" fmla="*/ 1029 w 3038"/>
                  <a:gd name="T35" fmla="*/ 15 h 3195"/>
                  <a:gd name="T36" fmla="*/ 759 w 3038"/>
                  <a:gd name="T37" fmla="*/ 116 h 3195"/>
                  <a:gd name="T38" fmla="*/ 811 w 3038"/>
                  <a:gd name="T39" fmla="*/ 245 h 3195"/>
                  <a:gd name="T40" fmla="*/ 684 w 3038"/>
                  <a:gd name="T41" fmla="*/ 336 h 3195"/>
                  <a:gd name="T42" fmla="*/ 511 w 3038"/>
                  <a:gd name="T43" fmla="*/ 331 h 3195"/>
                  <a:gd name="T44" fmla="*/ 439 w 3038"/>
                  <a:gd name="T45" fmla="*/ 292 h 3195"/>
                  <a:gd name="T46" fmla="*/ 344 w 3038"/>
                  <a:gd name="T47" fmla="*/ 344 h 3195"/>
                  <a:gd name="T48" fmla="*/ 307 w 3038"/>
                  <a:gd name="T49" fmla="*/ 461 h 3195"/>
                  <a:gd name="T50" fmla="*/ 302 w 3038"/>
                  <a:gd name="T51" fmla="*/ 762 h 3195"/>
                  <a:gd name="T52" fmla="*/ 195 w 3038"/>
                  <a:gd name="T53" fmla="*/ 785 h 3195"/>
                  <a:gd name="T54" fmla="*/ 45 w 3038"/>
                  <a:gd name="T55" fmla="*/ 960 h 3195"/>
                  <a:gd name="T56" fmla="*/ 46 w 3038"/>
                  <a:gd name="T57" fmla="*/ 1169 h 3195"/>
                  <a:gd name="T58" fmla="*/ 277 w 3038"/>
                  <a:gd name="T59" fmla="*/ 1175 h 3195"/>
                  <a:gd name="T60" fmla="*/ 540 w 3038"/>
                  <a:gd name="T61" fmla="*/ 1215 h 3195"/>
                  <a:gd name="T62" fmla="*/ 756 w 3038"/>
                  <a:gd name="T63" fmla="*/ 1413 h 3195"/>
                  <a:gd name="T64" fmla="*/ 951 w 3038"/>
                  <a:gd name="T65" fmla="*/ 1494 h 3195"/>
                  <a:gd name="T66" fmla="*/ 1110 w 3038"/>
                  <a:gd name="T67" fmla="*/ 1706 h 3195"/>
                  <a:gd name="T68" fmla="*/ 1308 w 3038"/>
                  <a:gd name="T69" fmla="*/ 1853 h 3195"/>
                  <a:gd name="T70" fmla="*/ 1423 w 3038"/>
                  <a:gd name="T71" fmla="*/ 2199 h 3195"/>
                  <a:gd name="T72" fmla="*/ 1573 w 3038"/>
                  <a:gd name="T73" fmla="*/ 2467 h 3195"/>
                  <a:gd name="T74" fmla="*/ 1614 w 3038"/>
                  <a:gd name="T75" fmla="*/ 2618 h 3195"/>
                  <a:gd name="T76" fmla="*/ 1492 w 3038"/>
                  <a:gd name="T77" fmla="*/ 2716 h 3195"/>
                  <a:gd name="T78" fmla="*/ 1382 w 3038"/>
                  <a:gd name="T79" fmla="*/ 2874 h 3195"/>
                  <a:gd name="T80" fmla="*/ 1495 w 3038"/>
                  <a:gd name="T81" fmla="*/ 2933 h 3195"/>
                  <a:gd name="T82" fmla="*/ 1617 w 3038"/>
                  <a:gd name="T83" fmla="*/ 3014 h 3195"/>
                  <a:gd name="T84" fmla="*/ 1700 w 3038"/>
                  <a:gd name="T85" fmla="*/ 3158 h 3195"/>
                  <a:gd name="T86" fmla="*/ 1789 w 3038"/>
                  <a:gd name="T87" fmla="*/ 3054 h 3195"/>
                  <a:gd name="T88" fmla="*/ 1860 w 3038"/>
                  <a:gd name="T89" fmla="*/ 2846 h 3195"/>
                  <a:gd name="T90" fmla="*/ 1802 w 3038"/>
                  <a:gd name="T91" fmla="*/ 3014 h 3195"/>
                  <a:gd name="T92" fmla="*/ 2021 w 3038"/>
                  <a:gd name="T93" fmla="*/ 2707 h 3195"/>
                  <a:gd name="T94" fmla="*/ 2022 w 3038"/>
                  <a:gd name="T95" fmla="*/ 2477 h 3195"/>
                  <a:gd name="T96" fmla="*/ 2272 w 3038"/>
                  <a:gd name="T97" fmla="*/ 2321 h 3195"/>
                  <a:gd name="T98" fmla="*/ 2302 w 3038"/>
                  <a:gd name="T99" fmla="*/ 2248 h 3195"/>
                  <a:gd name="T100" fmla="*/ 2457 w 3038"/>
                  <a:gd name="T101" fmla="*/ 2239 h 3195"/>
                  <a:gd name="T102" fmla="*/ 2587 w 3038"/>
                  <a:gd name="T103" fmla="*/ 2130 h 3195"/>
                  <a:gd name="T104" fmla="*/ 2723 w 3038"/>
                  <a:gd name="T105" fmla="*/ 1554 h 3195"/>
                  <a:gd name="T106" fmla="*/ 2731 w 3038"/>
                  <a:gd name="T107" fmla="*/ 1417 h 3195"/>
                  <a:gd name="T108" fmla="*/ 2884 w 3038"/>
                  <a:gd name="T109" fmla="*/ 1254 h 3195"/>
                  <a:gd name="T110" fmla="*/ 3020 w 3038"/>
                  <a:gd name="T111" fmla="*/ 1046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38" h="3195">
                    <a:moveTo>
                      <a:pt x="3004" y="917"/>
                    </a:moveTo>
                    <a:cubicBezTo>
                      <a:pt x="2996" y="889"/>
                      <a:pt x="2996" y="856"/>
                      <a:pt x="2970" y="838"/>
                    </a:cubicBezTo>
                    <a:cubicBezTo>
                      <a:pt x="2944" y="820"/>
                      <a:pt x="2909" y="836"/>
                      <a:pt x="2880" y="825"/>
                    </a:cubicBezTo>
                    <a:cubicBezTo>
                      <a:pt x="2871" y="822"/>
                      <a:pt x="2867" y="810"/>
                      <a:pt x="2857" y="802"/>
                    </a:cubicBezTo>
                    <a:cubicBezTo>
                      <a:pt x="2848" y="794"/>
                      <a:pt x="2834" y="793"/>
                      <a:pt x="2824" y="788"/>
                    </a:cubicBezTo>
                    <a:cubicBezTo>
                      <a:pt x="2776" y="761"/>
                      <a:pt x="2748" y="711"/>
                      <a:pt x="2701" y="683"/>
                    </a:cubicBezTo>
                    <a:cubicBezTo>
                      <a:pt x="2679" y="670"/>
                      <a:pt x="2654" y="654"/>
                      <a:pt x="2629" y="647"/>
                    </a:cubicBezTo>
                    <a:cubicBezTo>
                      <a:pt x="2598" y="639"/>
                      <a:pt x="2565" y="623"/>
                      <a:pt x="2538" y="644"/>
                    </a:cubicBezTo>
                    <a:cubicBezTo>
                      <a:pt x="2521" y="656"/>
                      <a:pt x="2494" y="621"/>
                      <a:pt x="2481" y="633"/>
                    </a:cubicBezTo>
                    <a:cubicBezTo>
                      <a:pt x="2468" y="648"/>
                      <a:pt x="2458" y="626"/>
                      <a:pt x="2449" y="631"/>
                    </a:cubicBezTo>
                    <a:lnTo>
                      <a:pt x="2449" y="639"/>
                    </a:lnTo>
                    <a:cubicBezTo>
                      <a:pt x="2425" y="659"/>
                      <a:pt x="2367" y="582"/>
                      <a:pt x="2353" y="609"/>
                    </a:cubicBezTo>
                    <a:cubicBezTo>
                      <a:pt x="2346" y="623"/>
                      <a:pt x="2337" y="627"/>
                      <a:pt x="2325" y="633"/>
                    </a:cubicBezTo>
                    <a:cubicBezTo>
                      <a:pt x="2316" y="639"/>
                      <a:pt x="2310" y="669"/>
                      <a:pt x="2299" y="659"/>
                    </a:cubicBezTo>
                    <a:cubicBezTo>
                      <a:pt x="2292" y="652"/>
                      <a:pt x="2294" y="631"/>
                      <a:pt x="2285" y="635"/>
                    </a:cubicBezTo>
                    <a:cubicBezTo>
                      <a:pt x="2266" y="645"/>
                      <a:pt x="2298" y="699"/>
                      <a:pt x="2279" y="695"/>
                    </a:cubicBezTo>
                    <a:cubicBezTo>
                      <a:pt x="2264" y="691"/>
                      <a:pt x="2272" y="667"/>
                      <a:pt x="2273" y="649"/>
                    </a:cubicBezTo>
                    <a:cubicBezTo>
                      <a:pt x="2274" y="630"/>
                      <a:pt x="2291" y="621"/>
                      <a:pt x="2283" y="608"/>
                    </a:cubicBezTo>
                    <a:cubicBezTo>
                      <a:pt x="2278" y="601"/>
                      <a:pt x="2266" y="602"/>
                      <a:pt x="2269" y="596"/>
                    </a:cubicBezTo>
                    <a:cubicBezTo>
                      <a:pt x="2272" y="591"/>
                      <a:pt x="2280" y="592"/>
                      <a:pt x="2281" y="587"/>
                    </a:cubicBezTo>
                    <a:cubicBezTo>
                      <a:pt x="2281" y="579"/>
                      <a:pt x="2270" y="577"/>
                      <a:pt x="2265" y="571"/>
                    </a:cubicBezTo>
                    <a:cubicBezTo>
                      <a:pt x="2262" y="566"/>
                      <a:pt x="2259" y="552"/>
                      <a:pt x="2254" y="549"/>
                    </a:cubicBezTo>
                    <a:cubicBezTo>
                      <a:pt x="2242" y="541"/>
                      <a:pt x="2222" y="559"/>
                      <a:pt x="2209" y="559"/>
                    </a:cubicBezTo>
                    <a:cubicBezTo>
                      <a:pt x="2192" y="560"/>
                      <a:pt x="2191" y="533"/>
                      <a:pt x="2180" y="525"/>
                    </a:cubicBezTo>
                    <a:cubicBezTo>
                      <a:pt x="2168" y="517"/>
                      <a:pt x="2147" y="518"/>
                      <a:pt x="2134" y="511"/>
                    </a:cubicBezTo>
                    <a:cubicBezTo>
                      <a:pt x="2103" y="496"/>
                      <a:pt x="2073" y="468"/>
                      <a:pt x="2045" y="489"/>
                    </a:cubicBezTo>
                    <a:cubicBezTo>
                      <a:pt x="2041" y="492"/>
                      <a:pt x="2043" y="499"/>
                      <a:pt x="2039" y="499"/>
                    </a:cubicBezTo>
                    <a:lnTo>
                      <a:pt x="2033" y="497"/>
                    </a:lnTo>
                    <a:lnTo>
                      <a:pt x="2032" y="489"/>
                    </a:lnTo>
                    <a:cubicBezTo>
                      <a:pt x="2026" y="482"/>
                      <a:pt x="2011" y="484"/>
                      <a:pt x="2005" y="491"/>
                    </a:cubicBezTo>
                    <a:cubicBezTo>
                      <a:pt x="1994" y="503"/>
                      <a:pt x="1982" y="530"/>
                      <a:pt x="1969" y="543"/>
                    </a:cubicBezTo>
                    <a:lnTo>
                      <a:pt x="1968" y="547"/>
                    </a:lnTo>
                    <a:cubicBezTo>
                      <a:pt x="1948" y="569"/>
                      <a:pt x="1913" y="577"/>
                      <a:pt x="1904" y="605"/>
                    </a:cubicBezTo>
                    <a:cubicBezTo>
                      <a:pt x="1895" y="634"/>
                      <a:pt x="1909" y="679"/>
                      <a:pt x="1878" y="685"/>
                    </a:cubicBezTo>
                    <a:cubicBezTo>
                      <a:pt x="1859" y="689"/>
                      <a:pt x="1870" y="655"/>
                      <a:pt x="1876" y="635"/>
                    </a:cubicBezTo>
                    <a:cubicBezTo>
                      <a:pt x="1880" y="621"/>
                      <a:pt x="1897" y="597"/>
                      <a:pt x="1890" y="585"/>
                    </a:cubicBezTo>
                    <a:cubicBezTo>
                      <a:pt x="1877" y="560"/>
                      <a:pt x="1813" y="609"/>
                      <a:pt x="1804" y="583"/>
                    </a:cubicBezTo>
                    <a:cubicBezTo>
                      <a:pt x="1798" y="563"/>
                      <a:pt x="1841" y="573"/>
                      <a:pt x="1860" y="569"/>
                    </a:cubicBezTo>
                    <a:cubicBezTo>
                      <a:pt x="1872" y="567"/>
                      <a:pt x="1877" y="559"/>
                      <a:pt x="1886" y="555"/>
                    </a:cubicBezTo>
                    <a:cubicBezTo>
                      <a:pt x="1896" y="550"/>
                      <a:pt x="1909" y="553"/>
                      <a:pt x="1918" y="549"/>
                    </a:cubicBezTo>
                    <a:cubicBezTo>
                      <a:pt x="1952" y="536"/>
                      <a:pt x="1987" y="486"/>
                      <a:pt x="1966" y="457"/>
                    </a:cubicBezTo>
                    <a:cubicBezTo>
                      <a:pt x="1956" y="443"/>
                      <a:pt x="1935" y="441"/>
                      <a:pt x="1916" y="445"/>
                    </a:cubicBezTo>
                    <a:cubicBezTo>
                      <a:pt x="1897" y="449"/>
                      <a:pt x="1888" y="454"/>
                      <a:pt x="1866" y="449"/>
                    </a:cubicBezTo>
                    <a:cubicBezTo>
                      <a:pt x="1850" y="444"/>
                      <a:pt x="1836" y="438"/>
                      <a:pt x="1820" y="451"/>
                    </a:cubicBezTo>
                    <a:cubicBezTo>
                      <a:pt x="1801" y="467"/>
                      <a:pt x="1830" y="472"/>
                      <a:pt x="1820" y="489"/>
                    </a:cubicBezTo>
                    <a:cubicBezTo>
                      <a:pt x="1815" y="498"/>
                      <a:pt x="1806" y="496"/>
                      <a:pt x="1795" y="497"/>
                    </a:cubicBezTo>
                    <a:cubicBezTo>
                      <a:pt x="1787" y="497"/>
                      <a:pt x="1778" y="490"/>
                      <a:pt x="1769" y="495"/>
                    </a:cubicBezTo>
                    <a:cubicBezTo>
                      <a:pt x="1753" y="505"/>
                      <a:pt x="1746" y="551"/>
                      <a:pt x="1734" y="533"/>
                    </a:cubicBezTo>
                    <a:cubicBezTo>
                      <a:pt x="1727" y="521"/>
                      <a:pt x="1751" y="500"/>
                      <a:pt x="1740" y="491"/>
                    </a:cubicBezTo>
                    <a:cubicBezTo>
                      <a:pt x="1727" y="481"/>
                      <a:pt x="1719" y="523"/>
                      <a:pt x="1714" y="537"/>
                    </a:cubicBezTo>
                    <a:cubicBezTo>
                      <a:pt x="1712" y="542"/>
                      <a:pt x="1703" y="549"/>
                      <a:pt x="1699" y="545"/>
                    </a:cubicBezTo>
                    <a:cubicBezTo>
                      <a:pt x="1675" y="522"/>
                      <a:pt x="1711" y="501"/>
                      <a:pt x="1731" y="479"/>
                    </a:cubicBezTo>
                    <a:cubicBezTo>
                      <a:pt x="1749" y="460"/>
                      <a:pt x="1755" y="435"/>
                      <a:pt x="1776" y="417"/>
                    </a:cubicBezTo>
                    <a:cubicBezTo>
                      <a:pt x="1795" y="400"/>
                      <a:pt x="1812" y="385"/>
                      <a:pt x="1827" y="365"/>
                    </a:cubicBezTo>
                    <a:cubicBezTo>
                      <a:pt x="1835" y="355"/>
                      <a:pt x="1845" y="349"/>
                      <a:pt x="1848" y="336"/>
                    </a:cubicBezTo>
                    <a:cubicBezTo>
                      <a:pt x="1852" y="322"/>
                      <a:pt x="1860" y="317"/>
                      <a:pt x="1863" y="301"/>
                    </a:cubicBezTo>
                    <a:cubicBezTo>
                      <a:pt x="1867" y="279"/>
                      <a:pt x="1829" y="293"/>
                      <a:pt x="1814" y="283"/>
                    </a:cubicBezTo>
                    <a:cubicBezTo>
                      <a:pt x="1801" y="273"/>
                      <a:pt x="1801" y="251"/>
                      <a:pt x="1796" y="237"/>
                    </a:cubicBezTo>
                    <a:cubicBezTo>
                      <a:pt x="1785" y="204"/>
                      <a:pt x="1768" y="175"/>
                      <a:pt x="1760" y="140"/>
                    </a:cubicBezTo>
                    <a:cubicBezTo>
                      <a:pt x="1757" y="128"/>
                      <a:pt x="1754" y="126"/>
                      <a:pt x="1754" y="120"/>
                    </a:cubicBezTo>
                    <a:cubicBezTo>
                      <a:pt x="1754" y="107"/>
                      <a:pt x="1754" y="85"/>
                      <a:pt x="1742" y="84"/>
                    </a:cubicBezTo>
                    <a:cubicBezTo>
                      <a:pt x="1733" y="84"/>
                      <a:pt x="1739" y="100"/>
                      <a:pt x="1732" y="106"/>
                    </a:cubicBezTo>
                    <a:lnTo>
                      <a:pt x="1727" y="107"/>
                    </a:lnTo>
                    <a:cubicBezTo>
                      <a:pt x="1721" y="118"/>
                      <a:pt x="1708" y="128"/>
                      <a:pt x="1699" y="133"/>
                    </a:cubicBezTo>
                    <a:cubicBezTo>
                      <a:pt x="1697" y="155"/>
                      <a:pt x="1674" y="170"/>
                      <a:pt x="1666" y="191"/>
                    </a:cubicBezTo>
                    <a:cubicBezTo>
                      <a:pt x="1659" y="211"/>
                      <a:pt x="1649" y="234"/>
                      <a:pt x="1635" y="251"/>
                    </a:cubicBezTo>
                    <a:cubicBezTo>
                      <a:pt x="1626" y="261"/>
                      <a:pt x="1619" y="261"/>
                      <a:pt x="1610" y="269"/>
                    </a:cubicBezTo>
                    <a:cubicBezTo>
                      <a:pt x="1605" y="273"/>
                      <a:pt x="1602" y="295"/>
                      <a:pt x="1588" y="293"/>
                    </a:cubicBezTo>
                    <a:cubicBezTo>
                      <a:pt x="1579" y="291"/>
                      <a:pt x="1578" y="270"/>
                      <a:pt x="1570" y="267"/>
                    </a:cubicBezTo>
                    <a:cubicBezTo>
                      <a:pt x="1564" y="264"/>
                      <a:pt x="1543" y="270"/>
                      <a:pt x="1534" y="272"/>
                    </a:cubicBezTo>
                    <a:cubicBezTo>
                      <a:pt x="1525" y="260"/>
                      <a:pt x="1519" y="244"/>
                      <a:pt x="1510" y="231"/>
                    </a:cubicBezTo>
                    <a:cubicBezTo>
                      <a:pt x="1504" y="224"/>
                      <a:pt x="1498" y="218"/>
                      <a:pt x="1490" y="215"/>
                    </a:cubicBezTo>
                    <a:cubicBezTo>
                      <a:pt x="1472" y="208"/>
                      <a:pt x="1452" y="221"/>
                      <a:pt x="1434" y="223"/>
                    </a:cubicBezTo>
                    <a:cubicBezTo>
                      <a:pt x="1417" y="224"/>
                      <a:pt x="1394" y="212"/>
                      <a:pt x="1382" y="225"/>
                    </a:cubicBezTo>
                    <a:cubicBezTo>
                      <a:pt x="1378" y="246"/>
                      <a:pt x="1429" y="272"/>
                      <a:pt x="1407" y="282"/>
                    </a:cubicBezTo>
                    <a:cubicBezTo>
                      <a:pt x="1396" y="288"/>
                      <a:pt x="1377" y="281"/>
                      <a:pt x="1355" y="276"/>
                    </a:cubicBezTo>
                    <a:cubicBezTo>
                      <a:pt x="1338" y="272"/>
                      <a:pt x="1319" y="268"/>
                      <a:pt x="1302" y="270"/>
                    </a:cubicBezTo>
                    <a:cubicBezTo>
                      <a:pt x="1286" y="272"/>
                      <a:pt x="1281" y="290"/>
                      <a:pt x="1271" y="296"/>
                    </a:cubicBezTo>
                    <a:cubicBezTo>
                      <a:pt x="1260" y="304"/>
                      <a:pt x="1239" y="296"/>
                      <a:pt x="1228" y="303"/>
                    </a:cubicBezTo>
                    <a:cubicBezTo>
                      <a:pt x="1213" y="312"/>
                      <a:pt x="1215" y="319"/>
                      <a:pt x="1195" y="323"/>
                    </a:cubicBezTo>
                    <a:cubicBezTo>
                      <a:pt x="1185" y="325"/>
                      <a:pt x="1165" y="336"/>
                      <a:pt x="1155" y="335"/>
                    </a:cubicBezTo>
                    <a:cubicBezTo>
                      <a:pt x="1146" y="333"/>
                      <a:pt x="1132" y="317"/>
                      <a:pt x="1125" y="309"/>
                    </a:cubicBezTo>
                    <a:cubicBezTo>
                      <a:pt x="1114" y="297"/>
                      <a:pt x="1110" y="284"/>
                      <a:pt x="1099" y="273"/>
                    </a:cubicBezTo>
                    <a:cubicBezTo>
                      <a:pt x="1088" y="260"/>
                      <a:pt x="1082" y="257"/>
                      <a:pt x="1079" y="239"/>
                    </a:cubicBezTo>
                    <a:cubicBezTo>
                      <a:pt x="1075" y="213"/>
                      <a:pt x="1086" y="173"/>
                      <a:pt x="1095" y="150"/>
                    </a:cubicBezTo>
                    <a:cubicBezTo>
                      <a:pt x="1101" y="135"/>
                      <a:pt x="1119" y="119"/>
                      <a:pt x="1117" y="101"/>
                    </a:cubicBezTo>
                    <a:cubicBezTo>
                      <a:pt x="1100" y="104"/>
                      <a:pt x="1096" y="90"/>
                      <a:pt x="1087" y="82"/>
                    </a:cubicBezTo>
                    <a:cubicBezTo>
                      <a:pt x="1073" y="70"/>
                      <a:pt x="1070" y="75"/>
                      <a:pt x="1071" y="52"/>
                    </a:cubicBezTo>
                    <a:cubicBezTo>
                      <a:pt x="1074" y="0"/>
                      <a:pt x="1060" y="29"/>
                      <a:pt x="1029" y="12"/>
                    </a:cubicBezTo>
                    <a:lnTo>
                      <a:pt x="1029" y="15"/>
                    </a:lnTo>
                    <a:cubicBezTo>
                      <a:pt x="1030" y="45"/>
                      <a:pt x="998" y="59"/>
                      <a:pt x="973" y="70"/>
                    </a:cubicBezTo>
                    <a:cubicBezTo>
                      <a:pt x="961" y="75"/>
                      <a:pt x="947" y="80"/>
                      <a:pt x="935" y="84"/>
                    </a:cubicBezTo>
                    <a:cubicBezTo>
                      <a:pt x="918" y="90"/>
                      <a:pt x="911" y="87"/>
                      <a:pt x="893" y="87"/>
                    </a:cubicBezTo>
                    <a:cubicBezTo>
                      <a:pt x="874" y="107"/>
                      <a:pt x="839" y="111"/>
                      <a:pt x="811" y="114"/>
                    </a:cubicBezTo>
                    <a:cubicBezTo>
                      <a:pt x="797" y="116"/>
                      <a:pt x="774" y="121"/>
                      <a:pt x="759" y="116"/>
                    </a:cubicBezTo>
                    <a:cubicBezTo>
                      <a:pt x="746" y="111"/>
                      <a:pt x="735" y="100"/>
                      <a:pt x="721" y="97"/>
                    </a:cubicBezTo>
                    <a:cubicBezTo>
                      <a:pt x="705" y="93"/>
                      <a:pt x="686" y="93"/>
                      <a:pt x="703" y="112"/>
                    </a:cubicBezTo>
                    <a:cubicBezTo>
                      <a:pt x="712" y="123"/>
                      <a:pt x="728" y="122"/>
                      <a:pt x="735" y="134"/>
                    </a:cubicBezTo>
                    <a:cubicBezTo>
                      <a:pt x="751" y="160"/>
                      <a:pt x="711" y="197"/>
                      <a:pt x="736" y="219"/>
                    </a:cubicBezTo>
                    <a:cubicBezTo>
                      <a:pt x="750" y="231"/>
                      <a:pt x="821" y="216"/>
                      <a:pt x="811" y="245"/>
                    </a:cubicBezTo>
                    <a:cubicBezTo>
                      <a:pt x="806" y="259"/>
                      <a:pt x="785" y="254"/>
                      <a:pt x="773" y="260"/>
                    </a:cubicBezTo>
                    <a:cubicBezTo>
                      <a:pt x="761" y="266"/>
                      <a:pt x="751" y="276"/>
                      <a:pt x="741" y="287"/>
                    </a:cubicBezTo>
                    <a:cubicBezTo>
                      <a:pt x="733" y="295"/>
                      <a:pt x="727" y="311"/>
                      <a:pt x="717" y="317"/>
                    </a:cubicBezTo>
                    <a:cubicBezTo>
                      <a:pt x="712" y="321"/>
                      <a:pt x="704" y="317"/>
                      <a:pt x="697" y="321"/>
                    </a:cubicBezTo>
                    <a:lnTo>
                      <a:pt x="684" y="336"/>
                    </a:lnTo>
                    <a:cubicBezTo>
                      <a:pt x="667" y="353"/>
                      <a:pt x="648" y="382"/>
                      <a:pt x="625" y="379"/>
                    </a:cubicBezTo>
                    <a:cubicBezTo>
                      <a:pt x="610" y="377"/>
                      <a:pt x="591" y="373"/>
                      <a:pt x="577" y="367"/>
                    </a:cubicBezTo>
                    <a:cubicBezTo>
                      <a:pt x="563" y="361"/>
                      <a:pt x="553" y="347"/>
                      <a:pt x="541" y="342"/>
                    </a:cubicBezTo>
                    <a:lnTo>
                      <a:pt x="539" y="334"/>
                    </a:lnTo>
                    <a:cubicBezTo>
                      <a:pt x="529" y="335"/>
                      <a:pt x="519" y="334"/>
                      <a:pt x="511" y="331"/>
                    </a:cubicBezTo>
                    <a:cubicBezTo>
                      <a:pt x="511" y="318"/>
                      <a:pt x="514" y="305"/>
                      <a:pt x="507" y="294"/>
                    </a:cubicBezTo>
                    <a:cubicBezTo>
                      <a:pt x="504" y="289"/>
                      <a:pt x="500" y="286"/>
                      <a:pt x="497" y="280"/>
                    </a:cubicBezTo>
                    <a:cubicBezTo>
                      <a:pt x="494" y="276"/>
                      <a:pt x="494" y="270"/>
                      <a:pt x="491" y="266"/>
                    </a:cubicBezTo>
                    <a:cubicBezTo>
                      <a:pt x="484" y="268"/>
                      <a:pt x="472" y="273"/>
                      <a:pt x="464" y="277"/>
                    </a:cubicBezTo>
                    <a:cubicBezTo>
                      <a:pt x="457" y="282"/>
                      <a:pt x="451" y="295"/>
                      <a:pt x="439" y="292"/>
                    </a:cubicBezTo>
                    <a:cubicBezTo>
                      <a:pt x="426" y="289"/>
                      <a:pt x="432" y="281"/>
                      <a:pt x="418" y="287"/>
                    </a:cubicBezTo>
                    <a:cubicBezTo>
                      <a:pt x="408" y="291"/>
                      <a:pt x="402" y="294"/>
                      <a:pt x="390" y="295"/>
                    </a:cubicBezTo>
                    <a:cubicBezTo>
                      <a:pt x="378" y="295"/>
                      <a:pt x="332" y="287"/>
                      <a:pt x="323" y="295"/>
                    </a:cubicBezTo>
                    <a:cubicBezTo>
                      <a:pt x="318" y="299"/>
                      <a:pt x="322" y="322"/>
                      <a:pt x="323" y="328"/>
                    </a:cubicBezTo>
                    <a:cubicBezTo>
                      <a:pt x="326" y="343"/>
                      <a:pt x="331" y="341"/>
                      <a:pt x="344" y="344"/>
                    </a:cubicBezTo>
                    <a:cubicBezTo>
                      <a:pt x="358" y="347"/>
                      <a:pt x="382" y="368"/>
                      <a:pt x="359" y="377"/>
                    </a:cubicBezTo>
                    <a:cubicBezTo>
                      <a:pt x="362" y="381"/>
                      <a:pt x="375" y="394"/>
                      <a:pt x="364" y="399"/>
                    </a:cubicBezTo>
                    <a:cubicBezTo>
                      <a:pt x="357" y="402"/>
                      <a:pt x="351" y="387"/>
                      <a:pt x="342" y="387"/>
                    </a:cubicBezTo>
                    <a:cubicBezTo>
                      <a:pt x="326" y="388"/>
                      <a:pt x="308" y="402"/>
                      <a:pt x="293" y="407"/>
                    </a:cubicBezTo>
                    <a:cubicBezTo>
                      <a:pt x="288" y="421"/>
                      <a:pt x="299" y="450"/>
                      <a:pt x="307" y="461"/>
                    </a:cubicBezTo>
                    <a:cubicBezTo>
                      <a:pt x="312" y="468"/>
                      <a:pt x="322" y="472"/>
                      <a:pt x="329" y="477"/>
                    </a:cubicBezTo>
                    <a:cubicBezTo>
                      <a:pt x="338" y="482"/>
                      <a:pt x="343" y="490"/>
                      <a:pt x="348" y="498"/>
                    </a:cubicBezTo>
                    <a:cubicBezTo>
                      <a:pt x="373" y="532"/>
                      <a:pt x="352" y="579"/>
                      <a:pt x="343" y="615"/>
                    </a:cubicBezTo>
                    <a:cubicBezTo>
                      <a:pt x="337" y="641"/>
                      <a:pt x="334" y="667"/>
                      <a:pt x="326" y="692"/>
                    </a:cubicBezTo>
                    <a:cubicBezTo>
                      <a:pt x="320" y="711"/>
                      <a:pt x="316" y="747"/>
                      <a:pt x="302" y="762"/>
                    </a:cubicBezTo>
                    <a:lnTo>
                      <a:pt x="301" y="760"/>
                    </a:lnTo>
                    <a:cubicBezTo>
                      <a:pt x="295" y="772"/>
                      <a:pt x="286" y="780"/>
                      <a:pt x="275" y="779"/>
                    </a:cubicBezTo>
                    <a:cubicBezTo>
                      <a:pt x="270" y="778"/>
                      <a:pt x="265" y="764"/>
                      <a:pt x="259" y="763"/>
                    </a:cubicBezTo>
                    <a:cubicBezTo>
                      <a:pt x="248" y="761"/>
                      <a:pt x="245" y="768"/>
                      <a:pt x="237" y="771"/>
                    </a:cubicBezTo>
                    <a:cubicBezTo>
                      <a:pt x="222" y="775"/>
                      <a:pt x="209" y="781"/>
                      <a:pt x="195" y="785"/>
                    </a:cubicBezTo>
                    <a:cubicBezTo>
                      <a:pt x="177" y="790"/>
                      <a:pt x="166" y="787"/>
                      <a:pt x="152" y="795"/>
                    </a:cubicBezTo>
                    <a:cubicBezTo>
                      <a:pt x="139" y="801"/>
                      <a:pt x="125" y="808"/>
                      <a:pt x="114" y="816"/>
                    </a:cubicBezTo>
                    <a:cubicBezTo>
                      <a:pt x="106" y="821"/>
                      <a:pt x="81" y="836"/>
                      <a:pt x="77" y="843"/>
                    </a:cubicBezTo>
                    <a:cubicBezTo>
                      <a:pt x="67" y="857"/>
                      <a:pt x="79" y="877"/>
                      <a:pt x="59" y="884"/>
                    </a:cubicBezTo>
                    <a:cubicBezTo>
                      <a:pt x="58" y="909"/>
                      <a:pt x="63" y="941"/>
                      <a:pt x="45" y="960"/>
                    </a:cubicBezTo>
                    <a:cubicBezTo>
                      <a:pt x="36" y="969"/>
                      <a:pt x="23" y="968"/>
                      <a:pt x="16" y="980"/>
                    </a:cubicBezTo>
                    <a:cubicBezTo>
                      <a:pt x="9" y="990"/>
                      <a:pt x="10" y="1005"/>
                      <a:pt x="8" y="1017"/>
                    </a:cubicBezTo>
                    <a:cubicBezTo>
                      <a:pt x="2" y="1043"/>
                      <a:pt x="0" y="1061"/>
                      <a:pt x="16" y="1087"/>
                    </a:cubicBezTo>
                    <a:cubicBezTo>
                      <a:pt x="26" y="1103"/>
                      <a:pt x="47" y="1125"/>
                      <a:pt x="62" y="1140"/>
                    </a:cubicBezTo>
                    <a:cubicBezTo>
                      <a:pt x="50" y="1145"/>
                      <a:pt x="41" y="1154"/>
                      <a:pt x="46" y="1169"/>
                    </a:cubicBezTo>
                    <a:cubicBezTo>
                      <a:pt x="60" y="1169"/>
                      <a:pt x="80" y="1165"/>
                      <a:pt x="93" y="1169"/>
                    </a:cubicBezTo>
                    <a:cubicBezTo>
                      <a:pt x="107" y="1173"/>
                      <a:pt x="112" y="1185"/>
                      <a:pt x="125" y="1191"/>
                    </a:cubicBezTo>
                    <a:cubicBezTo>
                      <a:pt x="119" y="1218"/>
                      <a:pt x="186" y="1225"/>
                      <a:pt x="205" y="1214"/>
                    </a:cubicBezTo>
                    <a:cubicBezTo>
                      <a:pt x="216" y="1208"/>
                      <a:pt x="221" y="1191"/>
                      <a:pt x="235" y="1185"/>
                    </a:cubicBezTo>
                    <a:cubicBezTo>
                      <a:pt x="248" y="1179"/>
                      <a:pt x="264" y="1182"/>
                      <a:pt x="277" y="1175"/>
                    </a:cubicBezTo>
                    <a:cubicBezTo>
                      <a:pt x="280" y="1201"/>
                      <a:pt x="259" y="1219"/>
                      <a:pt x="262" y="1247"/>
                    </a:cubicBezTo>
                    <a:cubicBezTo>
                      <a:pt x="263" y="1259"/>
                      <a:pt x="276" y="1308"/>
                      <a:pt x="294" y="1303"/>
                    </a:cubicBezTo>
                    <a:cubicBezTo>
                      <a:pt x="318" y="1296"/>
                      <a:pt x="326" y="1300"/>
                      <a:pt x="326" y="1300"/>
                    </a:cubicBezTo>
                    <a:cubicBezTo>
                      <a:pt x="331" y="1300"/>
                      <a:pt x="337" y="1300"/>
                      <a:pt x="344" y="1300"/>
                    </a:cubicBezTo>
                    <a:cubicBezTo>
                      <a:pt x="412" y="1299"/>
                      <a:pt x="527" y="1289"/>
                      <a:pt x="540" y="1215"/>
                    </a:cubicBezTo>
                    <a:cubicBezTo>
                      <a:pt x="564" y="1209"/>
                      <a:pt x="590" y="1199"/>
                      <a:pt x="611" y="1196"/>
                    </a:cubicBezTo>
                    <a:cubicBezTo>
                      <a:pt x="623" y="1194"/>
                      <a:pt x="643" y="1191"/>
                      <a:pt x="654" y="1193"/>
                    </a:cubicBezTo>
                    <a:cubicBezTo>
                      <a:pt x="678" y="1198"/>
                      <a:pt x="671" y="1200"/>
                      <a:pt x="670" y="1223"/>
                    </a:cubicBezTo>
                    <a:cubicBezTo>
                      <a:pt x="668" y="1261"/>
                      <a:pt x="655" y="1310"/>
                      <a:pt x="675" y="1343"/>
                    </a:cubicBezTo>
                    <a:cubicBezTo>
                      <a:pt x="692" y="1372"/>
                      <a:pt x="723" y="1406"/>
                      <a:pt x="756" y="1413"/>
                    </a:cubicBezTo>
                    <a:cubicBezTo>
                      <a:pt x="767" y="1415"/>
                      <a:pt x="777" y="1410"/>
                      <a:pt x="788" y="1412"/>
                    </a:cubicBezTo>
                    <a:cubicBezTo>
                      <a:pt x="798" y="1414"/>
                      <a:pt x="801" y="1422"/>
                      <a:pt x="810" y="1425"/>
                    </a:cubicBezTo>
                    <a:cubicBezTo>
                      <a:pt x="819" y="1428"/>
                      <a:pt x="832" y="1426"/>
                      <a:pt x="841" y="1430"/>
                    </a:cubicBezTo>
                    <a:cubicBezTo>
                      <a:pt x="850" y="1434"/>
                      <a:pt x="852" y="1444"/>
                      <a:pt x="859" y="1448"/>
                    </a:cubicBezTo>
                    <a:cubicBezTo>
                      <a:pt x="880" y="1459"/>
                      <a:pt x="953" y="1462"/>
                      <a:pt x="951" y="1494"/>
                    </a:cubicBezTo>
                    <a:cubicBezTo>
                      <a:pt x="959" y="1499"/>
                      <a:pt x="967" y="1500"/>
                      <a:pt x="974" y="1503"/>
                    </a:cubicBezTo>
                    <a:cubicBezTo>
                      <a:pt x="1011" y="1516"/>
                      <a:pt x="1068" y="1502"/>
                      <a:pt x="1065" y="1554"/>
                    </a:cubicBezTo>
                    <a:cubicBezTo>
                      <a:pt x="1063" y="1574"/>
                      <a:pt x="1057" y="1596"/>
                      <a:pt x="1060" y="1618"/>
                    </a:cubicBezTo>
                    <a:cubicBezTo>
                      <a:pt x="1062" y="1638"/>
                      <a:pt x="1073" y="1653"/>
                      <a:pt x="1078" y="1672"/>
                    </a:cubicBezTo>
                    <a:cubicBezTo>
                      <a:pt x="1085" y="1698"/>
                      <a:pt x="1082" y="1700"/>
                      <a:pt x="1110" y="1706"/>
                    </a:cubicBezTo>
                    <a:cubicBezTo>
                      <a:pt x="1130" y="1711"/>
                      <a:pt x="1152" y="1717"/>
                      <a:pt x="1172" y="1717"/>
                    </a:cubicBezTo>
                    <a:cubicBezTo>
                      <a:pt x="1195" y="1716"/>
                      <a:pt x="1208" y="1702"/>
                      <a:pt x="1223" y="1727"/>
                    </a:cubicBezTo>
                    <a:cubicBezTo>
                      <a:pt x="1232" y="1743"/>
                      <a:pt x="1219" y="1774"/>
                      <a:pt x="1228" y="1789"/>
                    </a:cubicBezTo>
                    <a:cubicBezTo>
                      <a:pt x="1237" y="1802"/>
                      <a:pt x="1262" y="1799"/>
                      <a:pt x="1274" y="1809"/>
                    </a:cubicBezTo>
                    <a:cubicBezTo>
                      <a:pt x="1286" y="1820"/>
                      <a:pt x="1301" y="1838"/>
                      <a:pt x="1308" y="1853"/>
                    </a:cubicBezTo>
                    <a:cubicBezTo>
                      <a:pt x="1327" y="1892"/>
                      <a:pt x="1305" y="1929"/>
                      <a:pt x="1290" y="1962"/>
                    </a:cubicBezTo>
                    <a:cubicBezTo>
                      <a:pt x="1280" y="1984"/>
                      <a:pt x="1275" y="1999"/>
                      <a:pt x="1275" y="2016"/>
                    </a:cubicBezTo>
                    <a:cubicBezTo>
                      <a:pt x="1275" y="2030"/>
                      <a:pt x="1278" y="2046"/>
                      <a:pt x="1286" y="2067"/>
                    </a:cubicBezTo>
                    <a:cubicBezTo>
                      <a:pt x="1296" y="2094"/>
                      <a:pt x="1281" y="2171"/>
                      <a:pt x="1300" y="2189"/>
                    </a:cubicBezTo>
                    <a:cubicBezTo>
                      <a:pt x="1320" y="2208"/>
                      <a:pt x="1400" y="2202"/>
                      <a:pt x="1423" y="2199"/>
                    </a:cubicBezTo>
                    <a:cubicBezTo>
                      <a:pt x="1467" y="2194"/>
                      <a:pt x="1476" y="2231"/>
                      <a:pt x="1487" y="2272"/>
                    </a:cubicBezTo>
                    <a:cubicBezTo>
                      <a:pt x="1492" y="2289"/>
                      <a:pt x="1492" y="2312"/>
                      <a:pt x="1501" y="2328"/>
                    </a:cubicBezTo>
                    <a:cubicBezTo>
                      <a:pt x="1514" y="2352"/>
                      <a:pt x="1525" y="2338"/>
                      <a:pt x="1549" y="2339"/>
                    </a:cubicBezTo>
                    <a:cubicBezTo>
                      <a:pt x="1603" y="2339"/>
                      <a:pt x="1573" y="2402"/>
                      <a:pt x="1575" y="2435"/>
                    </a:cubicBezTo>
                    <a:cubicBezTo>
                      <a:pt x="1575" y="2448"/>
                      <a:pt x="1574" y="2458"/>
                      <a:pt x="1573" y="2467"/>
                    </a:cubicBezTo>
                    <a:cubicBezTo>
                      <a:pt x="1586" y="2466"/>
                      <a:pt x="1598" y="2465"/>
                      <a:pt x="1611" y="2466"/>
                    </a:cubicBezTo>
                    <a:cubicBezTo>
                      <a:pt x="1627" y="2467"/>
                      <a:pt x="1622" y="2467"/>
                      <a:pt x="1622" y="2479"/>
                    </a:cubicBezTo>
                    <a:cubicBezTo>
                      <a:pt x="1623" y="2490"/>
                      <a:pt x="1627" y="2491"/>
                      <a:pt x="1631" y="2501"/>
                    </a:cubicBezTo>
                    <a:cubicBezTo>
                      <a:pt x="1646" y="2532"/>
                      <a:pt x="1641" y="2572"/>
                      <a:pt x="1639" y="2608"/>
                    </a:cubicBezTo>
                    <a:cubicBezTo>
                      <a:pt x="1625" y="2609"/>
                      <a:pt x="1624" y="2609"/>
                      <a:pt x="1614" y="2618"/>
                    </a:cubicBezTo>
                    <a:cubicBezTo>
                      <a:pt x="1608" y="2624"/>
                      <a:pt x="1602" y="2628"/>
                      <a:pt x="1595" y="2634"/>
                    </a:cubicBezTo>
                    <a:cubicBezTo>
                      <a:pt x="1588" y="2640"/>
                      <a:pt x="1582" y="2646"/>
                      <a:pt x="1573" y="2650"/>
                    </a:cubicBezTo>
                    <a:cubicBezTo>
                      <a:pt x="1561" y="2655"/>
                      <a:pt x="1559" y="2657"/>
                      <a:pt x="1550" y="2666"/>
                    </a:cubicBezTo>
                    <a:cubicBezTo>
                      <a:pt x="1539" y="2678"/>
                      <a:pt x="1519" y="2682"/>
                      <a:pt x="1504" y="2693"/>
                    </a:cubicBezTo>
                    <a:cubicBezTo>
                      <a:pt x="1495" y="2700"/>
                      <a:pt x="1498" y="2709"/>
                      <a:pt x="1492" y="2716"/>
                    </a:cubicBezTo>
                    <a:cubicBezTo>
                      <a:pt x="1484" y="2723"/>
                      <a:pt x="1474" y="2719"/>
                      <a:pt x="1467" y="2726"/>
                    </a:cubicBezTo>
                    <a:cubicBezTo>
                      <a:pt x="1455" y="2738"/>
                      <a:pt x="1452" y="2756"/>
                      <a:pt x="1444" y="2770"/>
                    </a:cubicBezTo>
                    <a:cubicBezTo>
                      <a:pt x="1437" y="2783"/>
                      <a:pt x="1425" y="2795"/>
                      <a:pt x="1417" y="2809"/>
                    </a:cubicBezTo>
                    <a:cubicBezTo>
                      <a:pt x="1404" y="2831"/>
                      <a:pt x="1384" y="2851"/>
                      <a:pt x="1377" y="2874"/>
                    </a:cubicBezTo>
                    <a:lnTo>
                      <a:pt x="1382" y="2874"/>
                    </a:lnTo>
                    <a:cubicBezTo>
                      <a:pt x="1392" y="2871"/>
                      <a:pt x="1405" y="2873"/>
                      <a:pt x="1415" y="2871"/>
                    </a:cubicBezTo>
                    <a:cubicBezTo>
                      <a:pt x="1426" y="2870"/>
                      <a:pt x="1433" y="2866"/>
                      <a:pt x="1442" y="2875"/>
                    </a:cubicBezTo>
                    <a:cubicBezTo>
                      <a:pt x="1449" y="2881"/>
                      <a:pt x="1450" y="2890"/>
                      <a:pt x="1458" y="2895"/>
                    </a:cubicBezTo>
                    <a:cubicBezTo>
                      <a:pt x="1466" y="2902"/>
                      <a:pt x="1473" y="2904"/>
                      <a:pt x="1480" y="2912"/>
                    </a:cubicBezTo>
                    <a:cubicBezTo>
                      <a:pt x="1485" y="2919"/>
                      <a:pt x="1491" y="2926"/>
                      <a:pt x="1495" y="2933"/>
                    </a:cubicBezTo>
                    <a:cubicBezTo>
                      <a:pt x="1500" y="2942"/>
                      <a:pt x="1500" y="2952"/>
                      <a:pt x="1511" y="2954"/>
                    </a:cubicBezTo>
                    <a:cubicBezTo>
                      <a:pt x="1522" y="2956"/>
                      <a:pt x="1527" y="2944"/>
                      <a:pt x="1535" y="2945"/>
                    </a:cubicBezTo>
                    <a:cubicBezTo>
                      <a:pt x="1545" y="2945"/>
                      <a:pt x="1547" y="2959"/>
                      <a:pt x="1554" y="2965"/>
                    </a:cubicBezTo>
                    <a:cubicBezTo>
                      <a:pt x="1567" y="2979"/>
                      <a:pt x="1586" y="2979"/>
                      <a:pt x="1601" y="2989"/>
                    </a:cubicBezTo>
                    <a:cubicBezTo>
                      <a:pt x="1612" y="2997"/>
                      <a:pt x="1611" y="3005"/>
                      <a:pt x="1617" y="3014"/>
                    </a:cubicBezTo>
                    <a:cubicBezTo>
                      <a:pt x="1623" y="3024"/>
                      <a:pt x="1630" y="3023"/>
                      <a:pt x="1641" y="3025"/>
                    </a:cubicBezTo>
                    <a:cubicBezTo>
                      <a:pt x="1661" y="3029"/>
                      <a:pt x="1669" y="3040"/>
                      <a:pt x="1681" y="3057"/>
                    </a:cubicBezTo>
                    <a:cubicBezTo>
                      <a:pt x="1688" y="3068"/>
                      <a:pt x="1701" y="3095"/>
                      <a:pt x="1715" y="3097"/>
                    </a:cubicBezTo>
                    <a:cubicBezTo>
                      <a:pt x="1719" y="3120"/>
                      <a:pt x="1695" y="3125"/>
                      <a:pt x="1693" y="3142"/>
                    </a:cubicBezTo>
                    <a:cubicBezTo>
                      <a:pt x="1700" y="3145"/>
                      <a:pt x="1697" y="3153"/>
                      <a:pt x="1700" y="3158"/>
                    </a:cubicBezTo>
                    <a:cubicBezTo>
                      <a:pt x="1703" y="3165"/>
                      <a:pt x="1709" y="3170"/>
                      <a:pt x="1713" y="3176"/>
                    </a:cubicBezTo>
                    <a:cubicBezTo>
                      <a:pt x="1718" y="3182"/>
                      <a:pt x="1725" y="3188"/>
                      <a:pt x="1731" y="3195"/>
                    </a:cubicBezTo>
                    <a:cubicBezTo>
                      <a:pt x="1737" y="3190"/>
                      <a:pt x="1743" y="3184"/>
                      <a:pt x="1749" y="3174"/>
                    </a:cubicBezTo>
                    <a:cubicBezTo>
                      <a:pt x="1764" y="3151"/>
                      <a:pt x="1772" y="3121"/>
                      <a:pt x="1778" y="3094"/>
                    </a:cubicBezTo>
                    <a:cubicBezTo>
                      <a:pt x="1780" y="3081"/>
                      <a:pt x="1789" y="3066"/>
                      <a:pt x="1789" y="3054"/>
                    </a:cubicBezTo>
                    <a:cubicBezTo>
                      <a:pt x="1790" y="3036"/>
                      <a:pt x="1773" y="3030"/>
                      <a:pt x="1775" y="3014"/>
                    </a:cubicBezTo>
                    <a:cubicBezTo>
                      <a:pt x="1777" y="3003"/>
                      <a:pt x="1795" y="2993"/>
                      <a:pt x="1803" y="2985"/>
                    </a:cubicBezTo>
                    <a:cubicBezTo>
                      <a:pt x="1814" y="2975"/>
                      <a:pt x="1814" y="2960"/>
                      <a:pt x="1831" y="2971"/>
                    </a:cubicBezTo>
                    <a:cubicBezTo>
                      <a:pt x="1844" y="2953"/>
                      <a:pt x="1838" y="2911"/>
                      <a:pt x="1858" y="2904"/>
                    </a:cubicBezTo>
                    <a:cubicBezTo>
                      <a:pt x="1856" y="2889"/>
                      <a:pt x="1844" y="2858"/>
                      <a:pt x="1860" y="2846"/>
                    </a:cubicBezTo>
                    <a:cubicBezTo>
                      <a:pt x="1873" y="2862"/>
                      <a:pt x="1873" y="2891"/>
                      <a:pt x="1901" y="2887"/>
                    </a:cubicBezTo>
                    <a:cubicBezTo>
                      <a:pt x="1901" y="2904"/>
                      <a:pt x="1880" y="2961"/>
                      <a:pt x="1859" y="2959"/>
                    </a:cubicBezTo>
                    <a:cubicBezTo>
                      <a:pt x="1860" y="2964"/>
                      <a:pt x="1857" y="2971"/>
                      <a:pt x="1858" y="2976"/>
                    </a:cubicBezTo>
                    <a:cubicBezTo>
                      <a:pt x="1844" y="2987"/>
                      <a:pt x="1827" y="2994"/>
                      <a:pt x="1820" y="3011"/>
                    </a:cubicBezTo>
                    <a:lnTo>
                      <a:pt x="1802" y="3014"/>
                    </a:lnTo>
                    <a:cubicBezTo>
                      <a:pt x="1786" y="3039"/>
                      <a:pt x="1816" y="3032"/>
                      <a:pt x="1831" y="3024"/>
                    </a:cubicBezTo>
                    <a:cubicBezTo>
                      <a:pt x="1848" y="3016"/>
                      <a:pt x="1857" y="3004"/>
                      <a:pt x="1868" y="2990"/>
                    </a:cubicBezTo>
                    <a:cubicBezTo>
                      <a:pt x="1889" y="2963"/>
                      <a:pt x="1906" y="2935"/>
                      <a:pt x="1922" y="2907"/>
                    </a:cubicBezTo>
                    <a:cubicBezTo>
                      <a:pt x="1940" y="2875"/>
                      <a:pt x="1948" y="2836"/>
                      <a:pt x="1965" y="2803"/>
                    </a:cubicBezTo>
                    <a:cubicBezTo>
                      <a:pt x="1983" y="2770"/>
                      <a:pt x="2006" y="2741"/>
                      <a:pt x="2021" y="2707"/>
                    </a:cubicBezTo>
                    <a:cubicBezTo>
                      <a:pt x="2021" y="2707"/>
                      <a:pt x="2021" y="2693"/>
                      <a:pt x="2032" y="2683"/>
                    </a:cubicBezTo>
                    <a:cubicBezTo>
                      <a:pt x="2066" y="2653"/>
                      <a:pt x="1959" y="2538"/>
                      <a:pt x="2034" y="2523"/>
                    </a:cubicBezTo>
                    <a:cubicBezTo>
                      <a:pt x="2035" y="2509"/>
                      <a:pt x="2023" y="2495"/>
                      <a:pt x="2037" y="2488"/>
                    </a:cubicBezTo>
                    <a:lnTo>
                      <a:pt x="2037" y="2478"/>
                    </a:lnTo>
                    <a:cubicBezTo>
                      <a:pt x="2032" y="2479"/>
                      <a:pt x="2026" y="2477"/>
                      <a:pt x="2022" y="2477"/>
                    </a:cubicBezTo>
                    <a:cubicBezTo>
                      <a:pt x="2028" y="2453"/>
                      <a:pt x="2057" y="2453"/>
                      <a:pt x="2077" y="2442"/>
                    </a:cubicBezTo>
                    <a:cubicBezTo>
                      <a:pt x="2098" y="2430"/>
                      <a:pt x="2107" y="2413"/>
                      <a:pt x="2123" y="2395"/>
                    </a:cubicBezTo>
                    <a:cubicBezTo>
                      <a:pt x="2138" y="2379"/>
                      <a:pt x="2160" y="2362"/>
                      <a:pt x="2179" y="2352"/>
                    </a:cubicBezTo>
                    <a:cubicBezTo>
                      <a:pt x="2201" y="2341"/>
                      <a:pt x="2216" y="2340"/>
                      <a:pt x="2225" y="2312"/>
                    </a:cubicBezTo>
                    <a:cubicBezTo>
                      <a:pt x="2241" y="2316"/>
                      <a:pt x="2258" y="2345"/>
                      <a:pt x="2272" y="2321"/>
                    </a:cubicBezTo>
                    <a:lnTo>
                      <a:pt x="2265" y="2317"/>
                    </a:lnTo>
                    <a:cubicBezTo>
                      <a:pt x="2266" y="2304"/>
                      <a:pt x="2308" y="2280"/>
                      <a:pt x="2320" y="2271"/>
                    </a:cubicBezTo>
                    <a:lnTo>
                      <a:pt x="2320" y="2264"/>
                    </a:lnTo>
                    <a:cubicBezTo>
                      <a:pt x="2311" y="2264"/>
                      <a:pt x="2302" y="2261"/>
                      <a:pt x="2296" y="2256"/>
                    </a:cubicBezTo>
                    <a:lnTo>
                      <a:pt x="2302" y="2248"/>
                    </a:lnTo>
                    <a:cubicBezTo>
                      <a:pt x="2325" y="2243"/>
                      <a:pt x="2347" y="2224"/>
                      <a:pt x="2371" y="2235"/>
                    </a:cubicBezTo>
                    <a:cubicBezTo>
                      <a:pt x="2359" y="2239"/>
                      <a:pt x="2352" y="2250"/>
                      <a:pt x="2342" y="2261"/>
                    </a:cubicBezTo>
                    <a:cubicBezTo>
                      <a:pt x="2365" y="2261"/>
                      <a:pt x="2393" y="2240"/>
                      <a:pt x="2411" y="2226"/>
                    </a:cubicBezTo>
                    <a:cubicBezTo>
                      <a:pt x="2414" y="2233"/>
                      <a:pt x="2419" y="2238"/>
                      <a:pt x="2417" y="2248"/>
                    </a:cubicBezTo>
                    <a:cubicBezTo>
                      <a:pt x="2431" y="2249"/>
                      <a:pt x="2443" y="2239"/>
                      <a:pt x="2457" y="2239"/>
                    </a:cubicBezTo>
                    <a:cubicBezTo>
                      <a:pt x="2473" y="2239"/>
                      <a:pt x="2480" y="2248"/>
                      <a:pt x="2497" y="2241"/>
                    </a:cubicBezTo>
                    <a:cubicBezTo>
                      <a:pt x="2512" y="2235"/>
                      <a:pt x="2514" y="2227"/>
                      <a:pt x="2525" y="2215"/>
                    </a:cubicBezTo>
                    <a:cubicBezTo>
                      <a:pt x="2539" y="2200"/>
                      <a:pt x="2541" y="2201"/>
                      <a:pt x="2561" y="2195"/>
                    </a:cubicBezTo>
                    <a:cubicBezTo>
                      <a:pt x="2570" y="2192"/>
                      <a:pt x="2593" y="2185"/>
                      <a:pt x="2597" y="2175"/>
                    </a:cubicBezTo>
                    <a:cubicBezTo>
                      <a:pt x="2605" y="2160"/>
                      <a:pt x="2587" y="2144"/>
                      <a:pt x="2587" y="2130"/>
                    </a:cubicBezTo>
                    <a:cubicBezTo>
                      <a:pt x="2588" y="2111"/>
                      <a:pt x="2611" y="2071"/>
                      <a:pt x="2632" y="2071"/>
                    </a:cubicBezTo>
                    <a:cubicBezTo>
                      <a:pt x="2628" y="2038"/>
                      <a:pt x="2669" y="2009"/>
                      <a:pt x="2676" y="1978"/>
                    </a:cubicBezTo>
                    <a:cubicBezTo>
                      <a:pt x="2685" y="1935"/>
                      <a:pt x="2668" y="1902"/>
                      <a:pt x="2691" y="1861"/>
                    </a:cubicBezTo>
                    <a:cubicBezTo>
                      <a:pt x="2728" y="1797"/>
                      <a:pt x="2721" y="1693"/>
                      <a:pt x="2718" y="1615"/>
                    </a:cubicBezTo>
                    <a:cubicBezTo>
                      <a:pt x="2717" y="1593"/>
                      <a:pt x="2720" y="1573"/>
                      <a:pt x="2723" y="1554"/>
                    </a:cubicBezTo>
                    <a:cubicBezTo>
                      <a:pt x="2726" y="1541"/>
                      <a:pt x="2732" y="1537"/>
                      <a:pt x="2726" y="1525"/>
                    </a:cubicBezTo>
                    <a:cubicBezTo>
                      <a:pt x="2723" y="1519"/>
                      <a:pt x="2708" y="1521"/>
                      <a:pt x="2705" y="1513"/>
                    </a:cubicBezTo>
                    <a:cubicBezTo>
                      <a:pt x="2701" y="1501"/>
                      <a:pt x="2725" y="1475"/>
                      <a:pt x="2726" y="1460"/>
                    </a:cubicBezTo>
                    <a:cubicBezTo>
                      <a:pt x="2728" y="1436"/>
                      <a:pt x="2710" y="1439"/>
                      <a:pt x="2697" y="1422"/>
                    </a:cubicBezTo>
                    <a:cubicBezTo>
                      <a:pt x="2676" y="1395"/>
                      <a:pt x="2723" y="1427"/>
                      <a:pt x="2731" y="1417"/>
                    </a:cubicBezTo>
                    <a:cubicBezTo>
                      <a:pt x="2734" y="1413"/>
                      <a:pt x="2731" y="1408"/>
                      <a:pt x="2735" y="1405"/>
                    </a:cubicBezTo>
                    <a:cubicBezTo>
                      <a:pt x="2738" y="1402"/>
                      <a:pt x="2747" y="1406"/>
                      <a:pt x="2750" y="1410"/>
                    </a:cubicBezTo>
                    <a:cubicBezTo>
                      <a:pt x="2763" y="1427"/>
                      <a:pt x="2736" y="1435"/>
                      <a:pt x="2743" y="1452"/>
                    </a:cubicBezTo>
                    <a:cubicBezTo>
                      <a:pt x="2763" y="1503"/>
                      <a:pt x="2814" y="1349"/>
                      <a:pt x="2830" y="1319"/>
                    </a:cubicBezTo>
                    <a:cubicBezTo>
                      <a:pt x="2845" y="1292"/>
                      <a:pt x="2857" y="1270"/>
                      <a:pt x="2884" y="1254"/>
                    </a:cubicBezTo>
                    <a:cubicBezTo>
                      <a:pt x="2903" y="1243"/>
                      <a:pt x="2925" y="1227"/>
                      <a:pt x="2937" y="1204"/>
                    </a:cubicBezTo>
                    <a:cubicBezTo>
                      <a:pt x="2953" y="1172"/>
                      <a:pt x="2961" y="1168"/>
                      <a:pt x="2968" y="1176"/>
                    </a:cubicBezTo>
                    <a:lnTo>
                      <a:pt x="2968" y="1184"/>
                    </a:lnTo>
                    <a:cubicBezTo>
                      <a:pt x="2992" y="1197"/>
                      <a:pt x="3014" y="1113"/>
                      <a:pt x="3022" y="1088"/>
                    </a:cubicBezTo>
                    <a:cubicBezTo>
                      <a:pt x="3028" y="1071"/>
                      <a:pt x="3021" y="1062"/>
                      <a:pt x="3020" y="1046"/>
                    </a:cubicBezTo>
                    <a:cubicBezTo>
                      <a:pt x="3019" y="1029"/>
                      <a:pt x="3031" y="1019"/>
                      <a:pt x="3034" y="1004"/>
                    </a:cubicBezTo>
                    <a:cubicBezTo>
                      <a:pt x="3038" y="976"/>
                      <a:pt x="3011" y="943"/>
                      <a:pt x="3004" y="9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Freeform 772">
                <a:extLst>
                  <a:ext uri="{FF2B5EF4-FFF2-40B4-BE49-F238E27FC236}">
                    <a16:creationId xmlns:a16="http://schemas.microsoft.com/office/drawing/2014/main" id="{5153A0C1-C8B0-4E9E-A361-70A4989E2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2702"/>
                <a:ext cx="9" cy="4"/>
              </a:xfrm>
              <a:custGeom>
                <a:avLst/>
                <a:gdLst>
                  <a:gd name="T0" fmla="*/ 7 w 39"/>
                  <a:gd name="T1" fmla="*/ 17 h 20"/>
                  <a:gd name="T2" fmla="*/ 23 w 39"/>
                  <a:gd name="T3" fmla="*/ 19 h 20"/>
                  <a:gd name="T4" fmla="*/ 35 w 39"/>
                  <a:gd name="T5" fmla="*/ 11 h 20"/>
                  <a:gd name="T6" fmla="*/ 19 w 39"/>
                  <a:gd name="T7" fmla="*/ 4 h 20"/>
                  <a:gd name="T8" fmla="*/ 7 w 39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7" y="17"/>
                    </a:moveTo>
                    <a:cubicBezTo>
                      <a:pt x="14" y="19"/>
                      <a:pt x="19" y="20"/>
                      <a:pt x="23" y="19"/>
                    </a:cubicBezTo>
                    <a:cubicBezTo>
                      <a:pt x="23" y="19"/>
                      <a:pt x="39" y="18"/>
                      <a:pt x="35" y="11"/>
                    </a:cubicBezTo>
                    <a:cubicBezTo>
                      <a:pt x="31" y="3"/>
                      <a:pt x="23" y="0"/>
                      <a:pt x="19" y="4"/>
                    </a:cubicBezTo>
                    <a:cubicBezTo>
                      <a:pt x="15" y="7"/>
                      <a:pt x="0" y="15"/>
                      <a:pt x="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773">
                <a:extLst>
                  <a:ext uri="{FF2B5EF4-FFF2-40B4-BE49-F238E27FC236}">
                    <a16:creationId xmlns:a16="http://schemas.microsoft.com/office/drawing/2014/main" id="{B139FEB2-7E65-42B1-BE7C-63E4344E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2699"/>
                <a:ext cx="12" cy="5"/>
              </a:xfrm>
              <a:custGeom>
                <a:avLst/>
                <a:gdLst>
                  <a:gd name="T0" fmla="*/ 14 w 54"/>
                  <a:gd name="T1" fmla="*/ 4 h 21"/>
                  <a:gd name="T2" fmla="*/ 10 w 54"/>
                  <a:gd name="T3" fmla="*/ 14 h 21"/>
                  <a:gd name="T4" fmla="*/ 42 w 54"/>
                  <a:gd name="T5" fmla="*/ 14 h 21"/>
                  <a:gd name="T6" fmla="*/ 47 w 54"/>
                  <a:gd name="T7" fmla="*/ 1 h 21"/>
                  <a:gd name="T8" fmla="*/ 14 w 54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21">
                    <a:moveTo>
                      <a:pt x="14" y="4"/>
                    </a:moveTo>
                    <a:cubicBezTo>
                      <a:pt x="10" y="8"/>
                      <a:pt x="0" y="8"/>
                      <a:pt x="10" y="14"/>
                    </a:cubicBezTo>
                    <a:cubicBezTo>
                      <a:pt x="19" y="21"/>
                      <a:pt x="33" y="19"/>
                      <a:pt x="42" y="14"/>
                    </a:cubicBezTo>
                    <a:cubicBezTo>
                      <a:pt x="42" y="14"/>
                      <a:pt x="54" y="3"/>
                      <a:pt x="47" y="1"/>
                    </a:cubicBezTo>
                    <a:cubicBezTo>
                      <a:pt x="40" y="0"/>
                      <a:pt x="17" y="0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774">
                <a:extLst>
                  <a:ext uri="{FF2B5EF4-FFF2-40B4-BE49-F238E27FC236}">
                    <a16:creationId xmlns:a16="http://schemas.microsoft.com/office/drawing/2014/main" id="{853B913A-3F13-4587-AB67-2FD5F7DE4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2692"/>
                <a:ext cx="9" cy="7"/>
              </a:xfrm>
              <a:custGeom>
                <a:avLst/>
                <a:gdLst>
                  <a:gd name="T0" fmla="*/ 31 w 38"/>
                  <a:gd name="T1" fmla="*/ 0 h 34"/>
                  <a:gd name="T2" fmla="*/ 5 w 38"/>
                  <a:gd name="T3" fmla="*/ 14 h 34"/>
                  <a:gd name="T4" fmla="*/ 5 w 38"/>
                  <a:gd name="T5" fmla="*/ 32 h 34"/>
                  <a:gd name="T6" fmla="*/ 16 w 38"/>
                  <a:gd name="T7" fmla="*/ 20 h 34"/>
                  <a:gd name="T8" fmla="*/ 31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1" y="0"/>
                    </a:moveTo>
                    <a:cubicBezTo>
                      <a:pt x="24" y="0"/>
                      <a:pt x="6" y="8"/>
                      <a:pt x="5" y="14"/>
                    </a:cubicBezTo>
                    <a:cubicBezTo>
                      <a:pt x="4" y="20"/>
                      <a:pt x="0" y="34"/>
                      <a:pt x="5" y="32"/>
                    </a:cubicBezTo>
                    <a:cubicBezTo>
                      <a:pt x="10" y="31"/>
                      <a:pt x="9" y="27"/>
                      <a:pt x="16" y="20"/>
                    </a:cubicBezTo>
                    <a:cubicBezTo>
                      <a:pt x="18" y="18"/>
                      <a:pt x="38" y="0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775">
                <a:extLst>
                  <a:ext uri="{FF2B5EF4-FFF2-40B4-BE49-F238E27FC236}">
                    <a16:creationId xmlns:a16="http://schemas.microsoft.com/office/drawing/2014/main" id="{60304963-6C04-459B-934C-C8F23A43C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701"/>
                <a:ext cx="4" cy="4"/>
              </a:xfrm>
              <a:custGeom>
                <a:avLst/>
                <a:gdLst>
                  <a:gd name="T0" fmla="*/ 8 w 17"/>
                  <a:gd name="T1" fmla="*/ 1 h 17"/>
                  <a:gd name="T2" fmla="*/ 4 w 17"/>
                  <a:gd name="T3" fmla="*/ 10 h 17"/>
                  <a:gd name="T4" fmla="*/ 16 w 17"/>
                  <a:gd name="T5" fmla="*/ 10 h 17"/>
                  <a:gd name="T6" fmla="*/ 8 w 17"/>
                  <a:gd name="T7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8" y="1"/>
                    </a:moveTo>
                    <a:cubicBezTo>
                      <a:pt x="6" y="2"/>
                      <a:pt x="0" y="6"/>
                      <a:pt x="4" y="10"/>
                    </a:cubicBezTo>
                    <a:cubicBezTo>
                      <a:pt x="8" y="15"/>
                      <a:pt x="15" y="17"/>
                      <a:pt x="16" y="10"/>
                    </a:cubicBezTo>
                    <a:cubicBezTo>
                      <a:pt x="17" y="7"/>
                      <a:pt x="11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776">
                <a:extLst>
                  <a:ext uri="{FF2B5EF4-FFF2-40B4-BE49-F238E27FC236}">
                    <a16:creationId xmlns:a16="http://schemas.microsoft.com/office/drawing/2014/main" id="{7AE0B201-C462-489E-B826-5A0B17336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705"/>
                <a:ext cx="11" cy="9"/>
              </a:xfrm>
              <a:custGeom>
                <a:avLst/>
                <a:gdLst>
                  <a:gd name="T0" fmla="*/ 45 w 47"/>
                  <a:gd name="T1" fmla="*/ 9 h 39"/>
                  <a:gd name="T2" fmla="*/ 36 w 47"/>
                  <a:gd name="T3" fmla="*/ 3 h 39"/>
                  <a:gd name="T4" fmla="*/ 20 w 47"/>
                  <a:gd name="T5" fmla="*/ 9 h 39"/>
                  <a:gd name="T6" fmla="*/ 6 w 47"/>
                  <a:gd name="T7" fmla="*/ 38 h 39"/>
                  <a:gd name="T8" fmla="*/ 25 w 47"/>
                  <a:gd name="T9" fmla="*/ 24 h 39"/>
                  <a:gd name="T10" fmla="*/ 45 w 47"/>
                  <a:gd name="T11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39">
                    <a:moveTo>
                      <a:pt x="45" y="9"/>
                    </a:moveTo>
                    <a:cubicBezTo>
                      <a:pt x="45" y="9"/>
                      <a:pt x="43" y="3"/>
                      <a:pt x="36" y="3"/>
                    </a:cubicBezTo>
                    <a:cubicBezTo>
                      <a:pt x="29" y="4"/>
                      <a:pt x="25" y="0"/>
                      <a:pt x="20" y="9"/>
                    </a:cubicBezTo>
                    <a:cubicBezTo>
                      <a:pt x="15" y="19"/>
                      <a:pt x="0" y="37"/>
                      <a:pt x="6" y="38"/>
                    </a:cubicBezTo>
                    <a:cubicBezTo>
                      <a:pt x="12" y="39"/>
                      <a:pt x="17" y="26"/>
                      <a:pt x="25" y="24"/>
                    </a:cubicBezTo>
                    <a:cubicBezTo>
                      <a:pt x="33" y="22"/>
                      <a:pt x="47" y="19"/>
                      <a:pt x="4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777">
                <a:extLst>
                  <a:ext uri="{FF2B5EF4-FFF2-40B4-BE49-F238E27FC236}">
                    <a16:creationId xmlns:a16="http://schemas.microsoft.com/office/drawing/2014/main" id="{9699D8D7-2623-4D82-821A-CB720D9BD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2712"/>
                <a:ext cx="4" cy="4"/>
              </a:xfrm>
              <a:custGeom>
                <a:avLst/>
                <a:gdLst>
                  <a:gd name="T0" fmla="*/ 1 w 17"/>
                  <a:gd name="T1" fmla="*/ 7 h 16"/>
                  <a:gd name="T2" fmla="*/ 11 w 17"/>
                  <a:gd name="T3" fmla="*/ 12 h 16"/>
                  <a:gd name="T4" fmla="*/ 11 w 17"/>
                  <a:gd name="T5" fmla="*/ 0 h 16"/>
                  <a:gd name="T6" fmla="*/ 1 w 17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6">
                    <a:moveTo>
                      <a:pt x="1" y="7"/>
                    </a:moveTo>
                    <a:cubicBezTo>
                      <a:pt x="2" y="12"/>
                      <a:pt x="6" y="16"/>
                      <a:pt x="11" y="12"/>
                    </a:cubicBezTo>
                    <a:cubicBezTo>
                      <a:pt x="17" y="8"/>
                      <a:pt x="15" y="0"/>
                      <a:pt x="11" y="0"/>
                    </a:cubicBezTo>
                    <a:cubicBezTo>
                      <a:pt x="11" y="0"/>
                      <a:pt x="0" y="2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778">
                <a:extLst>
                  <a:ext uri="{FF2B5EF4-FFF2-40B4-BE49-F238E27FC236}">
                    <a16:creationId xmlns:a16="http://schemas.microsoft.com/office/drawing/2014/main" id="{C9021AB0-0231-4A55-BEFD-0C31665D9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660"/>
                <a:ext cx="5" cy="9"/>
              </a:xfrm>
              <a:custGeom>
                <a:avLst/>
                <a:gdLst>
                  <a:gd name="T0" fmla="*/ 16 w 24"/>
                  <a:gd name="T1" fmla="*/ 38 h 39"/>
                  <a:gd name="T2" fmla="*/ 19 w 24"/>
                  <a:gd name="T3" fmla="*/ 21 h 39"/>
                  <a:gd name="T4" fmla="*/ 2 w 24"/>
                  <a:gd name="T5" fmla="*/ 4 h 39"/>
                  <a:gd name="T6" fmla="*/ 2 w 24"/>
                  <a:gd name="T7" fmla="*/ 18 h 39"/>
                  <a:gd name="T8" fmla="*/ 16 w 24"/>
                  <a:gd name="T9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16" y="38"/>
                    </a:moveTo>
                    <a:cubicBezTo>
                      <a:pt x="19" y="38"/>
                      <a:pt x="24" y="28"/>
                      <a:pt x="19" y="21"/>
                    </a:cubicBezTo>
                    <a:cubicBezTo>
                      <a:pt x="14" y="14"/>
                      <a:pt x="4" y="0"/>
                      <a:pt x="2" y="4"/>
                    </a:cubicBezTo>
                    <a:cubicBezTo>
                      <a:pt x="0" y="7"/>
                      <a:pt x="1" y="12"/>
                      <a:pt x="2" y="18"/>
                    </a:cubicBezTo>
                    <a:cubicBezTo>
                      <a:pt x="2" y="23"/>
                      <a:pt x="4" y="39"/>
                      <a:pt x="16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779">
                <a:extLst>
                  <a:ext uri="{FF2B5EF4-FFF2-40B4-BE49-F238E27FC236}">
                    <a16:creationId xmlns:a16="http://schemas.microsoft.com/office/drawing/2014/main" id="{556E3AA1-DA4C-4864-BF7A-D80EF3803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" y="2704"/>
                <a:ext cx="12" cy="23"/>
              </a:xfrm>
              <a:custGeom>
                <a:avLst/>
                <a:gdLst>
                  <a:gd name="T0" fmla="*/ 39 w 55"/>
                  <a:gd name="T1" fmla="*/ 58 h 101"/>
                  <a:gd name="T2" fmla="*/ 34 w 55"/>
                  <a:gd name="T3" fmla="*/ 40 h 101"/>
                  <a:gd name="T4" fmla="*/ 27 w 55"/>
                  <a:gd name="T5" fmla="*/ 9 h 101"/>
                  <a:gd name="T6" fmla="*/ 2 w 55"/>
                  <a:gd name="T7" fmla="*/ 9 h 101"/>
                  <a:gd name="T8" fmla="*/ 16 w 55"/>
                  <a:gd name="T9" fmla="*/ 27 h 101"/>
                  <a:gd name="T10" fmla="*/ 19 w 55"/>
                  <a:gd name="T11" fmla="*/ 52 h 101"/>
                  <a:gd name="T12" fmla="*/ 27 w 55"/>
                  <a:gd name="T13" fmla="*/ 65 h 101"/>
                  <a:gd name="T14" fmla="*/ 12 w 55"/>
                  <a:gd name="T15" fmla="*/ 83 h 101"/>
                  <a:gd name="T16" fmla="*/ 27 w 55"/>
                  <a:gd name="T17" fmla="*/ 99 h 101"/>
                  <a:gd name="T18" fmla="*/ 51 w 55"/>
                  <a:gd name="T19" fmla="*/ 79 h 101"/>
                  <a:gd name="T20" fmla="*/ 39 w 55"/>
                  <a:gd name="T21" fmla="*/ 5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01">
                    <a:moveTo>
                      <a:pt x="39" y="58"/>
                    </a:moveTo>
                    <a:cubicBezTo>
                      <a:pt x="36" y="52"/>
                      <a:pt x="37" y="43"/>
                      <a:pt x="34" y="40"/>
                    </a:cubicBezTo>
                    <a:cubicBezTo>
                      <a:pt x="30" y="37"/>
                      <a:pt x="34" y="12"/>
                      <a:pt x="27" y="9"/>
                    </a:cubicBezTo>
                    <a:cubicBezTo>
                      <a:pt x="19" y="5"/>
                      <a:pt x="0" y="0"/>
                      <a:pt x="2" y="9"/>
                    </a:cubicBezTo>
                    <a:cubicBezTo>
                      <a:pt x="4" y="17"/>
                      <a:pt x="14" y="23"/>
                      <a:pt x="16" y="27"/>
                    </a:cubicBezTo>
                    <a:cubicBezTo>
                      <a:pt x="18" y="32"/>
                      <a:pt x="11" y="45"/>
                      <a:pt x="19" y="52"/>
                    </a:cubicBezTo>
                    <a:cubicBezTo>
                      <a:pt x="26" y="58"/>
                      <a:pt x="28" y="57"/>
                      <a:pt x="27" y="65"/>
                    </a:cubicBezTo>
                    <a:cubicBezTo>
                      <a:pt x="25" y="72"/>
                      <a:pt x="14" y="77"/>
                      <a:pt x="12" y="83"/>
                    </a:cubicBezTo>
                    <a:cubicBezTo>
                      <a:pt x="11" y="89"/>
                      <a:pt x="14" y="101"/>
                      <a:pt x="27" y="99"/>
                    </a:cubicBezTo>
                    <a:cubicBezTo>
                      <a:pt x="27" y="99"/>
                      <a:pt x="55" y="88"/>
                      <a:pt x="51" y="79"/>
                    </a:cubicBezTo>
                    <a:cubicBezTo>
                      <a:pt x="47" y="71"/>
                      <a:pt x="41" y="64"/>
                      <a:pt x="39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780">
                <a:extLst>
                  <a:ext uri="{FF2B5EF4-FFF2-40B4-BE49-F238E27FC236}">
                    <a16:creationId xmlns:a16="http://schemas.microsoft.com/office/drawing/2014/main" id="{A9C356CF-9971-4E21-97C7-E12A2062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" y="2717"/>
                <a:ext cx="6" cy="4"/>
              </a:xfrm>
              <a:custGeom>
                <a:avLst/>
                <a:gdLst>
                  <a:gd name="T0" fmla="*/ 19 w 28"/>
                  <a:gd name="T1" fmla="*/ 1 h 20"/>
                  <a:gd name="T2" fmla="*/ 7 w 28"/>
                  <a:gd name="T3" fmla="*/ 14 h 20"/>
                  <a:gd name="T4" fmla="*/ 26 w 28"/>
                  <a:gd name="T5" fmla="*/ 14 h 20"/>
                  <a:gd name="T6" fmla="*/ 19 w 28"/>
                  <a:gd name="T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19" y="1"/>
                    </a:moveTo>
                    <a:cubicBezTo>
                      <a:pt x="10" y="2"/>
                      <a:pt x="0" y="10"/>
                      <a:pt x="7" y="14"/>
                    </a:cubicBezTo>
                    <a:cubicBezTo>
                      <a:pt x="14" y="18"/>
                      <a:pt x="23" y="20"/>
                      <a:pt x="26" y="14"/>
                    </a:cubicBezTo>
                    <a:cubicBezTo>
                      <a:pt x="26" y="14"/>
                      <a:pt x="28" y="0"/>
                      <a:pt x="1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781">
                <a:extLst>
                  <a:ext uri="{FF2B5EF4-FFF2-40B4-BE49-F238E27FC236}">
                    <a16:creationId xmlns:a16="http://schemas.microsoft.com/office/drawing/2014/main" id="{9CF2926C-A1EC-4BFB-AFD5-ED558ADCF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1" y="2723"/>
                <a:ext cx="6" cy="5"/>
              </a:xfrm>
              <a:custGeom>
                <a:avLst/>
                <a:gdLst>
                  <a:gd name="T0" fmla="*/ 24 w 30"/>
                  <a:gd name="T1" fmla="*/ 2 h 23"/>
                  <a:gd name="T2" fmla="*/ 6 w 30"/>
                  <a:gd name="T3" fmla="*/ 5 h 23"/>
                  <a:gd name="T4" fmla="*/ 12 w 30"/>
                  <a:gd name="T5" fmla="*/ 19 h 23"/>
                  <a:gd name="T6" fmla="*/ 24 w 30"/>
                  <a:gd name="T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3">
                    <a:moveTo>
                      <a:pt x="24" y="2"/>
                    </a:moveTo>
                    <a:cubicBezTo>
                      <a:pt x="18" y="0"/>
                      <a:pt x="10" y="1"/>
                      <a:pt x="6" y="5"/>
                    </a:cubicBezTo>
                    <a:cubicBezTo>
                      <a:pt x="2" y="9"/>
                      <a:pt x="0" y="23"/>
                      <a:pt x="12" y="19"/>
                    </a:cubicBezTo>
                    <a:cubicBezTo>
                      <a:pt x="12" y="19"/>
                      <a:pt x="30" y="4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782">
                <a:extLst>
                  <a:ext uri="{FF2B5EF4-FFF2-40B4-BE49-F238E27FC236}">
                    <a16:creationId xmlns:a16="http://schemas.microsoft.com/office/drawing/2014/main" id="{E7CC16A5-9986-4322-A8D3-2350739A2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" y="2711"/>
                <a:ext cx="4" cy="4"/>
              </a:xfrm>
              <a:custGeom>
                <a:avLst/>
                <a:gdLst>
                  <a:gd name="T0" fmla="*/ 8 w 17"/>
                  <a:gd name="T1" fmla="*/ 1 h 16"/>
                  <a:gd name="T2" fmla="*/ 5 w 17"/>
                  <a:gd name="T3" fmla="*/ 12 h 16"/>
                  <a:gd name="T4" fmla="*/ 17 w 17"/>
                  <a:gd name="T5" fmla="*/ 12 h 16"/>
                  <a:gd name="T6" fmla="*/ 8 w 17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6">
                    <a:moveTo>
                      <a:pt x="8" y="1"/>
                    </a:moveTo>
                    <a:cubicBezTo>
                      <a:pt x="4" y="2"/>
                      <a:pt x="0" y="10"/>
                      <a:pt x="5" y="12"/>
                    </a:cubicBezTo>
                    <a:cubicBezTo>
                      <a:pt x="10" y="13"/>
                      <a:pt x="15" y="16"/>
                      <a:pt x="17" y="12"/>
                    </a:cubicBezTo>
                    <a:cubicBezTo>
                      <a:pt x="17" y="12"/>
                      <a:pt x="12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783">
                <a:extLst>
                  <a:ext uri="{FF2B5EF4-FFF2-40B4-BE49-F238E27FC236}">
                    <a16:creationId xmlns:a16="http://schemas.microsoft.com/office/drawing/2014/main" id="{FB7B6679-DCC2-441A-9EC3-67CA62B9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" y="2714"/>
                <a:ext cx="6" cy="5"/>
              </a:xfrm>
              <a:custGeom>
                <a:avLst/>
                <a:gdLst>
                  <a:gd name="T0" fmla="*/ 16 w 26"/>
                  <a:gd name="T1" fmla="*/ 2 h 22"/>
                  <a:gd name="T2" fmla="*/ 4 w 26"/>
                  <a:gd name="T3" fmla="*/ 15 h 22"/>
                  <a:gd name="T4" fmla="*/ 24 w 26"/>
                  <a:gd name="T5" fmla="*/ 15 h 22"/>
                  <a:gd name="T6" fmla="*/ 16 w 26"/>
                  <a:gd name="T7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16" y="2"/>
                    </a:moveTo>
                    <a:cubicBezTo>
                      <a:pt x="10" y="4"/>
                      <a:pt x="0" y="10"/>
                      <a:pt x="4" y="15"/>
                    </a:cubicBezTo>
                    <a:cubicBezTo>
                      <a:pt x="7" y="20"/>
                      <a:pt x="26" y="22"/>
                      <a:pt x="24" y="15"/>
                    </a:cubicBezTo>
                    <a:cubicBezTo>
                      <a:pt x="24" y="14"/>
                      <a:pt x="22" y="0"/>
                      <a:pt x="1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784">
                <a:extLst>
                  <a:ext uri="{FF2B5EF4-FFF2-40B4-BE49-F238E27FC236}">
                    <a16:creationId xmlns:a16="http://schemas.microsoft.com/office/drawing/2014/main" id="{F0FE8244-EF9C-426B-B117-C7D9244C4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103"/>
                <a:ext cx="280" cy="662"/>
              </a:xfrm>
              <a:custGeom>
                <a:avLst/>
                <a:gdLst>
                  <a:gd name="T0" fmla="*/ 1200 w 1235"/>
                  <a:gd name="T1" fmla="*/ 283 h 2916"/>
                  <a:gd name="T2" fmla="*/ 1161 w 1235"/>
                  <a:gd name="T3" fmla="*/ 371 h 2916"/>
                  <a:gd name="T4" fmla="*/ 982 w 1235"/>
                  <a:gd name="T5" fmla="*/ 463 h 2916"/>
                  <a:gd name="T6" fmla="*/ 881 w 1235"/>
                  <a:gd name="T7" fmla="*/ 414 h 2916"/>
                  <a:gd name="T8" fmla="*/ 818 w 1235"/>
                  <a:gd name="T9" fmla="*/ 235 h 2916"/>
                  <a:gd name="T10" fmla="*/ 515 w 1235"/>
                  <a:gd name="T11" fmla="*/ 19 h 2916"/>
                  <a:gd name="T12" fmla="*/ 400 w 1235"/>
                  <a:gd name="T13" fmla="*/ 70 h 2916"/>
                  <a:gd name="T14" fmla="*/ 337 w 1235"/>
                  <a:gd name="T15" fmla="*/ 12 h 2916"/>
                  <a:gd name="T16" fmla="*/ 203 w 1235"/>
                  <a:gd name="T17" fmla="*/ 49 h 2916"/>
                  <a:gd name="T18" fmla="*/ 86 w 1235"/>
                  <a:gd name="T19" fmla="*/ 250 h 2916"/>
                  <a:gd name="T20" fmla="*/ 94 w 1235"/>
                  <a:gd name="T21" fmla="*/ 403 h 2916"/>
                  <a:gd name="T22" fmla="*/ 17 w 1235"/>
                  <a:gd name="T23" fmla="*/ 631 h 2916"/>
                  <a:gd name="T24" fmla="*/ 70 w 1235"/>
                  <a:gd name="T25" fmla="*/ 1013 h 2916"/>
                  <a:gd name="T26" fmla="*/ 31 w 1235"/>
                  <a:gd name="T27" fmla="*/ 1215 h 2916"/>
                  <a:gd name="T28" fmla="*/ 25 w 1235"/>
                  <a:gd name="T29" fmla="*/ 1436 h 2916"/>
                  <a:gd name="T30" fmla="*/ 22 w 1235"/>
                  <a:gd name="T31" fmla="*/ 1676 h 2916"/>
                  <a:gd name="T32" fmla="*/ 29 w 1235"/>
                  <a:gd name="T33" fmla="*/ 1889 h 2916"/>
                  <a:gd name="T34" fmla="*/ 94 w 1235"/>
                  <a:gd name="T35" fmla="*/ 2068 h 2916"/>
                  <a:gd name="T36" fmla="*/ 62 w 1235"/>
                  <a:gd name="T37" fmla="*/ 2116 h 2916"/>
                  <a:gd name="T38" fmla="*/ 128 w 1235"/>
                  <a:gd name="T39" fmla="*/ 2191 h 2916"/>
                  <a:gd name="T40" fmla="*/ 132 w 1235"/>
                  <a:gd name="T41" fmla="*/ 2347 h 2916"/>
                  <a:gd name="T42" fmla="*/ 129 w 1235"/>
                  <a:gd name="T43" fmla="*/ 2498 h 2916"/>
                  <a:gd name="T44" fmla="*/ 70 w 1235"/>
                  <a:gd name="T45" fmla="*/ 2654 h 2916"/>
                  <a:gd name="T46" fmla="*/ 105 w 1235"/>
                  <a:gd name="T47" fmla="*/ 2742 h 2916"/>
                  <a:gd name="T48" fmla="*/ 184 w 1235"/>
                  <a:gd name="T49" fmla="*/ 2781 h 2916"/>
                  <a:gd name="T50" fmla="*/ 304 w 1235"/>
                  <a:gd name="T51" fmla="*/ 2874 h 2916"/>
                  <a:gd name="T52" fmla="*/ 441 w 1235"/>
                  <a:gd name="T53" fmla="*/ 2878 h 2916"/>
                  <a:gd name="T54" fmla="*/ 499 w 1235"/>
                  <a:gd name="T55" fmla="*/ 2913 h 2916"/>
                  <a:gd name="T56" fmla="*/ 422 w 1235"/>
                  <a:gd name="T57" fmla="*/ 2844 h 2916"/>
                  <a:gd name="T58" fmla="*/ 401 w 1235"/>
                  <a:gd name="T59" fmla="*/ 2704 h 2916"/>
                  <a:gd name="T60" fmla="*/ 466 w 1235"/>
                  <a:gd name="T61" fmla="*/ 2654 h 2916"/>
                  <a:gd name="T62" fmla="*/ 507 w 1235"/>
                  <a:gd name="T63" fmla="*/ 2519 h 2916"/>
                  <a:gd name="T64" fmla="*/ 569 w 1235"/>
                  <a:gd name="T65" fmla="*/ 2431 h 2916"/>
                  <a:gd name="T66" fmla="*/ 483 w 1235"/>
                  <a:gd name="T67" fmla="*/ 2330 h 2916"/>
                  <a:gd name="T68" fmla="*/ 406 w 1235"/>
                  <a:gd name="T69" fmla="*/ 2225 h 2916"/>
                  <a:gd name="T70" fmla="*/ 479 w 1235"/>
                  <a:gd name="T71" fmla="*/ 2140 h 2916"/>
                  <a:gd name="T72" fmla="*/ 546 w 1235"/>
                  <a:gd name="T73" fmla="*/ 2037 h 2916"/>
                  <a:gd name="T74" fmla="*/ 572 w 1235"/>
                  <a:gd name="T75" fmla="*/ 1934 h 2916"/>
                  <a:gd name="T76" fmla="*/ 603 w 1235"/>
                  <a:gd name="T77" fmla="*/ 1868 h 2916"/>
                  <a:gd name="T78" fmla="*/ 599 w 1235"/>
                  <a:gd name="T79" fmla="*/ 1820 h 2916"/>
                  <a:gd name="T80" fmla="*/ 530 w 1235"/>
                  <a:gd name="T81" fmla="*/ 1776 h 2916"/>
                  <a:gd name="T82" fmla="*/ 644 w 1235"/>
                  <a:gd name="T83" fmla="*/ 1728 h 2916"/>
                  <a:gd name="T84" fmla="*/ 716 w 1235"/>
                  <a:gd name="T85" fmla="*/ 1576 h 2916"/>
                  <a:gd name="T86" fmla="*/ 839 w 1235"/>
                  <a:gd name="T87" fmla="*/ 1512 h 2916"/>
                  <a:gd name="T88" fmla="*/ 1052 w 1235"/>
                  <a:gd name="T89" fmla="*/ 1424 h 2916"/>
                  <a:gd name="T90" fmla="*/ 1090 w 1235"/>
                  <a:gd name="T91" fmla="*/ 1262 h 2916"/>
                  <a:gd name="T92" fmla="*/ 938 w 1235"/>
                  <a:gd name="T93" fmla="*/ 1090 h 2916"/>
                  <a:gd name="T94" fmla="*/ 919 w 1235"/>
                  <a:gd name="T95" fmla="*/ 997 h 2916"/>
                  <a:gd name="T96" fmla="*/ 929 w 1235"/>
                  <a:gd name="T97" fmla="*/ 875 h 2916"/>
                  <a:gd name="T98" fmla="*/ 964 w 1235"/>
                  <a:gd name="T99" fmla="*/ 691 h 2916"/>
                  <a:gd name="T100" fmla="*/ 1033 w 1235"/>
                  <a:gd name="T101" fmla="*/ 587 h 2916"/>
                  <a:gd name="T102" fmla="*/ 1093 w 1235"/>
                  <a:gd name="T103" fmla="*/ 510 h 2916"/>
                  <a:gd name="T104" fmla="*/ 1184 w 1235"/>
                  <a:gd name="T105" fmla="*/ 451 h 2916"/>
                  <a:gd name="T106" fmla="*/ 1220 w 1235"/>
                  <a:gd name="T107" fmla="*/ 318 h 2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5" h="2916">
                    <a:moveTo>
                      <a:pt x="1220" y="318"/>
                    </a:moveTo>
                    <a:cubicBezTo>
                      <a:pt x="1216" y="308"/>
                      <a:pt x="1212" y="307"/>
                      <a:pt x="1211" y="296"/>
                    </a:cubicBezTo>
                    <a:cubicBezTo>
                      <a:pt x="1211" y="284"/>
                      <a:pt x="1216" y="284"/>
                      <a:pt x="1200" y="283"/>
                    </a:cubicBezTo>
                    <a:cubicBezTo>
                      <a:pt x="1187" y="282"/>
                      <a:pt x="1175" y="283"/>
                      <a:pt x="1162" y="284"/>
                    </a:cubicBezTo>
                    <a:cubicBezTo>
                      <a:pt x="1161" y="292"/>
                      <a:pt x="1160" y="299"/>
                      <a:pt x="1159" y="308"/>
                    </a:cubicBezTo>
                    <a:cubicBezTo>
                      <a:pt x="1157" y="324"/>
                      <a:pt x="1170" y="356"/>
                      <a:pt x="1161" y="371"/>
                    </a:cubicBezTo>
                    <a:cubicBezTo>
                      <a:pt x="1153" y="385"/>
                      <a:pt x="1128" y="389"/>
                      <a:pt x="1117" y="401"/>
                    </a:cubicBezTo>
                    <a:cubicBezTo>
                      <a:pt x="1106" y="415"/>
                      <a:pt x="1105" y="435"/>
                      <a:pt x="1093" y="447"/>
                    </a:cubicBezTo>
                    <a:cubicBezTo>
                      <a:pt x="1064" y="477"/>
                      <a:pt x="1018" y="473"/>
                      <a:pt x="982" y="463"/>
                    </a:cubicBezTo>
                    <a:cubicBezTo>
                      <a:pt x="961" y="458"/>
                      <a:pt x="945" y="452"/>
                      <a:pt x="921" y="452"/>
                    </a:cubicBezTo>
                    <a:cubicBezTo>
                      <a:pt x="899" y="452"/>
                      <a:pt x="876" y="457"/>
                      <a:pt x="855" y="454"/>
                    </a:cubicBezTo>
                    <a:cubicBezTo>
                      <a:pt x="850" y="431"/>
                      <a:pt x="872" y="428"/>
                      <a:pt x="881" y="414"/>
                    </a:cubicBezTo>
                    <a:cubicBezTo>
                      <a:pt x="892" y="397"/>
                      <a:pt x="884" y="383"/>
                      <a:pt x="889" y="364"/>
                    </a:cubicBezTo>
                    <a:cubicBezTo>
                      <a:pt x="898" y="329"/>
                      <a:pt x="940" y="312"/>
                      <a:pt x="906" y="278"/>
                    </a:cubicBezTo>
                    <a:cubicBezTo>
                      <a:pt x="878" y="249"/>
                      <a:pt x="853" y="248"/>
                      <a:pt x="818" y="235"/>
                    </a:cubicBezTo>
                    <a:cubicBezTo>
                      <a:pt x="790" y="225"/>
                      <a:pt x="763" y="202"/>
                      <a:pt x="735" y="190"/>
                    </a:cubicBezTo>
                    <a:cubicBezTo>
                      <a:pt x="662" y="162"/>
                      <a:pt x="610" y="117"/>
                      <a:pt x="558" y="62"/>
                    </a:cubicBezTo>
                    <a:cubicBezTo>
                      <a:pt x="544" y="47"/>
                      <a:pt x="531" y="30"/>
                      <a:pt x="515" y="19"/>
                    </a:cubicBezTo>
                    <a:cubicBezTo>
                      <a:pt x="503" y="10"/>
                      <a:pt x="490" y="5"/>
                      <a:pt x="473" y="6"/>
                    </a:cubicBezTo>
                    <a:cubicBezTo>
                      <a:pt x="462" y="7"/>
                      <a:pt x="422" y="9"/>
                      <a:pt x="415" y="15"/>
                    </a:cubicBezTo>
                    <a:cubicBezTo>
                      <a:pt x="402" y="24"/>
                      <a:pt x="405" y="56"/>
                      <a:pt x="400" y="70"/>
                    </a:cubicBezTo>
                    <a:cubicBezTo>
                      <a:pt x="392" y="68"/>
                      <a:pt x="386" y="63"/>
                      <a:pt x="382" y="56"/>
                    </a:cubicBezTo>
                    <a:cubicBezTo>
                      <a:pt x="381" y="47"/>
                      <a:pt x="380" y="38"/>
                      <a:pt x="379" y="28"/>
                    </a:cubicBezTo>
                    <a:cubicBezTo>
                      <a:pt x="360" y="18"/>
                      <a:pt x="358" y="12"/>
                      <a:pt x="337" y="12"/>
                    </a:cubicBezTo>
                    <a:cubicBezTo>
                      <a:pt x="318" y="12"/>
                      <a:pt x="299" y="20"/>
                      <a:pt x="280" y="17"/>
                    </a:cubicBezTo>
                    <a:cubicBezTo>
                      <a:pt x="254" y="12"/>
                      <a:pt x="258" y="0"/>
                      <a:pt x="233" y="15"/>
                    </a:cubicBezTo>
                    <a:cubicBezTo>
                      <a:pt x="217" y="25"/>
                      <a:pt x="211" y="33"/>
                      <a:pt x="203" y="49"/>
                    </a:cubicBezTo>
                    <a:cubicBezTo>
                      <a:pt x="196" y="62"/>
                      <a:pt x="189" y="71"/>
                      <a:pt x="182" y="75"/>
                    </a:cubicBezTo>
                    <a:cubicBezTo>
                      <a:pt x="200" y="122"/>
                      <a:pt x="188" y="172"/>
                      <a:pt x="145" y="205"/>
                    </a:cubicBezTo>
                    <a:cubicBezTo>
                      <a:pt x="123" y="222"/>
                      <a:pt x="94" y="222"/>
                      <a:pt x="86" y="250"/>
                    </a:cubicBezTo>
                    <a:cubicBezTo>
                      <a:pt x="81" y="264"/>
                      <a:pt x="90" y="317"/>
                      <a:pt x="94" y="335"/>
                    </a:cubicBezTo>
                    <a:cubicBezTo>
                      <a:pt x="96" y="348"/>
                      <a:pt x="105" y="350"/>
                      <a:pt x="104" y="366"/>
                    </a:cubicBezTo>
                    <a:cubicBezTo>
                      <a:pt x="104" y="379"/>
                      <a:pt x="93" y="387"/>
                      <a:pt x="94" y="403"/>
                    </a:cubicBezTo>
                    <a:cubicBezTo>
                      <a:pt x="94" y="418"/>
                      <a:pt x="112" y="415"/>
                      <a:pt x="109" y="434"/>
                    </a:cubicBezTo>
                    <a:cubicBezTo>
                      <a:pt x="108" y="438"/>
                      <a:pt x="88" y="462"/>
                      <a:pt x="85" y="467"/>
                    </a:cubicBezTo>
                    <a:cubicBezTo>
                      <a:pt x="56" y="511"/>
                      <a:pt x="20" y="579"/>
                      <a:pt x="17" y="631"/>
                    </a:cubicBezTo>
                    <a:cubicBezTo>
                      <a:pt x="16" y="669"/>
                      <a:pt x="41" y="693"/>
                      <a:pt x="33" y="734"/>
                    </a:cubicBezTo>
                    <a:cubicBezTo>
                      <a:pt x="26" y="768"/>
                      <a:pt x="2" y="793"/>
                      <a:pt x="1" y="831"/>
                    </a:cubicBezTo>
                    <a:cubicBezTo>
                      <a:pt x="0" y="886"/>
                      <a:pt x="74" y="958"/>
                      <a:pt x="70" y="1013"/>
                    </a:cubicBezTo>
                    <a:cubicBezTo>
                      <a:pt x="68" y="1042"/>
                      <a:pt x="76" y="1090"/>
                      <a:pt x="59" y="1114"/>
                    </a:cubicBezTo>
                    <a:cubicBezTo>
                      <a:pt x="46" y="1132"/>
                      <a:pt x="35" y="1159"/>
                      <a:pt x="31" y="1185"/>
                    </a:cubicBezTo>
                    <a:cubicBezTo>
                      <a:pt x="28" y="1200"/>
                      <a:pt x="29" y="1199"/>
                      <a:pt x="31" y="1215"/>
                    </a:cubicBezTo>
                    <a:cubicBezTo>
                      <a:pt x="33" y="1231"/>
                      <a:pt x="43" y="1240"/>
                      <a:pt x="42" y="1260"/>
                    </a:cubicBezTo>
                    <a:cubicBezTo>
                      <a:pt x="40" y="1286"/>
                      <a:pt x="28" y="1316"/>
                      <a:pt x="26" y="1344"/>
                    </a:cubicBezTo>
                    <a:cubicBezTo>
                      <a:pt x="23" y="1373"/>
                      <a:pt x="19" y="1407"/>
                      <a:pt x="25" y="1436"/>
                    </a:cubicBezTo>
                    <a:cubicBezTo>
                      <a:pt x="31" y="1462"/>
                      <a:pt x="61" y="1488"/>
                      <a:pt x="58" y="1516"/>
                    </a:cubicBezTo>
                    <a:cubicBezTo>
                      <a:pt x="56" y="1531"/>
                      <a:pt x="28" y="1565"/>
                      <a:pt x="22" y="1584"/>
                    </a:cubicBezTo>
                    <a:cubicBezTo>
                      <a:pt x="8" y="1624"/>
                      <a:pt x="19" y="1638"/>
                      <a:pt x="22" y="1676"/>
                    </a:cubicBezTo>
                    <a:cubicBezTo>
                      <a:pt x="26" y="1714"/>
                      <a:pt x="18" y="1751"/>
                      <a:pt x="29" y="1789"/>
                    </a:cubicBezTo>
                    <a:cubicBezTo>
                      <a:pt x="34" y="1808"/>
                      <a:pt x="42" y="1819"/>
                      <a:pt x="42" y="1841"/>
                    </a:cubicBezTo>
                    <a:cubicBezTo>
                      <a:pt x="41" y="1856"/>
                      <a:pt x="27" y="1870"/>
                      <a:pt x="29" y="1889"/>
                    </a:cubicBezTo>
                    <a:cubicBezTo>
                      <a:pt x="33" y="1921"/>
                      <a:pt x="63" y="1945"/>
                      <a:pt x="66" y="1977"/>
                    </a:cubicBezTo>
                    <a:cubicBezTo>
                      <a:pt x="69" y="1997"/>
                      <a:pt x="62" y="2007"/>
                      <a:pt x="71" y="2028"/>
                    </a:cubicBezTo>
                    <a:cubicBezTo>
                      <a:pt x="76" y="2042"/>
                      <a:pt x="81" y="2061"/>
                      <a:pt x="94" y="2068"/>
                    </a:cubicBezTo>
                    <a:cubicBezTo>
                      <a:pt x="99" y="2071"/>
                      <a:pt x="108" y="2066"/>
                      <a:pt x="113" y="2070"/>
                    </a:cubicBezTo>
                    <a:cubicBezTo>
                      <a:pt x="119" y="2073"/>
                      <a:pt x="118" y="2091"/>
                      <a:pt x="113" y="2096"/>
                    </a:cubicBezTo>
                    <a:cubicBezTo>
                      <a:pt x="100" y="2110"/>
                      <a:pt x="61" y="2099"/>
                      <a:pt x="62" y="2116"/>
                    </a:cubicBezTo>
                    <a:cubicBezTo>
                      <a:pt x="63" y="2136"/>
                      <a:pt x="103" y="2125"/>
                      <a:pt x="114" y="2141"/>
                    </a:cubicBezTo>
                    <a:cubicBezTo>
                      <a:pt x="114" y="2141"/>
                      <a:pt x="124" y="2147"/>
                      <a:pt x="130" y="2161"/>
                    </a:cubicBezTo>
                    <a:cubicBezTo>
                      <a:pt x="136" y="2177"/>
                      <a:pt x="132" y="2180"/>
                      <a:pt x="128" y="2191"/>
                    </a:cubicBezTo>
                    <a:cubicBezTo>
                      <a:pt x="123" y="2203"/>
                      <a:pt x="121" y="2209"/>
                      <a:pt x="122" y="2223"/>
                    </a:cubicBezTo>
                    <a:cubicBezTo>
                      <a:pt x="123" y="2245"/>
                      <a:pt x="131" y="2261"/>
                      <a:pt x="137" y="2282"/>
                    </a:cubicBezTo>
                    <a:cubicBezTo>
                      <a:pt x="145" y="2306"/>
                      <a:pt x="132" y="2322"/>
                      <a:pt x="132" y="2347"/>
                    </a:cubicBezTo>
                    <a:cubicBezTo>
                      <a:pt x="131" y="2371"/>
                      <a:pt x="125" y="2386"/>
                      <a:pt x="121" y="2407"/>
                    </a:cubicBezTo>
                    <a:cubicBezTo>
                      <a:pt x="118" y="2423"/>
                      <a:pt x="124" y="2434"/>
                      <a:pt x="126" y="2449"/>
                    </a:cubicBezTo>
                    <a:cubicBezTo>
                      <a:pt x="127" y="2466"/>
                      <a:pt x="126" y="2481"/>
                      <a:pt x="129" y="2498"/>
                    </a:cubicBezTo>
                    <a:cubicBezTo>
                      <a:pt x="132" y="2511"/>
                      <a:pt x="138" y="2531"/>
                      <a:pt x="132" y="2546"/>
                    </a:cubicBezTo>
                    <a:cubicBezTo>
                      <a:pt x="127" y="2558"/>
                      <a:pt x="115" y="2565"/>
                      <a:pt x="108" y="2574"/>
                    </a:cubicBezTo>
                    <a:cubicBezTo>
                      <a:pt x="91" y="2593"/>
                      <a:pt x="67" y="2625"/>
                      <a:pt x="70" y="2654"/>
                    </a:cubicBezTo>
                    <a:cubicBezTo>
                      <a:pt x="71" y="2669"/>
                      <a:pt x="74" y="2688"/>
                      <a:pt x="80" y="2702"/>
                    </a:cubicBezTo>
                    <a:cubicBezTo>
                      <a:pt x="86" y="2717"/>
                      <a:pt x="84" y="2726"/>
                      <a:pt x="95" y="2737"/>
                    </a:cubicBezTo>
                    <a:lnTo>
                      <a:pt x="105" y="2742"/>
                    </a:lnTo>
                    <a:cubicBezTo>
                      <a:pt x="116" y="2780"/>
                      <a:pt x="140" y="2744"/>
                      <a:pt x="153" y="2738"/>
                    </a:cubicBezTo>
                    <a:cubicBezTo>
                      <a:pt x="167" y="2732"/>
                      <a:pt x="170" y="2729"/>
                      <a:pt x="180" y="2746"/>
                    </a:cubicBezTo>
                    <a:cubicBezTo>
                      <a:pt x="185" y="2756"/>
                      <a:pt x="182" y="2770"/>
                      <a:pt x="184" y="2781"/>
                    </a:cubicBezTo>
                    <a:cubicBezTo>
                      <a:pt x="188" y="2798"/>
                      <a:pt x="195" y="2801"/>
                      <a:pt x="205" y="2814"/>
                    </a:cubicBezTo>
                    <a:cubicBezTo>
                      <a:pt x="215" y="2827"/>
                      <a:pt x="215" y="2838"/>
                      <a:pt x="221" y="2852"/>
                    </a:cubicBezTo>
                    <a:cubicBezTo>
                      <a:pt x="234" y="2881"/>
                      <a:pt x="273" y="2876"/>
                      <a:pt x="304" y="2874"/>
                    </a:cubicBezTo>
                    <a:cubicBezTo>
                      <a:pt x="322" y="2873"/>
                      <a:pt x="336" y="2874"/>
                      <a:pt x="354" y="2876"/>
                    </a:cubicBezTo>
                    <a:cubicBezTo>
                      <a:pt x="369" y="2879"/>
                      <a:pt x="382" y="2875"/>
                      <a:pt x="398" y="2874"/>
                    </a:cubicBezTo>
                    <a:cubicBezTo>
                      <a:pt x="415" y="2873"/>
                      <a:pt x="425" y="2877"/>
                      <a:pt x="441" y="2878"/>
                    </a:cubicBezTo>
                    <a:cubicBezTo>
                      <a:pt x="453" y="2879"/>
                      <a:pt x="480" y="2906"/>
                      <a:pt x="497" y="2916"/>
                    </a:cubicBezTo>
                    <a:lnTo>
                      <a:pt x="498" y="2916"/>
                    </a:lnTo>
                    <a:lnTo>
                      <a:pt x="499" y="2913"/>
                    </a:lnTo>
                    <a:cubicBezTo>
                      <a:pt x="505" y="2899"/>
                      <a:pt x="476" y="2894"/>
                      <a:pt x="467" y="2885"/>
                    </a:cubicBezTo>
                    <a:cubicBezTo>
                      <a:pt x="458" y="2874"/>
                      <a:pt x="458" y="2847"/>
                      <a:pt x="443" y="2844"/>
                    </a:cubicBezTo>
                    <a:cubicBezTo>
                      <a:pt x="434" y="2843"/>
                      <a:pt x="427" y="2852"/>
                      <a:pt x="422" y="2844"/>
                    </a:cubicBezTo>
                    <a:cubicBezTo>
                      <a:pt x="416" y="2832"/>
                      <a:pt x="432" y="2825"/>
                      <a:pt x="430" y="2810"/>
                    </a:cubicBezTo>
                    <a:cubicBezTo>
                      <a:pt x="428" y="2801"/>
                      <a:pt x="418" y="2787"/>
                      <a:pt x="415" y="2778"/>
                    </a:cubicBezTo>
                    <a:cubicBezTo>
                      <a:pt x="404" y="2752"/>
                      <a:pt x="385" y="2728"/>
                      <a:pt x="401" y="2704"/>
                    </a:cubicBezTo>
                    <a:cubicBezTo>
                      <a:pt x="420" y="2675"/>
                      <a:pt x="404" y="2666"/>
                      <a:pt x="422" y="2645"/>
                    </a:cubicBezTo>
                    <a:cubicBezTo>
                      <a:pt x="433" y="2633"/>
                      <a:pt x="442" y="2655"/>
                      <a:pt x="455" y="2662"/>
                    </a:cubicBezTo>
                    <a:lnTo>
                      <a:pt x="466" y="2654"/>
                    </a:lnTo>
                    <a:cubicBezTo>
                      <a:pt x="486" y="2616"/>
                      <a:pt x="508" y="2599"/>
                      <a:pt x="486" y="2581"/>
                    </a:cubicBezTo>
                    <a:cubicBezTo>
                      <a:pt x="481" y="2577"/>
                      <a:pt x="468" y="2580"/>
                      <a:pt x="467" y="2578"/>
                    </a:cubicBezTo>
                    <a:cubicBezTo>
                      <a:pt x="459" y="2552"/>
                      <a:pt x="489" y="2536"/>
                      <a:pt x="507" y="2519"/>
                    </a:cubicBezTo>
                    <a:cubicBezTo>
                      <a:pt x="516" y="2511"/>
                      <a:pt x="530" y="2510"/>
                      <a:pt x="538" y="2498"/>
                    </a:cubicBezTo>
                    <a:cubicBezTo>
                      <a:pt x="544" y="2488"/>
                      <a:pt x="539" y="2470"/>
                      <a:pt x="551" y="2463"/>
                    </a:cubicBezTo>
                    <a:cubicBezTo>
                      <a:pt x="567" y="2454"/>
                      <a:pt x="564" y="2448"/>
                      <a:pt x="569" y="2431"/>
                    </a:cubicBezTo>
                    <a:cubicBezTo>
                      <a:pt x="575" y="2414"/>
                      <a:pt x="563" y="2415"/>
                      <a:pt x="561" y="2402"/>
                    </a:cubicBezTo>
                    <a:cubicBezTo>
                      <a:pt x="559" y="2386"/>
                      <a:pt x="574" y="2348"/>
                      <a:pt x="561" y="2338"/>
                    </a:cubicBezTo>
                    <a:cubicBezTo>
                      <a:pt x="547" y="2326"/>
                      <a:pt x="503" y="2340"/>
                      <a:pt x="483" y="2330"/>
                    </a:cubicBezTo>
                    <a:cubicBezTo>
                      <a:pt x="458" y="2317"/>
                      <a:pt x="451" y="2303"/>
                      <a:pt x="436" y="2284"/>
                    </a:cubicBezTo>
                    <a:cubicBezTo>
                      <a:pt x="428" y="2274"/>
                      <a:pt x="419" y="2271"/>
                      <a:pt x="415" y="2257"/>
                    </a:cubicBezTo>
                    <a:cubicBezTo>
                      <a:pt x="410" y="2244"/>
                      <a:pt x="416" y="2237"/>
                      <a:pt x="406" y="2225"/>
                    </a:cubicBezTo>
                    <a:cubicBezTo>
                      <a:pt x="399" y="2215"/>
                      <a:pt x="408" y="2211"/>
                      <a:pt x="419" y="2206"/>
                    </a:cubicBezTo>
                    <a:cubicBezTo>
                      <a:pt x="430" y="2201"/>
                      <a:pt x="430" y="2189"/>
                      <a:pt x="435" y="2179"/>
                    </a:cubicBezTo>
                    <a:cubicBezTo>
                      <a:pt x="448" y="2156"/>
                      <a:pt x="460" y="2149"/>
                      <a:pt x="479" y="2140"/>
                    </a:cubicBezTo>
                    <a:cubicBezTo>
                      <a:pt x="502" y="2129"/>
                      <a:pt x="538" y="2149"/>
                      <a:pt x="547" y="2123"/>
                    </a:cubicBezTo>
                    <a:cubicBezTo>
                      <a:pt x="553" y="2106"/>
                      <a:pt x="525" y="2094"/>
                      <a:pt x="535" y="2076"/>
                    </a:cubicBezTo>
                    <a:cubicBezTo>
                      <a:pt x="548" y="2051"/>
                      <a:pt x="556" y="2070"/>
                      <a:pt x="546" y="2037"/>
                    </a:cubicBezTo>
                    <a:cubicBezTo>
                      <a:pt x="542" y="2025"/>
                      <a:pt x="531" y="2004"/>
                      <a:pt x="532" y="1990"/>
                    </a:cubicBezTo>
                    <a:cubicBezTo>
                      <a:pt x="534" y="1974"/>
                      <a:pt x="538" y="1961"/>
                      <a:pt x="545" y="1945"/>
                    </a:cubicBezTo>
                    <a:cubicBezTo>
                      <a:pt x="550" y="1936"/>
                      <a:pt x="562" y="1936"/>
                      <a:pt x="572" y="1934"/>
                    </a:cubicBezTo>
                    <a:cubicBezTo>
                      <a:pt x="594" y="1931"/>
                      <a:pt x="592" y="1924"/>
                      <a:pt x="590" y="1918"/>
                    </a:cubicBezTo>
                    <a:cubicBezTo>
                      <a:pt x="585" y="1894"/>
                      <a:pt x="552" y="1909"/>
                      <a:pt x="545" y="1891"/>
                    </a:cubicBezTo>
                    <a:cubicBezTo>
                      <a:pt x="537" y="1870"/>
                      <a:pt x="591" y="1854"/>
                      <a:pt x="603" y="1868"/>
                    </a:cubicBezTo>
                    <a:cubicBezTo>
                      <a:pt x="635" y="1903"/>
                      <a:pt x="661" y="1915"/>
                      <a:pt x="648" y="1865"/>
                    </a:cubicBezTo>
                    <a:cubicBezTo>
                      <a:pt x="645" y="1853"/>
                      <a:pt x="649" y="1825"/>
                      <a:pt x="643" y="1817"/>
                    </a:cubicBezTo>
                    <a:cubicBezTo>
                      <a:pt x="632" y="1801"/>
                      <a:pt x="604" y="1808"/>
                      <a:pt x="599" y="1820"/>
                    </a:cubicBezTo>
                    <a:cubicBezTo>
                      <a:pt x="595" y="1828"/>
                      <a:pt x="610" y="1827"/>
                      <a:pt x="611" y="1838"/>
                    </a:cubicBezTo>
                    <a:cubicBezTo>
                      <a:pt x="612" y="1858"/>
                      <a:pt x="589" y="1831"/>
                      <a:pt x="573" y="1830"/>
                    </a:cubicBezTo>
                    <a:cubicBezTo>
                      <a:pt x="536" y="1827"/>
                      <a:pt x="521" y="1800"/>
                      <a:pt x="530" y="1776"/>
                    </a:cubicBezTo>
                    <a:cubicBezTo>
                      <a:pt x="546" y="1731"/>
                      <a:pt x="474" y="1697"/>
                      <a:pt x="534" y="1686"/>
                    </a:cubicBezTo>
                    <a:lnTo>
                      <a:pt x="575" y="1700"/>
                    </a:lnTo>
                    <a:cubicBezTo>
                      <a:pt x="609" y="1730"/>
                      <a:pt x="603" y="1727"/>
                      <a:pt x="644" y="1728"/>
                    </a:cubicBezTo>
                    <a:cubicBezTo>
                      <a:pt x="680" y="1730"/>
                      <a:pt x="710" y="1713"/>
                      <a:pt x="719" y="1675"/>
                    </a:cubicBezTo>
                    <a:cubicBezTo>
                      <a:pt x="725" y="1648"/>
                      <a:pt x="711" y="1647"/>
                      <a:pt x="705" y="1627"/>
                    </a:cubicBezTo>
                    <a:cubicBezTo>
                      <a:pt x="699" y="1607"/>
                      <a:pt x="710" y="1593"/>
                      <a:pt x="716" y="1576"/>
                    </a:cubicBezTo>
                    <a:cubicBezTo>
                      <a:pt x="728" y="1540"/>
                      <a:pt x="661" y="1495"/>
                      <a:pt x="698" y="1475"/>
                    </a:cubicBezTo>
                    <a:cubicBezTo>
                      <a:pt x="727" y="1459"/>
                      <a:pt x="750" y="1506"/>
                      <a:pt x="785" y="1510"/>
                    </a:cubicBezTo>
                    <a:cubicBezTo>
                      <a:pt x="802" y="1511"/>
                      <a:pt x="821" y="1515"/>
                      <a:pt x="839" y="1512"/>
                    </a:cubicBezTo>
                    <a:cubicBezTo>
                      <a:pt x="852" y="1510"/>
                      <a:pt x="866" y="1499"/>
                      <a:pt x="881" y="1493"/>
                    </a:cubicBezTo>
                    <a:cubicBezTo>
                      <a:pt x="909" y="1484"/>
                      <a:pt x="942" y="1477"/>
                      <a:pt x="970" y="1467"/>
                    </a:cubicBezTo>
                    <a:cubicBezTo>
                      <a:pt x="1001" y="1457"/>
                      <a:pt x="1022" y="1433"/>
                      <a:pt x="1052" y="1424"/>
                    </a:cubicBezTo>
                    <a:cubicBezTo>
                      <a:pt x="1053" y="1409"/>
                      <a:pt x="1052" y="1390"/>
                      <a:pt x="1057" y="1376"/>
                    </a:cubicBezTo>
                    <a:cubicBezTo>
                      <a:pt x="1060" y="1366"/>
                      <a:pt x="1074" y="1360"/>
                      <a:pt x="1080" y="1349"/>
                    </a:cubicBezTo>
                    <a:cubicBezTo>
                      <a:pt x="1093" y="1323"/>
                      <a:pt x="1089" y="1293"/>
                      <a:pt x="1090" y="1262"/>
                    </a:cubicBezTo>
                    <a:cubicBezTo>
                      <a:pt x="1052" y="1272"/>
                      <a:pt x="1030" y="1248"/>
                      <a:pt x="1037" y="1214"/>
                    </a:cubicBezTo>
                    <a:cubicBezTo>
                      <a:pt x="1046" y="1172"/>
                      <a:pt x="1047" y="1164"/>
                      <a:pt x="1012" y="1139"/>
                    </a:cubicBezTo>
                    <a:cubicBezTo>
                      <a:pt x="990" y="1123"/>
                      <a:pt x="955" y="1113"/>
                      <a:pt x="938" y="1090"/>
                    </a:cubicBezTo>
                    <a:cubicBezTo>
                      <a:pt x="928" y="1076"/>
                      <a:pt x="914" y="1032"/>
                      <a:pt x="917" y="1011"/>
                    </a:cubicBezTo>
                    <a:lnTo>
                      <a:pt x="917" y="1010"/>
                    </a:lnTo>
                    <a:cubicBezTo>
                      <a:pt x="917" y="1006"/>
                      <a:pt x="918" y="1002"/>
                      <a:pt x="919" y="997"/>
                    </a:cubicBezTo>
                    <a:cubicBezTo>
                      <a:pt x="923" y="976"/>
                      <a:pt x="937" y="959"/>
                      <a:pt x="936" y="937"/>
                    </a:cubicBezTo>
                    <a:cubicBezTo>
                      <a:pt x="935" y="926"/>
                      <a:pt x="931" y="919"/>
                      <a:pt x="929" y="909"/>
                    </a:cubicBezTo>
                    <a:cubicBezTo>
                      <a:pt x="927" y="899"/>
                      <a:pt x="929" y="885"/>
                      <a:pt x="929" y="875"/>
                    </a:cubicBezTo>
                    <a:cubicBezTo>
                      <a:pt x="930" y="854"/>
                      <a:pt x="934" y="832"/>
                      <a:pt x="936" y="811"/>
                    </a:cubicBezTo>
                    <a:cubicBezTo>
                      <a:pt x="938" y="789"/>
                      <a:pt x="942" y="769"/>
                      <a:pt x="943" y="746"/>
                    </a:cubicBezTo>
                    <a:cubicBezTo>
                      <a:pt x="944" y="723"/>
                      <a:pt x="957" y="711"/>
                      <a:pt x="964" y="691"/>
                    </a:cubicBezTo>
                    <a:lnTo>
                      <a:pt x="966" y="691"/>
                    </a:lnTo>
                    <a:cubicBezTo>
                      <a:pt x="973" y="668"/>
                      <a:pt x="993" y="648"/>
                      <a:pt x="1006" y="626"/>
                    </a:cubicBezTo>
                    <a:cubicBezTo>
                      <a:pt x="1014" y="612"/>
                      <a:pt x="1026" y="600"/>
                      <a:pt x="1033" y="587"/>
                    </a:cubicBezTo>
                    <a:cubicBezTo>
                      <a:pt x="1041" y="573"/>
                      <a:pt x="1044" y="555"/>
                      <a:pt x="1056" y="543"/>
                    </a:cubicBezTo>
                    <a:cubicBezTo>
                      <a:pt x="1063" y="536"/>
                      <a:pt x="1073" y="540"/>
                      <a:pt x="1081" y="533"/>
                    </a:cubicBezTo>
                    <a:cubicBezTo>
                      <a:pt x="1087" y="526"/>
                      <a:pt x="1084" y="517"/>
                      <a:pt x="1093" y="510"/>
                    </a:cubicBezTo>
                    <a:cubicBezTo>
                      <a:pt x="1108" y="499"/>
                      <a:pt x="1128" y="495"/>
                      <a:pt x="1139" y="483"/>
                    </a:cubicBezTo>
                    <a:cubicBezTo>
                      <a:pt x="1148" y="474"/>
                      <a:pt x="1150" y="472"/>
                      <a:pt x="1162" y="467"/>
                    </a:cubicBezTo>
                    <a:cubicBezTo>
                      <a:pt x="1171" y="463"/>
                      <a:pt x="1177" y="457"/>
                      <a:pt x="1184" y="451"/>
                    </a:cubicBezTo>
                    <a:cubicBezTo>
                      <a:pt x="1191" y="445"/>
                      <a:pt x="1197" y="441"/>
                      <a:pt x="1203" y="435"/>
                    </a:cubicBezTo>
                    <a:cubicBezTo>
                      <a:pt x="1213" y="426"/>
                      <a:pt x="1214" y="426"/>
                      <a:pt x="1228" y="425"/>
                    </a:cubicBezTo>
                    <a:cubicBezTo>
                      <a:pt x="1230" y="389"/>
                      <a:pt x="1235" y="349"/>
                      <a:pt x="1220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785">
                <a:extLst>
                  <a:ext uri="{FF2B5EF4-FFF2-40B4-BE49-F238E27FC236}">
                    <a16:creationId xmlns:a16="http://schemas.microsoft.com/office/drawing/2014/main" id="{AA75E885-2736-480E-9EE4-3AE5015EE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765"/>
                <a:ext cx="70" cy="67"/>
              </a:xfrm>
              <a:custGeom>
                <a:avLst/>
                <a:gdLst>
                  <a:gd name="T0" fmla="*/ 284 w 308"/>
                  <a:gd name="T1" fmla="*/ 235 h 298"/>
                  <a:gd name="T2" fmla="*/ 243 w 308"/>
                  <a:gd name="T3" fmla="*/ 235 h 298"/>
                  <a:gd name="T4" fmla="*/ 200 w 308"/>
                  <a:gd name="T5" fmla="*/ 212 h 298"/>
                  <a:gd name="T6" fmla="*/ 113 w 308"/>
                  <a:gd name="T7" fmla="*/ 178 h 298"/>
                  <a:gd name="T8" fmla="*/ 103 w 308"/>
                  <a:gd name="T9" fmla="*/ 152 h 298"/>
                  <a:gd name="T10" fmla="*/ 74 w 308"/>
                  <a:gd name="T11" fmla="*/ 142 h 298"/>
                  <a:gd name="T12" fmla="*/ 61 w 308"/>
                  <a:gd name="T13" fmla="*/ 106 h 298"/>
                  <a:gd name="T14" fmla="*/ 26 w 308"/>
                  <a:gd name="T15" fmla="*/ 89 h 298"/>
                  <a:gd name="T16" fmla="*/ 51 w 308"/>
                  <a:gd name="T17" fmla="*/ 77 h 298"/>
                  <a:gd name="T18" fmla="*/ 23 w 308"/>
                  <a:gd name="T19" fmla="*/ 32 h 298"/>
                  <a:gd name="T20" fmla="*/ 1 w 308"/>
                  <a:gd name="T21" fmla="*/ 4 h 298"/>
                  <a:gd name="T22" fmla="*/ 0 w 308"/>
                  <a:gd name="T23" fmla="*/ 6 h 298"/>
                  <a:gd name="T24" fmla="*/ 60 w 308"/>
                  <a:gd name="T25" fmla="*/ 244 h 298"/>
                  <a:gd name="T26" fmla="*/ 63 w 308"/>
                  <a:gd name="T27" fmla="*/ 244 h 298"/>
                  <a:gd name="T28" fmla="*/ 133 w 308"/>
                  <a:gd name="T29" fmla="*/ 240 h 298"/>
                  <a:gd name="T30" fmla="*/ 63 w 308"/>
                  <a:gd name="T31" fmla="*/ 257 h 298"/>
                  <a:gd name="T32" fmla="*/ 69 w 308"/>
                  <a:gd name="T33" fmla="*/ 281 h 298"/>
                  <a:gd name="T34" fmla="*/ 103 w 308"/>
                  <a:gd name="T35" fmla="*/ 275 h 298"/>
                  <a:gd name="T36" fmla="*/ 152 w 308"/>
                  <a:gd name="T37" fmla="*/ 275 h 298"/>
                  <a:gd name="T38" fmla="*/ 193 w 308"/>
                  <a:gd name="T39" fmla="*/ 275 h 298"/>
                  <a:gd name="T40" fmla="*/ 236 w 308"/>
                  <a:gd name="T41" fmla="*/ 291 h 298"/>
                  <a:gd name="T42" fmla="*/ 269 w 308"/>
                  <a:gd name="T43" fmla="*/ 260 h 298"/>
                  <a:gd name="T44" fmla="*/ 307 w 308"/>
                  <a:gd name="T45" fmla="*/ 252 h 298"/>
                  <a:gd name="T46" fmla="*/ 284 w 308"/>
                  <a:gd name="T47" fmla="*/ 23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298">
                    <a:moveTo>
                      <a:pt x="284" y="235"/>
                    </a:moveTo>
                    <a:cubicBezTo>
                      <a:pt x="276" y="236"/>
                      <a:pt x="254" y="239"/>
                      <a:pt x="243" y="235"/>
                    </a:cubicBezTo>
                    <a:cubicBezTo>
                      <a:pt x="232" y="231"/>
                      <a:pt x="208" y="217"/>
                      <a:pt x="200" y="212"/>
                    </a:cubicBezTo>
                    <a:cubicBezTo>
                      <a:pt x="192" y="207"/>
                      <a:pt x="109" y="184"/>
                      <a:pt x="113" y="178"/>
                    </a:cubicBezTo>
                    <a:cubicBezTo>
                      <a:pt x="117" y="172"/>
                      <a:pt x="113" y="156"/>
                      <a:pt x="103" y="152"/>
                    </a:cubicBezTo>
                    <a:cubicBezTo>
                      <a:pt x="93" y="148"/>
                      <a:pt x="75" y="151"/>
                      <a:pt x="74" y="142"/>
                    </a:cubicBezTo>
                    <a:cubicBezTo>
                      <a:pt x="73" y="133"/>
                      <a:pt x="68" y="107"/>
                      <a:pt x="61" y="106"/>
                    </a:cubicBezTo>
                    <a:cubicBezTo>
                      <a:pt x="54" y="105"/>
                      <a:pt x="12" y="95"/>
                      <a:pt x="26" y="89"/>
                    </a:cubicBezTo>
                    <a:cubicBezTo>
                      <a:pt x="40" y="83"/>
                      <a:pt x="53" y="83"/>
                      <a:pt x="51" y="77"/>
                    </a:cubicBezTo>
                    <a:cubicBezTo>
                      <a:pt x="49" y="71"/>
                      <a:pt x="32" y="39"/>
                      <a:pt x="23" y="32"/>
                    </a:cubicBezTo>
                    <a:cubicBezTo>
                      <a:pt x="14" y="25"/>
                      <a:pt x="6" y="0"/>
                      <a:pt x="1" y="4"/>
                    </a:cubicBezTo>
                    <a:lnTo>
                      <a:pt x="0" y="6"/>
                    </a:lnTo>
                    <a:lnTo>
                      <a:pt x="60" y="244"/>
                    </a:lnTo>
                    <a:lnTo>
                      <a:pt x="63" y="244"/>
                    </a:lnTo>
                    <a:cubicBezTo>
                      <a:pt x="82" y="244"/>
                      <a:pt x="137" y="236"/>
                      <a:pt x="133" y="240"/>
                    </a:cubicBezTo>
                    <a:cubicBezTo>
                      <a:pt x="130" y="244"/>
                      <a:pt x="87" y="260"/>
                      <a:pt x="63" y="257"/>
                    </a:cubicBezTo>
                    <a:lnTo>
                      <a:pt x="69" y="281"/>
                    </a:lnTo>
                    <a:cubicBezTo>
                      <a:pt x="78" y="279"/>
                      <a:pt x="91" y="276"/>
                      <a:pt x="103" y="275"/>
                    </a:cubicBezTo>
                    <a:cubicBezTo>
                      <a:pt x="103" y="275"/>
                      <a:pt x="144" y="274"/>
                      <a:pt x="152" y="275"/>
                    </a:cubicBezTo>
                    <a:cubicBezTo>
                      <a:pt x="160" y="276"/>
                      <a:pt x="183" y="268"/>
                      <a:pt x="193" y="275"/>
                    </a:cubicBezTo>
                    <a:cubicBezTo>
                      <a:pt x="203" y="282"/>
                      <a:pt x="220" y="298"/>
                      <a:pt x="236" y="291"/>
                    </a:cubicBezTo>
                    <a:cubicBezTo>
                      <a:pt x="252" y="284"/>
                      <a:pt x="261" y="258"/>
                      <a:pt x="269" y="260"/>
                    </a:cubicBezTo>
                    <a:cubicBezTo>
                      <a:pt x="277" y="262"/>
                      <a:pt x="308" y="261"/>
                      <a:pt x="307" y="252"/>
                    </a:cubicBezTo>
                    <a:cubicBezTo>
                      <a:pt x="306" y="243"/>
                      <a:pt x="292" y="234"/>
                      <a:pt x="284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786">
                <a:extLst>
                  <a:ext uri="{FF2B5EF4-FFF2-40B4-BE49-F238E27FC236}">
                    <a16:creationId xmlns:a16="http://schemas.microsoft.com/office/drawing/2014/main" id="{7686F256-4FBF-48F8-AA66-D3D74146E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3818"/>
                <a:ext cx="14" cy="7"/>
              </a:xfrm>
              <a:custGeom>
                <a:avLst/>
                <a:gdLst>
                  <a:gd name="T0" fmla="*/ 54 w 60"/>
                  <a:gd name="T1" fmla="*/ 2 h 31"/>
                  <a:gd name="T2" fmla="*/ 30 w 60"/>
                  <a:gd name="T3" fmla="*/ 11 h 31"/>
                  <a:gd name="T4" fmla="*/ 3 w 60"/>
                  <a:gd name="T5" fmla="*/ 14 h 31"/>
                  <a:gd name="T6" fmla="*/ 20 w 60"/>
                  <a:gd name="T7" fmla="*/ 27 h 31"/>
                  <a:gd name="T8" fmla="*/ 40 w 60"/>
                  <a:gd name="T9" fmla="*/ 22 h 31"/>
                  <a:gd name="T10" fmla="*/ 54 w 60"/>
                  <a:gd name="T11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1">
                    <a:moveTo>
                      <a:pt x="54" y="2"/>
                    </a:moveTo>
                    <a:cubicBezTo>
                      <a:pt x="47" y="0"/>
                      <a:pt x="40" y="10"/>
                      <a:pt x="30" y="11"/>
                    </a:cubicBezTo>
                    <a:cubicBezTo>
                      <a:pt x="20" y="12"/>
                      <a:pt x="6" y="7"/>
                      <a:pt x="3" y="14"/>
                    </a:cubicBezTo>
                    <a:cubicBezTo>
                      <a:pt x="0" y="22"/>
                      <a:pt x="5" y="31"/>
                      <a:pt x="20" y="27"/>
                    </a:cubicBezTo>
                    <a:cubicBezTo>
                      <a:pt x="20" y="27"/>
                      <a:pt x="32" y="23"/>
                      <a:pt x="40" y="22"/>
                    </a:cubicBezTo>
                    <a:cubicBezTo>
                      <a:pt x="47" y="20"/>
                      <a:pt x="60" y="5"/>
                      <a:pt x="5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787">
                <a:extLst>
                  <a:ext uri="{FF2B5EF4-FFF2-40B4-BE49-F238E27FC236}">
                    <a16:creationId xmlns:a16="http://schemas.microsoft.com/office/drawing/2014/main" id="{E4338EE1-15A3-4709-9AFE-52A74293E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3" y="3018"/>
                <a:ext cx="155" cy="792"/>
              </a:xfrm>
              <a:custGeom>
                <a:avLst/>
                <a:gdLst>
                  <a:gd name="T0" fmla="*/ 311 w 680"/>
                  <a:gd name="T1" fmla="*/ 3240 h 3486"/>
                  <a:gd name="T2" fmla="*/ 322 w 680"/>
                  <a:gd name="T3" fmla="*/ 3202 h 3486"/>
                  <a:gd name="T4" fmla="*/ 353 w 680"/>
                  <a:gd name="T5" fmla="*/ 3261 h 3486"/>
                  <a:gd name="T6" fmla="*/ 304 w 680"/>
                  <a:gd name="T7" fmla="*/ 3311 h 3486"/>
                  <a:gd name="T8" fmla="*/ 280 w 680"/>
                  <a:gd name="T9" fmla="*/ 3351 h 3486"/>
                  <a:gd name="T10" fmla="*/ 370 w 680"/>
                  <a:gd name="T11" fmla="*/ 3385 h 3486"/>
                  <a:gd name="T12" fmla="*/ 405 w 680"/>
                  <a:gd name="T13" fmla="*/ 3333 h 3486"/>
                  <a:gd name="T14" fmla="*/ 381 w 680"/>
                  <a:gd name="T15" fmla="*/ 3415 h 3486"/>
                  <a:gd name="T16" fmla="*/ 435 w 680"/>
                  <a:gd name="T17" fmla="*/ 3404 h 3486"/>
                  <a:gd name="T18" fmla="*/ 477 w 680"/>
                  <a:gd name="T19" fmla="*/ 3402 h 3486"/>
                  <a:gd name="T20" fmla="*/ 528 w 680"/>
                  <a:gd name="T21" fmla="*/ 3461 h 3486"/>
                  <a:gd name="T22" fmla="*/ 595 w 680"/>
                  <a:gd name="T23" fmla="*/ 3290 h 3486"/>
                  <a:gd name="T24" fmla="*/ 581 w 680"/>
                  <a:gd name="T25" fmla="*/ 3247 h 3486"/>
                  <a:gd name="T26" fmla="*/ 388 w 680"/>
                  <a:gd name="T27" fmla="*/ 3187 h 3486"/>
                  <a:gd name="T28" fmla="*/ 288 w 680"/>
                  <a:gd name="T29" fmla="*/ 3115 h 3486"/>
                  <a:gd name="T30" fmla="*/ 291 w 680"/>
                  <a:gd name="T31" fmla="*/ 2947 h 3486"/>
                  <a:gd name="T32" fmla="*/ 304 w 680"/>
                  <a:gd name="T33" fmla="*/ 2780 h 3486"/>
                  <a:gd name="T34" fmla="*/ 311 w 680"/>
                  <a:gd name="T35" fmla="*/ 2564 h 3486"/>
                  <a:gd name="T36" fmla="*/ 296 w 680"/>
                  <a:gd name="T37" fmla="*/ 2469 h 3486"/>
                  <a:gd name="T38" fmla="*/ 249 w 680"/>
                  <a:gd name="T39" fmla="*/ 2350 h 3486"/>
                  <a:gd name="T40" fmla="*/ 205 w 680"/>
                  <a:gd name="T41" fmla="*/ 2049 h 3486"/>
                  <a:gd name="T42" fmla="*/ 209 w 680"/>
                  <a:gd name="T43" fmla="*/ 1717 h 3486"/>
                  <a:gd name="T44" fmla="*/ 242 w 680"/>
                  <a:gd name="T45" fmla="*/ 1487 h 3486"/>
                  <a:gd name="T46" fmla="*/ 200 w 680"/>
                  <a:gd name="T47" fmla="*/ 1004 h 3486"/>
                  <a:gd name="T48" fmla="*/ 287 w 680"/>
                  <a:gd name="T49" fmla="*/ 739 h 3486"/>
                  <a:gd name="T50" fmla="*/ 365 w 680"/>
                  <a:gd name="T51" fmla="*/ 448 h 3486"/>
                  <a:gd name="T52" fmla="*/ 200 w 680"/>
                  <a:gd name="T53" fmla="*/ 130 h 3486"/>
                  <a:gd name="T54" fmla="*/ 144 w 680"/>
                  <a:gd name="T55" fmla="*/ 45 h 3486"/>
                  <a:gd name="T56" fmla="*/ 98 w 680"/>
                  <a:gd name="T57" fmla="*/ 163 h 3486"/>
                  <a:gd name="T58" fmla="*/ 104 w 680"/>
                  <a:gd name="T59" fmla="*/ 473 h 3486"/>
                  <a:gd name="T60" fmla="*/ 108 w 680"/>
                  <a:gd name="T61" fmla="*/ 660 h 3486"/>
                  <a:gd name="T62" fmla="*/ 100 w 680"/>
                  <a:gd name="T63" fmla="*/ 841 h 3486"/>
                  <a:gd name="T64" fmla="*/ 79 w 680"/>
                  <a:gd name="T65" fmla="*/ 1162 h 3486"/>
                  <a:gd name="T66" fmla="*/ 98 w 680"/>
                  <a:gd name="T67" fmla="*/ 1327 h 3486"/>
                  <a:gd name="T68" fmla="*/ 71 w 680"/>
                  <a:gd name="T69" fmla="*/ 1576 h 3486"/>
                  <a:gd name="T70" fmla="*/ 4 w 680"/>
                  <a:gd name="T71" fmla="*/ 1762 h 3486"/>
                  <a:gd name="T72" fmla="*/ 50 w 680"/>
                  <a:gd name="T73" fmla="*/ 2083 h 3486"/>
                  <a:gd name="T74" fmla="*/ 154 w 680"/>
                  <a:gd name="T75" fmla="*/ 2200 h 3486"/>
                  <a:gd name="T76" fmla="*/ 166 w 680"/>
                  <a:gd name="T77" fmla="*/ 2269 h 3486"/>
                  <a:gd name="T78" fmla="*/ 165 w 680"/>
                  <a:gd name="T79" fmla="*/ 2381 h 3486"/>
                  <a:gd name="T80" fmla="*/ 170 w 680"/>
                  <a:gd name="T81" fmla="*/ 2519 h 3486"/>
                  <a:gd name="T82" fmla="*/ 153 w 680"/>
                  <a:gd name="T83" fmla="*/ 2670 h 3486"/>
                  <a:gd name="T84" fmla="*/ 79 w 680"/>
                  <a:gd name="T85" fmla="*/ 2609 h 3486"/>
                  <a:gd name="T86" fmla="*/ 19 w 680"/>
                  <a:gd name="T87" fmla="*/ 2692 h 3486"/>
                  <a:gd name="T88" fmla="*/ 47 w 680"/>
                  <a:gd name="T89" fmla="*/ 2689 h 3486"/>
                  <a:gd name="T90" fmla="*/ 135 w 680"/>
                  <a:gd name="T91" fmla="*/ 2771 h 3486"/>
                  <a:gd name="T92" fmla="*/ 146 w 680"/>
                  <a:gd name="T93" fmla="*/ 2831 h 3486"/>
                  <a:gd name="T94" fmla="*/ 183 w 680"/>
                  <a:gd name="T95" fmla="*/ 2969 h 3486"/>
                  <a:gd name="T96" fmla="*/ 226 w 680"/>
                  <a:gd name="T97" fmla="*/ 2996 h 3486"/>
                  <a:gd name="T98" fmla="*/ 258 w 680"/>
                  <a:gd name="T99" fmla="*/ 3133 h 3486"/>
                  <a:gd name="T100" fmla="*/ 261 w 680"/>
                  <a:gd name="T101" fmla="*/ 3215 h 3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0" h="3486">
                    <a:moveTo>
                      <a:pt x="261" y="3215"/>
                    </a:moveTo>
                    <a:cubicBezTo>
                      <a:pt x="255" y="3223"/>
                      <a:pt x="266" y="3229"/>
                      <a:pt x="274" y="3241"/>
                    </a:cubicBezTo>
                    <a:cubicBezTo>
                      <a:pt x="281" y="3254"/>
                      <a:pt x="285" y="3273"/>
                      <a:pt x="295" y="3274"/>
                    </a:cubicBezTo>
                    <a:cubicBezTo>
                      <a:pt x="309" y="3276"/>
                      <a:pt x="298" y="3243"/>
                      <a:pt x="311" y="3240"/>
                    </a:cubicBezTo>
                    <a:cubicBezTo>
                      <a:pt x="319" y="3238"/>
                      <a:pt x="317" y="3259"/>
                      <a:pt x="325" y="3261"/>
                    </a:cubicBezTo>
                    <a:cubicBezTo>
                      <a:pt x="346" y="3265"/>
                      <a:pt x="316" y="3235"/>
                      <a:pt x="322" y="3223"/>
                    </a:cubicBezTo>
                    <a:cubicBezTo>
                      <a:pt x="327" y="3215"/>
                      <a:pt x="346" y="3236"/>
                      <a:pt x="351" y="3228"/>
                    </a:cubicBezTo>
                    <a:cubicBezTo>
                      <a:pt x="357" y="3216"/>
                      <a:pt x="317" y="3214"/>
                      <a:pt x="322" y="3202"/>
                    </a:cubicBezTo>
                    <a:cubicBezTo>
                      <a:pt x="330" y="3186"/>
                      <a:pt x="398" y="3212"/>
                      <a:pt x="373" y="3245"/>
                    </a:cubicBezTo>
                    <a:cubicBezTo>
                      <a:pt x="363" y="3258"/>
                      <a:pt x="391" y="3282"/>
                      <a:pt x="378" y="3295"/>
                    </a:cubicBezTo>
                    <a:lnTo>
                      <a:pt x="368" y="3294"/>
                    </a:lnTo>
                    <a:cubicBezTo>
                      <a:pt x="357" y="3289"/>
                      <a:pt x="365" y="3265"/>
                      <a:pt x="353" y="3261"/>
                    </a:cubicBezTo>
                    <a:lnTo>
                      <a:pt x="346" y="3263"/>
                    </a:lnTo>
                    <a:cubicBezTo>
                      <a:pt x="343" y="3272"/>
                      <a:pt x="351" y="3287"/>
                      <a:pt x="341" y="3287"/>
                    </a:cubicBezTo>
                    <a:cubicBezTo>
                      <a:pt x="335" y="3286"/>
                      <a:pt x="295" y="3279"/>
                      <a:pt x="293" y="3290"/>
                    </a:cubicBezTo>
                    <a:cubicBezTo>
                      <a:pt x="292" y="3297"/>
                      <a:pt x="299" y="3306"/>
                      <a:pt x="304" y="3311"/>
                    </a:cubicBezTo>
                    <a:cubicBezTo>
                      <a:pt x="313" y="3318"/>
                      <a:pt x="321" y="3339"/>
                      <a:pt x="308" y="3337"/>
                    </a:cubicBezTo>
                    <a:cubicBezTo>
                      <a:pt x="304" y="3337"/>
                      <a:pt x="304" y="3329"/>
                      <a:pt x="300" y="3327"/>
                    </a:cubicBezTo>
                    <a:cubicBezTo>
                      <a:pt x="287" y="3321"/>
                      <a:pt x="249" y="3320"/>
                      <a:pt x="252" y="3335"/>
                    </a:cubicBezTo>
                    <a:cubicBezTo>
                      <a:pt x="255" y="3345"/>
                      <a:pt x="269" y="3344"/>
                      <a:pt x="280" y="3351"/>
                    </a:cubicBezTo>
                    <a:cubicBezTo>
                      <a:pt x="294" y="3360"/>
                      <a:pt x="332" y="3337"/>
                      <a:pt x="338" y="3349"/>
                    </a:cubicBezTo>
                    <a:lnTo>
                      <a:pt x="338" y="3356"/>
                    </a:lnTo>
                    <a:cubicBezTo>
                      <a:pt x="334" y="3363"/>
                      <a:pt x="315" y="3362"/>
                      <a:pt x="317" y="3369"/>
                    </a:cubicBezTo>
                    <a:cubicBezTo>
                      <a:pt x="322" y="3388"/>
                      <a:pt x="358" y="3403"/>
                      <a:pt x="370" y="3385"/>
                    </a:cubicBezTo>
                    <a:cubicBezTo>
                      <a:pt x="378" y="3372"/>
                      <a:pt x="381" y="3355"/>
                      <a:pt x="370" y="3346"/>
                    </a:cubicBezTo>
                    <a:cubicBezTo>
                      <a:pt x="364" y="3342"/>
                      <a:pt x="358" y="3344"/>
                      <a:pt x="356" y="3340"/>
                    </a:cubicBezTo>
                    <a:cubicBezTo>
                      <a:pt x="355" y="3336"/>
                      <a:pt x="362" y="3338"/>
                      <a:pt x="364" y="3335"/>
                    </a:cubicBezTo>
                    <a:cubicBezTo>
                      <a:pt x="378" y="3315"/>
                      <a:pt x="390" y="3334"/>
                      <a:pt x="405" y="3333"/>
                    </a:cubicBezTo>
                    <a:cubicBezTo>
                      <a:pt x="426" y="3330"/>
                      <a:pt x="447" y="3312"/>
                      <a:pt x="463" y="3322"/>
                    </a:cubicBezTo>
                    <a:cubicBezTo>
                      <a:pt x="494" y="3342"/>
                      <a:pt x="428" y="3332"/>
                      <a:pt x="418" y="3345"/>
                    </a:cubicBezTo>
                    <a:cubicBezTo>
                      <a:pt x="399" y="3369"/>
                      <a:pt x="382" y="3340"/>
                      <a:pt x="380" y="3386"/>
                    </a:cubicBezTo>
                    <a:cubicBezTo>
                      <a:pt x="379" y="3401"/>
                      <a:pt x="370" y="3401"/>
                      <a:pt x="381" y="3415"/>
                    </a:cubicBezTo>
                    <a:cubicBezTo>
                      <a:pt x="383" y="3418"/>
                      <a:pt x="399" y="3434"/>
                      <a:pt x="407" y="3434"/>
                    </a:cubicBezTo>
                    <a:cubicBezTo>
                      <a:pt x="416" y="3434"/>
                      <a:pt x="410" y="3425"/>
                      <a:pt x="416" y="3416"/>
                    </a:cubicBezTo>
                    <a:cubicBezTo>
                      <a:pt x="419" y="3411"/>
                      <a:pt x="417" y="3413"/>
                      <a:pt x="421" y="3410"/>
                    </a:cubicBezTo>
                    <a:cubicBezTo>
                      <a:pt x="426" y="3406"/>
                      <a:pt x="435" y="3410"/>
                      <a:pt x="435" y="3404"/>
                    </a:cubicBezTo>
                    <a:cubicBezTo>
                      <a:pt x="434" y="3400"/>
                      <a:pt x="423" y="3404"/>
                      <a:pt x="421" y="3399"/>
                    </a:cubicBezTo>
                    <a:cubicBezTo>
                      <a:pt x="413" y="3373"/>
                      <a:pt x="452" y="3369"/>
                      <a:pt x="477" y="3349"/>
                    </a:cubicBezTo>
                    <a:cubicBezTo>
                      <a:pt x="482" y="3345"/>
                      <a:pt x="493" y="3346"/>
                      <a:pt x="495" y="3352"/>
                    </a:cubicBezTo>
                    <a:cubicBezTo>
                      <a:pt x="502" y="3368"/>
                      <a:pt x="481" y="3383"/>
                      <a:pt x="477" y="3402"/>
                    </a:cubicBezTo>
                    <a:cubicBezTo>
                      <a:pt x="473" y="3417"/>
                      <a:pt x="480" y="3441"/>
                      <a:pt x="455" y="3413"/>
                    </a:cubicBezTo>
                    <a:cubicBezTo>
                      <a:pt x="449" y="3406"/>
                      <a:pt x="433" y="3414"/>
                      <a:pt x="434" y="3423"/>
                    </a:cubicBezTo>
                    <a:cubicBezTo>
                      <a:pt x="436" y="3440"/>
                      <a:pt x="444" y="3458"/>
                      <a:pt x="459" y="3465"/>
                    </a:cubicBezTo>
                    <a:cubicBezTo>
                      <a:pt x="482" y="3478"/>
                      <a:pt x="515" y="3486"/>
                      <a:pt x="528" y="3461"/>
                    </a:cubicBezTo>
                    <a:cubicBezTo>
                      <a:pt x="538" y="3439"/>
                      <a:pt x="524" y="3398"/>
                      <a:pt x="525" y="3372"/>
                    </a:cubicBezTo>
                    <a:cubicBezTo>
                      <a:pt x="526" y="3341"/>
                      <a:pt x="540" y="3326"/>
                      <a:pt x="568" y="3313"/>
                    </a:cubicBezTo>
                    <a:cubicBezTo>
                      <a:pt x="573" y="3311"/>
                      <a:pt x="582" y="3309"/>
                      <a:pt x="586" y="3306"/>
                    </a:cubicBezTo>
                    <a:cubicBezTo>
                      <a:pt x="593" y="3300"/>
                      <a:pt x="589" y="3296"/>
                      <a:pt x="595" y="3290"/>
                    </a:cubicBezTo>
                    <a:cubicBezTo>
                      <a:pt x="602" y="3281"/>
                      <a:pt x="606" y="3264"/>
                      <a:pt x="618" y="3265"/>
                    </a:cubicBezTo>
                    <a:cubicBezTo>
                      <a:pt x="633" y="3267"/>
                      <a:pt x="670" y="3296"/>
                      <a:pt x="680" y="3289"/>
                    </a:cubicBezTo>
                    <a:cubicBezTo>
                      <a:pt x="663" y="3279"/>
                      <a:pt x="636" y="3252"/>
                      <a:pt x="624" y="3251"/>
                    </a:cubicBezTo>
                    <a:cubicBezTo>
                      <a:pt x="608" y="3250"/>
                      <a:pt x="598" y="3246"/>
                      <a:pt x="581" y="3247"/>
                    </a:cubicBezTo>
                    <a:cubicBezTo>
                      <a:pt x="565" y="3248"/>
                      <a:pt x="552" y="3252"/>
                      <a:pt x="537" y="3249"/>
                    </a:cubicBezTo>
                    <a:cubicBezTo>
                      <a:pt x="519" y="3247"/>
                      <a:pt x="505" y="3246"/>
                      <a:pt x="487" y="3247"/>
                    </a:cubicBezTo>
                    <a:cubicBezTo>
                      <a:pt x="456" y="3249"/>
                      <a:pt x="417" y="3254"/>
                      <a:pt x="404" y="3225"/>
                    </a:cubicBezTo>
                    <a:cubicBezTo>
                      <a:pt x="398" y="3211"/>
                      <a:pt x="398" y="3200"/>
                      <a:pt x="388" y="3187"/>
                    </a:cubicBezTo>
                    <a:cubicBezTo>
                      <a:pt x="378" y="3174"/>
                      <a:pt x="371" y="3171"/>
                      <a:pt x="367" y="3154"/>
                    </a:cubicBezTo>
                    <a:cubicBezTo>
                      <a:pt x="365" y="3143"/>
                      <a:pt x="368" y="3129"/>
                      <a:pt x="363" y="3119"/>
                    </a:cubicBezTo>
                    <a:cubicBezTo>
                      <a:pt x="353" y="3102"/>
                      <a:pt x="350" y="3105"/>
                      <a:pt x="336" y="3111"/>
                    </a:cubicBezTo>
                    <a:cubicBezTo>
                      <a:pt x="323" y="3117"/>
                      <a:pt x="299" y="3153"/>
                      <a:pt x="288" y="3115"/>
                    </a:cubicBezTo>
                    <a:lnTo>
                      <a:pt x="278" y="3110"/>
                    </a:lnTo>
                    <a:cubicBezTo>
                      <a:pt x="267" y="3099"/>
                      <a:pt x="269" y="3090"/>
                      <a:pt x="263" y="3075"/>
                    </a:cubicBezTo>
                    <a:cubicBezTo>
                      <a:pt x="257" y="3061"/>
                      <a:pt x="254" y="3042"/>
                      <a:pt x="253" y="3027"/>
                    </a:cubicBezTo>
                    <a:cubicBezTo>
                      <a:pt x="250" y="2998"/>
                      <a:pt x="274" y="2966"/>
                      <a:pt x="291" y="2947"/>
                    </a:cubicBezTo>
                    <a:cubicBezTo>
                      <a:pt x="298" y="2938"/>
                      <a:pt x="310" y="2931"/>
                      <a:pt x="315" y="2919"/>
                    </a:cubicBezTo>
                    <a:cubicBezTo>
                      <a:pt x="321" y="2904"/>
                      <a:pt x="315" y="2884"/>
                      <a:pt x="312" y="2871"/>
                    </a:cubicBezTo>
                    <a:cubicBezTo>
                      <a:pt x="309" y="2854"/>
                      <a:pt x="310" y="2839"/>
                      <a:pt x="309" y="2822"/>
                    </a:cubicBezTo>
                    <a:cubicBezTo>
                      <a:pt x="307" y="2807"/>
                      <a:pt x="301" y="2796"/>
                      <a:pt x="304" y="2780"/>
                    </a:cubicBezTo>
                    <a:cubicBezTo>
                      <a:pt x="308" y="2759"/>
                      <a:pt x="314" y="2744"/>
                      <a:pt x="315" y="2720"/>
                    </a:cubicBezTo>
                    <a:cubicBezTo>
                      <a:pt x="315" y="2695"/>
                      <a:pt x="328" y="2679"/>
                      <a:pt x="320" y="2655"/>
                    </a:cubicBezTo>
                    <a:cubicBezTo>
                      <a:pt x="314" y="2634"/>
                      <a:pt x="306" y="2618"/>
                      <a:pt x="305" y="2596"/>
                    </a:cubicBezTo>
                    <a:cubicBezTo>
                      <a:pt x="304" y="2582"/>
                      <a:pt x="306" y="2576"/>
                      <a:pt x="311" y="2564"/>
                    </a:cubicBezTo>
                    <a:cubicBezTo>
                      <a:pt x="315" y="2553"/>
                      <a:pt x="319" y="2550"/>
                      <a:pt x="313" y="2534"/>
                    </a:cubicBezTo>
                    <a:cubicBezTo>
                      <a:pt x="307" y="2520"/>
                      <a:pt x="297" y="2514"/>
                      <a:pt x="297" y="2514"/>
                    </a:cubicBezTo>
                    <a:cubicBezTo>
                      <a:pt x="286" y="2498"/>
                      <a:pt x="246" y="2509"/>
                      <a:pt x="245" y="2489"/>
                    </a:cubicBezTo>
                    <a:cubicBezTo>
                      <a:pt x="244" y="2472"/>
                      <a:pt x="283" y="2483"/>
                      <a:pt x="296" y="2469"/>
                    </a:cubicBezTo>
                    <a:cubicBezTo>
                      <a:pt x="301" y="2464"/>
                      <a:pt x="302" y="2446"/>
                      <a:pt x="296" y="2443"/>
                    </a:cubicBezTo>
                    <a:cubicBezTo>
                      <a:pt x="291" y="2439"/>
                      <a:pt x="282" y="2444"/>
                      <a:pt x="277" y="2441"/>
                    </a:cubicBezTo>
                    <a:cubicBezTo>
                      <a:pt x="264" y="2434"/>
                      <a:pt x="259" y="2415"/>
                      <a:pt x="254" y="2401"/>
                    </a:cubicBezTo>
                    <a:cubicBezTo>
                      <a:pt x="245" y="2380"/>
                      <a:pt x="252" y="2370"/>
                      <a:pt x="249" y="2350"/>
                    </a:cubicBezTo>
                    <a:cubicBezTo>
                      <a:pt x="246" y="2318"/>
                      <a:pt x="216" y="2294"/>
                      <a:pt x="212" y="2262"/>
                    </a:cubicBezTo>
                    <a:cubicBezTo>
                      <a:pt x="210" y="2243"/>
                      <a:pt x="224" y="2229"/>
                      <a:pt x="225" y="2214"/>
                    </a:cubicBezTo>
                    <a:cubicBezTo>
                      <a:pt x="225" y="2192"/>
                      <a:pt x="217" y="2181"/>
                      <a:pt x="212" y="2162"/>
                    </a:cubicBezTo>
                    <a:cubicBezTo>
                      <a:pt x="201" y="2124"/>
                      <a:pt x="209" y="2087"/>
                      <a:pt x="205" y="2049"/>
                    </a:cubicBezTo>
                    <a:cubicBezTo>
                      <a:pt x="202" y="2011"/>
                      <a:pt x="191" y="1997"/>
                      <a:pt x="205" y="1957"/>
                    </a:cubicBezTo>
                    <a:cubicBezTo>
                      <a:pt x="211" y="1938"/>
                      <a:pt x="239" y="1904"/>
                      <a:pt x="241" y="1889"/>
                    </a:cubicBezTo>
                    <a:cubicBezTo>
                      <a:pt x="244" y="1861"/>
                      <a:pt x="214" y="1835"/>
                      <a:pt x="208" y="1809"/>
                    </a:cubicBezTo>
                    <a:cubicBezTo>
                      <a:pt x="202" y="1780"/>
                      <a:pt x="206" y="1746"/>
                      <a:pt x="209" y="1717"/>
                    </a:cubicBezTo>
                    <a:cubicBezTo>
                      <a:pt x="211" y="1689"/>
                      <a:pt x="223" y="1659"/>
                      <a:pt x="225" y="1633"/>
                    </a:cubicBezTo>
                    <a:cubicBezTo>
                      <a:pt x="226" y="1613"/>
                      <a:pt x="216" y="1604"/>
                      <a:pt x="214" y="1588"/>
                    </a:cubicBezTo>
                    <a:cubicBezTo>
                      <a:pt x="212" y="1572"/>
                      <a:pt x="211" y="1573"/>
                      <a:pt x="214" y="1558"/>
                    </a:cubicBezTo>
                    <a:cubicBezTo>
                      <a:pt x="218" y="1532"/>
                      <a:pt x="229" y="1505"/>
                      <a:pt x="242" y="1487"/>
                    </a:cubicBezTo>
                    <a:cubicBezTo>
                      <a:pt x="259" y="1463"/>
                      <a:pt x="251" y="1415"/>
                      <a:pt x="253" y="1386"/>
                    </a:cubicBezTo>
                    <a:cubicBezTo>
                      <a:pt x="257" y="1331"/>
                      <a:pt x="183" y="1259"/>
                      <a:pt x="184" y="1204"/>
                    </a:cubicBezTo>
                    <a:cubicBezTo>
                      <a:pt x="185" y="1166"/>
                      <a:pt x="209" y="1141"/>
                      <a:pt x="216" y="1107"/>
                    </a:cubicBezTo>
                    <a:cubicBezTo>
                      <a:pt x="224" y="1066"/>
                      <a:pt x="199" y="1042"/>
                      <a:pt x="200" y="1004"/>
                    </a:cubicBezTo>
                    <a:cubicBezTo>
                      <a:pt x="203" y="952"/>
                      <a:pt x="239" y="884"/>
                      <a:pt x="268" y="840"/>
                    </a:cubicBezTo>
                    <a:cubicBezTo>
                      <a:pt x="271" y="835"/>
                      <a:pt x="291" y="811"/>
                      <a:pt x="292" y="807"/>
                    </a:cubicBezTo>
                    <a:cubicBezTo>
                      <a:pt x="295" y="788"/>
                      <a:pt x="277" y="791"/>
                      <a:pt x="277" y="776"/>
                    </a:cubicBezTo>
                    <a:cubicBezTo>
                      <a:pt x="276" y="760"/>
                      <a:pt x="287" y="752"/>
                      <a:pt x="287" y="739"/>
                    </a:cubicBezTo>
                    <a:cubicBezTo>
                      <a:pt x="288" y="723"/>
                      <a:pt x="279" y="721"/>
                      <a:pt x="277" y="708"/>
                    </a:cubicBezTo>
                    <a:cubicBezTo>
                      <a:pt x="273" y="690"/>
                      <a:pt x="264" y="637"/>
                      <a:pt x="269" y="623"/>
                    </a:cubicBezTo>
                    <a:cubicBezTo>
                      <a:pt x="277" y="595"/>
                      <a:pt x="306" y="595"/>
                      <a:pt x="328" y="578"/>
                    </a:cubicBezTo>
                    <a:cubicBezTo>
                      <a:pt x="371" y="545"/>
                      <a:pt x="383" y="495"/>
                      <a:pt x="365" y="448"/>
                    </a:cubicBezTo>
                    <a:cubicBezTo>
                      <a:pt x="323" y="476"/>
                      <a:pt x="283" y="348"/>
                      <a:pt x="263" y="312"/>
                    </a:cubicBezTo>
                    <a:cubicBezTo>
                      <a:pt x="255" y="298"/>
                      <a:pt x="240" y="283"/>
                      <a:pt x="234" y="267"/>
                    </a:cubicBezTo>
                    <a:cubicBezTo>
                      <a:pt x="227" y="249"/>
                      <a:pt x="234" y="235"/>
                      <a:pt x="239" y="216"/>
                    </a:cubicBezTo>
                    <a:cubicBezTo>
                      <a:pt x="251" y="170"/>
                      <a:pt x="238" y="151"/>
                      <a:pt x="200" y="130"/>
                    </a:cubicBezTo>
                    <a:cubicBezTo>
                      <a:pt x="194" y="108"/>
                      <a:pt x="197" y="81"/>
                      <a:pt x="186" y="61"/>
                    </a:cubicBezTo>
                    <a:cubicBezTo>
                      <a:pt x="175" y="39"/>
                      <a:pt x="165" y="25"/>
                      <a:pt x="159" y="0"/>
                    </a:cubicBezTo>
                    <a:cubicBezTo>
                      <a:pt x="151" y="4"/>
                      <a:pt x="148" y="8"/>
                      <a:pt x="146" y="13"/>
                    </a:cubicBezTo>
                    <a:cubicBezTo>
                      <a:pt x="141" y="22"/>
                      <a:pt x="145" y="32"/>
                      <a:pt x="144" y="45"/>
                    </a:cubicBezTo>
                    <a:cubicBezTo>
                      <a:pt x="142" y="67"/>
                      <a:pt x="142" y="66"/>
                      <a:pt x="121" y="77"/>
                    </a:cubicBezTo>
                    <a:cubicBezTo>
                      <a:pt x="108" y="83"/>
                      <a:pt x="94" y="90"/>
                      <a:pt x="80" y="98"/>
                    </a:cubicBezTo>
                    <a:cubicBezTo>
                      <a:pt x="83" y="101"/>
                      <a:pt x="85" y="104"/>
                      <a:pt x="86" y="107"/>
                    </a:cubicBezTo>
                    <a:cubicBezTo>
                      <a:pt x="95" y="125"/>
                      <a:pt x="96" y="144"/>
                      <a:pt x="98" y="163"/>
                    </a:cubicBezTo>
                    <a:cubicBezTo>
                      <a:pt x="100" y="184"/>
                      <a:pt x="107" y="203"/>
                      <a:pt x="106" y="224"/>
                    </a:cubicBezTo>
                    <a:cubicBezTo>
                      <a:pt x="104" y="245"/>
                      <a:pt x="94" y="258"/>
                      <a:pt x="95" y="280"/>
                    </a:cubicBezTo>
                    <a:cubicBezTo>
                      <a:pt x="96" y="323"/>
                      <a:pt x="139" y="358"/>
                      <a:pt x="116" y="397"/>
                    </a:cubicBezTo>
                    <a:cubicBezTo>
                      <a:pt x="106" y="414"/>
                      <a:pt x="111" y="458"/>
                      <a:pt x="104" y="473"/>
                    </a:cubicBezTo>
                    <a:cubicBezTo>
                      <a:pt x="98" y="486"/>
                      <a:pt x="75" y="506"/>
                      <a:pt x="105" y="529"/>
                    </a:cubicBezTo>
                    <a:cubicBezTo>
                      <a:pt x="121" y="541"/>
                      <a:pt x="98" y="562"/>
                      <a:pt x="98" y="582"/>
                    </a:cubicBezTo>
                    <a:cubicBezTo>
                      <a:pt x="98" y="599"/>
                      <a:pt x="105" y="615"/>
                      <a:pt x="108" y="631"/>
                    </a:cubicBezTo>
                    <a:cubicBezTo>
                      <a:pt x="109" y="640"/>
                      <a:pt x="107" y="650"/>
                      <a:pt x="108" y="660"/>
                    </a:cubicBezTo>
                    <a:cubicBezTo>
                      <a:pt x="109" y="667"/>
                      <a:pt x="116" y="681"/>
                      <a:pt x="116" y="686"/>
                    </a:cubicBezTo>
                    <a:cubicBezTo>
                      <a:pt x="116" y="705"/>
                      <a:pt x="102" y="718"/>
                      <a:pt x="106" y="740"/>
                    </a:cubicBezTo>
                    <a:cubicBezTo>
                      <a:pt x="109" y="761"/>
                      <a:pt x="114" y="768"/>
                      <a:pt x="111" y="791"/>
                    </a:cubicBezTo>
                    <a:cubicBezTo>
                      <a:pt x="109" y="809"/>
                      <a:pt x="105" y="826"/>
                      <a:pt x="100" y="841"/>
                    </a:cubicBezTo>
                    <a:cubicBezTo>
                      <a:pt x="91" y="871"/>
                      <a:pt x="89" y="902"/>
                      <a:pt x="88" y="935"/>
                    </a:cubicBezTo>
                    <a:cubicBezTo>
                      <a:pt x="87" y="955"/>
                      <a:pt x="81" y="971"/>
                      <a:pt x="79" y="991"/>
                    </a:cubicBezTo>
                    <a:cubicBezTo>
                      <a:pt x="77" y="1013"/>
                      <a:pt x="93" y="1027"/>
                      <a:pt x="95" y="1047"/>
                    </a:cubicBezTo>
                    <a:cubicBezTo>
                      <a:pt x="101" y="1090"/>
                      <a:pt x="72" y="1116"/>
                      <a:pt x="79" y="1162"/>
                    </a:cubicBezTo>
                    <a:cubicBezTo>
                      <a:pt x="82" y="1182"/>
                      <a:pt x="99" y="1205"/>
                      <a:pt x="98" y="1226"/>
                    </a:cubicBezTo>
                    <a:cubicBezTo>
                      <a:pt x="97" y="1236"/>
                      <a:pt x="85" y="1245"/>
                      <a:pt x="87" y="1255"/>
                    </a:cubicBezTo>
                    <a:cubicBezTo>
                      <a:pt x="88" y="1262"/>
                      <a:pt x="101" y="1265"/>
                      <a:pt x="104" y="1270"/>
                    </a:cubicBezTo>
                    <a:cubicBezTo>
                      <a:pt x="111" y="1288"/>
                      <a:pt x="99" y="1307"/>
                      <a:pt x="98" y="1327"/>
                    </a:cubicBezTo>
                    <a:cubicBezTo>
                      <a:pt x="97" y="1348"/>
                      <a:pt x="96" y="1372"/>
                      <a:pt x="108" y="1389"/>
                    </a:cubicBezTo>
                    <a:cubicBezTo>
                      <a:pt x="114" y="1396"/>
                      <a:pt x="135" y="1409"/>
                      <a:pt x="114" y="1426"/>
                    </a:cubicBezTo>
                    <a:cubicBezTo>
                      <a:pt x="89" y="1445"/>
                      <a:pt x="88" y="1480"/>
                      <a:pt x="87" y="1508"/>
                    </a:cubicBezTo>
                    <a:cubicBezTo>
                      <a:pt x="66" y="1521"/>
                      <a:pt x="104" y="1547"/>
                      <a:pt x="71" y="1576"/>
                    </a:cubicBezTo>
                    <a:cubicBezTo>
                      <a:pt x="58" y="1588"/>
                      <a:pt x="72" y="1612"/>
                      <a:pt x="68" y="1629"/>
                    </a:cubicBezTo>
                    <a:cubicBezTo>
                      <a:pt x="65" y="1645"/>
                      <a:pt x="55" y="1658"/>
                      <a:pt x="50" y="1674"/>
                    </a:cubicBezTo>
                    <a:cubicBezTo>
                      <a:pt x="42" y="1695"/>
                      <a:pt x="46" y="1726"/>
                      <a:pt x="5" y="1747"/>
                    </a:cubicBezTo>
                    <a:cubicBezTo>
                      <a:pt x="0" y="1749"/>
                      <a:pt x="5" y="1757"/>
                      <a:pt x="4" y="1762"/>
                    </a:cubicBezTo>
                    <a:cubicBezTo>
                      <a:pt x="0" y="1792"/>
                      <a:pt x="35" y="1838"/>
                      <a:pt x="45" y="1866"/>
                    </a:cubicBezTo>
                    <a:cubicBezTo>
                      <a:pt x="59" y="1905"/>
                      <a:pt x="82" y="1932"/>
                      <a:pt x="70" y="1978"/>
                    </a:cubicBezTo>
                    <a:cubicBezTo>
                      <a:pt x="65" y="1999"/>
                      <a:pt x="47" y="2004"/>
                      <a:pt x="44" y="2024"/>
                    </a:cubicBezTo>
                    <a:cubicBezTo>
                      <a:pt x="42" y="2041"/>
                      <a:pt x="52" y="2062"/>
                      <a:pt x="50" y="2083"/>
                    </a:cubicBezTo>
                    <a:cubicBezTo>
                      <a:pt x="45" y="2128"/>
                      <a:pt x="55" y="2167"/>
                      <a:pt x="110" y="2196"/>
                    </a:cubicBezTo>
                    <a:cubicBezTo>
                      <a:pt x="141" y="2212"/>
                      <a:pt x="118" y="2168"/>
                      <a:pt x="136" y="2166"/>
                    </a:cubicBezTo>
                    <a:cubicBezTo>
                      <a:pt x="144" y="2165"/>
                      <a:pt x="158" y="2166"/>
                      <a:pt x="170" y="2178"/>
                    </a:cubicBezTo>
                    <a:cubicBezTo>
                      <a:pt x="176" y="2184"/>
                      <a:pt x="157" y="2189"/>
                      <a:pt x="154" y="2200"/>
                    </a:cubicBezTo>
                    <a:cubicBezTo>
                      <a:pt x="150" y="2216"/>
                      <a:pt x="168" y="2212"/>
                      <a:pt x="175" y="2221"/>
                    </a:cubicBezTo>
                    <a:cubicBezTo>
                      <a:pt x="180" y="2228"/>
                      <a:pt x="189" y="2252"/>
                      <a:pt x="183" y="2259"/>
                    </a:cubicBezTo>
                    <a:cubicBezTo>
                      <a:pt x="174" y="2267"/>
                      <a:pt x="164" y="2236"/>
                      <a:pt x="154" y="2241"/>
                    </a:cubicBezTo>
                    <a:cubicBezTo>
                      <a:pt x="146" y="2246"/>
                      <a:pt x="164" y="2258"/>
                      <a:pt x="166" y="2269"/>
                    </a:cubicBezTo>
                    <a:cubicBezTo>
                      <a:pt x="168" y="2277"/>
                      <a:pt x="154" y="2283"/>
                      <a:pt x="157" y="2293"/>
                    </a:cubicBezTo>
                    <a:cubicBezTo>
                      <a:pt x="160" y="2301"/>
                      <a:pt x="162" y="2309"/>
                      <a:pt x="164" y="2317"/>
                    </a:cubicBezTo>
                    <a:cubicBezTo>
                      <a:pt x="166" y="2330"/>
                      <a:pt x="150" y="2344"/>
                      <a:pt x="150" y="2353"/>
                    </a:cubicBezTo>
                    <a:cubicBezTo>
                      <a:pt x="150" y="2370"/>
                      <a:pt x="166" y="2365"/>
                      <a:pt x="165" y="2381"/>
                    </a:cubicBezTo>
                    <a:cubicBezTo>
                      <a:pt x="164" y="2398"/>
                      <a:pt x="150" y="2414"/>
                      <a:pt x="155" y="2430"/>
                    </a:cubicBezTo>
                    <a:cubicBezTo>
                      <a:pt x="160" y="2443"/>
                      <a:pt x="178" y="2444"/>
                      <a:pt x="189" y="2456"/>
                    </a:cubicBezTo>
                    <a:cubicBezTo>
                      <a:pt x="208" y="2478"/>
                      <a:pt x="208" y="2489"/>
                      <a:pt x="194" y="2503"/>
                    </a:cubicBezTo>
                    <a:cubicBezTo>
                      <a:pt x="187" y="2510"/>
                      <a:pt x="178" y="2511"/>
                      <a:pt x="170" y="2519"/>
                    </a:cubicBezTo>
                    <a:cubicBezTo>
                      <a:pt x="157" y="2531"/>
                      <a:pt x="161" y="2521"/>
                      <a:pt x="160" y="2539"/>
                    </a:cubicBezTo>
                    <a:cubicBezTo>
                      <a:pt x="159" y="2549"/>
                      <a:pt x="168" y="2562"/>
                      <a:pt x="165" y="2574"/>
                    </a:cubicBezTo>
                    <a:cubicBezTo>
                      <a:pt x="162" y="2584"/>
                      <a:pt x="152" y="2590"/>
                      <a:pt x="151" y="2601"/>
                    </a:cubicBezTo>
                    <a:cubicBezTo>
                      <a:pt x="148" y="2620"/>
                      <a:pt x="164" y="2649"/>
                      <a:pt x="153" y="2670"/>
                    </a:cubicBezTo>
                    <a:cubicBezTo>
                      <a:pt x="135" y="2708"/>
                      <a:pt x="146" y="2646"/>
                      <a:pt x="127" y="2633"/>
                    </a:cubicBezTo>
                    <a:cubicBezTo>
                      <a:pt x="119" y="2628"/>
                      <a:pt x="108" y="2646"/>
                      <a:pt x="101" y="2640"/>
                    </a:cubicBezTo>
                    <a:cubicBezTo>
                      <a:pt x="89" y="2631"/>
                      <a:pt x="128" y="2616"/>
                      <a:pt x="116" y="2606"/>
                    </a:cubicBezTo>
                    <a:cubicBezTo>
                      <a:pt x="105" y="2598"/>
                      <a:pt x="95" y="2611"/>
                      <a:pt x="79" y="2609"/>
                    </a:cubicBezTo>
                    <a:cubicBezTo>
                      <a:pt x="66" y="2609"/>
                      <a:pt x="43" y="2595"/>
                      <a:pt x="47" y="2611"/>
                    </a:cubicBezTo>
                    <a:lnTo>
                      <a:pt x="49" y="2625"/>
                    </a:lnTo>
                    <a:cubicBezTo>
                      <a:pt x="67" y="2641"/>
                      <a:pt x="66" y="2651"/>
                      <a:pt x="49" y="2662"/>
                    </a:cubicBezTo>
                    <a:cubicBezTo>
                      <a:pt x="28" y="2676"/>
                      <a:pt x="25" y="2678"/>
                      <a:pt x="19" y="2692"/>
                    </a:cubicBezTo>
                    <a:cubicBezTo>
                      <a:pt x="11" y="2710"/>
                      <a:pt x="18" y="2717"/>
                      <a:pt x="36" y="2731"/>
                    </a:cubicBezTo>
                    <a:cubicBezTo>
                      <a:pt x="45" y="2738"/>
                      <a:pt x="58" y="2727"/>
                      <a:pt x="55" y="2716"/>
                    </a:cubicBezTo>
                    <a:cubicBezTo>
                      <a:pt x="54" y="2709"/>
                      <a:pt x="47" y="2713"/>
                      <a:pt x="42" y="2707"/>
                    </a:cubicBezTo>
                    <a:cubicBezTo>
                      <a:pt x="37" y="2702"/>
                      <a:pt x="41" y="2692"/>
                      <a:pt x="47" y="2689"/>
                    </a:cubicBezTo>
                    <a:cubicBezTo>
                      <a:pt x="58" y="2684"/>
                      <a:pt x="75" y="2706"/>
                      <a:pt x="91" y="2708"/>
                    </a:cubicBezTo>
                    <a:cubicBezTo>
                      <a:pt x="100" y="2710"/>
                      <a:pt x="106" y="2694"/>
                      <a:pt x="114" y="2697"/>
                    </a:cubicBezTo>
                    <a:cubicBezTo>
                      <a:pt x="129" y="2703"/>
                      <a:pt x="123" y="2718"/>
                      <a:pt x="145" y="2719"/>
                    </a:cubicBezTo>
                    <a:cubicBezTo>
                      <a:pt x="162" y="2719"/>
                      <a:pt x="115" y="2751"/>
                      <a:pt x="135" y="2771"/>
                    </a:cubicBezTo>
                    <a:cubicBezTo>
                      <a:pt x="155" y="2790"/>
                      <a:pt x="114" y="2769"/>
                      <a:pt x="117" y="2779"/>
                    </a:cubicBezTo>
                    <a:cubicBezTo>
                      <a:pt x="132" y="2831"/>
                      <a:pt x="184" y="2786"/>
                      <a:pt x="204" y="2804"/>
                    </a:cubicBezTo>
                    <a:cubicBezTo>
                      <a:pt x="208" y="2808"/>
                      <a:pt x="206" y="2819"/>
                      <a:pt x="201" y="2822"/>
                    </a:cubicBezTo>
                    <a:cubicBezTo>
                      <a:pt x="187" y="2830"/>
                      <a:pt x="144" y="2815"/>
                      <a:pt x="146" y="2831"/>
                    </a:cubicBezTo>
                    <a:cubicBezTo>
                      <a:pt x="148" y="2844"/>
                      <a:pt x="151" y="2850"/>
                      <a:pt x="160" y="2862"/>
                    </a:cubicBezTo>
                    <a:cubicBezTo>
                      <a:pt x="165" y="2869"/>
                      <a:pt x="183" y="2860"/>
                      <a:pt x="185" y="2868"/>
                    </a:cubicBezTo>
                    <a:cubicBezTo>
                      <a:pt x="190" y="2886"/>
                      <a:pt x="161" y="2916"/>
                      <a:pt x="168" y="2934"/>
                    </a:cubicBezTo>
                    <a:cubicBezTo>
                      <a:pt x="173" y="2948"/>
                      <a:pt x="180" y="2955"/>
                      <a:pt x="183" y="2969"/>
                    </a:cubicBezTo>
                    <a:cubicBezTo>
                      <a:pt x="186" y="2981"/>
                      <a:pt x="168" y="2994"/>
                      <a:pt x="186" y="2996"/>
                    </a:cubicBezTo>
                    <a:cubicBezTo>
                      <a:pt x="199" y="2997"/>
                      <a:pt x="195" y="2939"/>
                      <a:pt x="212" y="2946"/>
                    </a:cubicBezTo>
                    <a:cubicBezTo>
                      <a:pt x="226" y="2951"/>
                      <a:pt x="205" y="2980"/>
                      <a:pt x="216" y="2990"/>
                    </a:cubicBezTo>
                    <a:cubicBezTo>
                      <a:pt x="220" y="2994"/>
                      <a:pt x="225" y="2992"/>
                      <a:pt x="226" y="2996"/>
                    </a:cubicBezTo>
                    <a:cubicBezTo>
                      <a:pt x="228" y="3007"/>
                      <a:pt x="201" y="3003"/>
                      <a:pt x="194" y="3012"/>
                    </a:cubicBezTo>
                    <a:cubicBezTo>
                      <a:pt x="182" y="3029"/>
                      <a:pt x="176" y="3062"/>
                      <a:pt x="184" y="3079"/>
                    </a:cubicBezTo>
                    <a:cubicBezTo>
                      <a:pt x="191" y="3097"/>
                      <a:pt x="237" y="3095"/>
                      <a:pt x="237" y="3111"/>
                    </a:cubicBezTo>
                    <a:cubicBezTo>
                      <a:pt x="237" y="3127"/>
                      <a:pt x="226" y="3142"/>
                      <a:pt x="258" y="3133"/>
                    </a:cubicBezTo>
                    <a:cubicBezTo>
                      <a:pt x="272" y="3128"/>
                      <a:pt x="244" y="3150"/>
                      <a:pt x="234" y="3159"/>
                    </a:cubicBezTo>
                    <a:cubicBezTo>
                      <a:pt x="230" y="3163"/>
                      <a:pt x="232" y="3172"/>
                      <a:pt x="237" y="3174"/>
                    </a:cubicBezTo>
                    <a:cubicBezTo>
                      <a:pt x="253" y="3184"/>
                      <a:pt x="263" y="3182"/>
                      <a:pt x="279" y="3194"/>
                    </a:cubicBezTo>
                    <a:cubicBezTo>
                      <a:pt x="291" y="3203"/>
                      <a:pt x="271" y="3203"/>
                      <a:pt x="261" y="3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0" name="Freeform 788">
                <a:extLst>
                  <a:ext uri="{FF2B5EF4-FFF2-40B4-BE49-F238E27FC236}">
                    <a16:creationId xmlns:a16="http://schemas.microsoft.com/office/drawing/2014/main" id="{9C9A27B5-4DE3-478B-AAFA-EEA54198F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3765"/>
                <a:ext cx="1" cy="0"/>
              </a:xfrm>
              <a:custGeom>
                <a:avLst/>
                <a:gdLst>
                  <a:gd name="T0" fmla="*/ 0 w 7"/>
                  <a:gd name="T1" fmla="*/ 0 h 3"/>
                  <a:gd name="T2" fmla="*/ 7 w 7"/>
                  <a:gd name="T3" fmla="*/ 3 h 3"/>
                  <a:gd name="T4" fmla="*/ 0 w 7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Freeform 789">
                <a:extLst>
                  <a:ext uri="{FF2B5EF4-FFF2-40B4-BE49-F238E27FC236}">
                    <a16:creationId xmlns:a16="http://schemas.microsoft.com/office/drawing/2014/main" id="{E9B282D5-1EAF-431C-B3E8-CDF021CA6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3766"/>
                <a:ext cx="40" cy="54"/>
              </a:xfrm>
              <a:custGeom>
                <a:avLst/>
                <a:gdLst>
                  <a:gd name="T0" fmla="*/ 79 w 174"/>
                  <a:gd name="T1" fmla="*/ 143 h 239"/>
                  <a:gd name="T2" fmla="*/ 62 w 174"/>
                  <a:gd name="T3" fmla="*/ 161 h 239"/>
                  <a:gd name="T4" fmla="*/ 50 w 174"/>
                  <a:gd name="T5" fmla="*/ 176 h 239"/>
                  <a:gd name="T6" fmla="*/ 80 w 174"/>
                  <a:gd name="T7" fmla="*/ 202 h 239"/>
                  <a:gd name="T8" fmla="*/ 115 w 174"/>
                  <a:gd name="T9" fmla="*/ 211 h 239"/>
                  <a:gd name="T10" fmla="*/ 174 w 174"/>
                  <a:gd name="T11" fmla="*/ 239 h 239"/>
                  <a:gd name="T12" fmla="*/ 114 w 174"/>
                  <a:gd name="T13" fmla="*/ 1 h 239"/>
                  <a:gd name="T14" fmla="*/ 85 w 174"/>
                  <a:gd name="T15" fmla="*/ 16 h 239"/>
                  <a:gd name="T16" fmla="*/ 67 w 174"/>
                  <a:gd name="T17" fmla="*/ 5 h 239"/>
                  <a:gd name="T18" fmla="*/ 61 w 174"/>
                  <a:gd name="T19" fmla="*/ 33 h 239"/>
                  <a:gd name="T20" fmla="*/ 42 w 174"/>
                  <a:gd name="T21" fmla="*/ 53 h 239"/>
                  <a:gd name="T22" fmla="*/ 15 w 174"/>
                  <a:gd name="T23" fmla="*/ 47 h 239"/>
                  <a:gd name="T24" fmla="*/ 8 w 174"/>
                  <a:gd name="T25" fmla="*/ 64 h 239"/>
                  <a:gd name="T26" fmla="*/ 28 w 174"/>
                  <a:gd name="T27" fmla="*/ 70 h 239"/>
                  <a:gd name="T28" fmla="*/ 15 w 174"/>
                  <a:gd name="T29" fmla="*/ 90 h 239"/>
                  <a:gd name="T30" fmla="*/ 40 w 174"/>
                  <a:gd name="T31" fmla="*/ 138 h 239"/>
                  <a:gd name="T32" fmla="*/ 95 w 174"/>
                  <a:gd name="T33" fmla="*/ 114 h 239"/>
                  <a:gd name="T34" fmla="*/ 79 w 174"/>
                  <a:gd name="T35" fmla="*/ 14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4" h="239">
                    <a:moveTo>
                      <a:pt x="79" y="143"/>
                    </a:moveTo>
                    <a:cubicBezTo>
                      <a:pt x="71" y="149"/>
                      <a:pt x="69" y="160"/>
                      <a:pt x="62" y="161"/>
                    </a:cubicBezTo>
                    <a:cubicBezTo>
                      <a:pt x="55" y="162"/>
                      <a:pt x="47" y="169"/>
                      <a:pt x="50" y="176"/>
                    </a:cubicBezTo>
                    <a:cubicBezTo>
                      <a:pt x="53" y="183"/>
                      <a:pt x="73" y="201"/>
                      <a:pt x="80" y="202"/>
                    </a:cubicBezTo>
                    <a:cubicBezTo>
                      <a:pt x="87" y="203"/>
                      <a:pt x="105" y="204"/>
                      <a:pt x="115" y="211"/>
                    </a:cubicBezTo>
                    <a:cubicBezTo>
                      <a:pt x="125" y="218"/>
                      <a:pt x="154" y="237"/>
                      <a:pt x="174" y="239"/>
                    </a:cubicBezTo>
                    <a:lnTo>
                      <a:pt x="114" y="1"/>
                    </a:lnTo>
                    <a:cubicBezTo>
                      <a:pt x="107" y="6"/>
                      <a:pt x="91" y="19"/>
                      <a:pt x="85" y="16"/>
                    </a:cubicBezTo>
                    <a:cubicBezTo>
                      <a:pt x="79" y="13"/>
                      <a:pt x="71" y="0"/>
                      <a:pt x="67" y="5"/>
                    </a:cubicBezTo>
                    <a:cubicBezTo>
                      <a:pt x="63" y="10"/>
                      <a:pt x="64" y="27"/>
                      <a:pt x="61" y="33"/>
                    </a:cubicBezTo>
                    <a:cubicBezTo>
                      <a:pt x="58" y="39"/>
                      <a:pt x="50" y="54"/>
                      <a:pt x="42" y="53"/>
                    </a:cubicBezTo>
                    <a:cubicBezTo>
                      <a:pt x="34" y="52"/>
                      <a:pt x="18" y="44"/>
                      <a:pt x="15" y="47"/>
                    </a:cubicBezTo>
                    <a:cubicBezTo>
                      <a:pt x="12" y="50"/>
                      <a:pt x="0" y="62"/>
                      <a:pt x="8" y="64"/>
                    </a:cubicBezTo>
                    <a:cubicBezTo>
                      <a:pt x="16" y="66"/>
                      <a:pt x="32" y="62"/>
                      <a:pt x="28" y="70"/>
                    </a:cubicBezTo>
                    <a:cubicBezTo>
                      <a:pt x="24" y="78"/>
                      <a:pt x="12" y="81"/>
                      <a:pt x="15" y="90"/>
                    </a:cubicBezTo>
                    <a:cubicBezTo>
                      <a:pt x="18" y="99"/>
                      <a:pt x="31" y="139"/>
                      <a:pt x="40" y="138"/>
                    </a:cubicBezTo>
                    <a:cubicBezTo>
                      <a:pt x="49" y="137"/>
                      <a:pt x="92" y="100"/>
                      <a:pt x="95" y="114"/>
                    </a:cubicBezTo>
                    <a:cubicBezTo>
                      <a:pt x="98" y="128"/>
                      <a:pt x="87" y="138"/>
                      <a:pt x="79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2" name="Freeform 790">
                <a:extLst>
                  <a:ext uri="{FF2B5EF4-FFF2-40B4-BE49-F238E27FC236}">
                    <a16:creationId xmlns:a16="http://schemas.microsoft.com/office/drawing/2014/main" id="{A5FD5F71-EE1C-4D33-8A79-7244F13A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" y="3812"/>
                <a:ext cx="53" cy="32"/>
              </a:xfrm>
              <a:custGeom>
                <a:avLst/>
                <a:gdLst>
                  <a:gd name="T0" fmla="*/ 110 w 235"/>
                  <a:gd name="T1" fmla="*/ 120 h 140"/>
                  <a:gd name="T2" fmla="*/ 100 w 235"/>
                  <a:gd name="T3" fmla="*/ 106 h 140"/>
                  <a:gd name="T4" fmla="*/ 119 w 235"/>
                  <a:gd name="T5" fmla="*/ 103 h 140"/>
                  <a:gd name="T6" fmla="*/ 110 w 235"/>
                  <a:gd name="T7" fmla="*/ 90 h 140"/>
                  <a:gd name="T8" fmla="*/ 164 w 235"/>
                  <a:gd name="T9" fmla="*/ 75 h 140"/>
                  <a:gd name="T10" fmla="*/ 218 w 235"/>
                  <a:gd name="T11" fmla="*/ 84 h 140"/>
                  <a:gd name="T12" fmla="*/ 224 w 235"/>
                  <a:gd name="T13" fmla="*/ 72 h 140"/>
                  <a:gd name="T14" fmla="*/ 235 w 235"/>
                  <a:gd name="T15" fmla="*/ 70 h 140"/>
                  <a:gd name="T16" fmla="*/ 229 w 235"/>
                  <a:gd name="T17" fmla="*/ 46 h 140"/>
                  <a:gd name="T18" fmla="*/ 222 w 235"/>
                  <a:gd name="T19" fmla="*/ 44 h 140"/>
                  <a:gd name="T20" fmla="*/ 122 w 235"/>
                  <a:gd name="T21" fmla="*/ 5 h 140"/>
                  <a:gd name="T22" fmla="*/ 123 w 235"/>
                  <a:gd name="T23" fmla="*/ 19 h 140"/>
                  <a:gd name="T24" fmla="*/ 70 w 235"/>
                  <a:gd name="T25" fmla="*/ 4 h 140"/>
                  <a:gd name="T26" fmla="*/ 76 w 235"/>
                  <a:gd name="T27" fmla="*/ 15 h 140"/>
                  <a:gd name="T28" fmla="*/ 110 w 235"/>
                  <a:gd name="T29" fmla="*/ 33 h 140"/>
                  <a:gd name="T30" fmla="*/ 96 w 235"/>
                  <a:gd name="T31" fmla="*/ 35 h 140"/>
                  <a:gd name="T32" fmla="*/ 90 w 235"/>
                  <a:gd name="T33" fmla="*/ 42 h 140"/>
                  <a:gd name="T34" fmla="*/ 68 w 235"/>
                  <a:gd name="T35" fmla="*/ 26 h 140"/>
                  <a:gd name="T36" fmla="*/ 57 w 235"/>
                  <a:gd name="T37" fmla="*/ 42 h 140"/>
                  <a:gd name="T38" fmla="*/ 28 w 235"/>
                  <a:gd name="T39" fmla="*/ 44 h 140"/>
                  <a:gd name="T40" fmla="*/ 24 w 235"/>
                  <a:gd name="T41" fmla="*/ 58 h 140"/>
                  <a:gd name="T42" fmla="*/ 2 w 235"/>
                  <a:gd name="T43" fmla="*/ 56 h 140"/>
                  <a:gd name="T44" fmla="*/ 8 w 235"/>
                  <a:gd name="T45" fmla="*/ 72 h 140"/>
                  <a:gd name="T46" fmla="*/ 46 w 235"/>
                  <a:gd name="T47" fmla="*/ 63 h 140"/>
                  <a:gd name="T48" fmla="*/ 72 w 235"/>
                  <a:gd name="T49" fmla="*/ 74 h 140"/>
                  <a:gd name="T50" fmla="*/ 80 w 235"/>
                  <a:gd name="T51" fmla="*/ 78 h 140"/>
                  <a:gd name="T52" fmla="*/ 82 w 235"/>
                  <a:gd name="T53" fmla="*/ 95 h 140"/>
                  <a:gd name="T54" fmla="*/ 70 w 235"/>
                  <a:gd name="T55" fmla="*/ 108 h 140"/>
                  <a:gd name="T56" fmla="*/ 91 w 235"/>
                  <a:gd name="T57" fmla="*/ 121 h 140"/>
                  <a:gd name="T58" fmla="*/ 118 w 235"/>
                  <a:gd name="T59" fmla="*/ 136 h 140"/>
                  <a:gd name="T60" fmla="*/ 110 w 235"/>
                  <a:gd name="T61" fmla="*/ 12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5" h="140">
                    <a:moveTo>
                      <a:pt x="110" y="120"/>
                    </a:moveTo>
                    <a:cubicBezTo>
                      <a:pt x="104" y="115"/>
                      <a:pt x="88" y="103"/>
                      <a:pt x="100" y="106"/>
                    </a:cubicBezTo>
                    <a:cubicBezTo>
                      <a:pt x="112" y="110"/>
                      <a:pt x="121" y="108"/>
                      <a:pt x="119" y="103"/>
                    </a:cubicBezTo>
                    <a:cubicBezTo>
                      <a:pt x="117" y="98"/>
                      <a:pt x="100" y="94"/>
                      <a:pt x="110" y="90"/>
                    </a:cubicBezTo>
                    <a:cubicBezTo>
                      <a:pt x="120" y="85"/>
                      <a:pt x="143" y="69"/>
                      <a:pt x="164" y="75"/>
                    </a:cubicBezTo>
                    <a:cubicBezTo>
                      <a:pt x="184" y="81"/>
                      <a:pt x="216" y="90"/>
                      <a:pt x="218" y="84"/>
                    </a:cubicBezTo>
                    <a:cubicBezTo>
                      <a:pt x="220" y="77"/>
                      <a:pt x="217" y="72"/>
                      <a:pt x="224" y="72"/>
                    </a:cubicBezTo>
                    <a:cubicBezTo>
                      <a:pt x="226" y="72"/>
                      <a:pt x="230" y="71"/>
                      <a:pt x="235" y="70"/>
                    </a:cubicBezTo>
                    <a:lnTo>
                      <a:pt x="229" y="46"/>
                    </a:lnTo>
                    <a:lnTo>
                      <a:pt x="222" y="44"/>
                    </a:lnTo>
                    <a:cubicBezTo>
                      <a:pt x="200" y="36"/>
                      <a:pt x="122" y="0"/>
                      <a:pt x="122" y="5"/>
                    </a:cubicBezTo>
                    <a:cubicBezTo>
                      <a:pt x="122" y="10"/>
                      <a:pt x="127" y="17"/>
                      <a:pt x="123" y="19"/>
                    </a:cubicBezTo>
                    <a:cubicBezTo>
                      <a:pt x="119" y="21"/>
                      <a:pt x="72" y="0"/>
                      <a:pt x="70" y="4"/>
                    </a:cubicBezTo>
                    <a:cubicBezTo>
                      <a:pt x="68" y="7"/>
                      <a:pt x="67" y="12"/>
                      <a:pt x="76" y="15"/>
                    </a:cubicBezTo>
                    <a:cubicBezTo>
                      <a:pt x="84" y="18"/>
                      <a:pt x="115" y="31"/>
                      <a:pt x="110" y="33"/>
                    </a:cubicBezTo>
                    <a:cubicBezTo>
                      <a:pt x="104" y="35"/>
                      <a:pt x="96" y="33"/>
                      <a:pt x="96" y="35"/>
                    </a:cubicBezTo>
                    <a:cubicBezTo>
                      <a:pt x="96" y="37"/>
                      <a:pt x="94" y="46"/>
                      <a:pt x="90" y="42"/>
                    </a:cubicBezTo>
                    <a:cubicBezTo>
                      <a:pt x="85" y="38"/>
                      <a:pt x="70" y="22"/>
                      <a:pt x="68" y="26"/>
                    </a:cubicBezTo>
                    <a:cubicBezTo>
                      <a:pt x="66" y="30"/>
                      <a:pt x="62" y="42"/>
                      <a:pt x="57" y="42"/>
                    </a:cubicBezTo>
                    <a:cubicBezTo>
                      <a:pt x="52" y="42"/>
                      <a:pt x="29" y="40"/>
                      <a:pt x="28" y="44"/>
                    </a:cubicBezTo>
                    <a:cubicBezTo>
                      <a:pt x="28" y="48"/>
                      <a:pt x="28" y="59"/>
                      <a:pt x="24" y="58"/>
                    </a:cubicBezTo>
                    <a:cubicBezTo>
                      <a:pt x="20" y="56"/>
                      <a:pt x="4" y="50"/>
                      <a:pt x="2" y="56"/>
                    </a:cubicBezTo>
                    <a:cubicBezTo>
                      <a:pt x="1" y="62"/>
                      <a:pt x="0" y="71"/>
                      <a:pt x="8" y="72"/>
                    </a:cubicBezTo>
                    <a:cubicBezTo>
                      <a:pt x="15" y="74"/>
                      <a:pt x="40" y="62"/>
                      <a:pt x="46" y="63"/>
                    </a:cubicBezTo>
                    <a:cubicBezTo>
                      <a:pt x="52" y="64"/>
                      <a:pt x="67" y="77"/>
                      <a:pt x="72" y="74"/>
                    </a:cubicBezTo>
                    <a:cubicBezTo>
                      <a:pt x="76" y="72"/>
                      <a:pt x="79" y="74"/>
                      <a:pt x="80" y="78"/>
                    </a:cubicBezTo>
                    <a:cubicBezTo>
                      <a:pt x="82" y="82"/>
                      <a:pt x="88" y="94"/>
                      <a:pt x="82" y="95"/>
                    </a:cubicBezTo>
                    <a:cubicBezTo>
                      <a:pt x="76" y="96"/>
                      <a:pt x="67" y="102"/>
                      <a:pt x="70" y="108"/>
                    </a:cubicBezTo>
                    <a:cubicBezTo>
                      <a:pt x="72" y="114"/>
                      <a:pt x="80" y="120"/>
                      <a:pt x="91" y="121"/>
                    </a:cubicBezTo>
                    <a:cubicBezTo>
                      <a:pt x="102" y="122"/>
                      <a:pt x="113" y="140"/>
                      <a:pt x="118" y="136"/>
                    </a:cubicBezTo>
                    <a:cubicBezTo>
                      <a:pt x="122" y="131"/>
                      <a:pt x="117" y="124"/>
                      <a:pt x="110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791">
                <a:extLst>
                  <a:ext uri="{FF2B5EF4-FFF2-40B4-BE49-F238E27FC236}">
                    <a16:creationId xmlns:a16="http://schemas.microsoft.com/office/drawing/2014/main" id="{A4AA0A10-DE7A-46D3-BB02-F5C1F7D95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831"/>
                <a:ext cx="45" cy="20"/>
              </a:xfrm>
              <a:custGeom>
                <a:avLst/>
                <a:gdLst>
                  <a:gd name="T0" fmla="*/ 197 w 201"/>
                  <a:gd name="T1" fmla="*/ 21 h 91"/>
                  <a:gd name="T2" fmla="*/ 191 w 201"/>
                  <a:gd name="T3" fmla="*/ 2 h 91"/>
                  <a:gd name="T4" fmla="*/ 107 w 201"/>
                  <a:gd name="T5" fmla="*/ 2 h 91"/>
                  <a:gd name="T6" fmla="*/ 71 w 201"/>
                  <a:gd name="T7" fmla="*/ 13 h 91"/>
                  <a:gd name="T8" fmla="*/ 10 w 201"/>
                  <a:gd name="T9" fmla="*/ 13 h 91"/>
                  <a:gd name="T10" fmla="*/ 10 w 201"/>
                  <a:gd name="T11" fmla="*/ 24 h 91"/>
                  <a:gd name="T12" fmla="*/ 36 w 201"/>
                  <a:gd name="T13" fmla="*/ 27 h 91"/>
                  <a:gd name="T14" fmla="*/ 0 w 201"/>
                  <a:gd name="T15" fmla="*/ 43 h 91"/>
                  <a:gd name="T16" fmla="*/ 11 w 201"/>
                  <a:gd name="T17" fmla="*/ 57 h 91"/>
                  <a:gd name="T18" fmla="*/ 24 w 201"/>
                  <a:gd name="T19" fmla="*/ 51 h 91"/>
                  <a:gd name="T20" fmla="*/ 20 w 201"/>
                  <a:gd name="T21" fmla="*/ 65 h 91"/>
                  <a:gd name="T22" fmla="*/ 34 w 201"/>
                  <a:gd name="T23" fmla="*/ 75 h 91"/>
                  <a:gd name="T24" fmla="*/ 46 w 201"/>
                  <a:gd name="T25" fmla="*/ 71 h 91"/>
                  <a:gd name="T26" fmla="*/ 68 w 201"/>
                  <a:gd name="T27" fmla="*/ 75 h 91"/>
                  <a:gd name="T28" fmla="*/ 60 w 201"/>
                  <a:gd name="T29" fmla="*/ 50 h 91"/>
                  <a:gd name="T30" fmla="*/ 81 w 201"/>
                  <a:gd name="T31" fmla="*/ 60 h 91"/>
                  <a:gd name="T32" fmla="*/ 91 w 201"/>
                  <a:gd name="T33" fmla="*/ 70 h 91"/>
                  <a:gd name="T34" fmla="*/ 109 w 201"/>
                  <a:gd name="T35" fmla="*/ 68 h 91"/>
                  <a:gd name="T36" fmla="*/ 137 w 201"/>
                  <a:gd name="T37" fmla="*/ 83 h 91"/>
                  <a:gd name="T38" fmla="*/ 130 w 201"/>
                  <a:gd name="T39" fmla="*/ 65 h 91"/>
                  <a:gd name="T40" fmla="*/ 111 w 201"/>
                  <a:gd name="T41" fmla="*/ 52 h 91"/>
                  <a:gd name="T42" fmla="*/ 106 w 201"/>
                  <a:gd name="T43" fmla="*/ 43 h 91"/>
                  <a:gd name="T44" fmla="*/ 76 w 201"/>
                  <a:gd name="T45" fmla="*/ 29 h 91"/>
                  <a:gd name="T46" fmla="*/ 102 w 201"/>
                  <a:gd name="T47" fmla="*/ 23 h 91"/>
                  <a:gd name="T48" fmla="*/ 115 w 201"/>
                  <a:gd name="T49" fmla="*/ 12 h 91"/>
                  <a:gd name="T50" fmla="*/ 133 w 201"/>
                  <a:gd name="T51" fmla="*/ 32 h 91"/>
                  <a:gd name="T52" fmla="*/ 171 w 201"/>
                  <a:gd name="T53" fmla="*/ 24 h 91"/>
                  <a:gd name="T54" fmla="*/ 185 w 201"/>
                  <a:gd name="T55" fmla="*/ 36 h 91"/>
                  <a:gd name="T56" fmla="*/ 197 w 201"/>
                  <a:gd name="T57" fmla="*/ 31 h 91"/>
                  <a:gd name="T58" fmla="*/ 197 w 201"/>
                  <a:gd name="T59" fmla="*/ 2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91">
                    <a:moveTo>
                      <a:pt x="197" y="21"/>
                    </a:moveTo>
                    <a:cubicBezTo>
                      <a:pt x="193" y="14"/>
                      <a:pt x="199" y="2"/>
                      <a:pt x="191" y="2"/>
                    </a:cubicBezTo>
                    <a:cubicBezTo>
                      <a:pt x="183" y="1"/>
                      <a:pt x="115" y="0"/>
                      <a:pt x="107" y="2"/>
                    </a:cubicBezTo>
                    <a:cubicBezTo>
                      <a:pt x="100" y="4"/>
                      <a:pt x="79" y="12"/>
                      <a:pt x="71" y="13"/>
                    </a:cubicBezTo>
                    <a:cubicBezTo>
                      <a:pt x="62" y="14"/>
                      <a:pt x="12" y="10"/>
                      <a:pt x="10" y="13"/>
                    </a:cubicBezTo>
                    <a:cubicBezTo>
                      <a:pt x="8" y="16"/>
                      <a:pt x="4" y="24"/>
                      <a:pt x="10" y="24"/>
                    </a:cubicBezTo>
                    <a:cubicBezTo>
                      <a:pt x="17" y="25"/>
                      <a:pt x="44" y="24"/>
                      <a:pt x="36" y="27"/>
                    </a:cubicBezTo>
                    <a:cubicBezTo>
                      <a:pt x="28" y="30"/>
                      <a:pt x="0" y="37"/>
                      <a:pt x="0" y="43"/>
                    </a:cubicBezTo>
                    <a:cubicBezTo>
                      <a:pt x="0" y="49"/>
                      <a:pt x="7" y="57"/>
                      <a:pt x="11" y="57"/>
                    </a:cubicBezTo>
                    <a:cubicBezTo>
                      <a:pt x="15" y="56"/>
                      <a:pt x="24" y="44"/>
                      <a:pt x="24" y="51"/>
                    </a:cubicBezTo>
                    <a:cubicBezTo>
                      <a:pt x="23" y="58"/>
                      <a:pt x="14" y="65"/>
                      <a:pt x="20" y="65"/>
                    </a:cubicBezTo>
                    <a:cubicBezTo>
                      <a:pt x="27" y="66"/>
                      <a:pt x="30" y="76"/>
                      <a:pt x="34" y="75"/>
                    </a:cubicBezTo>
                    <a:cubicBezTo>
                      <a:pt x="38" y="73"/>
                      <a:pt x="40" y="67"/>
                      <a:pt x="46" y="71"/>
                    </a:cubicBezTo>
                    <a:cubicBezTo>
                      <a:pt x="51" y="75"/>
                      <a:pt x="70" y="85"/>
                      <a:pt x="68" y="75"/>
                    </a:cubicBezTo>
                    <a:cubicBezTo>
                      <a:pt x="66" y="64"/>
                      <a:pt x="47" y="49"/>
                      <a:pt x="60" y="50"/>
                    </a:cubicBezTo>
                    <a:cubicBezTo>
                      <a:pt x="72" y="52"/>
                      <a:pt x="80" y="54"/>
                      <a:pt x="81" y="60"/>
                    </a:cubicBezTo>
                    <a:cubicBezTo>
                      <a:pt x="81" y="65"/>
                      <a:pt x="86" y="72"/>
                      <a:pt x="91" y="70"/>
                    </a:cubicBezTo>
                    <a:cubicBezTo>
                      <a:pt x="95" y="69"/>
                      <a:pt x="103" y="64"/>
                      <a:pt x="109" y="68"/>
                    </a:cubicBezTo>
                    <a:cubicBezTo>
                      <a:pt x="115" y="72"/>
                      <a:pt x="135" y="91"/>
                      <a:pt x="137" y="83"/>
                    </a:cubicBezTo>
                    <a:cubicBezTo>
                      <a:pt x="139" y="76"/>
                      <a:pt x="139" y="70"/>
                      <a:pt x="130" y="65"/>
                    </a:cubicBezTo>
                    <a:cubicBezTo>
                      <a:pt x="121" y="59"/>
                      <a:pt x="111" y="55"/>
                      <a:pt x="111" y="52"/>
                    </a:cubicBezTo>
                    <a:cubicBezTo>
                      <a:pt x="111" y="48"/>
                      <a:pt x="114" y="46"/>
                      <a:pt x="106" y="43"/>
                    </a:cubicBezTo>
                    <a:cubicBezTo>
                      <a:pt x="98" y="40"/>
                      <a:pt x="64" y="32"/>
                      <a:pt x="76" y="29"/>
                    </a:cubicBezTo>
                    <a:cubicBezTo>
                      <a:pt x="88" y="26"/>
                      <a:pt x="99" y="24"/>
                      <a:pt x="102" y="23"/>
                    </a:cubicBezTo>
                    <a:cubicBezTo>
                      <a:pt x="105" y="22"/>
                      <a:pt x="108" y="8"/>
                      <a:pt x="115" y="12"/>
                    </a:cubicBezTo>
                    <a:cubicBezTo>
                      <a:pt x="123" y="15"/>
                      <a:pt x="119" y="31"/>
                      <a:pt x="133" y="32"/>
                    </a:cubicBezTo>
                    <a:cubicBezTo>
                      <a:pt x="148" y="34"/>
                      <a:pt x="167" y="20"/>
                      <a:pt x="171" y="24"/>
                    </a:cubicBezTo>
                    <a:cubicBezTo>
                      <a:pt x="175" y="28"/>
                      <a:pt x="179" y="37"/>
                      <a:pt x="185" y="36"/>
                    </a:cubicBezTo>
                    <a:cubicBezTo>
                      <a:pt x="191" y="36"/>
                      <a:pt x="191" y="34"/>
                      <a:pt x="197" y="31"/>
                    </a:cubicBezTo>
                    <a:cubicBezTo>
                      <a:pt x="197" y="31"/>
                      <a:pt x="201" y="28"/>
                      <a:pt x="197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4" name="Freeform 792">
                <a:extLst>
                  <a:ext uri="{FF2B5EF4-FFF2-40B4-BE49-F238E27FC236}">
                    <a16:creationId xmlns:a16="http://schemas.microsoft.com/office/drawing/2014/main" id="{83C785F6-B713-4F5C-9C8A-4133400B1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1" y="3846"/>
                <a:ext cx="5" cy="8"/>
              </a:xfrm>
              <a:custGeom>
                <a:avLst/>
                <a:gdLst>
                  <a:gd name="T0" fmla="*/ 18 w 23"/>
                  <a:gd name="T1" fmla="*/ 2 h 38"/>
                  <a:gd name="T2" fmla="*/ 10 w 23"/>
                  <a:gd name="T3" fmla="*/ 15 h 38"/>
                  <a:gd name="T4" fmla="*/ 4 w 23"/>
                  <a:gd name="T5" fmla="*/ 25 h 38"/>
                  <a:gd name="T6" fmla="*/ 22 w 23"/>
                  <a:gd name="T7" fmla="*/ 28 h 38"/>
                  <a:gd name="T8" fmla="*/ 18 w 23"/>
                  <a:gd name="T9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8">
                    <a:moveTo>
                      <a:pt x="18" y="2"/>
                    </a:moveTo>
                    <a:cubicBezTo>
                      <a:pt x="13" y="4"/>
                      <a:pt x="13" y="10"/>
                      <a:pt x="10" y="15"/>
                    </a:cubicBezTo>
                    <a:cubicBezTo>
                      <a:pt x="8" y="20"/>
                      <a:pt x="0" y="20"/>
                      <a:pt x="4" y="25"/>
                    </a:cubicBezTo>
                    <a:cubicBezTo>
                      <a:pt x="8" y="30"/>
                      <a:pt x="23" y="38"/>
                      <a:pt x="22" y="28"/>
                    </a:cubicBezTo>
                    <a:cubicBezTo>
                      <a:pt x="22" y="28"/>
                      <a:pt x="22" y="0"/>
                      <a:pt x="1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793">
                <a:extLst>
                  <a:ext uri="{FF2B5EF4-FFF2-40B4-BE49-F238E27FC236}">
                    <a16:creationId xmlns:a16="http://schemas.microsoft.com/office/drawing/2014/main" id="{50070BF2-F599-4026-8568-246A6BC5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3853"/>
                <a:ext cx="3" cy="3"/>
              </a:xfrm>
              <a:custGeom>
                <a:avLst/>
                <a:gdLst>
                  <a:gd name="T0" fmla="*/ 8 w 12"/>
                  <a:gd name="T1" fmla="*/ 1 h 13"/>
                  <a:gd name="T2" fmla="*/ 2 w 12"/>
                  <a:gd name="T3" fmla="*/ 6 h 13"/>
                  <a:gd name="T4" fmla="*/ 12 w 12"/>
                  <a:gd name="T5" fmla="*/ 6 h 13"/>
                  <a:gd name="T6" fmla="*/ 8 w 12"/>
                  <a:gd name="T7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4" y="1"/>
                      <a:pt x="0" y="1"/>
                      <a:pt x="2" y="6"/>
                    </a:cubicBezTo>
                    <a:cubicBezTo>
                      <a:pt x="5" y="11"/>
                      <a:pt x="11" y="13"/>
                      <a:pt x="12" y="6"/>
                    </a:cubicBezTo>
                    <a:cubicBezTo>
                      <a:pt x="12" y="6"/>
                      <a:pt x="11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794">
                <a:extLst>
                  <a:ext uri="{FF2B5EF4-FFF2-40B4-BE49-F238E27FC236}">
                    <a16:creationId xmlns:a16="http://schemas.microsoft.com/office/drawing/2014/main" id="{C9E2257B-6D3E-4B68-95F2-87CA9110A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3794"/>
                <a:ext cx="11" cy="20"/>
              </a:xfrm>
              <a:custGeom>
                <a:avLst/>
                <a:gdLst>
                  <a:gd name="T0" fmla="*/ 4 w 46"/>
                  <a:gd name="T1" fmla="*/ 58 h 85"/>
                  <a:gd name="T2" fmla="*/ 11 w 46"/>
                  <a:gd name="T3" fmla="*/ 69 h 85"/>
                  <a:gd name="T4" fmla="*/ 43 w 46"/>
                  <a:gd name="T5" fmla="*/ 79 h 85"/>
                  <a:gd name="T6" fmla="*/ 39 w 46"/>
                  <a:gd name="T7" fmla="*/ 69 h 85"/>
                  <a:gd name="T8" fmla="*/ 31 w 46"/>
                  <a:gd name="T9" fmla="*/ 58 h 85"/>
                  <a:gd name="T10" fmla="*/ 38 w 46"/>
                  <a:gd name="T11" fmla="*/ 50 h 85"/>
                  <a:gd name="T12" fmla="*/ 27 w 46"/>
                  <a:gd name="T13" fmla="*/ 25 h 85"/>
                  <a:gd name="T14" fmla="*/ 13 w 46"/>
                  <a:gd name="T15" fmla="*/ 2 h 85"/>
                  <a:gd name="T16" fmla="*/ 9 w 46"/>
                  <a:gd name="T17" fmla="*/ 18 h 85"/>
                  <a:gd name="T18" fmla="*/ 3 w 46"/>
                  <a:gd name="T19" fmla="*/ 33 h 85"/>
                  <a:gd name="T20" fmla="*/ 11 w 46"/>
                  <a:gd name="T21" fmla="*/ 47 h 85"/>
                  <a:gd name="T22" fmla="*/ 4 w 46"/>
                  <a:gd name="T23" fmla="*/ 5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5">
                    <a:moveTo>
                      <a:pt x="4" y="58"/>
                    </a:moveTo>
                    <a:cubicBezTo>
                      <a:pt x="5" y="60"/>
                      <a:pt x="6" y="69"/>
                      <a:pt x="11" y="69"/>
                    </a:cubicBezTo>
                    <a:cubicBezTo>
                      <a:pt x="16" y="70"/>
                      <a:pt x="38" y="85"/>
                      <a:pt x="43" y="79"/>
                    </a:cubicBezTo>
                    <a:cubicBezTo>
                      <a:pt x="43" y="79"/>
                      <a:pt x="46" y="73"/>
                      <a:pt x="39" y="69"/>
                    </a:cubicBezTo>
                    <a:cubicBezTo>
                      <a:pt x="33" y="65"/>
                      <a:pt x="26" y="60"/>
                      <a:pt x="31" y="58"/>
                    </a:cubicBezTo>
                    <a:cubicBezTo>
                      <a:pt x="36" y="57"/>
                      <a:pt x="40" y="53"/>
                      <a:pt x="38" y="50"/>
                    </a:cubicBezTo>
                    <a:cubicBezTo>
                      <a:pt x="36" y="47"/>
                      <a:pt x="28" y="33"/>
                      <a:pt x="27" y="25"/>
                    </a:cubicBezTo>
                    <a:cubicBezTo>
                      <a:pt x="25" y="17"/>
                      <a:pt x="16" y="0"/>
                      <a:pt x="13" y="2"/>
                    </a:cubicBezTo>
                    <a:cubicBezTo>
                      <a:pt x="9" y="4"/>
                      <a:pt x="12" y="17"/>
                      <a:pt x="9" y="18"/>
                    </a:cubicBezTo>
                    <a:cubicBezTo>
                      <a:pt x="6" y="20"/>
                      <a:pt x="0" y="27"/>
                      <a:pt x="3" y="33"/>
                    </a:cubicBezTo>
                    <a:cubicBezTo>
                      <a:pt x="6" y="40"/>
                      <a:pt x="13" y="43"/>
                      <a:pt x="11" y="47"/>
                    </a:cubicBezTo>
                    <a:cubicBezTo>
                      <a:pt x="8" y="51"/>
                      <a:pt x="3" y="56"/>
                      <a:pt x="4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Freeform 795">
                <a:extLst>
                  <a:ext uri="{FF2B5EF4-FFF2-40B4-BE49-F238E27FC236}">
                    <a16:creationId xmlns:a16="http://schemas.microsoft.com/office/drawing/2014/main" id="{90E55899-9E4B-4A32-ACD2-D9AD7F891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3830"/>
                <a:ext cx="4" cy="5"/>
              </a:xfrm>
              <a:custGeom>
                <a:avLst/>
                <a:gdLst>
                  <a:gd name="T0" fmla="*/ 16 w 19"/>
                  <a:gd name="T1" fmla="*/ 16 h 22"/>
                  <a:gd name="T2" fmla="*/ 14 w 19"/>
                  <a:gd name="T3" fmla="*/ 4 h 22"/>
                  <a:gd name="T4" fmla="*/ 1 w 19"/>
                  <a:gd name="T5" fmla="*/ 4 h 22"/>
                  <a:gd name="T6" fmla="*/ 16 w 19"/>
                  <a:gd name="T7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2">
                    <a:moveTo>
                      <a:pt x="16" y="16"/>
                    </a:moveTo>
                    <a:cubicBezTo>
                      <a:pt x="16" y="16"/>
                      <a:pt x="19" y="6"/>
                      <a:pt x="14" y="4"/>
                    </a:cubicBezTo>
                    <a:cubicBezTo>
                      <a:pt x="9" y="3"/>
                      <a:pt x="0" y="0"/>
                      <a:pt x="1" y="4"/>
                    </a:cubicBezTo>
                    <a:cubicBezTo>
                      <a:pt x="1" y="8"/>
                      <a:pt x="10" y="22"/>
                      <a:pt x="1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796">
                <a:extLst>
                  <a:ext uri="{FF2B5EF4-FFF2-40B4-BE49-F238E27FC236}">
                    <a16:creationId xmlns:a16="http://schemas.microsoft.com/office/drawing/2014/main" id="{ECC7AA05-6B50-43C4-AE95-619643657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3835"/>
                <a:ext cx="4" cy="5"/>
              </a:xfrm>
              <a:custGeom>
                <a:avLst/>
                <a:gdLst>
                  <a:gd name="T0" fmla="*/ 14 w 19"/>
                  <a:gd name="T1" fmla="*/ 5 h 21"/>
                  <a:gd name="T2" fmla="*/ 1 w 19"/>
                  <a:gd name="T3" fmla="*/ 5 h 21"/>
                  <a:gd name="T4" fmla="*/ 8 w 19"/>
                  <a:gd name="T5" fmla="*/ 20 h 21"/>
                  <a:gd name="T6" fmla="*/ 14 w 19"/>
                  <a:gd name="T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4" y="5"/>
                    </a:moveTo>
                    <a:cubicBezTo>
                      <a:pt x="14" y="5"/>
                      <a:pt x="0" y="0"/>
                      <a:pt x="1" y="5"/>
                    </a:cubicBezTo>
                    <a:cubicBezTo>
                      <a:pt x="2" y="10"/>
                      <a:pt x="2" y="21"/>
                      <a:pt x="8" y="20"/>
                    </a:cubicBezTo>
                    <a:cubicBezTo>
                      <a:pt x="13" y="19"/>
                      <a:pt x="19" y="7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797">
                <a:extLst>
                  <a:ext uri="{FF2B5EF4-FFF2-40B4-BE49-F238E27FC236}">
                    <a16:creationId xmlns:a16="http://schemas.microsoft.com/office/drawing/2014/main" id="{9F2C5AF1-9C8E-41B8-84CA-0882B1A68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3810"/>
                <a:ext cx="20" cy="9"/>
              </a:xfrm>
              <a:custGeom>
                <a:avLst/>
                <a:gdLst>
                  <a:gd name="T0" fmla="*/ 38 w 87"/>
                  <a:gd name="T1" fmla="*/ 26 h 43"/>
                  <a:gd name="T2" fmla="*/ 52 w 87"/>
                  <a:gd name="T3" fmla="*/ 34 h 43"/>
                  <a:gd name="T4" fmla="*/ 61 w 87"/>
                  <a:gd name="T5" fmla="*/ 33 h 43"/>
                  <a:gd name="T6" fmla="*/ 79 w 87"/>
                  <a:gd name="T7" fmla="*/ 38 h 43"/>
                  <a:gd name="T8" fmla="*/ 77 w 87"/>
                  <a:gd name="T9" fmla="*/ 22 h 43"/>
                  <a:gd name="T10" fmla="*/ 84 w 87"/>
                  <a:gd name="T11" fmla="*/ 13 h 43"/>
                  <a:gd name="T12" fmla="*/ 72 w 87"/>
                  <a:gd name="T13" fmla="*/ 7 h 43"/>
                  <a:gd name="T14" fmla="*/ 61 w 87"/>
                  <a:gd name="T15" fmla="*/ 11 h 43"/>
                  <a:gd name="T16" fmla="*/ 44 w 87"/>
                  <a:gd name="T17" fmla="*/ 3 h 43"/>
                  <a:gd name="T18" fmla="*/ 15 w 87"/>
                  <a:gd name="T19" fmla="*/ 3 h 43"/>
                  <a:gd name="T20" fmla="*/ 2 w 87"/>
                  <a:gd name="T21" fmla="*/ 12 h 43"/>
                  <a:gd name="T22" fmla="*/ 16 w 87"/>
                  <a:gd name="T23" fmla="*/ 22 h 43"/>
                  <a:gd name="T24" fmla="*/ 22 w 87"/>
                  <a:gd name="T25" fmla="*/ 31 h 43"/>
                  <a:gd name="T26" fmla="*/ 38 w 87"/>
                  <a:gd name="T27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43">
                    <a:moveTo>
                      <a:pt x="38" y="26"/>
                    </a:moveTo>
                    <a:cubicBezTo>
                      <a:pt x="45" y="29"/>
                      <a:pt x="51" y="36"/>
                      <a:pt x="52" y="34"/>
                    </a:cubicBezTo>
                    <a:cubicBezTo>
                      <a:pt x="54" y="32"/>
                      <a:pt x="59" y="30"/>
                      <a:pt x="61" y="33"/>
                    </a:cubicBezTo>
                    <a:cubicBezTo>
                      <a:pt x="64" y="36"/>
                      <a:pt x="75" y="43"/>
                      <a:pt x="79" y="38"/>
                    </a:cubicBezTo>
                    <a:cubicBezTo>
                      <a:pt x="82" y="32"/>
                      <a:pt x="72" y="25"/>
                      <a:pt x="77" y="22"/>
                    </a:cubicBezTo>
                    <a:cubicBezTo>
                      <a:pt x="77" y="22"/>
                      <a:pt x="87" y="19"/>
                      <a:pt x="84" y="13"/>
                    </a:cubicBezTo>
                    <a:cubicBezTo>
                      <a:pt x="81" y="7"/>
                      <a:pt x="75" y="6"/>
                      <a:pt x="72" y="7"/>
                    </a:cubicBezTo>
                    <a:cubicBezTo>
                      <a:pt x="69" y="8"/>
                      <a:pt x="65" y="15"/>
                      <a:pt x="61" y="11"/>
                    </a:cubicBezTo>
                    <a:cubicBezTo>
                      <a:pt x="57" y="7"/>
                      <a:pt x="51" y="3"/>
                      <a:pt x="44" y="3"/>
                    </a:cubicBezTo>
                    <a:cubicBezTo>
                      <a:pt x="36" y="2"/>
                      <a:pt x="21" y="0"/>
                      <a:pt x="15" y="3"/>
                    </a:cubicBezTo>
                    <a:cubicBezTo>
                      <a:pt x="9" y="5"/>
                      <a:pt x="0" y="8"/>
                      <a:pt x="2" y="12"/>
                    </a:cubicBezTo>
                    <a:cubicBezTo>
                      <a:pt x="4" y="16"/>
                      <a:pt x="16" y="17"/>
                      <a:pt x="16" y="22"/>
                    </a:cubicBezTo>
                    <a:cubicBezTo>
                      <a:pt x="16" y="27"/>
                      <a:pt x="16" y="33"/>
                      <a:pt x="22" y="31"/>
                    </a:cubicBezTo>
                    <a:cubicBezTo>
                      <a:pt x="27" y="29"/>
                      <a:pt x="32" y="23"/>
                      <a:pt x="3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798">
                <a:extLst>
                  <a:ext uri="{FF2B5EF4-FFF2-40B4-BE49-F238E27FC236}">
                    <a16:creationId xmlns:a16="http://schemas.microsoft.com/office/drawing/2014/main" id="{559B2928-D7C0-4172-B8EE-6353BD3DE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3815"/>
                <a:ext cx="6" cy="6"/>
              </a:xfrm>
              <a:custGeom>
                <a:avLst/>
                <a:gdLst>
                  <a:gd name="T0" fmla="*/ 22 w 27"/>
                  <a:gd name="T1" fmla="*/ 2 h 26"/>
                  <a:gd name="T2" fmla="*/ 9 w 27"/>
                  <a:gd name="T3" fmla="*/ 4 h 26"/>
                  <a:gd name="T4" fmla="*/ 2 w 27"/>
                  <a:gd name="T5" fmla="*/ 19 h 26"/>
                  <a:gd name="T6" fmla="*/ 16 w 27"/>
                  <a:gd name="T7" fmla="*/ 17 h 26"/>
                  <a:gd name="T8" fmla="*/ 22 w 27"/>
                  <a:gd name="T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26">
                    <a:moveTo>
                      <a:pt x="22" y="2"/>
                    </a:moveTo>
                    <a:cubicBezTo>
                      <a:pt x="17" y="0"/>
                      <a:pt x="12" y="1"/>
                      <a:pt x="9" y="4"/>
                    </a:cubicBezTo>
                    <a:cubicBezTo>
                      <a:pt x="7" y="7"/>
                      <a:pt x="0" y="16"/>
                      <a:pt x="2" y="19"/>
                    </a:cubicBezTo>
                    <a:cubicBezTo>
                      <a:pt x="5" y="22"/>
                      <a:pt x="10" y="26"/>
                      <a:pt x="16" y="17"/>
                    </a:cubicBezTo>
                    <a:cubicBezTo>
                      <a:pt x="16" y="17"/>
                      <a:pt x="27" y="4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799">
                <a:extLst>
                  <a:ext uri="{FF2B5EF4-FFF2-40B4-BE49-F238E27FC236}">
                    <a16:creationId xmlns:a16="http://schemas.microsoft.com/office/drawing/2014/main" id="{6194FFE0-8ACA-494E-914E-3B1375D3C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" y="3798"/>
                <a:ext cx="29" cy="21"/>
              </a:xfrm>
              <a:custGeom>
                <a:avLst/>
                <a:gdLst>
                  <a:gd name="T0" fmla="*/ 113 w 129"/>
                  <a:gd name="T1" fmla="*/ 52 h 89"/>
                  <a:gd name="T2" fmla="*/ 113 w 129"/>
                  <a:gd name="T3" fmla="*/ 45 h 89"/>
                  <a:gd name="T4" fmla="*/ 121 w 129"/>
                  <a:gd name="T5" fmla="*/ 33 h 89"/>
                  <a:gd name="T6" fmla="*/ 91 w 129"/>
                  <a:gd name="T7" fmla="*/ 29 h 89"/>
                  <a:gd name="T8" fmla="*/ 58 w 129"/>
                  <a:gd name="T9" fmla="*/ 5 h 89"/>
                  <a:gd name="T10" fmla="*/ 30 w 129"/>
                  <a:gd name="T11" fmla="*/ 13 h 89"/>
                  <a:gd name="T12" fmla="*/ 8 w 129"/>
                  <a:gd name="T13" fmla="*/ 2 h 89"/>
                  <a:gd name="T14" fmla="*/ 0 w 129"/>
                  <a:gd name="T15" fmla="*/ 10 h 89"/>
                  <a:gd name="T16" fmla="*/ 13 w 129"/>
                  <a:gd name="T17" fmla="*/ 27 h 89"/>
                  <a:gd name="T18" fmla="*/ 22 w 129"/>
                  <a:gd name="T19" fmla="*/ 40 h 89"/>
                  <a:gd name="T20" fmla="*/ 40 w 129"/>
                  <a:gd name="T21" fmla="*/ 48 h 89"/>
                  <a:gd name="T22" fmla="*/ 56 w 129"/>
                  <a:gd name="T23" fmla="*/ 61 h 89"/>
                  <a:gd name="T24" fmla="*/ 83 w 129"/>
                  <a:gd name="T25" fmla="*/ 62 h 89"/>
                  <a:gd name="T26" fmla="*/ 97 w 129"/>
                  <a:gd name="T27" fmla="*/ 86 h 89"/>
                  <a:gd name="T28" fmla="*/ 103 w 129"/>
                  <a:gd name="T29" fmla="*/ 73 h 89"/>
                  <a:gd name="T30" fmla="*/ 111 w 129"/>
                  <a:gd name="T31" fmla="*/ 65 h 89"/>
                  <a:gd name="T32" fmla="*/ 113 w 129"/>
                  <a:gd name="T33" fmla="*/ 5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89">
                    <a:moveTo>
                      <a:pt x="113" y="52"/>
                    </a:moveTo>
                    <a:cubicBezTo>
                      <a:pt x="110" y="49"/>
                      <a:pt x="108" y="45"/>
                      <a:pt x="113" y="45"/>
                    </a:cubicBezTo>
                    <a:cubicBezTo>
                      <a:pt x="118" y="44"/>
                      <a:pt x="129" y="38"/>
                      <a:pt x="121" y="33"/>
                    </a:cubicBezTo>
                    <a:cubicBezTo>
                      <a:pt x="113" y="28"/>
                      <a:pt x="94" y="35"/>
                      <a:pt x="91" y="29"/>
                    </a:cubicBezTo>
                    <a:cubicBezTo>
                      <a:pt x="88" y="24"/>
                      <a:pt x="68" y="4"/>
                      <a:pt x="58" y="5"/>
                    </a:cubicBezTo>
                    <a:cubicBezTo>
                      <a:pt x="49" y="6"/>
                      <a:pt x="37" y="16"/>
                      <a:pt x="30" y="13"/>
                    </a:cubicBezTo>
                    <a:cubicBezTo>
                      <a:pt x="23" y="10"/>
                      <a:pt x="11" y="0"/>
                      <a:pt x="8" y="2"/>
                    </a:cubicBezTo>
                    <a:cubicBezTo>
                      <a:pt x="4" y="3"/>
                      <a:pt x="1" y="6"/>
                      <a:pt x="0" y="10"/>
                    </a:cubicBezTo>
                    <a:cubicBezTo>
                      <a:pt x="0" y="14"/>
                      <a:pt x="9" y="21"/>
                      <a:pt x="13" y="27"/>
                    </a:cubicBezTo>
                    <a:cubicBezTo>
                      <a:pt x="17" y="33"/>
                      <a:pt x="17" y="39"/>
                      <a:pt x="22" y="40"/>
                    </a:cubicBezTo>
                    <a:cubicBezTo>
                      <a:pt x="28" y="41"/>
                      <a:pt x="36" y="43"/>
                      <a:pt x="40" y="48"/>
                    </a:cubicBezTo>
                    <a:cubicBezTo>
                      <a:pt x="44" y="52"/>
                      <a:pt x="43" y="60"/>
                      <a:pt x="56" y="61"/>
                    </a:cubicBezTo>
                    <a:cubicBezTo>
                      <a:pt x="68" y="61"/>
                      <a:pt x="81" y="58"/>
                      <a:pt x="83" y="62"/>
                    </a:cubicBezTo>
                    <a:cubicBezTo>
                      <a:pt x="85" y="66"/>
                      <a:pt x="89" y="89"/>
                      <a:pt x="97" y="86"/>
                    </a:cubicBezTo>
                    <a:cubicBezTo>
                      <a:pt x="105" y="82"/>
                      <a:pt x="105" y="83"/>
                      <a:pt x="103" y="73"/>
                    </a:cubicBezTo>
                    <a:cubicBezTo>
                      <a:pt x="103" y="73"/>
                      <a:pt x="105" y="68"/>
                      <a:pt x="111" y="65"/>
                    </a:cubicBezTo>
                    <a:cubicBezTo>
                      <a:pt x="116" y="63"/>
                      <a:pt x="116" y="55"/>
                      <a:pt x="113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800">
                <a:extLst>
                  <a:ext uri="{FF2B5EF4-FFF2-40B4-BE49-F238E27FC236}">
                    <a16:creationId xmlns:a16="http://schemas.microsoft.com/office/drawing/2014/main" id="{43DE2389-37F6-408A-8130-5A735E221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3813"/>
                <a:ext cx="3" cy="4"/>
              </a:xfrm>
              <a:custGeom>
                <a:avLst/>
                <a:gdLst>
                  <a:gd name="T0" fmla="*/ 11 w 14"/>
                  <a:gd name="T1" fmla="*/ 0 h 16"/>
                  <a:gd name="T2" fmla="*/ 2 w 14"/>
                  <a:gd name="T3" fmla="*/ 4 h 16"/>
                  <a:gd name="T4" fmla="*/ 14 w 14"/>
                  <a:gd name="T5" fmla="*/ 9 h 16"/>
                  <a:gd name="T6" fmla="*/ 11 w 14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11" y="0"/>
                    </a:moveTo>
                    <a:cubicBezTo>
                      <a:pt x="8" y="1"/>
                      <a:pt x="0" y="0"/>
                      <a:pt x="2" y="4"/>
                    </a:cubicBezTo>
                    <a:cubicBezTo>
                      <a:pt x="4" y="8"/>
                      <a:pt x="13" y="16"/>
                      <a:pt x="14" y="9"/>
                    </a:cubicBezTo>
                    <a:cubicBezTo>
                      <a:pt x="14" y="9"/>
                      <a:pt x="14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Freeform 801">
                <a:extLst>
                  <a:ext uri="{FF2B5EF4-FFF2-40B4-BE49-F238E27FC236}">
                    <a16:creationId xmlns:a16="http://schemas.microsoft.com/office/drawing/2014/main" id="{3DE39E16-7B4C-4E4C-9B63-887EAD40A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81"/>
                <a:ext cx="31" cy="19"/>
              </a:xfrm>
              <a:custGeom>
                <a:avLst/>
                <a:gdLst>
                  <a:gd name="T0" fmla="*/ 133 w 134"/>
                  <a:gd name="T1" fmla="*/ 74 h 84"/>
                  <a:gd name="T2" fmla="*/ 101 w 134"/>
                  <a:gd name="T3" fmla="*/ 51 h 84"/>
                  <a:gd name="T4" fmla="*/ 77 w 134"/>
                  <a:gd name="T5" fmla="*/ 46 h 84"/>
                  <a:gd name="T6" fmla="*/ 57 w 134"/>
                  <a:gd name="T7" fmla="*/ 34 h 84"/>
                  <a:gd name="T8" fmla="*/ 33 w 134"/>
                  <a:gd name="T9" fmla="*/ 28 h 84"/>
                  <a:gd name="T10" fmla="*/ 7 w 134"/>
                  <a:gd name="T11" fmla="*/ 4 h 84"/>
                  <a:gd name="T12" fmla="*/ 3 w 134"/>
                  <a:gd name="T13" fmla="*/ 22 h 84"/>
                  <a:gd name="T14" fmla="*/ 20 w 134"/>
                  <a:gd name="T15" fmla="*/ 47 h 84"/>
                  <a:gd name="T16" fmla="*/ 52 w 134"/>
                  <a:gd name="T17" fmla="*/ 55 h 84"/>
                  <a:gd name="T18" fmla="*/ 67 w 134"/>
                  <a:gd name="T19" fmla="*/ 68 h 84"/>
                  <a:gd name="T20" fmla="*/ 99 w 134"/>
                  <a:gd name="T21" fmla="*/ 69 h 84"/>
                  <a:gd name="T22" fmla="*/ 133 w 134"/>
                  <a:gd name="T23" fmla="*/ 7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4" h="84">
                    <a:moveTo>
                      <a:pt x="133" y="74"/>
                    </a:moveTo>
                    <a:cubicBezTo>
                      <a:pt x="133" y="64"/>
                      <a:pt x="109" y="56"/>
                      <a:pt x="101" y="51"/>
                    </a:cubicBezTo>
                    <a:cubicBezTo>
                      <a:pt x="93" y="46"/>
                      <a:pt x="83" y="52"/>
                      <a:pt x="77" y="46"/>
                    </a:cubicBezTo>
                    <a:cubicBezTo>
                      <a:pt x="70" y="39"/>
                      <a:pt x="66" y="34"/>
                      <a:pt x="57" y="34"/>
                    </a:cubicBezTo>
                    <a:cubicBezTo>
                      <a:pt x="48" y="33"/>
                      <a:pt x="41" y="34"/>
                      <a:pt x="33" y="28"/>
                    </a:cubicBezTo>
                    <a:cubicBezTo>
                      <a:pt x="25" y="22"/>
                      <a:pt x="15" y="0"/>
                      <a:pt x="7" y="4"/>
                    </a:cubicBezTo>
                    <a:cubicBezTo>
                      <a:pt x="0" y="8"/>
                      <a:pt x="1" y="17"/>
                      <a:pt x="3" y="22"/>
                    </a:cubicBezTo>
                    <a:cubicBezTo>
                      <a:pt x="5" y="28"/>
                      <a:pt x="10" y="46"/>
                      <a:pt x="20" y="47"/>
                    </a:cubicBezTo>
                    <a:cubicBezTo>
                      <a:pt x="30" y="47"/>
                      <a:pt x="46" y="48"/>
                      <a:pt x="52" y="55"/>
                    </a:cubicBezTo>
                    <a:cubicBezTo>
                      <a:pt x="59" y="61"/>
                      <a:pt x="55" y="69"/>
                      <a:pt x="67" y="68"/>
                    </a:cubicBezTo>
                    <a:cubicBezTo>
                      <a:pt x="80" y="68"/>
                      <a:pt x="86" y="64"/>
                      <a:pt x="99" y="69"/>
                    </a:cubicBezTo>
                    <a:cubicBezTo>
                      <a:pt x="99" y="69"/>
                      <a:pt x="134" y="84"/>
                      <a:pt x="133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802">
                <a:extLst>
                  <a:ext uri="{FF2B5EF4-FFF2-40B4-BE49-F238E27FC236}">
                    <a16:creationId xmlns:a16="http://schemas.microsoft.com/office/drawing/2014/main" id="{4EC985A4-6036-4A2A-9C20-4932BD324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8" y="3798"/>
                <a:ext cx="4" cy="4"/>
              </a:xfrm>
              <a:custGeom>
                <a:avLst/>
                <a:gdLst>
                  <a:gd name="T0" fmla="*/ 2 w 14"/>
                  <a:gd name="T1" fmla="*/ 4 h 16"/>
                  <a:gd name="T2" fmla="*/ 5 w 14"/>
                  <a:gd name="T3" fmla="*/ 15 h 16"/>
                  <a:gd name="T4" fmla="*/ 13 w 14"/>
                  <a:gd name="T5" fmla="*/ 10 h 16"/>
                  <a:gd name="T6" fmla="*/ 2 w 14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2" y="4"/>
                    </a:moveTo>
                    <a:cubicBezTo>
                      <a:pt x="1" y="9"/>
                      <a:pt x="0" y="14"/>
                      <a:pt x="5" y="15"/>
                    </a:cubicBezTo>
                    <a:cubicBezTo>
                      <a:pt x="9" y="16"/>
                      <a:pt x="14" y="16"/>
                      <a:pt x="13" y="10"/>
                    </a:cubicBezTo>
                    <a:cubicBezTo>
                      <a:pt x="13" y="10"/>
                      <a:pt x="3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803">
                <a:extLst>
                  <a:ext uri="{FF2B5EF4-FFF2-40B4-BE49-F238E27FC236}">
                    <a16:creationId xmlns:a16="http://schemas.microsoft.com/office/drawing/2014/main" id="{16141103-B112-44A6-9348-D069D87B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3763"/>
                <a:ext cx="8" cy="7"/>
              </a:xfrm>
              <a:custGeom>
                <a:avLst/>
                <a:gdLst>
                  <a:gd name="T0" fmla="*/ 21 w 35"/>
                  <a:gd name="T1" fmla="*/ 31 h 31"/>
                  <a:gd name="T2" fmla="*/ 29 w 35"/>
                  <a:gd name="T3" fmla="*/ 21 h 31"/>
                  <a:gd name="T4" fmla="*/ 4 w 35"/>
                  <a:gd name="T5" fmla="*/ 5 h 31"/>
                  <a:gd name="T6" fmla="*/ 5 w 35"/>
                  <a:gd name="T7" fmla="*/ 18 h 31"/>
                  <a:gd name="T8" fmla="*/ 21 w 35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1">
                    <a:moveTo>
                      <a:pt x="21" y="31"/>
                    </a:moveTo>
                    <a:cubicBezTo>
                      <a:pt x="21" y="31"/>
                      <a:pt x="35" y="26"/>
                      <a:pt x="29" y="21"/>
                    </a:cubicBezTo>
                    <a:cubicBezTo>
                      <a:pt x="22" y="15"/>
                      <a:pt x="4" y="0"/>
                      <a:pt x="4" y="5"/>
                    </a:cubicBezTo>
                    <a:cubicBezTo>
                      <a:pt x="3" y="11"/>
                      <a:pt x="0" y="12"/>
                      <a:pt x="5" y="18"/>
                    </a:cubicBezTo>
                    <a:cubicBezTo>
                      <a:pt x="11" y="23"/>
                      <a:pt x="14" y="31"/>
                      <a:pt x="21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804">
                <a:extLst>
                  <a:ext uri="{FF2B5EF4-FFF2-40B4-BE49-F238E27FC236}">
                    <a16:creationId xmlns:a16="http://schemas.microsoft.com/office/drawing/2014/main" id="{7DB25465-D0A3-4A2E-845C-D1F17E369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3761"/>
                <a:ext cx="4" cy="3"/>
              </a:xfrm>
              <a:custGeom>
                <a:avLst/>
                <a:gdLst>
                  <a:gd name="T0" fmla="*/ 4 w 18"/>
                  <a:gd name="T1" fmla="*/ 1 h 14"/>
                  <a:gd name="T2" fmla="*/ 2 w 18"/>
                  <a:gd name="T3" fmla="*/ 6 h 14"/>
                  <a:gd name="T4" fmla="*/ 11 w 18"/>
                  <a:gd name="T5" fmla="*/ 13 h 14"/>
                  <a:gd name="T6" fmla="*/ 17 w 18"/>
                  <a:gd name="T7" fmla="*/ 9 h 14"/>
                  <a:gd name="T8" fmla="*/ 4 w 18"/>
                  <a:gd name="T9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4">
                    <a:moveTo>
                      <a:pt x="4" y="1"/>
                    </a:moveTo>
                    <a:cubicBezTo>
                      <a:pt x="2" y="2"/>
                      <a:pt x="0" y="2"/>
                      <a:pt x="2" y="6"/>
                    </a:cubicBezTo>
                    <a:cubicBezTo>
                      <a:pt x="3" y="9"/>
                      <a:pt x="4" y="14"/>
                      <a:pt x="11" y="13"/>
                    </a:cubicBezTo>
                    <a:cubicBezTo>
                      <a:pt x="11" y="13"/>
                      <a:pt x="18" y="12"/>
                      <a:pt x="17" y="9"/>
                    </a:cubicBezTo>
                    <a:cubicBezTo>
                      <a:pt x="15" y="6"/>
                      <a:pt x="7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805">
                <a:extLst>
                  <a:ext uri="{FF2B5EF4-FFF2-40B4-BE49-F238E27FC236}">
                    <a16:creationId xmlns:a16="http://schemas.microsoft.com/office/drawing/2014/main" id="{58C8DAC1-CD21-40EF-9CAC-EF0AD5C91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50"/>
                <a:ext cx="8" cy="11"/>
              </a:xfrm>
              <a:custGeom>
                <a:avLst/>
                <a:gdLst>
                  <a:gd name="T0" fmla="*/ 28 w 34"/>
                  <a:gd name="T1" fmla="*/ 28 h 48"/>
                  <a:gd name="T2" fmla="*/ 15 w 34"/>
                  <a:gd name="T3" fmla="*/ 13 h 48"/>
                  <a:gd name="T4" fmla="*/ 9 w 34"/>
                  <a:gd name="T5" fmla="*/ 0 h 48"/>
                  <a:gd name="T6" fmla="*/ 2 w 34"/>
                  <a:gd name="T7" fmla="*/ 12 h 48"/>
                  <a:gd name="T8" fmla="*/ 6 w 34"/>
                  <a:gd name="T9" fmla="*/ 28 h 48"/>
                  <a:gd name="T10" fmla="*/ 34 w 34"/>
                  <a:gd name="T11" fmla="*/ 41 h 48"/>
                  <a:gd name="T12" fmla="*/ 28 w 34"/>
                  <a:gd name="T13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48">
                    <a:moveTo>
                      <a:pt x="28" y="28"/>
                    </a:moveTo>
                    <a:cubicBezTo>
                      <a:pt x="22" y="24"/>
                      <a:pt x="16" y="18"/>
                      <a:pt x="15" y="13"/>
                    </a:cubicBezTo>
                    <a:cubicBezTo>
                      <a:pt x="14" y="9"/>
                      <a:pt x="11" y="0"/>
                      <a:pt x="9" y="0"/>
                    </a:cubicBezTo>
                    <a:cubicBezTo>
                      <a:pt x="6" y="1"/>
                      <a:pt x="4" y="9"/>
                      <a:pt x="2" y="12"/>
                    </a:cubicBezTo>
                    <a:cubicBezTo>
                      <a:pt x="1" y="16"/>
                      <a:pt x="0" y="25"/>
                      <a:pt x="6" y="28"/>
                    </a:cubicBezTo>
                    <a:cubicBezTo>
                      <a:pt x="13" y="31"/>
                      <a:pt x="32" y="48"/>
                      <a:pt x="34" y="41"/>
                    </a:cubicBezTo>
                    <a:cubicBezTo>
                      <a:pt x="34" y="41"/>
                      <a:pt x="34" y="32"/>
                      <a:pt x="2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806">
                <a:extLst>
                  <a:ext uri="{FF2B5EF4-FFF2-40B4-BE49-F238E27FC236}">
                    <a16:creationId xmlns:a16="http://schemas.microsoft.com/office/drawing/2014/main" id="{735A6628-E9DD-4C7D-A0AB-01B191A71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3758"/>
                <a:ext cx="3" cy="5"/>
              </a:xfrm>
              <a:custGeom>
                <a:avLst/>
                <a:gdLst>
                  <a:gd name="T0" fmla="*/ 15 w 15"/>
                  <a:gd name="T1" fmla="*/ 15 h 21"/>
                  <a:gd name="T2" fmla="*/ 5 w 15"/>
                  <a:gd name="T3" fmla="*/ 0 h 21"/>
                  <a:gd name="T4" fmla="*/ 0 w 15"/>
                  <a:gd name="T5" fmla="*/ 3 h 21"/>
                  <a:gd name="T6" fmla="*/ 15 w 15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15" y="15"/>
                    </a:moveTo>
                    <a:lnTo>
                      <a:pt x="5" y="0"/>
                    </a:lnTo>
                    <a:lnTo>
                      <a:pt x="0" y="3"/>
                    </a:lnTo>
                    <a:cubicBezTo>
                      <a:pt x="0" y="5"/>
                      <a:pt x="13" y="21"/>
                      <a:pt x="1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807">
                <a:extLst>
                  <a:ext uri="{FF2B5EF4-FFF2-40B4-BE49-F238E27FC236}">
                    <a16:creationId xmlns:a16="http://schemas.microsoft.com/office/drawing/2014/main" id="{A7F27F2E-1D2B-4F65-BFFC-FC38E8CA7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3762"/>
                <a:ext cx="4" cy="8"/>
              </a:xfrm>
              <a:custGeom>
                <a:avLst/>
                <a:gdLst>
                  <a:gd name="T0" fmla="*/ 8 w 19"/>
                  <a:gd name="T1" fmla="*/ 5 h 34"/>
                  <a:gd name="T2" fmla="*/ 8 w 19"/>
                  <a:gd name="T3" fmla="*/ 20 h 34"/>
                  <a:gd name="T4" fmla="*/ 1 w 19"/>
                  <a:gd name="T5" fmla="*/ 28 h 34"/>
                  <a:gd name="T6" fmla="*/ 12 w 19"/>
                  <a:gd name="T7" fmla="*/ 30 h 34"/>
                  <a:gd name="T8" fmla="*/ 16 w 19"/>
                  <a:gd name="T9" fmla="*/ 8 h 34"/>
                  <a:gd name="T10" fmla="*/ 8 w 19"/>
                  <a:gd name="T11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34">
                    <a:moveTo>
                      <a:pt x="8" y="5"/>
                    </a:moveTo>
                    <a:cubicBezTo>
                      <a:pt x="7" y="10"/>
                      <a:pt x="11" y="17"/>
                      <a:pt x="8" y="20"/>
                    </a:cubicBezTo>
                    <a:cubicBezTo>
                      <a:pt x="5" y="24"/>
                      <a:pt x="0" y="25"/>
                      <a:pt x="1" y="28"/>
                    </a:cubicBezTo>
                    <a:cubicBezTo>
                      <a:pt x="2" y="31"/>
                      <a:pt x="10" y="34"/>
                      <a:pt x="12" y="30"/>
                    </a:cubicBezTo>
                    <a:cubicBezTo>
                      <a:pt x="14" y="27"/>
                      <a:pt x="19" y="11"/>
                      <a:pt x="16" y="8"/>
                    </a:cubicBezTo>
                    <a:cubicBezTo>
                      <a:pt x="16" y="8"/>
                      <a:pt x="8" y="0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08" name="Group 1009">
              <a:extLst>
                <a:ext uri="{FF2B5EF4-FFF2-40B4-BE49-F238E27FC236}">
                  <a16:creationId xmlns:a16="http://schemas.microsoft.com/office/drawing/2014/main" id="{66CD205B-AF33-4F55-ADD7-53E38A3E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212" y="1198880"/>
              <a:ext cx="2614619" cy="4334937"/>
              <a:chOff x="1649" y="462"/>
              <a:chExt cx="1991" cy="3301"/>
            </a:xfrm>
            <a:solidFill>
              <a:schemeClr val="bg2">
                <a:lumMod val="25000"/>
              </a:schemeClr>
            </a:solidFill>
          </p:grpSpPr>
          <p:sp>
            <p:nvSpPr>
              <p:cNvPr id="580" name="Freeform 809">
                <a:extLst>
                  <a:ext uri="{FF2B5EF4-FFF2-40B4-BE49-F238E27FC236}">
                    <a16:creationId xmlns:a16="http://schemas.microsoft.com/office/drawing/2014/main" id="{AF864E23-80D9-4D0B-8F29-D95D880AF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0" y="3752"/>
                <a:ext cx="7" cy="10"/>
              </a:xfrm>
              <a:custGeom>
                <a:avLst/>
                <a:gdLst>
                  <a:gd name="T0" fmla="*/ 21 w 30"/>
                  <a:gd name="T1" fmla="*/ 34 h 42"/>
                  <a:gd name="T2" fmla="*/ 24 w 30"/>
                  <a:gd name="T3" fmla="*/ 15 h 42"/>
                  <a:gd name="T4" fmla="*/ 9 w 30"/>
                  <a:gd name="T5" fmla="*/ 4 h 42"/>
                  <a:gd name="T6" fmla="*/ 1 w 30"/>
                  <a:gd name="T7" fmla="*/ 16 h 42"/>
                  <a:gd name="T8" fmla="*/ 7 w 30"/>
                  <a:gd name="T9" fmla="*/ 32 h 42"/>
                  <a:gd name="T10" fmla="*/ 21 w 30"/>
                  <a:gd name="T1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2">
                    <a:moveTo>
                      <a:pt x="21" y="34"/>
                    </a:moveTo>
                    <a:cubicBezTo>
                      <a:pt x="22" y="32"/>
                      <a:pt x="30" y="21"/>
                      <a:pt x="24" y="15"/>
                    </a:cubicBezTo>
                    <a:cubicBezTo>
                      <a:pt x="18" y="9"/>
                      <a:pt x="11" y="0"/>
                      <a:pt x="9" y="4"/>
                    </a:cubicBezTo>
                    <a:cubicBezTo>
                      <a:pt x="7" y="7"/>
                      <a:pt x="0" y="13"/>
                      <a:pt x="1" y="16"/>
                    </a:cubicBezTo>
                    <a:lnTo>
                      <a:pt x="7" y="32"/>
                    </a:lnTo>
                    <a:cubicBezTo>
                      <a:pt x="9" y="35"/>
                      <a:pt x="15" y="42"/>
                      <a:pt x="21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1" name="Freeform 810">
                <a:extLst>
                  <a:ext uri="{FF2B5EF4-FFF2-40B4-BE49-F238E27FC236}">
                    <a16:creationId xmlns:a16="http://schemas.microsoft.com/office/drawing/2014/main" id="{DE610D6F-82D7-4610-BF41-BD5711D4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3751"/>
                <a:ext cx="5" cy="12"/>
              </a:xfrm>
              <a:custGeom>
                <a:avLst/>
                <a:gdLst>
                  <a:gd name="T0" fmla="*/ 16 w 22"/>
                  <a:gd name="T1" fmla="*/ 36 h 52"/>
                  <a:gd name="T2" fmla="*/ 20 w 22"/>
                  <a:gd name="T3" fmla="*/ 30 h 52"/>
                  <a:gd name="T4" fmla="*/ 16 w 22"/>
                  <a:gd name="T5" fmla="*/ 4 h 52"/>
                  <a:gd name="T6" fmla="*/ 6 w 22"/>
                  <a:gd name="T7" fmla="*/ 7 h 52"/>
                  <a:gd name="T8" fmla="*/ 7 w 22"/>
                  <a:gd name="T9" fmla="*/ 21 h 52"/>
                  <a:gd name="T10" fmla="*/ 0 w 22"/>
                  <a:gd name="T11" fmla="*/ 32 h 52"/>
                  <a:gd name="T12" fmla="*/ 20 w 22"/>
                  <a:gd name="T13" fmla="*/ 46 h 52"/>
                  <a:gd name="T14" fmla="*/ 16 w 22"/>
                  <a:gd name="T15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2">
                    <a:moveTo>
                      <a:pt x="16" y="36"/>
                    </a:moveTo>
                    <a:cubicBezTo>
                      <a:pt x="16" y="36"/>
                      <a:pt x="18" y="34"/>
                      <a:pt x="20" y="30"/>
                    </a:cubicBezTo>
                    <a:cubicBezTo>
                      <a:pt x="21" y="25"/>
                      <a:pt x="21" y="8"/>
                      <a:pt x="16" y="4"/>
                    </a:cubicBezTo>
                    <a:cubicBezTo>
                      <a:pt x="10" y="0"/>
                      <a:pt x="4" y="3"/>
                      <a:pt x="6" y="7"/>
                    </a:cubicBezTo>
                    <a:cubicBezTo>
                      <a:pt x="7" y="11"/>
                      <a:pt x="10" y="19"/>
                      <a:pt x="7" y="21"/>
                    </a:cubicBezTo>
                    <a:lnTo>
                      <a:pt x="0" y="32"/>
                    </a:lnTo>
                    <a:cubicBezTo>
                      <a:pt x="1" y="34"/>
                      <a:pt x="19" y="52"/>
                      <a:pt x="20" y="46"/>
                    </a:cubicBezTo>
                    <a:cubicBezTo>
                      <a:pt x="22" y="40"/>
                      <a:pt x="12" y="39"/>
                      <a:pt x="1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811">
                <a:extLst>
                  <a:ext uri="{FF2B5EF4-FFF2-40B4-BE49-F238E27FC236}">
                    <a16:creationId xmlns:a16="http://schemas.microsoft.com/office/drawing/2014/main" id="{AD57EFA5-40AA-4878-A06F-E2693698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" y="3737"/>
                <a:ext cx="15" cy="10"/>
              </a:xfrm>
              <a:custGeom>
                <a:avLst/>
                <a:gdLst>
                  <a:gd name="T0" fmla="*/ 65 w 65"/>
                  <a:gd name="T1" fmla="*/ 33 h 47"/>
                  <a:gd name="T2" fmla="*/ 39 w 65"/>
                  <a:gd name="T3" fmla="*/ 13 h 47"/>
                  <a:gd name="T4" fmla="*/ 25 w 65"/>
                  <a:gd name="T5" fmla="*/ 13 h 47"/>
                  <a:gd name="T6" fmla="*/ 12 w 65"/>
                  <a:gd name="T7" fmla="*/ 5 h 47"/>
                  <a:gd name="T8" fmla="*/ 18 w 65"/>
                  <a:gd name="T9" fmla="*/ 23 h 47"/>
                  <a:gd name="T10" fmla="*/ 6 w 65"/>
                  <a:gd name="T11" fmla="*/ 47 h 47"/>
                  <a:gd name="T12" fmla="*/ 39 w 65"/>
                  <a:gd name="T13" fmla="*/ 42 h 47"/>
                  <a:gd name="T14" fmla="*/ 65 w 65"/>
                  <a:gd name="T15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47">
                    <a:moveTo>
                      <a:pt x="65" y="33"/>
                    </a:moveTo>
                    <a:cubicBezTo>
                      <a:pt x="65" y="28"/>
                      <a:pt x="44" y="12"/>
                      <a:pt x="39" y="13"/>
                    </a:cubicBezTo>
                    <a:cubicBezTo>
                      <a:pt x="35" y="15"/>
                      <a:pt x="31" y="19"/>
                      <a:pt x="25" y="13"/>
                    </a:cubicBezTo>
                    <a:cubicBezTo>
                      <a:pt x="19" y="7"/>
                      <a:pt x="13" y="0"/>
                      <a:pt x="12" y="5"/>
                    </a:cubicBezTo>
                    <a:cubicBezTo>
                      <a:pt x="11" y="10"/>
                      <a:pt x="22" y="18"/>
                      <a:pt x="18" y="23"/>
                    </a:cubicBezTo>
                    <a:cubicBezTo>
                      <a:pt x="13" y="28"/>
                      <a:pt x="0" y="46"/>
                      <a:pt x="6" y="47"/>
                    </a:cubicBezTo>
                    <a:cubicBezTo>
                      <a:pt x="12" y="47"/>
                      <a:pt x="29" y="47"/>
                      <a:pt x="39" y="42"/>
                    </a:cubicBezTo>
                    <a:cubicBezTo>
                      <a:pt x="39" y="42"/>
                      <a:pt x="65" y="39"/>
                      <a:pt x="6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812">
                <a:extLst>
                  <a:ext uri="{FF2B5EF4-FFF2-40B4-BE49-F238E27FC236}">
                    <a16:creationId xmlns:a16="http://schemas.microsoft.com/office/drawing/2014/main" id="{C9E126C6-A8C1-4CE1-8F38-8173CA44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" y="3728"/>
                <a:ext cx="9" cy="10"/>
              </a:xfrm>
              <a:custGeom>
                <a:avLst/>
                <a:gdLst>
                  <a:gd name="T0" fmla="*/ 29 w 39"/>
                  <a:gd name="T1" fmla="*/ 18 h 44"/>
                  <a:gd name="T2" fmla="*/ 4 w 39"/>
                  <a:gd name="T3" fmla="*/ 4 h 44"/>
                  <a:gd name="T4" fmla="*/ 4 w 39"/>
                  <a:gd name="T5" fmla="*/ 23 h 44"/>
                  <a:gd name="T6" fmla="*/ 21 w 39"/>
                  <a:gd name="T7" fmla="*/ 43 h 44"/>
                  <a:gd name="T8" fmla="*/ 36 w 39"/>
                  <a:gd name="T9" fmla="*/ 37 h 44"/>
                  <a:gd name="T10" fmla="*/ 29 w 39"/>
                  <a:gd name="T11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44">
                    <a:moveTo>
                      <a:pt x="29" y="18"/>
                    </a:moveTo>
                    <a:cubicBezTo>
                      <a:pt x="20" y="12"/>
                      <a:pt x="6" y="0"/>
                      <a:pt x="4" y="4"/>
                    </a:cubicBezTo>
                    <a:cubicBezTo>
                      <a:pt x="1" y="8"/>
                      <a:pt x="0" y="15"/>
                      <a:pt x="4" y="23"/>
                    </a:cubicBezTo>
                    <a:cubicBezTo>
                      <a:pt x="8" y="31"/>
                      <a:pt x="15" y="43"/>
                      <a:pt x="21" y="43"/>
                    </a:cubicBezTo>
                    <a:cubicBezTo>
                      <a:pt x="28" y="43"/>
                      <a:pt x="36" y="44"/>
                      <a:pt x="36" y="37"/>
                    </a:cubicBezTo>
                    <a:cubicBezTo>
                      <a:pt x="36" y="37"/>
                      <a:pt x="39" y="24"/>
                      <a:pt x="2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4" name="Freeform 813">
                <a:extLst>
                  <a:ext uri="{FF2B5EF4-FFF2-40B4-BE49-F238E27FC236}">
                    <a16:creationId xmlns:a16="http://schemas.microsoft.com/office/drawing/2014/main" id="{ED788729-F841-4DD7-9705-522E2F80D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2" y="3720"/>
                <a:ext cx="11" cy="13"/>
              </a:xfrm>
              <a:custGeom>
                <a:avLst/>
                <a:gdLst>
                  <a:gd name="T0" fmla="*/ 48 w 48"/>
                  <a:gd name="T1" fmla="*/ 52 h 60"/>
                  <a:gd name="T2" fmla="*/ 28 w 48"/>
                  <a:gd name="T3" fmla="*/ 19 h 60"/>
                  <a:gd name="T4" fmla="*/ 12 w 48"/>
                  <a:gd name="T5" fmla="*/ 11 h 60"/>
                  <a:gd name="T6" fmla="*/ 1 w 48"/>
                  <a:gd name="T7" fmla="*/ 7 h 60"/>
                  <a:gd name="T8" fmla="*/ 12 w 48"/>
                  <a:gd name="T9" fmla="*/ 31 h 60"/>
                  <a:gd name="T10" fmla="*/ 32 w 48"/>
                  <a:gd name="T11" fmla="*/ 41 h 60"/>
                  <a:gd name="T12" fmla="*/ 48 w 48"/>
                  <a:gd name="T13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60">
                    <a:moveTo>
                      <a:pt x="48" y="52"/>
                    </a:moveTo>
                    <a:cubicBezTo>
                      <a:pt x="48" y="50"/>
                      <a:pt x="36" y="22"/>
                      <a:pt x="28" y="19"/>
                    </a:cubicBezTo>
                    <a:cubicBezTo>
                      <a:pt x="19" y="17"/>
                      <a:pt x="17" y="14"/>
                      <a:pt x="12" y="11"/>
                    </a:cubicBezTo>
                    <a:cubicBezTo>
                      <a:pt x="8" y="8"/>
                      <a:pt x="0" y="0"/>
                      <a:pt x="1" y="7"/>
                    </a:cubicBezTo>
                    <a:cubicBezTo>
                      <a:pt x="1" y="14"/>
                      <a:pt x="5" y="29"/>
                      <a:pt x="12" y="31"/>
                    </a:cubicBezTo>
                    <a:cubicBezTo>
                      <a:pt x="19" y="33"/>
                      <a:pt x="30" y="36"/>
                      <a:pt x="32" y="41"/>
                    </a:cubicBezTo>
                    <a:cubicBezTo>
                      <a:pt x="35" y="46"/>
                      <a:pt x="47" y="60"/>
                      <a:pt x="4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" name="Freeform 814">
                <a:extLst>
                  <a:ext uri="{FF2B5EF4-FFF2-40B4-BE49-F238E27FC236}">
                    <a16:creationId xmlns:a16="http://schemas.microsoft.com/office/drawing/2014/main" id="{8048A03A-596B-4861-93DD-434889847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" y="3726"/>
                <a:ext cx="3" cy="6"/>
              </a:xfrm>
              <a:custGeom>
                <a:avLst/>
                <a:gdLst>
                  <a:gd name="T0" fmla="*/ 7 w 13"/>
                  <a:gd name="T1" fmla="*/ 24 h 28"/>
                  <a:gd name="T2" fmla="*/ 12 w 13"/>
                  <a:gd name="T3" fmla="*/ 11 h 28"/>
                  <a:gd name="T4" fmla="*/ 7 w 13"/>
                  <a:gd name="T5" fmla="*/ 1 h 28"/>
                  <a:gd name="T6" fmla="*/ 1 w 13"/>
                  <a:gd name="T7" fmla="*/ 7 h 28"/>
                  <a:gd name="T8" fmla="*/ 7 w 13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8">
                    <a:moveTo>
                      <a:pt x="7" y="24"/>
                    </a:moveTo>
                    <a:cubicBezTo>
                      <a:pt x="7" y="24"/>
                      <a:pt x="13" y="16"/>
                      <a:pt x="12" y="11"/>
                    </a:cubicBezTo>
                    <a:cubicBezTo>
                      <a:pt x="12" y="6"/>
                      <a:pt x="9" y="0"/>
                      <a:pt x="7" y="1"/>
                    </a:cubicBezTo>
                    <a:cubicBezTo>
                      <a:pt x="5" y="2"/>
                      <a:pt x="0" y="3"/>
                      <a:pt x="1" y="7"/>
                    </a:cubicBezTo>
                    <a:cubicBezTo>
                      <a:pt x="2" y="11"/>
                      <a:pt x="4" y="28"/>
                      <a:pt x="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6" name="Freeform 815">
                <a:extLst>
                  <a:ext uri="{FF2B5EF4-FFF2-40B4-BE49-F238E27FC236}">
                    <a16:creationId xmlns:a16="http://schemas.microsoft.com/office/drawing/2014/main" id="{EEBC6776-E42C-4E01-ACA4-39D62F3E9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723"/>
                <a:ext cx="8" cy="4"/>
              </a:xfrm>
              <a:custGeom>
                <a:avLst/>
                <a:gdLst>
                  <a:gd name="T0" fmla="*/ 26 w 33"/>
                  <a:gd name="T1" fmla="*/ 3 h 17"/>
                  <a:gd name="T2" fmla="*/ 8 w 33"/>
                  <a:gd name="T3" fmla="*/ 3 h 17"/>
                  <a:gd name="T4" fmla="*/ 8 w 33"/>
                  <a:gd name="T5" fmla="*/ 16 h 17"/>
                  <a:gd name="T6" fmla="*/ 20 w 33"/>
                  <a:gd name="T7" fmla="*/ 11 h 17"/>
                  <a:gd name="T8" fmla="*/ 26 w 33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26" y="3"/>
                    </a:moveTo>
                    <a:cubicBezTo>
                      <a:pt x="20" y="2"/>
                      <a:pt x="8" y="0"/>
                      <a:pt x="8" y="3"/>
                    </a:cubicBezTo>
                    <a:cubicBezTo>
                      <a:pt x="8" y="6"/>
                      <a:pt x="0" y="15"/>
                      <a:pt x="8" y="16"/>
                    </a:cubicBezTo>
                    <a:cubicBezTo>
                      <a:pt x="15" y="17"/>
                      <a:pt x="16" y="13"/>
                      <a:pt x="20" y="11"/>
                    </a:cubicBezTo>
                    <a:cubicBezTo>
                      <a:pt x="22" y="10"/>
                      <a:pt x="33" y="5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7" name="Freeform 816">
                <a:extLst>
                  <a:ext uri="{FF2B5EF4-FFF2-40B4-BE49-F238E27FC236}">
                    <a16:creationId xmlns:a16="http://schemas.microsoft.com/office/drawing/2014/main" id="{F6FA79A8-75DB-4A27-BDAE-89312142A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712"/>
                <a:ext cx="10" cy="11"/>
              </a:xfrm>
              <a:custGeom>
                <a:avLst/>
                <a:gdLst>
                  <a:gd name="T0" fmla="*/ 37 w 41"/>
                  <a:gd name="T1" fmla="*/ 6 h 48"/>
                  <a:gd name="T2" fmla="*/ 12 w 41"/>
                  <a:gd name="T3" fmla="*/ 6 h 48"/>
                  <a:gd name="T4" fmla="*/ 9 w 41"/>
                  <a:gd name="T5" fmla="*/ 21 h 48"/>
                  <a:gd name="T6" fmla="*/ 5 w 41"/>
                  <a:gd name="T7" fmla="*/ 30 h 48"/>
                  <a:gd name="T8" fmla="*/ 16 w 41"/>
                  <a:gd name="T9" fmla="*/ 39 h 48"/>
                  <a:gd name="T10" fmla="*/ 32 w 41"/>
                  <a:gd name="T11" fmla="*/ 39 h 48"/>
                  <a:gd name="T12" fmla="*/ 37 w 41"/>
                  <a:gd name="T13" fmla="*/ 17 h 48"/>
                  <a:gd name="T14" fmla="*/ 37 w 41"/>
                  <a:gd name="T15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8">
                    <a:moveTo>
                      <a:pt x="37" y="6"/>
                    </a:moveTo>
                    <a:cubicBezTo>
                      <a:pt x="34" y="6"/>
                      <a:pt x="14" y="0"/>
                      <a:pt x="12" y="6"/>
                    </a:cubicBezTo>
                    <a:cubicBezTo>
                      <a:pt x="11" y="13"/>
                      <a:pt x="11" y="21"/>
                      <a:pt x="9" y="21"/>
                    </a:cubicBezTo>
                    <a:cubicBezTo>
                      <a:pt x="6" y="21"/>
                      <a:pt x="0" y="28"/>
                      <a:pt x="5" y="30"/>
                    </a:cubicBezTo>
                    <a:cubicBezTo>
                      <a:pt x="9" y="32"/>
                      <a:pt x="14" y="34"/>
                      <a:pt x="16" y="39"/>
                    </a:cubicBezTo>
                    <a:cubicBezTo>
                      <a:pt x="19" y="44"/>
                      <a:pt x="32" y="48"/>
                      <a:pt x="32" y="39"/>
                    </a:cubicBezTo>
                    <a:cubicBezTo>
                      <a:pt x="32" y="39"/>
                      <a:pt x="33" y="20"/>
                      <a:pt x="37" y="17"/>
                    </a:cubicBezTo>
                    <a:cubicBezTo>
                      <a:pt x="41" y="14"/>
                      <a:pt x="40" y="7"/>
                      <a:pt x="3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817">
                <a:extLst>
                  <a:ext uri="{FF2B5EF4-FFF2-40B4-BE49-F238E27FC236}">
                    <a16:creationId xmlns:a16="http://schemas.microsoft.com/office/drawing/2014/main" id="{0CF1DABF-184C-4A68-8D07-FE2B28A60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" y="3677"/>
                <a:ext cx="17" cy="35"/>
              </a:xfrm>
              <a:custGeom>
                <a:avLst/>
                <a:gdLst>
                  <a:gd name="T0" fmla="*/ 38 w 75"/>
                  <a:gd name="T1" fmla="*/ 138 h 155"/>
                  <a:gd name="T2" fmla="*/ 59 w 75"/>
                  <a:gd name="T3" fmla="*/ 123 h 155"/>
                  <a:gd name="T4" fmla="*/ 53 w 75"/>
                  <a:gd name="T5" fmla="*/ 141 h 155"/>
                  <a:gd name="T6" fmla="*/ 64 w 75"/>
                  <a:gd name="T7" fmla="*/ 150 h 155"/>
                  <a:gd name="T8" fmla="*/ 73 w 75"/>
                  <a:gd name="T9" fmla="*/ 118 h 155"/>
                  <a:gd name="T10" fmla="*/ 69 w 75"/>
                  <a:gd name="T11" fmla="*/ 93 h 155"/>
                  <a:gd name="T12" fmla="*/ 69 w 75"/>
                  <a:gd name="T13" fmla="*/ 66 h 155"/>
                  <a:gd name="T14" fmla="*/ 56 w 75"/>
                  <a:gd name="T15" fmla="*/ 37 h 155"/>
                  <a:gd name="T16" fmla="*/ 44 w 75"/>
                  <a:gd name="T17" fmla="*/ 8 h 155"/>
                  <a:gd name="T18" fmla="*/ 17 w 75"/>
                  <a:gd name="T19" fmla="*/ 8 h 155"/>
                  <a:gd name="T20" fmla="*/ 13 w 75"/>
                  <a:gd name="T21" fmla="*/ 28 h 155"/>
                  <a:gd name="T22" fmla="*/ 22 w 75"/>
                  <a:gd name="T23" fmla="*/ 44 h 155"/>
                  <a:gd name="T24" fmla="*/ 22 w 75"/>
                  <a:gd name="T25" fmla="*/ 61 h 155"/>
                  <a:gd name="T26" fmla="*/ 32 w 75"/>
                  <a:gd name="T27" fmla="*/ 58 h 155"/>
                  <a:gd name="T28" fmla="*/ 22 w 75"/>
                  <a:gd name="T29" fmla="*/ 74 h 155"/>
                  <a:gd name="T30" fmla="*/ 3 w 75"/>
                  <a:gd name="T31" fmla="*/ 78 h 155"/>
                  <a:gd name="T32" fmla="*/ 16 w 75"/>
                  <a:gd name="T33" fmla="*/ 99 h 155"/>
                  <a:gd name="T34" fmla="*/ 38 w 75"/>
                  <a:gd name="T35" fmla="*/ 138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55">
                    <a:moveTo>
                      <a:pt x="38" y="138"/>
                    </a:moveTo>
                    <a:cubicBezTo>
                      <a:pt x="44" y="133"/>
                      <a:pt x="63" y="112"/>
                      <a:pt x="59" y="123"/>
                    </a:cubicBezTo>
                    <a:cubicBezTo>
                      <a:pt x="54" y="134"/>
                      <a:pt x="50" y="135"/>
                      <a:pt x="53" y="141"/>
                    </a:cubicBezTo>
                    <a:cubicBezTo>
                      <a:pt x="53" y="141"/>
                      <a:pt x="58" y="155"/>
                      <a:pt x="64" y="150"/>
                    </a:cubicBezTo>
                    <a:cubicBezTo>
                      <a:pt x="70" y="145"/>
                      <a:pt x="75" y="126"/>
                      <a:pt x="73" y="118"/>
                    </a:cubicBezTo>
                    <a:cubicBezTo>
                      <a:pt x="70" y="109"/>
                      <a:pt x="69" y="101"/>
                      <a:pt x="69" y="93"/>
                    </a:cubicBezTo>
                    <a:cubicBezTo>
                      <a:pt x="68" y="86"/>
                      <a:pt x="73" y="73"/>
                      <a:pt x="69" y="66"/>
                    </a:cubicBezTo>
                    <a:cubicBezTo>
                      <a:pt x="64" y="60"/>
                      <a:pt x="57" y="48"/>
                      <a:pt x="56" y="37"/>
                    </a:cubicBezTo>
                    <a:cubicBezTo>
                      <a:pt x="55" y="27"/>
                      <a:pt x="53" y="9"/>
                      <a:pt x="44" y="8"/>
                    </a:cubicBezTo>
                    <a:cubicBezTo>
                      <a:pt x="35" y="7"/>
                      <a:pt x="20" y="0"/>
                      <a:pt x="17" y="8"/>
                    </a:cubicBezTo>
                    <a:cubicBezTo>
                      <a:pt x="15" y="16"/>
                      <a:pt x="9" y="23"/>
                      <a:pt x="13" y="28"/>
                    </a:cubicBezTo>
                    <a:cubicBezTo>
                      <a:pt x="18" y="34"/>
                      <a:pt x="22" y="40"/>
                      <a:pt x="22" y="44"/>
                    </a:cubicBezTo>
                    <a:cubicBezTo>
                      <a:pt x="21" y="48"/>
                      <a:pt x="19" y="59"/>
                      <a:pt x="22" y="61"/>
                    </a:cubicBezTo>
                    <a:cubicBezTo>
                      <a:pt x="25" y="63"/>
                      <a:pt x="32" y="51"/>
                      <a:pt x="32" y="58"/>
                    </a:cubicBezTo>
                    <a:cubicBezTo>
                      <a:pt x="32" y="64"/>
                      <a:pt x="27" y="72"/>
                      <a:pt x="22" y="74"/>
                    </a:cubicBezTo>
                    <a:cubicBezTo>
                      <a:pt x="16" y="76"/>
                      <a:pt x="0" y="71"/>
                      <a:pt x="3" y="78"/>
                    </a:cubicBezTo>
                    <a:cubicBezTo>
                      <a:pt x="6" y="84"/>
                      <a:pt x="14" y="90"/>
                      <a:pt x="16" y="99"/>
                    </a:cubicBezTo>
                    <a:cubicBezTo>
                      <a:pt x="18" y="107"/>
                      <a:pt x="32" y="142"/>
                      <a:pt x="38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818">
                <a:extLst>
                  <a:ext uri="{FF2B5EF4-FFF2-40B4-BE49-F238E27FC236}">
                    <a16:creationId xmlns:a16="http://schemas.microsoft.com/office/drawing/2014/main" id="{898DE6FE-33A2-4CB8-9199-9DDDB869C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3698"/>
                <a:ext cx="7" cy="10"/>
              </a:xfrm>
              <a:custGeom>
                <a:avLst/>
                <a:gdLst>
                  <a:gd name="T0" fmla="*/ 17 w 32"/>
                  <a:gd name="T1" fmla="*/ 3 h 44"/>
                  <a:gd name="T2" fmla="*/ 3 w 32"/>
                  <a:gd name="T3" fmla="*/ 11 h 44"/>
                  <a:gd name="T4" fmla="*/ 9 w 32"/>
                  <a:gd name="T5" fmla="*/ 32 h 44"/>
                  <a:gd name="T6" fmla="*/ 22 w 32"/>
                  <a:gd name="T7" fmla="*/ 35 h 44"/>
                  <a:gd name="T8" fmla="*/ 27 w 32"/>
                  <a:gd name="T9" fmla="*/ 16 h 44"/>
                  <a:gd name="T10" fmla="*/ 17 w 32"/>
                  <a:gd name="T11" fmla="*/ 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4">
                    <a:moveTo>
                      <a:pt x="17" y="3"/>
                    </a:moveTo>
                    <a:cubicBezTo>
                      <a:pt x="14" y="7"/>
                      <a:pt x="0" y="4"/>
                      <a:pt x="3" y="11"/>
                    </a:cubicBezTo>
                    <a:cubicBezTo>
                      <a:pt x="6" y="18"/>
                      <a:pt x="6" y="28"/>
                      <a:pt x="9" y="32"/>
                    </a:cubicBezTo>
                    <a:cubicBezTo>
                      <a:pt x="11" y="36"/>
                      <a:pt x="18" y="44"/>
                      <a:pt x="22" y="35"/>
                    </a:cubicBezTo>
                    <a:cubicBezTo>
                      <a:pt x="22" y="35"/>
                      <a:pt x="32" y="20"/>
                      <a:pt x="27" y="16"/>
                    </a:cubicBezTo>
                    <a:cubicBezTo>
                      <a:pt x="23" y="11"/>
                      <a:pt x="19" y="0"/>
                      <a:pt x="1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819">
                <a:extLst>
                  <a:ext uri="{FF2B5EF4-FFF2-40B4-BE49-F238E27FC236}">
                    <a16:creationId xmlns:a16="http://schemas.microsoft.com/office/drawing/2014/main" id="{7F3F4083-BED0-4926-9344-6DE729FD9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" y="3680"/>
                <a:ext cx="9" cy="12"/>
              </a:xfrm>
              <a:custGeom>
                <a:avLst/>
                <a:gdLst>
                  <a:gd name="T0" fmla="*/ 22 w 39"/>
                  <a:gd name="T1" fmla="*/ 41 h 53"/>
                  <a:gd name="T2" fmla="*/ 30 w 39"/>
                  <a:gd name="T3" fmla="*/ 33 h 53"/>
                  <a:gd name="T4" fmla="*/ 30 w 39"/>
                  <a:gd name="T5" fmla="*/ 17 h 53"/>
                  <a:gd name="T6" fmla="*/ 5 w 39"/>
                  <a:gd name="T7" fmla="*/ 4 h 53"/>
                  <a:gd name="T8" fmla="*/ 3 w 39"/>
                  <a:gd name="T9" fmla="*/ 20 h 53"/>
                  <a:gd name="T10" fmla="*/ 8 w 39"/>
                  <a:gd name="T11" fmla="*/ 47 h 53"/>
                  <a:gd name="T12" fmla="*/ 22 w 39"/>
                  <a:gd name="T13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53">
                    <a:moveTo>
                      <a:pt x="22" y="41"/>
                    </a:moveTo>
                    <a:lnTo>
                      <a:pt x="30" y="33"/>
                    </a:lnTo>
                    <a:cubicBezTo>
                      <a:pt x="32" y="33"/>
                      <a:pt x="39" y="24"/>
                      <a:pt x="30" y="17"/>
                    </a:cubicBezTo>
                    <a:cubicBezTo>
                      <a:pt x="21" y="10"/>
                      <a:pt x="7" y="0"/>
                      <a:pt x="5" y="4"/>
                    </a:cubicBezTo>
                    <a:cubicBezTo>
                      <a:pt x="3" y="8"/>
                      <a:pt x="0" y="14"/>
                      <a:pt x="3" y="20"/>
                    </a:cubicBezTo>
                    <a:cubicBezTo>
                      <a:pt x="6" y="25"/>
                      <a:pt x="8" y="42"/>
                      <a:pt x="8" y="47"/>
                    </a:cubicBezTo>
                    <a:cubicBezTo>
                      <a:pt x="8" y="52"/>
                      <a:pt x="22" y="53"/>
                      <a:pt x="2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820">
                <a:extLst>
                  <a:ext uri="{FF2B5EF4-FFF2-40B4-BE49-F238E27FC236}">
                    <a16:creationId xmlns:a16="http://schemas.microsoft.com/office/drawing/2014/main" id="{4CD80844-9158-4AE3-81C7-E41ABB03F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656"/>
                <a:ext cx="16" cy="20"/>
              </a:xfrm>
              <a:custGeom>
                <a:avLst/>
                <a:gdLst>
                  <a:gd name="T0" fmla="*/ 37 w 73"/>
                  <a:gd name="T1" fmla="*/ 77 h 86"/>
                  <a:gd name="T2" fmla="*/ 56 w 73"/>
                  <a:gd name="T3" fmla="*/ 83 h 86"/>
                  <a:gd name="T4" fmla="*/ 71 w 73"/>
                  <a:gd name="T5" fmla="*/ 76 h 86"/>
                  <a:gd name="T6" fmla="*/ 60 w 73"/>
                  <a:gd name="T7" fmla="*/ 54 h 86"/>
                  <a:gd name="T8" fmla="*/ 51 w 73"/>
                  <a:gd name="T9" fmla="*/ 30 h 86"/>
                  <a:gd name="T10" fmla="*/ 37 w 73"/>
                  <a:gd name="T11" fmla="*/ 20 h 86"/>
                  <a:gd name="T12" fmla="*/ 31 w 73"/>
                  <a:gd name="T13" fmla="*/ 1 h 86"/>
                  <a:gd name="T14" fmla="*/ 4 w 73"/>
                  <a:gd name="T15" fmla="*/ 14 h 86"/>
                  <a:gd name="T16" fmla="*/ 23 w 73"/>
                  <a:gd name="T17" fmla="*/ 35 h 86"/>
                  <a:gd name="T18" fmla="*/ 43 w 73"/>
                  <a:gd name="T19" fmla="*/ 63 h 86"/>
                  <a:gd name="T20" fmla="*/ 37 w 73"/>
                  <a:gd name="T21" fmla="*/ 7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86">
                    <a:moveTo>
                      <a:pt x="37" y="77"/>
                    </a:moveTo>
                    <a:cubicBezTo>
                      <a:pt x="37" y="77"/>
                      <a:pt x="41" y="86"/>
                      <a:pt x="56" y="83"/>
                    </a:cubicBezTo>
                    <a:cubicBezTo>
                      <a:pt x="56" y="83"/>
                      <a:pt x="73" y="86"/>
                      <a:pt x="71" y="76"/>
                    </a:cubicBezTo>
                    <a:cubicBezTo>
                      <a:pt x="70" y="67"/>
                      <a:pt x="66" y="61"/>
                      <a:pt x="60" y="54"/>
                    </a:cubicBezTo>
                    <a:cubicBezTo>
                      <a:pt x="53" y="47"/>
                      <a:pt x="56" y="33"/>
                      <a:pt x="51" y="30"/>
                    </a:cubicBezTo>
                    <a:cubicBezTo>
                      <a:pt x="45" y="27"/>
                      <a:pt x="37" y="30"/>
                      <a:pt x="37" y="20"/>
                    </a:cubicBezTo>
                    <a:cubicBezTo>
                      <a:pt x="36" y="9"/>
                      <a:pt x="35" y="0"/>
                      <a:pt x="31" y="1"/>
                    </a:cubicBezTo>
                    <a:cubicBezTo>
                      <a:pt x="28" y="1"/>
                      <a:pt x="0" y="6"/>
                      <a:pt x="4" y="14"/>
                    </a:cubicBezTo>
                    <a:cubicBezTo>
                      <a:pt x="7" y="21"/>
                      <a:pt x="19" y="28"/>
                      <a:pt x="23" y="35"/>
                    </a:cubicBezTo>
                    <a:cubicBezTo>
                      <a:pt x="28" y="42"/>
                      <a:pt x="49" y="57"/>
                      <a:pt x="43" y="63"/>
                    </a:cubicBezTo>
                    <a:cubicBezTo>
                      <a:pt x="37" y="68"/>
                      <a:pt x="32" y="72"/>
                      <a:pt x="3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Freeform 821">
                <a:extLst>
                  <a:ext uri="{FF2B5EF4-FFF2-40B4-BE49-F238E27FC236}">
                    <a16:creationId xmlns:a16="http://schemas.microsoft.com/office/drawing/2014/main" id="{56A40B44-BC02-4F34-A10A-EE11F3448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3662"/>
                <a:ext cx="13" cy="18"/>
              </a:xfrm>
              <a:custGeom>
                <a:avLst/>
                <a:gdLst>
                  <a:gd name="T0" fmla="*/ 34 w 57"/>
                  <a:gd name="T1" fmla="*/ 48 h 81"/>
                  <a:gd name="T2" fmla="*/ 47 w 57"/>
                  <a:gd name="T3" fmla="*/ 81 h 81"/>
                  <a:gd name="T4" fmla="*/ 55 w 57"/>
                  <a:gd name="T5" fmla="*/ 66 h 81"/>
                  <a:gd name="T6" fmla="*/ 43 w 57"/>
                  <a:gd name="T7" fmla="*/ 37 h 81"/>
                  <a:gd name="T8" fmla="*/ 14 w 57"/>
                  <a:gd name="T9" fmla="*/ 0 h 81"/>
                  <a:gd name="T10" fmla="*/ 3 w 57"/>
                  <a:gd name="T11" fmla="*/ 13 h 81"/>
                  <a:gd name="T12" fmla="*/ 15 w 57"/>
                  <a:gd name="T13" fmla="*/ 37 h 81"/>
                  <a:gd name="T14" fmla="*/ 34 w 57"/>
                  <a:gd name="T15" fmla="*/ 4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1">
                    <a:moveTo>
                      <a:pt x="34" y="48"/>
                    </a:moveTo>
                    <a:cubicBezTo>
                      <a:pt x="38" y="54"/>
                      <a:pt x="30" y="81"/>
                      <a:pt x="47" y="81"/>
                    </a:cubicBezTo>
                    <a:cubicBezTo>
                      <a:pt x="47" y="81"/>
                      <a:pt x="57" y="75"/>
                      <a:pt x="55" y="66"/>
                    </a:cubicBezTo>
                    <a:cubicBezTo>
                      <a:pt x="54" y="57"/>
                      <a:pt x="51" y="50"/>
                      <a:pt x="43" y="37"/>
                    </a:cubicBezTo>
                    <a:cubicBezTo>
                      <a:pt x="36" y="24"/>
                      <a:pt x="20" y="0"/>
                      <a:pt x="14" y="0"/>
                    </a:cubicBezTo>
                    <a:cubicBezTo>
                      <a:pt x="9" y="0"/>
                      <a:pt x="0" y="4"/>
                      <a:pt x="3" y="13"/>
                    </a:cubicBezTo>
                    <a:cubicBezTo>
                      <a:pt x="6" y="22"/>
                      <a:pt x="4" y="37"/>
                      <a:pt x="15" y="37"/>
                    </a:cubicBezTo>
                    <a:cubicBezTo>
                      <a:pt x="25" y="38"/>
                      <a:pt x="31" y="41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822">
                <a:extLst>
                  <a:ext uri="{FF2B5EF4-FFF2-40B4-BE49-F238E27FC236}">
                    <a16:creationId xmlns:a16="http://schemas.microsoft.com/office/drawing/2014/main" id="{D268B0A4-19A0-4CDD-95B0-66860937D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3671"/>
                <a:ext cx="4" cy="10"/>
              </a:xfrm>
              <a:custGeom>
                <a:avLst/>
                <a:gdLst>
                  <a:gd name="T0" fmla="*/ 19 w 19"/>
                  <a:gd name="T1" fmla="*/ 33 h 40"/>
                  <a:gd name="T2" fmla="*/ 7 w 19"/>
                  <a:gd name="T3" fmla="*/ 1 h 40"/>
                  <a:gd name="T4" fmla="*/ 1 w 19"/>
                  <a:gd name="T5" fmla="*/ 10 h 40"/>
                  <a:gd name="T6" fmla="*/ 6 w 19"/>
                  <a:gd name="T7" fmla="*/ 29 h 40"/>
                  <a:gd name="T8" fmla="*/ 19 w 19"/>
                  <a:gd name="T9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0">
                    <a:moveTo>
                      <a:pt x="19" y="33"/>
                    </a:moveTo>
                    <a:cubicBezTo>
                      <a:pt x="19" y="33"/>
                      <a:pt x="12" y="0"/>
                      <a:pt x="7" y="1"/>
                    </a:cubicBezTo>
                    <a:cubicBezTo>
                      <a:pt x="2" y="3"/>
                      <a:pt x="1" y="1"/>
                      <a:pt x="1" y="10"/>
                    </a:cubicBezTo>
                    <a:cubicBezTo>
                      <a:pt x="0" y="18"/>
                      <a:pt x="2" y="28"/>
                      <a:pt x="6" y="29"/>
                    </a:cubicBezTo>
                    <a:cubicBezTo>
                      <a:pt x="10" y="30"/>
                      <a:pt x="15" y="40"/>
                      <a:pt x="1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Freeform 823">
                <a:extLst>
                  <a:ext uri="{FF2B5EF4-FFF2-40B4-BE49-F238E27FC236}">
                    <a16:creationId xmlns:a16="http://schemas.microsoft.com/office/drawing/2014/main" id="{7D3EA055-2F1F-4D16-8B07-EF09CEB1A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602"/>
                <a:ext cx="7" cy="6"/>
              </a:xfrm>
              <a:custGeom>
                <a:avLst/>
                <a:gdLst>
                  <a:gd name="T0" fmla="*/ 19 w 30"/>
                  <a:gd name="T1" fmla="*/ 26 h 28"/>
                  <a:gd name="T2" fmla="*/ 24 w 30"/>
                  <a:gd name="T3" fmla="*/ 15 h 28"/>
                  <a:gd name="T4" fmla="*/ 3 w 30"/>
                  <a:gd name="T5" fmla="*/ 1 h 28"/>
                  <a:gd name="T6" fmla="*/ 0 w 30"/>
                  <a:gd name="T7" fmla="*/ 13 h 28"/>
                  <a:gd name="T8" fmla="*/ 19 w 30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8">
                    <a:moveTo>
                      <a:pt x="19" y="26"/>
                    </a:moveTo>
                    <a:cubicBezTo>
                      <a:pt x="19" y="26"/>
                      <a:pt x="30" y="22"/>
                      <a:pt x="24" y="15"/>
                    </a:cubicBezTo>
                    <a:cubicBezTo>
                      <a:pt x="18" y="8"/>
                      <a:pt x="4" y="0"/>
                      <a:pt x="3" y="1"/>
                    </a:cubicBezTo>
                    <a:lnTo>
                      <a:pt x="0" y="13"/>
                    </a:lnTo>
                    <a:cubicBezTo>
                      <a:pt x="3" y="16"/>
                      <a:pt x="10" y="28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5" name="Freeform 824">
                <a:extLst>
                  <a:ext uri="{FF2B5EF4-FFF2-40B4-BE49-F238E27FC236}">
                    <a16:creationId xmlns:a16="http://schemas.microsoft.com/office/drawing/2014/main" id="{5537846C-C054-42F7-AA4F-5072AFB58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3602"/>
                <a:ext cx="4" cy="3"/>
              </a:xfrm>
              <a:custGeom>
                <a:avLst/>
                <a:gdLst>
                  <a:gd name="T0" fmla="*/ 2 w 20"/>
                  <a:gd name="T1" fmla="*/ 4 h 14"/>
                  <a:gd name="T2" fmla="*/ 14 w 20"/>
                  <a:gd name="T3" fmla="*/ 11 h 14"/>
                  <a:gd name="T4" fmla="*/ 14 w 20"/>
                  <a:gd name="T5" fmla="*/ 4 h 14"/>
                  <a:gd name="T6" fmla="*/ 2 w 20"/>
                  <a:gd name="T7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4">
                    <a:moveTo>
                      <a:pt x="2" y="4"/>
                    </a:moveTo>
                    <a:cubicBezTo>
                      <a:pt x="4" y="8"/>
                      <a:pt x="9" y="14"/>
                      <a:pt x="14" y="11"/>
                    </a:cubicBezTo>
                    <a:cubicBezTo>
                      <a:pt x="14" y="11"/>
                      <a:pt x="20" y="5"/>
                      <a:pt x="14" y="4"/>
                    </a:cubicBezTo>
                    <a:cubicBezTo>
                      <a:pt x="9" y="2"/>
                      <a:pt x="0" y="0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6" name="Freeform 825">
                <a:extLst>
                  <a:ext uri="{FF2B5EF4-FFF2-40B4-BE49-F238E27FC236}">
                    <a16:creationId xmlns:a16="http://schemas.microsoft.com/office/drawing/2014/main" id="{11CDF06B-C3D8-4B0F-B13F-A04FA6664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3603"/>
                <a:ext cx="4" cy="5"/>
              </a:xfrm>
              <a:custGeom>
                <a:avLst/>
                <a:gdLst>
                  <a:gd name="T0" fmla="*/ 13 w 15"/>
                  <a:gd name="T1" fmla="*/ 14 h 21"/>
                  <a:gd name="T2" fmla="*/ 9 w 15"/>
                  <a:gd name="T3" fmla="*/ 2 h 21"/>
                  <a:gd name="T4" fmla="*/ 2 w 15"/>
                  <a:gd name="T5" fmla="*/ 10 h 21"/>
                  <a:gd name="T6" fmla="*/ 13 w 15"/>
                  <a:gd name="T7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1">
                    <a:moveTo>
                      <a:pt x="13" y="14"/>
                    </a:moveTo>
                    <a:cubicBezTo>
                      <a:pt x="13" y="13"/>
                      <a:pt x="15" y="0"/>
                      <a:pt x="9" y="2"/>
                    </a:cubicBezTo>
                    <a:cubicBezTo>
                      <a:pt x="4" y="3"/>
                      <a:pt x="0" y="5"/>
                      <a:pt x="2" y="10"/>
                    </a:cubicBezTo>
                    <a:cubicBezTo>
                      <a:pt x="4" y="15"/>
                      <a:pt x="13" y="21"/>
                      <a:pt x="1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826">
                <a:extLst>
                  <a:ext uri="{FF2B5EF4-FFF2-40B4-BE49-F238E27FC236}">
                    <a16:creationId xmlns:a16="http://schemas.microsoft.com/office/drawing/2014/main" id="{C9F9BADA-6BD4-40EA-9F1E-A70D19F8D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3598"/>
                <a:ext cx="4" cy="4"/>
              </a:xfrm>
              <a:custGeom>
                <a:avLst/>
                <a:gdLst>
                  <a:gd name="T0" fmla="*/ 1 w 17"/>
                  <a:gd name="T1" fmla="*/ 3 h 17"/>
                  <a:gd name="T2" fmla="*/ 15 w 17"/>
                  <a:gd name="T3" fmla="*/ 14 h 17"/>
                  <a:gd name="T4" fmla="*/ 11 w 17"/>
                  <a:gd name="T5" fmla="*/ 0 h 17"/>
                  <a:gd name="T6" fmla="*/ 1 w 17"/>
                  <a:gd name="T7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1" y="3"/>
                    </a:moveTo>
                    <a:cubicBezTo>
                      <a:pt x="3" y="6"/>
                      <a:pt x="13" y="17"/>
                      <a:pt x="15" y="14"/>
                    </a:cubicBezTo>
                    <a:cubicBezTo>
                      <a:pt x="16" y="13"/>
                      <a:pt x="17" y="1"/>
                      <a:pt x="11" y="0"/>
                    </a:cubicBezTo>
                    <a:cubicBezTo>
                      <a:pt x="5" y="0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827">
                <a:extLst>
                  <a:ext uri="{FF2B5EF4-FFF2-40B4-BE49-F238E27FC236}">
                    <a16:creationId xmlns:a16="http://schemas.microsoft.com/office/drawing/2014/main" id="{B9E347F4-BB37-430F-A34F-DCB1DDB38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592"/>
                <a:ext cx="8" cy="10"/>
              </a:xfrm>
              <a:custGeom>
                <a:avLst/>
                <a:gdLst>
                  <a:gd name="T0" fmla="*/ 35 w 36"/>
                  <a:gd name="T1" fmla="*/ 27 h 41"/>
                  <a:gd name="T2" fmla="*/ 31 w 36"/>
                  <a:gd name="T3" fmla="*/ 1 h 41"/>
                  <a:gd name="T4" fmla="*/ 12 w 36"/>
                  <a:gd name="T5" fmla="*/ 5 h 41"/>
                  <a:gd name="T6" fmla="*/ 3 w 36"/>
                  <a:gd name="T7" fmla="*/ 10 h 41"/>
                  <a:gd name="T8" fmla="*/ 12 w 36"/>
                  <a:gd name="T9" fmla="*/ 20 h 41"/>
                  <a:gd name="T10" fmla="*/ 24 w 36"/>
                  <a:gd name="T11" fmla="*/ 39 h 41"/>
                  <a:gd name="T12" fmla="*/ 35 w 36"/>
                  <a:gd name="T13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1">
                    <a:moveTo>
                      <a:pt x="35" y="27"/>
                    </a:moveTo>
                    <a:cubicBezTo>
                      <a:pt x="35" y="22"/>
                      <a:pt x="36" y="0"/>
                      <a:pt x="31" y="1"/>
                    </a:cubicBezTo>
                    <a:cubicBezTo>
                      <a:pt x="26" y="1"/>
                      <a:pt x="14" y="2"/>
                      <a:pt x="12" y="5"/>
                    </a:cubicBezTo>
                    <a:cubicBezTo>
                      <a:pt x="10" y="7"/>
                      <a:pt x="0" y="5"/>
                      <a:pt x="3" y="10"/>
                    </a:cubicBezTo>
                    <a:cubicBezTo>
                      <a:pt x="6" y="15"/>
                      <a:pt x="11" y="16"/>
                      <a:pt x="12" y="20"/>
                    </a:cubicBezTo>
                    <a:cubicBezTo>
                      <a:pt x="13" y="24"/>
                      <a:pt x="14" y="41"/>
                      <a:pt x="24" y="39"/>
                    </a:cubicBezTo>
                    <a:cubicBezTo>
                      <a:pt x="24" y="39"/>
                      <a:pt x="35" y="33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828">
                <a:extLst>
                  <a:ext uri="{FF2B5EF4-FFF2-40B4-BE49-F238E27FC236}">
                    <a16:creationId xmlns:a16="http://schemas.microsoft.com/office/drawing/2014/main" id="{301462D2-7FFA-415F-AA40-FE0A36681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3589"/>
                <a:ext cx="7" cy="3"/>
              </a:xfrm>
              <a:custGeom>
                <a:avLst/>
                <a:gdLst>
                  <a:gd name="T0" fmla="*/ 25 w 30"/>
                  <a:gd name="T1" fmla="*/ 1 h 16"/>
                  <a:gd name="T2" fmla="*/ 11 w 30"/>
                  <a:gd name="T3" fmla="*/ 3 h 16"/>
                  <a:gd name="T4" fmla="*/ 1 w 30"/>
                  <a:gd name="T5" fmla="*/ 8 h 16"/>
                  <a:gd name="T6" fmla="*/ 7 w 30"/>
                  <a:gd name="T7" fmla="*/ 16 h 16"/>
                  <a:gd name="T8" fmla="*/ 25 w 30"/>
                  <a:gd name="T9" fmla="*/ 12 h 16"/>
                  <a:gd name="T10" fmla="*/ 25 w 30"/>
                  <a:gd name="T1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6">
                    <a:moveTo>
                      <a:pt x="25" y="1"/>
                    </a:moveTo>
                    <a:cubicBezTo>
                      <a:pt x="20" y="0"/>
                      <a:pt x="17" y="1"/>
                      <a:pt x="11" y="3"/>
                    </a:cubicBezTo>
                    <a:cubicBezTo>
                      <a:pt x="5" y="5"/>
                      <a:pt x="0" y="4"/>
                      <a:pt x="1" y="8"/>
                    </a:cubicBezTo>
                    <a:cubicBezTo>
                      <a:pt x="2" y="12"/>
                      <a:pt x="3" y="16"/>
                      <a:pt x="7" y="16"/>
                    </a:cubicBezTo>
                    <a:cubicBezTo>
                      <a:pt x="11" y="15"/>
                      <a:pt x="16" y="15"/>
                      <a:pt x="25" y="12"/>
                    </a:cubicBezTo>
                    <a:cubicBezTo>
                      <a:pt x="25" y="12"/>
                      <a:pt x="30" y="2"/>
                      <a:pt x="2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829">
                <a:extLst>
                  <a:ext uri="{FF2B5EF4-FFF2-40B4-BE49-F238E27FC236}">
                    <a16:creationId xmlns:a16="http://schemas.microsoft.com/office/drawing/2014/main" id="{9DDC78E5-B361-4FBD-B2DC-44FAC7241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74"/>
                <a:ext cx="13" cy="15"/>
              </a:xfrm>
              <a:custGeom>
                <a:avLst/>
                <a:gdLst>
                  <a:gd name="T0" fmla="*/ 5 w 56"/>
                  <a:gd name="T1" fmla="*/ 55 h 63"/>
                  <a:gd name="T2" fmla="*/ 15 w 56"/>
                  <a:gd name="T3" fmla="*/ 57 h 63"/>
                  <a:gd name="T4" fmla="*/ 41 w 56"/>
                  <a:gd name="T5" fmla="*/ 54 h 63"/>
                  <a:gd name="T6" fmla="*/ 48 w 56"/>
                  <a:gd name="T7" fmla="*/ 42 h 63"/>
                  <a:gd name="T8" fmla="*/ 56 w 56"/>
                  <a:gd name="T9" fmla="*/ 28 h 63"/>
                  <a:gd name="T10" fmla="*/ 44 w 56"/>
                  <a:gd name="T11" fmla="*/ 16 h 63"/>
                  <a:gd name="T12" fmla="*/ 25 w 56"/>
                  <a:gd name="T13" fmla="*/ 3 h 63"/>
                  <a:gd name="T14" fmla="*/ 5 w 56"/>
                  <a:gd name="T15" fmla="*/ 24 h 63"/>
                  <a:gd name="T16" fmla="*/ 5 w 56"/>
                  <a:gd name="T17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63">
                    <a:moveTo>
                      <a:pt x="5" y="55"/>
                    </a:moveTo>
                    <a:cubicBezTo>
                      <a:pt x="6" y="63"/>
                      <a:pt x="15" y="57"/>
                      <a:pt x="15" y="57"/>
                    </a:cubicBezTo>
                    <a:cubicBezTo>
                      <a:pt x="25" y="50"/>
                      <a:pt x="33" y="55"/>
                      <a:pt x="41" y="54"/>
                    </a:cubicBezTo>
                    <a:cubicBezTo>
                      <a:pt x="49" y="54"/>
                      <a:pt x="47" y="47"/>
                      <a:pt x="48" y="42"/>
                    </a:cubicBezTo>
                    <a:cubicBezTo>
                      <a:pt x="50" y="37"/>
                      <a:pt x="55" y="33"/>
                      <a:pt x="56" y="28"/>
                    </a:cubicBezTo>
                    <a:cubicBezTo>
                      <a:pt x="56" y="22"/>
                      <a:pt x="44" y="21"/>
                      <a:pt x="44" y="16"/>
                    </a:cubicBezTo>
                    <a:cubicBezTo>
                      <a:pt x="44" y="11"/>
                      <a:pt x="36" y="6"/>
                      <a:pt x="25" y="3"/>
                    </a:cubicBezTo>
                    <a:cubicBezTo>
                      <a:pt x="13" y="0"/>
                      <a:pt x="10" y="19"/>
                      <a:pt x="5" y="24"/>
                    </a:cubicBezTo>
                    <a:cubicBezTo>
                      <a:pt x="0" y="29"/>
                      <a:pt x="4" y="48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830">
                <a:extLst>
                  <a:ext uri="{FF2B5EF4-FFF2-40B4-BE49-F238E27FC236}">
                    <a16:creationId xmlns:a16="http://schemas.microsoft.com/office/drawing/2014/main" id="{5BBB2857-EC4D-42A1-929A-69EF5C5A4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72"/>
                <a:ext cx="3" cy="3"/>
              </a:xfrm>
              <a:custGeom>
                <a:avLst/>
                <a:gdLst>
                  <a:gd name="T0" fmla="*/ 11 w 15"/>
                  <a:gd name="T1" fmla="*/ 1 h 14"/>
                  <a:gd name="T2" fmla="*/ 2 w 15"/>
                  <a:gd name="T3" fmla="*/ 5 h 14"/>
                  <a:gd name="T4" fmla="*/ 15 w 15"/>
                  <a:gd name="T5" fmla="*/ 9 h 14"/>
                  <a:gd name="T6" fmla="*/ 11 w 15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11" y="1"/>
                    </a:moveTo>
                    <a:cubicBezTo>
                      <a:pt x="7" y="0"/>
                      <a:pt x="0" y="1"/>
                      <a:pt x="2" y="5"/>
                    </a:cubicBezTo>
                    <a:cubicBezTo>
                      <a:pt x="4" y="10"/>
                      <a:pt x="12" y="14"/>
                      <a:pt x="15" y="9"/>
                    </a:cubicBezTo>
                    <a:cubicBezTo>
                      <a:pt x="15" y="9"/>
                      <a:pt x="15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831">
                <a:extLst>
                  <a:ext uri="{FF2B5EF4-FFF2-40B4-BE49-F238E27FC236}">
                    <a16:creationId xmlns:a16="http://schemas.microsoft.com/office/drawing/2014/main" id="{374E5438-41B7-42DF-9949-6235D8D67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3562"/>
                <a:ext cx="4" cy="5"/>
              </a:xfrm>
              <a:custGeom>
                <a:avLst/>
                <a:gdLst>
                  <a:gd name="T0" fmla="*/ 11 w 17"/>
                  <a:gd name="T1" fmla="*/ 0 h 19"/>
                  <a:gd name="T2" fmla="*/ 0 w 17"/>
                  <a:gd name="T3" fmla="*/ 7 h 19"/>
                  <a:gd name="T4" fmla="*/ 9 w 17"/>
                  <a:gd name="T5" fmla="*/ 13 h 19"/>
                  <a:gd name="T6" fmla="*/ 11 w 17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11" y="0"/>
                    </a:moveTo>
                    <a:cubicBezTo>
                      <a:pt x="4" y="0"/>
                      <a:pt x="1" y="1"/>
                      <a:pt x="0" y="7"/>
                    </a:cubicBezTo>
                    <a:cubicBezTo>
                      <a:pt x="0" y="13"/>
                      <a:pt x="6" y="19"/>
                      <a:pt x="9" y="13"/>
                    </a:cubicBezTo>
                    <a:cubicBezTo>
                      <a:pt x="9" y="13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Freeform 832">
                <a:extLst>
                  <a:ext uri="{FF2B5EF4-FFF2-40B4-BE49-F238E27FC236}">
                    <a16:creationId xmlns:a16="http://schemas.microsoft.com/office/drawing/2014/main" id="{8EB3B279-9BFC-4E6D-8E91-5D2C55592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" y="3563"/>
                <a:ext cx="5" cy="6"/>
              </a:xfrm>
              <a:custGeom>
                <a:avLst/>
                <a:gdLst>
                  <a:gd name="T0" fmla="*/ 13 w 22"/>
                  <a:gd name="T1" fmla="*/ 1 h 27"/>
                  <a:gd name="T2" fmla="*/ 0 w 22"/>
                  <a:gd name="T3" fmla="*/ 5 h 27"/>
                  <a:gd name="T4" fmla="*/ 7 w 22"/>
                  <a:gd name="T5" fmla="*/ 19 h 27"/>
                  <a:gd name="T6" fmla="*/ 21 w 22"/>
                  <a:gd name="T7" fmla="*/ 19 h 27"/>
                  <a:gd name="T8" fmla="*/ 13 w 22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7">
                    <a:moveTo>
                      <a:pt x="13" y="1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11"/>
                      <a:pt x="6" y="17"/>
                      <a:pt x="7" y="19"/>
                    </a:cubicBezTo>
                    <a:cubicBezTo>
                      <a:pt x="8" y="22"/>
                      <a:pt x="22" y="27"/>
                      <a:pt x="21" y="19"/>
                    </a:cubicBezTo>
                    <a:cubicBezTo>
                      <a:pt x="21" y="19"/>
                      <a:pt x="22" y="1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833">
                <a:extLst>
                  <a:ext uri="{FF2B5EF4-FFF2-40B4-BE49-F238E27FC236}">
                    <a16:creationId xmlns:a16="http://schemas.microsoft.com/office/drawing/2014/main" id="{4D11AAB4-8054-438C-99D3-7A33A1F68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3560"/>
                <a:ext cx="6" cy="5"/>
              </a:xfrm>
              <a:custGeom>
                <a:avLst/>
                <a:gdLst>
                  <a:gd name="T0" fmla="*/ 19 w 26"/>
                  <a:gd name="T1" fmla="*/ 6 h 24"/>
                  <a:gd name="T2" fmla="*/ 1 w 26"/>
                  <a:gd name="T3" fmla="*/ 6 h 24"/>
                  <a:gd name="T4" fmla="*/ 10 w 26"/>
                  <a:gd name="T5" fmla="*/ 21 h 24"/>
                  <a:gd name="T6" fmla="*/ 21 w 26"/>
                  <a:gd name="T7" fmla="*/ 15 h 24"/>
                  <a:gd name="T8" fmla="*/ 19 w 26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4">
                    <a:moveTo>
                      <a:pt x="19" y="6"/>
                    </a:moveTo>
                    <a:cubicBezTo>
                      <a:pt x="13" y="6"/>
                      <a:pt x="0" y="0"/>
                      <a:pt x="1" y="6"/>
                    </a:cubicBezTo>
                    <a:cubicBezTo>
                      <a:pt x="3" y="12"/>
                      <a:pt x="10" y="19"/>
                      <a:pt x="10" y="21"/>
                    </a:cubicBezTo>
                    <a:cubicBezTo>
                      <a:pt x="10" y="24"/>
                      <a:pt x="16" y="24"/>
                      <a:pt x="21" y="15"/>
                    </a:cubicBezTo>
                    <a:cubicBezTo>
                      <a:pt x="21" y="15"/>
                      <a:pt x="26" y="6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Freeform 834">
                <a:extLst>
                  <a:ext uri="{FF2B5EF4-FFF2-40B4-BE49-F238E27FC236}">
                    <a16:creationId xmlns:a16="http://schemas.microsoft.com/office/drawing/2014/main" id="{27807C8B-ABFB-4DC3-B418-ECE889832F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3557"/>
                <a:ext cx="8" cy="6"/>
              </a:xfrm>
              <a:custGeom>
                <a:avLst/>
                <a:gdLst>
                  <a:gd name="T0" fmla="*/ 4 w 36"/>
                  <a:gd name="T1" fmla="*/ 14 h 25"/>
                  <a:gd name="T2" fmla="*/ 18 w 36"/>
                  <a:gd name="T3" fmla="*/ 23 h 25"/>
                  <a:gd name="T4" fmla="*/ 28 w 36"/>
                  <a:gd name="T5" fmla="*/ 15 h 25"/>
                  <a:gd name="T6" fmla="*/ 32 w 36"/>
                  <a:gd name="T7" fmla="*/ 9 h 25"/>
                  <a:gd name="T8" fmla="*/ 15 w 36"/>
                  <a:gd name="T9" fmla="*/ 2 h 25"/>
                  <a:gd name="T10" fmla="*/ 4 w 36"/>
                  <a:gd name="T1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5">
                    <a:moveTo>
                      <a:pt x="4" y="14"/>
                    </a:moveTo>
                    <a:cubicBezTo>
                      <a:pt x="8" y="18"/>
                      <a:pt x="12" y="25"/>
                      <a:pt x="18" y="23"/>
                    </a:cubicBezTo>
                    <a:cubicBezTo>
                      <a:pt x="25" y="21"/>
                      <a:pt x="20" y="16"/>
                      <a:pt x="28" y="15"/>
                    </a:cubicBezTo>
                    <a:cubicBezTo>
                      <a:pt x="28" y="15"/>
                      <a:pt x="36" y="14"/>
                      <a:pt x="32" y="9"/>
                    </a:cubicBezTo>
                    <a:cubicBezTo>
                      <a:pt x="27" y="5"/>
                      <a:pt x="19" y="0"/>
                      <a:pt x="15" y="2"/>
                    </a:cubicBezTo>
                    <a:cubicBezTo>
                      <a:pt x="10" y="5"/>
                      <a:pt x="0" y="10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835">
                <a:extLst>
                  <a:ext uri="{FF2B5EF4-FFF2-40B4-BE49-F238E27FC236}">
                    <a16:creationId xmlns:a16="http://schemas.microsoft.com/office/drawing/2014/main" id="{D4839D8D-329A-47E1-AE3D-438475B15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3571"/>
                <a:ext cx="8" cy="4"/>
              </a:xfrm>
              <a:custGeom>
                <a:avLst/>
                <a:gdLst>
                  <a:gd name="T0" fmla="*/ 1 w 34"/>
                  <a:gd name="T1" fmla="*/ 13 h 21"/>
                  <a:gd name="T2" fmla="*/ 25 w 34"/>
                  <a:gd name="T3" fmla="*/ 19 h 21"/>
                  <a:gd name="T4" fmla="*/ 30 w 34"/>
                  <a:gd name="T5" fmla="*/ 9 h 21"/>
                  <a:gd name="T6" fmla="*/ 12 w 34"/>
                  <a:gd name="T7" fmla="*/ 0 h 21"/>
                  <a:gd name="T8" fmla="*/ 1 w 34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1">
                    <a:moveTo>
                      <a:pt x="1" y="13"/>
                    </a:moveTo>
                    <a:cubicBezTo>
                      <a:pt x="0" y="16"/>
                      <a:pt x="14" y="21"/>
                      <a:pt x="25" y="19"/>
                    </a:cubicBezTo>
                    <a:cubicBezTo>
                      <a:pt x="25" y="19"/>
                      <a:pt x="34" y="12"/>
                      <a:pt x="30" y="9"/>
                    </a:cubicBezTo>
                    <a:cubicBezTo>
                      <a:pt x="27" y="6"/>
                      <a:pt x="16" y="0"/>
                      <a:pt x="12" y="0"/>
                    </a:cubicBezTo>
                    <a:cubicBezTo>
                      <a:pt x="7" y="0"/>
                      <a:pt x="2" y="9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Freeform 836">
                <a:extLst>
                  <a:ext uri="{FF2B5EF4-FFF2-40B4-BE49-F238E27FC236}">
                    <a16:creationId xmlns:a16="http://schemas.microsoft.com/office/drawing/2014/main" id="{4F505721-B805-4966-A139-0A4752326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3575"/>
                <a:ext cx="5" cy="7"/>
              </a:xfrm>
              <a:custGeom>
                <a:avLst/>
                <a:gdLst>
                  <a:gd name="T0" fmla="*/ 6 w 22"/>
                  <a:gd name="T1" fmla="*/ 24 h 28"/>
                  <a:gd name="T2" fmla="*/ 21 w 22"/>
                  <a:gd name="T3" fmla="*/ 18 h 28"/>
                  <a:gd name="T4" fmla="*/ 15 w 22"/>
                  <a:gd name="T5" fmla="*/ 5 h 28"/>
                  <a:gd name="T6" fmla="*/ 1 w 22"/>
                  <a:gd name="T7" fmla="*/ 7 h 28"/>
                  <a:gd name="T8" fmla="*/ 6 w 22"/>
                  <a:gd name="T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8">
                    <a:moveTo>
                      <a:pt x="6" y="24"/>
                    </a:moveTo>
                    <a:cubicBezTo>
                      <a:pt x="11" y="24"/>
                      <a:pt x="19" y="28"/>
                      <a:pt x="21" y="18"/>
                    </a:cubicBezTo>
                    <a:cubicBezTo>
                      <a:pt x="22" y="16"/>
                      <a:pt x="18" y="4"/>
                      <a:pt x="15" y="5"/>
                    </a:cubicBezTo>
                    <a:cubicBezTo>
                      <a:pt x="11" y="5"/>
                      <a:pt x="1" y="0"/>
                      <a:pt x="1" y="7"/>
                    </a:cubicBezTo>
                    <a:cubicBezTo>
                      <a:pt x="2" y="15"/>
                      <a:pt x="0" y="2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837">
                <a:extLst>
                  <a:ext uri="{FF2B5EF4-FFF2-40B4-BE49-F238E27FC236}">
                    <a16:creationId xmlns:a16="http://schemas.microsoft.com/office/drawing/2014/main" id="{88A77E88-5E50-4C8D-93F4-0673A2A34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" y="3583"/>
                <a:ext cx="10" cy="5"/>
              </a:xfrm>
              <a:custGeom>
                <a:avLst/>
                <a:gdLst>
                  <a:gd name="T0" fmla="*/ 22 w 46"/>
                  <a:gd name="T1" fmla="*/ 14 h 24"/>
                  <a:gd name="T2" fmla="*/ 42 w 46"/>
                  <a:gd name="T3" fmla="*/ 5 h 24"/>
                  <a:gd name="T4" fmla="*/ 22 w 46"/>
                  <a:gd name="T5" fmla="*/ 0 h 24"/>
                  <a:gd name="T6" fmla="*/ 8 w 46"/>
                  <a:gd name="T7" fmla="*/ 19 h 24"/>
                  <a:gd name="T8" fmla="*/ 22 w 46"/>
                  <a:gd name="T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4">
                    <a:moveTo>
                      <a:pt x="22" y="14"/>
                    </a:moveTo>
                    <a:cubicBezTo>
                      <a:pt x="26" y="12"/>
                      <a:pt x="38" y="10"/>
                      <a:pt x="42" y="5"/>
                    </a:cubicBezTo>
                    <a:cubicBezTo>
                      <a:pt x="46" y="1"/>
                      <a:pt x="23" y="0"/>
                      <a:pt x="22" y="0"/>
                    </a:cubicBezTo>
                    <a:cubicBezTo>
                      <a:pt x="0" y="2"/>
                      <a:pt x="6" y="14"/>
                      <a:pt x="8" y="19"/>
                    </a:cubicBezTo>
                    <a:cubicBezTo>
                      <a:pt x="10" y="24"/>
                      <a:pt x="18" y="17"/>
                      <a:pt x="2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Freeform 838">
                <a:extLst>
                  <a:ext uri="{FF2B5EF4-FFF2-40B4-BE49-F238E27FC236}">
                    <a16:creationId xmlns:a16="http://schemas.microsoft.com/office/drawing/2014/main" id="{015274B0-1AEE-40C3-858C-CD2C0D433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" y="3580"/>
                <a:ext cx="4" cy="4"/>
              </a:xfrm>
              <a:custGeom>
                <a:avLst/>
                <a:gdLst>
                  <a:gd name="T0" fmla="*/ 12 w 17"/>
                  <a:gd name="T1" fmla="*/ 1 h 19"/>
                  <a:gd name="T2" fmla="*/ 1 w 17"/>
                  <a:gd name="T3" fmla="*/ 8 h 19"/>
                  <a:gd name="T4" fmla="*/ 16 w 17"/>
                  <a:gd name="T5" fmla="*/ 11 h 19"/>
                  <a:gd name="T6" fmla="*/ 12 w 17"/>
                  <a:gd name="T7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9">
                    <a:moveTo>
                      <a:pt x="12" y="1"/>
                    </a:moveTo>
                    <a:cubicBezTo>
                      <a:pt x="8" y="0"/>
                      <a:pt x="0" y="2"/>
                      <a:pt x="1" y="8"/>
                    </a:cubicBezTo>
                    <a:cubicBezTo>
                      <a:pt x="2" y="14"/>
                      <a:pt x="17" y="19"/>
                      <a:pt x="16" y="11"/>
                    </a:cubicBezTo>
                    <a:cubicBezTo>
                      <a:pt x="15" y="10"/>
                      <a:pt x="16" y="1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839">
                <a:extLst>
                  <a:ext uri="{FF2B5EF4-FFF2-40B4-BE49-F238E27FC236}">
                    <a16:creationId xmlns:a16="http://schemas.microsoft.com/office/drawing/2014/main" id="{6EB79E1A-9853-462A-B8FC-AA851D0F6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" y="3582"/>
                <a:ext cx="6" cy="7"/>
              </a:xfrm>
              <a:custGeom>
                <a:avLst/>
                <a:gdLst>
                  <a:gd name="T0" fmla="*/ 0 w 24"/>
                  <a:gd name="T1" fmla="*/ 8 h 33"/>
                  <a:gd name="T2" fmla="*/ 5 w 24"/>
                  <a:gd name="T3" fmla="*/ 20 h 33"/>
                  <a:gd name="T4" fmla="*/ 24 w 24"/>
                  <a:gd name="T5" fmla="*/ 17 h 33"/>
                  <a:gd name="T6" fmla="*/ 19 w 24"/>
                  <a:gd name="T7" fmla="*/ 6 h 33"/>
                  <a:gd name="T8" fmla="*/ 0 w 24"/>
                  <a:gd name="T9" fmla="*/ 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8"/>
                    </a:moveTo>
                    <a:cubicBezTo>
                      <a:pt x="1" y="15"/>
                      <a:pt x="0" y="19"/>
                      <a:pt x="5" y="20"/>
                    </a:cubicBezTo>
                    <a:cubicBezTo>
                      <a:pt x="9" y="22"/>
                      <a:pt x="24" y="33"/>
                      <a:pt x="24" y="17"/>
                    </a:cubicBezTo>
                    <a:cubicBezTo>
                      <a:pt x="24" y="17"/>
                      <a:pt x="24" y="5"/>
                      <a:pt x="19" y="6"/>
                    </a:cubicBezTo>
                    <a:cubicBezTo>
                      <a:pt x="14" y="7"/>
                      <a:pt x="0" y="0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840">
                <a:extLst>
                  <a:ext uri="{FF2B5EF4-FFF2-40B4-BE49-F238E27FC236}">
                    <a16:creationId xmlns:a16="http://schemas.microsoft.com/office/drawing/2014/main" id="{47A69F5F-E51F-4B34-BACE-DDAFFB93E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6" y="3575"/>
                <a:ext cx="5" cy="5"/>
              </a:xfrm>
              <a:custGeom>
                <a:avLst/>
                <a:gdLst>
                  <a:gd name="T0" fmla="*/ 1 w 21"/>
                  <a:gd name="T1" fmla="*/ 4 h 21"/>
                  <a:gd name="T2" fmla="*/ 10 w 21"/>
                  <a:gd name="T3" fmla="*/ 21 h 21"/>
                  <a:gd name="T4" fmla="*/ 17 w 21"/>
                  <a:gd name="T5" fmla="*/ 5 h 21"/>
                  <a:gd name="T6" fmla="*/ 1 w 21"/>
                  <a:gd name="T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1" y="4"/>
                    </a:moveTo>
                    <a:cubicBezTo>
                      <a:pt x="0" y="7"/>
                      <a:pt x="6" y="20"/>
                      <a:pt x="10" y="21"/>
                    </a:cubicBezTo>
                    <a:cubicBezTo>
                      <a:pt x="10" y="21"/>
                      <a:pt x="21" y="9"/>
                      <a:pt x="17" y="5"/>
                    </a:cubicBezTo>
                    <a:cubicBezTo>
                      <a:pt x="12" y="1"/>
                      <a:pt x="3" y="0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41">
                <a:extLst>
                  <a:ext uri="{FF2B5EF4-FFF2-40B4-BE49-F238E27FC236}">
                    <a16:creationId xmlns:a16="http://schemas.microsoft.com/office/drawing/2014/main" id="{CCA0DB9A-0353-4F0E-AA94-7F3442AB7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" y="3579"/>
                <a:ext cx="4" cy="5"/>
              </a:xfrm>
              <a:custGeom>
                <a:avLst/>
                <a:gdLst>
                  <a:gd name="T0" fmla="*/ 5 w 19"/>
                  <a:gd name="T1" fmla="*/ 15 h 23"/>
                  <a:gd name="T2" fmla="*/ 18 w 19"/>
                  <a:gd name="T3" fmla="*/ 15 h 23"/>
                  <a:gd name="T4" fmla="*/ 13 w 19"/>
                  <a:gd name="T5" fmla="*/ 0 h 23"/>
                  <a:gd name="T6" fmla="*/ 5 w 19"/>
                  <a:gd name="T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5" y="15"/>
                    </a:moveTo>
                    <a:cubicBezTo>
                      <a:pt x="9" y="18"/>
                      <a:pt x="19" y="23"/>
                      <a:pt x="18" y="15"/>
                    </a:cubicBezTo>
                    <a:lnTo>
                      <a:pt x="13" y="0"/>
                    </a:lnTo>
                    <a:cubicBezTo>
                      <a:pt x="10" y="0"/>
                      <a:pt x="0" y="12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842">
                <a:extLst>
                  <a:ext uri="{FF2B5EF4-FFF2-40B4-BE49-F238E27FC236}">
                    <a16:creationId xmlns:a16="http://schemas.microsoft.com/office/drawing/2014/main" id="{F64C3525-C4C0-4AC5-96F5-5F38E026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3568"/>
                <a:ext cx="3" cy="2"/>
              </a:xfrm>
              <a:custGeom>
                <a:avLst/>
                <a:gdLst>
                  <a:gd name="T0" fmla="*/ 7 w 11"/>
                  <a:gd name="T1" fmla="*/ 1 h 10"/>
                  <a:gd name="T2" fmla="*/ 0 w 11"/>
                  <a:gd name="T3" fmla="*/ 3 h 10"/>
                  <a:gd name="T4" fmla="*/ 8 w 11"/>
                  <a:gd name="T5" fmla="*/ 8 h 10"/>
                  <a:gd name="T6" fmla="*/ 7 w 11"/>
                  <a:gd name="T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7" y="1"/>
                    </a:moveTo>
                    <a:cubicBezTo>
                      <a:pt x="4" y="0"/>
                      <a:pt x="0" y="1"/>
                      <a:pt x="0" y="3"/>
                    </a:cubicBezTo>
                    <a:cubicBezTo>
                      <a:pt x="1" y="5"/>
                      <a:pt x="5" y="10"/>
                      <a:pt x="8" y="8"/>
                    </a:cubicBezTo>
                    <a:cubicBezTo>
                      <a:pt x="8" y="8"/>
                      <a:pt x="11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843">
                <a:extLst>
                  <a:ext uri="{FF2B5EF4-FFF2-40B4-BE49-F238E27FC236}">
                    <a16:creationId xmlns:a16="http://schemas.microsoft.com/office/drawing/2014/main" id="{A13FA37E-02D8-45AD-A39F-404D3597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1" y="3526"/>
                <a:ext cx="4" cy="4"/>
              </a:xfrm>
              <a:custGeom>
                <a:avLst/>
                <a:gdLst>
                  <a:gd name="T0" fmla="*/ 0 w 17"/>
                  <a:gd name="T1" fmla="*/ 4 h 21"/>
                  <a:gd name="T2" fmla="*/ 14 w 17"/>
                  <a:gd name="T3" fmla="*/ 16 h 21"/>
                  <a:gd name="T4" fmla="*/ 14 w 17"/>
                  <a:gd name="T5" fmla="*/ 7 h 21"/>
                  <a:gd name="T6" fmla="*/ 0 w 17"/>
                  <a:gd name="T7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1">
                    <a:moveTo>
                      <a:pt x="0" y="4"/>
                    </a:moveTo>
                    <a:cubicBezTo>
                      <a:pt x="0" y="8"/>
                      <a:pt x="11" y="21"/>
                      <a:pt x="14" y="16"/>
                    </a:cubicBezTo>
                    <a:cubicBezTo>
                      <a:pt x="14" y="16"/>
                      <a:pt x="17" y="11"/>
                      <a:pt x="14" y="7"/>
                    </a:cubicBezTo>
                    <a:cubicBezTo>
                      <a:pt x="11" y="4"/>
                      <a:pt x="0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844">
                <a:extLst>
                  <a:ext uri="{FF2B5EF4-FFF2-40B4-BE49-F238E27FC236}">
                    <a16:creationId xmlns:a16="http://schemas.microsoft.com/office/drawing/2014/main" id="{31FD63D3-0FE6-4D7A-8725-2C0EEB71D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3515"/>
                <a:ext cx="18" cy="40"/>
              </a:xfrm>
              <a:custGeom>
                <a:avLst/>
                <a:gdLst>
                  <a:gd name="T0" fmla="*/ 1 w 76"/>
                  <a:gd name="T1" fmla="*/ 58 h 178"/>
                  <a:gd name="T2" fmla="*/ 13 w 76"/>
                  <a:gd name="T3" fmla="*/ 83 h 178"/>
                  <a:gd name="T4" fmla="*/ 19 w 76"/>
                  <a:gd name="T5" fmla="*/ 128 h 178"/>
                  <a:gd name="T6" fmla="*/ 10 w 76"/>
                  <a:gd name="T7" fmla="*/ 160 h 178"/>
                  <a:gd name="T8" fmla="*/ 53 w 76"/>
                  <a:gd name="T9" fmla="*/ 168 h 178"/>
                  <a:gd name="T10" fmla="*/ 57 w 76"/>
                  <a:gd name="T11" fmla="*/ 133 h 178"/>
                  <a:gd name="T12" fmla="*/ 74 w 76"/>
                  <a:gd name="T13" fmla="*/ 133 h 178"/>
                  <a:gd name="T14" fmla="*/ 64 w 76"/>
                  <a:gd name="T15" fmla="*/ 116 h 178"/>
                  <a:gd name="T16" fmla="*/ 66 w 76"/>
                  <a:gd name="T17" fmla="*/ 110 h 178"/>
                  <a:gd name="T18" fmla="*/ 50 w 76"/>
                  <a:gd name="T19" fmla="*/ 88 h 178"/>
                  <a:gd name="T20" fmla="*/ 75 w 76"/>
                  <a:gd name="T21" fmla="*/ 90 h 178"/>
                  <a:gd name="T22" fmla="*/ 61 w 76"/>
                  <a:gd name="T23" fmla="*/ 70 h 178"/>
                  <a:gd name="T24" fmla="*/ 67 w 76"/>
                  <a:gd name="T25" fmla="*/ 60 h 178"/>
                  <a:gd name="T26" fmla="*/ 61 w 76"/>
                  <a:gd name="T27" fmla="*/ 23 h 178"/>
                  <a:gd name="T28" fmla="*/ 21 w 76"/>
                  <a:gd name="T29" fmla="*/ 5 h 178"/>
                  <a:gd name="T30" fmla="*/ 7 w 76"/>
                  <a:gd name="T31" fmla="*/ 21 h 178"/>
                  <a:gd name="T32" fmla="*/ 14 w 76"/>
                  <a:gd name="T33" fmla="*/ 37 h 178"/>
                  <a:gd name="T34" fmla="*/ 1 w 76"/>
                  <a:gd name="T35" fmla="*/ 5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78">
                    <a:moveTo>
                      <a:pt x="1" y="58"/>
                    </a:moveTo>
                    <a:cubicBezTo>
                      <a:pt x="0" y="64"/>
                      <a:pt x="10" y="72"/>
                      <a:pt x="13" y="83"/>
                    </a:cubicBezTo>
                    <a:cubicBezTo>
                      <a:pt x="16" y="94"/>
                      <a:pt x="24" y="114"/>
                      <a:pt x="19" y="128"/>
                    </a:cubicBezTo>
                    <a:cubicBezTo>
                      <a:pt x="14" y="142"/>
                      <a:pt x="3" y="157"/>
                      <a:pt x="10" y="160"/>
                    </a:cubicBezTo>
                    <a:cubicBezTo>
                      <a:pt x="17" y="163"/>
                      <a:pt x="50" y="178"/>
                      <a:pt x="53" y="168"/>
                    </a:cubicBezTo>
                    <a:cubicBezTo>
                      <a:pt x="55" y="157"/>
                      <a:pt x="49" y="130"/>
                      <a:pt x="57" y="133"/>
                    </a:cubicBezTo>
                    <a:cubicBezTo>
                      <a:pt x="65" y="135"/>
                      <a:pt x="76" y="140"/>
                      <a:pt x="74" y="133"/>
                    </a:cubicBezTo>
                    <a:cubicBezTo>
                      <a:pt x="73" y="127"/>
                      <a:pt x="63" y="119"/>
                      <a:pt x="64" y="116"/>
                    </a:cubicBezTo>
                    <a:lnTo>
                      <a:pt x="66" y="110"/>
                    </a:lnTo>
                    <a:cubicBezTo>
                      <a:pt x="63" y="107"/>
                      <a:pt x="42" y="86"/>
                      <a:pt x="50" y="88"/>
                    </a:cubicBezTo>
                    <a:cubicBezTo>
                      <a:pt x="58" y="89"/>
                      <a:pt x="75" y="96"/>
                      <a:pt x="75" y="90"/>
                    </a:cubicBezTo>
                    <a:cubicBezTo>
                      <a:pt x="74" y="84"/>
                      <a:pt x="50" y="74"/>
                      <a:pt x="61" y="70"/>
                    </a:cubicBezTo>
                    <a:cubicBezTo>
                      <a:pt x="61" y="70"/>
                      <a:pt x="67" y="69"/>
                      <a:pt x="67" y="60"/>
                    </a:cubicBezTo>
                    <a:cubicBezTo>
                      <a:pt x="67" y="51"/>
                      <a:pt x="67" y="29"/>
                      <a:pt x="61" y="23"/>
                    </a:cubicBezTo>
                    <a:cubicBezTo>
                      <a:pt x="54" y="16"/>
                      <a:pt x="29" y="0"/>
                      <a:pt x="21" y="5"/>
                    </a:cubicBezTo>
                    <a:cubicBezTo>
                      <a:pt x="14" y="10"/>
                      <a:pt x="2" y="14"/>
                      <a:pt x="7" y="21"/>
                    </a:cubicBezTo>
                    <a:cubicBezTo>
                      <a:pt x="12" y="28"/>
                      <a:pt x="15" y="31"/>
                      <a:pt x="14" y="37"/>
                    </a:cubicBezTo>
                    <a:cubicBezTo>
                      <a:pt x="12" y="43"/>
                      <a:pt x="2" y="52"/>
                      <a:pt x="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845">
                <a:extLst>
                  <a:ext uri="{FF2B5EF4-FFF2-40B4-BE49-F238E27FC236}">
                    <a16:creationId xmlns:a16="http://schemas.microsoft.com/office/drawing/2014/main" id="{2D93A323-D6B7-470B-8AEF-69D1C3E52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2443"/>
                <a:ext cx="44" cy="29"/>
              </a:xfrm>
              <a:custGeom>
                <a:avLst/>
                <a:gdLst>
                  <a:gd name="T0" fmla="*/ 192 w 192"/>
                  <a:gd name="T1" fmla="*/ 84 h 128"/>
                  <a:gd name="T2" fmla="*/ 191 w 192"/>
                  <a:gd name="T3" fmla="*/ 86 h 128"/>
                  <a:gd name="T4" fmla="*/ 157 w 192"/>
                  <a:gd name="T5" fmla="*/ 119 h 128"/>
                  <a:gd name="T6" fmla="*/ 124 w 192"/>
                  <a:gd name="T7" fmla="*/ 89 h 128"/>
                  <a:gd name="T8" fmla="*/ 108 w 192"/>
                  <a:gd name="T9" fmla="*/ 89 h 128"/>
                  <a:gd name="T10" fmla="*/ 113 w 192"/>
                  <a:gd name="T11" fmla="*/ 106 h 128"/>
                  <a:gd name="T12" fmla="*/ 12 w 192"/>
                  <a:gd name="T13" fmla="*/ 67 h 128"/>
                  <a:gd name="T14" fmla="*/ 0 w 192"/>
                  <a:gd name="T15" fmla="*/ 64 h 128"/>
                  <a:gd name="T16" fmla="*/ 7 w 192"/>
                  <a:gd name="T17" fmla="*/ 47 h 128"/>
                  <a:gd name="T18" fmla="*/ 33 w 192"/>
                  <a:gd name="T19" fmla="*/ 34 h 128"/>
                  <a:gd name="T20" fmla="*/ 47 w 192"/>
                  <a:gd name="T21" fmla="*/ 28 h 128"/>
                  <a:gd name="T22" fmla="*/ 55 w 192"/>
                  <a:gd name="T23" fmla="*/ 17 h 128"/>
                  <a:gd name="T24" fmla="*/ 75 w 192"/>
                  <a:gd name="T25" fmla="*/ 0 h 128"/>
                  <a:gd name="T26" fmla="*/ 83 w 192"/>
                  <a:gd name="T27" fmla="*/ 8 h 128"/>
                  <a:gd name="T28" fmla="*/ 98 w 192"/>
                  <a:gd name="T29" fmla="*/ 20 h 128"/>
                  <a:gd name="T30" fmla="*/ 131 w 192"/>
                  <a:gd name="T31" fmla="*/ 24 h 128"/>
                  <a:gd name="T32" fmla="*/ 134 w 192"/>
                  <a:gd name="T33" fmla="*/ 30 h 128"/>
                  <a:gd name="T34" fmla="*/ 139 w 192"/>
                  <a:gd name="T35" fmla="*/ 34 h 128"/>
                  <a:gd name="T36" fmla="*/ 144 w 192"/>
                  <a:gd name="T37" fmla="*/ 50 h 128"/>
                  <a:gd name="T38" fmla="*/ 164 w 192"/>
                  <a:gd name="T39" fmla="*/ 36 h 128"/>
                  <a:gd name="T40" fmla="*/ 186 w 192"/>
                  <a:gd name="T41" fmla="*/ 42 h 128"/>
                  <a:gd name="T42" fmla="*/ 187 w 192"/>
                  <a:gd name="T43" fmla="*/ 56 h 128"/>
                  <a:gd name="T44" fmla="*/ 191 w 192"/>
                  <a:gd name="T45" fmla="*/ 69 h 128"/>
                  <a:gd name="T46" fmla="*/ 192 w 192"/>
                  <a:gd name="T47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2" h="128">
                    <a:moveTo>
                      <a:pt x="192" y="84"/>
                    </a:moveTo>
                    <a:lnTo>
                      <a:pt x="191" y="86"/>
                    </a:lnTo>
                    <a:cubicBezTo>
                      <a:pt x="184" y="110"/>
                      <a:pt x="167" y="119"/>
                      <a:pt x="157" y="119"/>
                    </a:cubicBezTo>
                    <a:cubicBezTo>
                      <a:pt x="147" y="120"/>
                      <a:pt x="132" y="106"/>
                      <a:pt x="124" y="89"/>
                    </a:cubicBezTo>
                    <a:cubicBezTo>
                      <a:pt x="122" y="84"/>
                      <a:pt x="110" y="84"/>
                      <a:pt x="108" y="89"/>
                    </a:cubicBezTo>
                    <a:cubicBezTo>
                      <a:pt x="107" y="93"/>
                      <a:pt x="115" y="102"/>
                      <a:pt x="113" y="106"/>
                    </a:cubicBezTo>
                    <a:cubicBezTo>
                      <a:pt x="103" y="128"/>
                      <a:pt x="84" y="86"/>
                      <a:pt x="12" y="67"/>
                    </a:cubicBezTo>
                    <a:cubicBezTo>
                      <a:pt x="8" y="66"/>
                      <a:pt x="4" y="65"/>
                      <a:pt x="0" y="64"/>
                    </a:cubicBezTo>
                    <a:cubicBezTo>
                      <a:pt x="2" y="58"/>
                      <a:pt x="4" y="52"/>
                      <a:pt x="7" y="47"/>
                    </a:cubicBezTo>
                    <a:cubicBezTo>
                      <a:pt x="12" y="39"/>
                      <a:pt x="25" y="37"/>
                      <a:pt x="33" y="34"/>
                    </a:cubicBezTo>
                    <a:cubicBezTo>
                      <a:pt x="38" y="32"/>
                      <a:pt x="43" y="31"/>
                      <a:pt x="47" y="28"/>
                    </a:cubicBezTo>
                    <a:cubicBezTo>
                      <a:pt x="52" y="25"/>
                      <a:pt x="52" y="20"/>
                      <a:pt x="55" y="17"/>
                    </a:cubicBezTo>
                    <a:cubicBezTo>
                      <a:pt x="61" y="11"/>
                      <a:pt x="70" y="6"/>
                      <a:pt x="75" y="0"/>
                    </a:cubicBezTo>
                    <a:lnTo>
                      <a:pt x="83" y="8"/>
                    </a:lnTo>
                    <a:cubicBezTo>
                      <a:pt x="87" y="12"/>
                      <a:pt x="95" y="14"/>
                      <a:pt x="98" y="20"/>
                    </a:cubicBezTo>
                    <a:cubicBezTo>
                      <a:pt x="107" y="21"/>
                      <a:pt x="123" y="15"/>
                      <a:pt x="131" y="24"/>
                    </a:cubicBezTo>
                    <a:lnTo>
                      <a:pt x="134" y="30"/>
                    </a:lnTo>
                    <a:lnTo>
                      <a:pt x="139" y="34"/>
                    </a:lnTo>
                    <a:cubicBezTo>
                      <a:pt x="142" y="37"/>
                      <a:pt x="143" y="46"/>
                      <a:pt x="144" y="50"/>
                    </a:cubicBezTo>
                    <a:cubicBezTo>
                      <a:pt x="155" y="52"/>
                      <a:pt x="156" y="39"/>
                      <a:pt x="164" y="36"/>
                    </a:cubicBezTo>
                    <a:cubicBezTo>
                      <a:pt x="171" y="32"/>
                      <a:pt x="183" y="35"/>
                      <a:pt x="186" y="42"/>
                    </a:cubicBezTo>
                    <a:cubicBezTo>
                      <a:pt x="187" y="46"/>
                      <a:pt x="186" y="52"/>
                      <a:pt x="187" y="56"/>
                    </a:cubicBezTo>
                    <a:cubicBezTo>
                      <a:pt x="189" y="61"/>
                      <a:pt x="191" y="64"/>
                      <a:pt x="191" y="69"/>
                    </a:cubicBezTo>
                    <a:cubicBezTo>
                      <a:pt x="191" y="74"/>
                      <a:pt x="192" y="79"/>
                      <a:pt x="192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846">
                <a:extLst>
                  <a:ext uri="{FF2B5EF4-FFF2-40B4-BE49-F238E27FC236}">
                    <a16:creationId xmlns:a16="http://schemas.microsoft.com/office/drawing/2014/main" id="{A50B9C89-8775-426F-8B15-02C3E88F7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" y="2381"/>
                <a:ext cx="74" cy="76"/>
              </a:xfrm>
              <a:custGeom>
                <a:avLst/>
                <a:gdLst>
                  <a:gd name="T0" fmla="*/ 323 w 323"/>
                  <a:gd name="T1" fmla="*/ 167 h 337"/>
                  <a:gd name="T2" fmla="*/ 315 w 323"/>
                  <a:gd name="T3" fmla="*/ 178 h 337"/>
                  <a:gd name="T4" fmla="*/ 310 w 323"/>
                  <a:gd name="T5" fmla="*/ 182 h 337"/>
                  <a:gd name="T6" fmla="*/ 309 w 323"/>
                  <a:gd name="T7" fmla="*/ 188 h 337"/>
                  <a:gd name="T8" fmla="*/ 303 w 323"/>
                  <a:gd name="T9" fmla="*/ 196 h 337"/>
                  <a:gd name="T10" fmla="*/ 292 w 323"/>
                  <a:gd name="T11" fmla="*/ 205 h 337"/>
                  <a:gd name="T12" fmla="*/ 277 w 323"/>
                  <a:gd name="T13" fmla="*/ 209 h 337"/>
                  <a:gd name="T14" fmla="*/ 255 w 323"/>
                  <a:gd name="T15" fmla="*/ 227 h 337"/>
                  <a:gd name="T16" fmla="*/ 243 w 323"/>
                  <a:gd name="T17" fmla="*/ 235 h 337"/>
                  <a:gd name="T18" fmla="*/ 240 w 323"/>
                  <a:gd name="T19" fmla="*/ 247 h 337"/>
                  <a:gd name="T20" fmla="*/ 240 w 323"/>
                  <a:gd name="T21" fmla="*/ 258 h 337"/>
                  <a:gd name="T22" fmla="*/ 235 w 323"/>
                  <a:gd name="T23" fmla="*/ 272 h 337"/>
                  <a:gd name="T24" fmla="*/ 234 w 323"/>
                  <a:gd name="T25" fmla="*/ 273 h 337"/>
                  <a:gd name="T26" fmla="*/ 214 w 323"/>
                  <a:gd name="T27" fmla="*/ 290 h 337"/>
                  <a:gd name="T28" fmla="*/ 206 w 323"/>
                  <a:gd name="T29" fmla="*/ 301 h 337"/>
                  <a:gd name="T30" fmla="*/ 192 w 323"/>
                  <a:gd name="T31" fmla="*/ 307 h 337"/>
                  <a:gd name="T32" fmla="*/ 166 w 323"/>
                  <a:gd name="T33" fmla="*/ 320 h 337"/>
                  <a:gd name="T34" fmla="*/ 159 w 323"/>
                  <a:gd name="T35" fmla="*/ 337 h 337"/>
                  <a:gd name="T36" fmla="*/ 59 w 323"/>
                  <a:gd name="T37" fmla="*/ 316 h 337"/>
                  <a:gd name="T38" fmla="*/ 21 w 323"/>
                  <a:gd name="T39" fmla="*/ 287 h 337"/>
                  <a:gd name="T40" fmla="*/ 2 w 323"/>
                  <a:gd name="T41" fmla="*/ 272 h 337"/>
                  <a:gd name="T42" fmla="*/ 2 w 323"/>
                  <a:gd name="T43" fmla="*/ 271 h 337"/>
                  <a:gd name="T44" fmla="*/ 13 w 323"/>
                  <a:gd name="T45" fmla="*/ 254 h 337"/>
                  <a:gd name="T46" fmla="*/ 18 w 323"/>
                  <a:gd name="T47" fmla="*/ 200 h 337"/>
                  <a:gd name="T48" fmla="*/ 45 w 323"/>
                  <a:gd name="T49" fmla="*/ 158 h 337"/>
                  <a:gd name="T50" fmla="*/ 157 w 323"/>
                  <a:gd name="T51" fmla="*/ 139 h 337"/>
                  <a:gd name="T52" fmla="*/ 140 w 323"/>
                  <a:gd name="T53" fmla="*/ 115 h 337"/>
                  <a:gd name="T54" fmla="*/ 131 w 323"/>
                  <a:gd name="T55" fmla="*/ 91 h 337"/>
                  <a:gd name="T56" fmla="*/ 110 w 323"/>
                  <a:gd name="T57" fmla="*/ 83 h 337"/>
                  <a:gd name="T58" fmla="*/ 81 w 323"/>
                  <a:gd name="T59" fmla="*/ 52 h 337"/>
                  <a:gd name="T60" fmla="*/ 108 w 323"/>
                  <a:gd name="T61" fmla="*/ 46 h 337"/>
                  <a:gd name="T62" fmla="*/ 110 w 323"/>
                  <a:gd name="T63" fmla="*/ 6 h 337"/>
                  <a:gd name="T64" fmla="*/ 243 w 323"/>
                  <a:gd name="T65" fmla="*/ 0 h 337"/>
                  <a:gd name="T66" fmla="*/ 243 w 323"/>
                  <a:gd name="T67" fmla="*/ 0 h 337"/>
                  <a:gd name="T68" fmla="*/ 247 w 323"/>
                  <a:gd name="T69" fmla="*/ 151 h 337"/>
                  <a:gd name="T70" fmla="*/ 268 w 323"/>
                  <a:gd name="T71" fmla="*/ 151 h 337"/>
                  <a:gd name="T72" fmla="*/ 269 w 323"/>
                  <a:gd name="T73" fmla="*/ 156 h 337"/>
                  <a:gd name="T74" fmla="*/ 307 w 323"/>
                  <a:gd name="T75" fmla="*/ 163 h 337"/>
                  <a:gd name="T76" fmla="*/ 323 w 323"/>
                  <a:gd name="T77" fmla="*/ 167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3" h="337">
                    <a:moveTo>
                      <a:pt x="323" y="167"/>
                    </a:moveTo>
                    <a:cubicBezTo>
                      <a:pt x="321" y="171"/>
                      <a:pt x="318" y="175"/>
                      <a:pt x="315" y="178"/>
                    </a:cubicBezTo>
                    <a:lnTo>
                      <a:pt x="310" y="182"/>
                    </a:lnTo>
                    <a:lnTo>
                      <a:pt x="309" y="188"/>
                    </a:lnTo>
                    <a:cubicBezTo>
                      <a:pt x="306" y="191"/>
                      <a:pt x="302" y="190"/>
                      <a:pt x="303" y="196"/>
                    </a:cubicBezTo>
                    <a:cubicBezTo>
                      <a:pt x="299" y="198"/>
                      <a:pt x="296" y="203"/>
                      <a:pt x="292" y="205"/>
                    </a:cubicBezTo>
                    <a:cubicBezTo>
                      <a:pt x="287" y="209"/>
                      <a:pt x="283" y="208"/>
                      <a:pt x="277" y="209"/>
                    </a:cubicBezTo>
                    <a:cubicBezTo>
                      <a:pt x="267" y="211"/>
                      <a:pt x="263" y="221"/>
                      <a:pt x="255" y="227"/>
                    </a:cubicBezTo>
                    <a:cubicBezTo>
                      <a:pt x="251" y="230"/>
                      <a:pt x="246" y="232"/>
                      <a:pt x="243" y="235"/>
                    </a:cubicBezTo>
                    <a:cubicBezTo>
                      <a:pt x="237" y="239"/>
                      <a:pt x="237" y="241"/>
                      <a:pt x="240" y="247"/>
                    </a:cubicBezTo>
                    <a:cubicBezTo>
                      <a:pt x="243" y="252"/>
                      <a:pt x="243" y="252"/>
                      <a:pt x="240" y="258"/>
                    </a:cubicBezTo>
                    <a:cubicBezTo>
                      <a:pt x="238" y="262"/>
                      <a:pt x="237" y="268"/>
                      <a:pt x="235" y="272"/>
                    </a:cubicBezTo>
                    <a:lnTo>
                      <a:pt x="234" y="273"/>
                    </a:lnTo>
                    <a:cubicBezTo>
                      <a:pt x="229" y="279"/>
                      <a:pt x="220" y="284"/>
                      <a:pt x="214" y="290"/>
                    </a:cubicBezTo>
                    <a:cubicBezTo>
                      <a:pt x="211" y="293"/>
                      <a:pt x="211" y="298"/>
                      <a:pt x="206" y="301"/>
                    </a:cubicBezTo>
                    <a:cubicBezTo>
                      <a:pt x="202" y="304"/>
                      <a:pt x="197" y="305"/>
                      <a:pt x="192" y="307"/>
                    </a:cubicBezTo>
                    <a:cubicBezTo>
                      <a:pt x="184" y="310"/>
                      <a:pt x="171" y="312"/>
                      <a:pt x="166" y="320"/>
                    </a:cubicBezTo>
                    <a:cubicBezTo>
                      <a:pt x="163" y="325"/>
                      <a:pt x="161" y="331"/>
                      <a:pt x="159" y="337"/>
                    </a:cubicBezTo>
                    <a:cubicBezTo>
                      <a:pt x="125" y="330"/>
                      <a:pt x="89" y="328"/>
                      <a:pt x="59" y="316"/>
                    </a:cubicBezTo>
                    <a:cubicBezTo>
                      <a:pt x="40" y="308"/>
                      <a:pt x="35" y="301"/>
                      <a:pt x="21" y="287"/>
                    </a:cubicBezTo>
                    <a:cubicBezTo>
                      <a:pt x="16" y="282"/>
                      <a:pt x="4" y="278"/>
                      <a:pt x="2" y="272"/>
                    </a:cubicBezTo>
                    <a:lnTo>
                      <a:pt x="2" y="271"/>
                    </a:lnTo>
                    <a:cubicBezTo>
                      <a:pt x="0" y="257"/>
                      <a:pt x="11" y="263"/>
                      <a:pt x="13" y="254"/>
                    </a:cubicBezTo>
                    <a:cubicBezTo>
                      <a:pt x="17" y="234"/>
                      <a:pt x="9" y="220"/>
                      <a:pt x="18" y="200"/>
                    </a:cubicBezTo>
                    <a:cubicBezTo>
                      <a:pt x="24" y="187"/>
                      <a:pt x="36" y="169"/>
                      <a:pt x="45" y="158"/>
                    </a:cubicBezTo>
                    <a:cubicBezTo>
                      <a:pt x="76" y="124"/>
                      <a:pt x="111" y="147"/>
                      <a:pt x="157" y="139"/>
                    </a:cubicBezTo>
                    <a:cubicBezTo>
                      <a:pt x="169" y="137"/>
                      <a:pt x="153" y="129"/>
                      <a:pt x="140" y="115"/>
                    </a:cubicBezTo>
                    <a:cubicBezTo>
                      <a:pt x="136" y="111"/>
                      <a:pt x="136" y="95"/>
                      <a:pt x="131" y="91"/>
                    </a:cubicBezTo>
                    <a:cubicBezTo>
                      <a:pt x="127" y="87"/>
                      <a:pt x="114" y="87"/>
                      <a:pt x="110" y="83"/>
                    </a:cubicBezTo>
                    <a:cubicBezTo>
                      <a:pt x="95" y="72"/>
                      <a:pt x="89" y="58"/>
                      <a:pt x="81" y="52"/>
                    </a:cubicBezTo>
                    <a:cubicBezTo>
                      <a:pt x="66" y="41"/>
                      <a:pt x="108" y="46"/>
                      <a:pt x="108" y="46"/>
                    </a:cubicBezTo>
                    <a:lnTo>
                      <a:pt x="110" y="6"/>
                    </a:lnTo>
                    <a:cubicBezTo>
                      <a:pt x="110" y="6"/>
                      <a:pt x="200" y="12"/>
                      <a:pt x="243" y="0"/>
                    </a:cubicBezTo>
                    <a:lnTo>
                      <a:pt x="243" y="0"/>
                    </a:lnTo>
                    <a:cubicBezTo>
                      <a:pt x="244" y="41"/>
                      <a:pt x="245" y="127"/>
                      <a:pt x="247" y="151"/>
                    </a:cubicBezTo>
                    <a:cubicBezTo>
                      <a:pt x="254" y="151"/>
                      <a:pt x="261" y="151"/>
                      <a:pt x="268" y="151"/>
                    </a:cubicBezTo>
                    <a:lnTo>
                      <a:pt x="269" y="156"/>
                    </a:lnTo>
                    <a:cubicBezTo>
                      <a:pt x="275" y="172"/>
                      <a:pt x="289" y="164"/>
                      <a:pt x="307" y="163"/>
                    </a:cubicBezTo>
                    <a:cubicBezTo>
                      <a:pt x="314" y="162"/>
                      <a:pt x="318" y="164"/>
                      <a:pt x="323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847">
                <a:extLst>
                  <a:ext uri="{FF2B5EF4-FFF2-40B4-BE49-F238E27FC236}">
                    <a16:creationId xmlns:a16="http://schemas.microsoft.com/office/drawing/2014/main" id="{0ABCE463-EB9F-4A48-A9C2-7369D379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2410"/>
                <a:ext cx="109" cy="58"/>
              </a:xfrm>
              <a:custGeom>
                <a:avLst/>
                <a:gdLst>
                  <a:gd name="T0" fmla="*/ 480 w 480"/>
                  <a:gd name="T1" fmla="*/ 100 h 259"/>
                  <a:gd name="T2" fmla="*/ 478 w 480"/>
                  <a:gd name="T3" fmla="*/ 108 h 259"/>
                  <a:gd name="T4" fmla="*/ 452 w 480"/>
                  <a:gd name="T5" fmla="*/ 102 h 259"/>
                  <a:gd name="T6" fmla="*/ 441 w 480"/>
                  <a:gd name="T7" fmla="*/ 104 h 259"/>
                  <a:gd name="T8" fmla="*/ 432 w 480"/>
                  <a:gd name="T9" fmla="*/ 113 h 259"/>
                  <a:gd name="T10" fmla="*/ 432 w 480"/>
                  <a:gd name="T11" fmla="*/ 114 h 259"/>
                  <a:gd name="T12" fmla="*/ 419 w 480"/>
                  <a:gd name="T13" fmla="*/ 119 h 259"/>
                  <a:gd name="T14" fmla="*/ 409 w 480"/>
                  <a:gd name="T15" fmla="*/ 127 h 259"/>
                  <a:gd name="T16" fmla="*/ 403 w 480"/>
                  <a:gd name="T17" fmla="*/ 130 h 259"/>
                  <a:gd name="T18" fmla="*/ 398 w 480"/>
                  <a:gd name="T19" fmla="*/ 135 h 259"/>
                  <a:gd name="T20" fmla="*/ 382 w 480"/>
                  <a:gd name="T21" fmla="*/ 135 h 259"/>
                  <a:gd name="T22" fmla="*/ 370 w 480"/>
                  <a:gd name="T23" fmla="*/ 130 h 259"/>
                  <a:gd name="T24" fmla="*/ 358 w 480"/>
                  <a:gd name="T25" fmla="*/ 124 h 259"/>
                  <a:gd name="T26" fmla="*/ 353 w 480"/>
                  <a:gd name="T27" fmla="*/ 136 h 259"/>
                  <a:gd name="T28" fmla="*/ 339 w 480"/>
                  <a:gd name="T29" fmla="*/ 136 h 259"/>
                  <a:gd name="T30" fmla="*/ 326 w 480"/>
                  <a:gd name="T31" fmla="*/ 153 h 259"/>
                  <a:gd name="T32" fmla="*/ 315 w 480"/>
                  <a:gd name="T33" fmla="*/ 171 h 259"/>
                  <a:gd name="T34" fmla="*/ 290 w 480"/>
                  <a:gd name="T35" fmla="*/ 186 h 259"/>
                  <a:gd name="T36" fmla="*/ 280 w 480"/>
                  <a:gd name="T37" fmla="*/ 193 h 259"/>
                  <a:gd name="T38" fmla="*/ 264 w 480"/>
                  <a:gd name="T39" fmla="*/ 193 h 259"/>
                  <a:gd name="T40" fmla="*/ 237 w 480"/>
                  <a:gd name="T41" fmla="*/ 186 h 259"/>
                  <a:gd name="T42" fmla="*/ 208 w 480"/>
                  <a:gd name="T43" fmla="*/ 196 h 259"/>
                  <a:gd name="T44" fmla="*/ 194 w 480"/>
                  <a:gd name="T45" fmla="*/ 200 h 259"/>
                  <a:gd name="T46" fmla="*/ 184 w 480"/>
                  <a:gd name="T47" fmla="*/ 206 h 259"/>
                  <a:gd name="T48" fmla="*/ 183 w 480"/>
                  <a:gd name="T49" fmla="*/ 238 h 259"/>
                  <a:gd name="T50" fmla="*/ 166 w 480"/>
                  <a:gd name="T51" fmla="*/ 259 h 259"/>
                  <a:gd name="T52" fmla="*/ 148 w 480"/>
                  <a:gd name="T53" fmla="*/ 259 h 259"/>
                  <a:gd name="T54" fmla="*/ 117 w 480"/>
                  <a:gd name="T55" fmla="*/ 229 h 259"/>
                  <a:gd name="T56" fmla="*/ 116 w 480"/>
                  <a:gd name="T57" fmla="*/ 214 h 259"/>
                  <a:gd name="T58" fmla="*/ 112 w 480"/>
                  <a:gd name="T59" fmla="*/ 201 h 259"/>
                  <a:gd name="T60" fmla="*/ 111 w 480"/>
                  <a:gd name="T61" fmla="*/ 187 h 259"/>
                  <a:gd name="T62" fmla="*/ 89 w 480"/>
                  <a:gd name="T63" fmla="*/ 181 h 259"/>
                  <a:gd name="T64" fmla="*/ 69 w 480"/>
                  <a:gd name="T65" fmla="*/ 195 h 259"/>
                  <a:gd name="T66" fmla="*/ 64 w 480"/>
                  <a:gd name="T67" fmla="*/ 179 h 259"/>
                  <a:gd name="T68" fmla="*/ 59 w 480"/>
                  <a:gd name="T69" fmla="*/ 175 h 259"/>
                  <a:gd name="T70" fmla="*/ 56 w 480"/>
                  <a:gd name="T71" fmla="*/ 169 h 259"/>
                  <a:gd name="T72" fmla="*/ 23 w 480"/>
                  <a:gd name="T73" fmla="*/ 165 h 259"/>
                  <a:gd name="T74" fmla="*/ 8 w 480"/>
                  <a:gd name="T75" fmla="*/ 153 h 259"/>
                  <a:gd name="T76" fmla="*/ 0 w 480"/>
                  <a:gd name="T77" fmla="*/ 145 h 259"/>
                  <a:gd name="T78" fmla="*/ 1 w 480"/>
                  <a:gd name="T79" fmla="*/ 144 h 259"/>
                  <a:gd name="T80" fmla="*/ 6 w 480"/>
                  <a:gd name="T81" fmla="*/ 130 h 259"/>
                  <a:gd name="T82" fmla="*/ 6 w 480"/>
                  <a:gd name="T83" fmla="*/ 119 h 259"/>
                  <a:gd name="T84" fmla="*/ 9 w 480"/>
                  <a:gd name="T85" fmla="*/ 107 h 259"/>
                  <a:gd name="T86" fmla="*/ 21 w 480"/>
                  <a:gd name="T87" fmla="*/ 99 h 259"/>
                  <a:gd name="T88" fmla="*/ 43 w 480"/>
                  <a:gd name="T89" fmla="*/ 81 h 259"/>
                  <a:gd name="T90" fmla="*/ 58 w 480"/>
                  <a:gd name="T91" fmla="*/ 77 h 259"/>
                  <a:gd name="T92" fmla="*/ 69 w 480"/>
                  <a:gd name="T93" fmla="*/ 68 h 259"/>
                  <a:gd name="T94" fmla="*/ 75 w 480"/>
                  <a:gd name="T95" fmla="*/ 60 h 259"/>
                  <a:gd name="T96" fmla="*/ 76 w 480"/>
                  <a:gd name="T97" fmla="*/ 54 h 259"/>
                  <a:gd name="T98" fmla="*/ 81 w 480"/>
                  <a:gd name="T99" fmla="*/ 50 h 259"/>
                  <a:gd name="T100" fmla="*/ 89 w 480"/>
                  <a:gd name="T101" fmla="*/ 39 h 259"/>
                  <a:gd name="T102" fmla="*/ 129 w 480"/>
                  <a:gd name="T103" fmla="*/ 41 h 259"/>
                  <a:gd name="T104" fmla="*/ 206 w 480"/>
                  <a:gd name="T105" fmla="*/ 35 h 259"/>
                  <a:gd name="T106" fmla="*/ 243 w 480"/>
                  <a:gd name="T107" fmla="*/ 30 h 259"/>
                  <a:gd name="T108" fmla="*/ 245 w 480"/>
                  <a:gd name="T109" fmla="*/ 17 h 259"/>
                  <a:gd name="T110" fmla="*/ 319 w 480"/>
                  <a:gd name="T111" fmla="*/ 37 h 259"/>
                  <a:gd name="T112" fmla="*/ 425 w 480"/>
                  <a:gd name="T113" fmla="*/ 57 h 259"/>
                  <a:gd name="T114" fmla="*/ 377 w 480"/>
                  <a:gd name="T115" fmla="*/ 65 h 259"/>
                  <a:gd name="T116" fmla="*/ 411 w 480"/>
                  <a:gd name="T117" fmla="*/ 79 h 259"/>
                  <a:gd name="T118" fmla="*/ 447 w 480"/>
                  <a:gd name="T119" fmla="*/ 83 h 259"/>
                  <a:gd name="T120" fmla="*/ 447 w 480"/>
                  <a:gd name="T121" fmla="*/ 68 h 259"/>
                  <a:gd name="T122" fmla="*/ 480 w 480"/>
                  <a:gd name="T123" fmla="*/ 10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0" h="259">
                    <a:moveTo>
                      <a:pt x="480" y="100"/>
                    </a:moveTo>
                    <a:cubicBezTo>
                      <a:pt x="480" y="102"/>
                      <a:pt x="479" y="104"/>
                      <a:pt x="478" y="108"/>
                    </a:cubicBezTo>
                    <a:cubicBezTo>
                      <a:pt x="469" y="108"/>
                      <a:pt x="461" y="105"/>
                      <a:pt x="452" y="102"/>
                    </a:cubicBezTo>
                    <a:cubicBezTo>
                      <a:pt x="446" y="100"/>
                      <a:pt x="444" y="97"/>
                      <a:pt x="441" y="104"/>
                    </a:cubicBezTo>
                    <a:cubicBezTo>
                      <a:pt x="438" y="109"/>
                      <a:pt x="439" y="112"/>
                      <a:pt x="432" y="113"/>
                    </a:cubicBezTo>
                    <a:lnTo>
                      <a:pt x="432" y="114"/>
                    </a:lnTo>
                    <a:cubicBezTo>
                      <a:pt x="428" y="115"/>
                      <a:pt x="423" y="118"/>
                      <a:pt x="419" y="119"/>
                    </a:cubicBezTo>
                    <a:cubicBezTo>
                      <a:pt x="415" y="121"/>
                      <a:pt x="413" y="124"/>
                      <a:pt x="409" y="127"/>
                    </a:cubicBezTo>
                    <a:lnTo>
                      <a:pt x="403" y="130"/>
                    </a:lnTo>
                    <a:lnTo>
                      <a:pt x="398" y="135"/>
                    </a:lnTo>
                    <a:cubicBezTo>
                      <a:pt x="394" y="137"/>
                      <a:pt x="387" y="135"/>
                      <a:pt x="382" y="135"/>
                    </a:cubicBezTo>
                    <a:cubicBezTo>
                      <a:pt x="375" y="135"/>
                      <a:pt x="374" y="134"/>
                      <a:pt x="370" y="130"/>
                    </a:cubicBezTo>
                    <a:cubicBezTo>
                      <a:pt x="366" y="126"/>
                      <a:pt x="364" y="123"/>
                      <a:pt x="358" y="124"/>
                    </a:cubicBezTo>
                    <a:cubicBezTo>
                      <a:pt x="349" y="126"/>
                      <a:pt x="357" y="130"/>
                      <a:pt x="353" y="136"/>
                    </a:cubicBezTo>
                    <a:cubicBezTo>
                      <a:pt x="350" y="140"/>
                      <a:pt x="343" y="136"/>
                      <a:pt x="339" y="136"/>
                    </a:cubicBezTo>
                    <a:cubicBezTo>
                      <a:pt x="332" y="137"/>
                      <a:pt x="328" y="148"/>
                      <a:pt x="326" y="153"/>
                    </a:cubicBezTo>
                    <a:cubicBezTo>
                      <a:pt x="323" y="160"/>
                      <a:pt x="317" y="164"/>
                      <a:pt x="315" y="171"/>
                    </a:cubicBezTo>
                    <a:cubicBezTo>
                      <a:pt x="307" y="176"/>
                      <a:pt x="297" y="181"/>
                      <a:pt x="290" y="186"/>
                    </a:cubicBezTo>
                    <a:cubicBezTo>
                      <a:pt x="286" y="190"/>
                      <a:pt x="285" y="192"/>
                      <a:pt x="280" y="193"/>
                    </a:cubicBezTo>
                    <a:cubicBezTo>
                      <a:pt x="274" y="195"/>
                      <a:pt x="269" y="195"/>
                      <a:pt x="264" y="193"/>
                    </a:cubicBezTo>
                    <a:cubicBezTo>
                      <a:pt x="254" y="190"/>
                      <a:pt x="247" y="186"/>
                      <a:pt x="237" y="186"/>
                    </a:cubicBezTo>
                    <a:cubicBezTo>
                      <a:pt x="227" y="187"/>
                      <a:pt x="217" y="192"/>
                      <a:pt x="208" y="196"/>
                    </a:cubicBezTo>
                    <a:cubicBezTo>
                      <a:pt x="203" y="197"/>
                      <a:pt x="200" y="199"/>
                      <a:pt x="194" y="200"/>
                    </a:cubicBezTo>
                    <a:cubicBezTo>
                      <a:pt x="187" y="200"/>
                      <a:pt x="184" y="198"/>
                      <a:pt x="184" y="206"/>
                    </a:cubicBezTo>
                    <a:cubicBezTo>
                      <a:pt x="185" y="217"/>
                      <a:pt x="185" y="227"/>
                      <a:pt x="183" y="238"/>
                    </a:cubicBezTo>
                    <a:cubicBezTo>
                      <a:pt x="180" y="248"/>
                      <a:pt x="178" y="257"/>
                      <a:pt x="166" y="259"/>
                    </a:cubicBezTo>
                    <a:cubicBezTo>
                      <a:pt x="160" y="259"/>
                      <a:pt x="154" y="259"/>
                      <a:pt x="148" y="259"/>
                    </a:cubicBezTo>
                    <a:cubicBezTo>
                      <a:pt x="147" y="249"/>
                      <a:pt x="123" y="222"/>
                      <a:pt x="117" y="229"/>
                    </a:cubicBezTo>
                    <a:cubicBezTo>
                      <a:pt x="117" y="224"/>
                      <a:pt x="116" y="219"/>
                      <a:pt x="116" y="214"/>
                    </a:cubicBezTo>
                    <a:cubicBezTo>
                      <a:pt x="116" y="209"/>
                      <a:pt x="114" y="206"/>
                      <a:pt x="112" y="201"/>
                    </a:cubicBezTo>
                    <a:cubicBezTo>
                      <a:pt x="111" y="197"/>
                      <a:pt x="112" y="191"/>
                      <a:pt x="111" y="187"/>
                    </a:cubicBezTo>
                    <a:cubicBezTo>
                      <a:pt x="108" y="180"/>
                      <a:pt x="96" y="177"/>
                      <a:pt x="89" y="181"/>
                    </a:cubicBezTo>
                    <a:cubicBezTo>
                      <a:pt x="81" y="184"/>
                      <a:pt x="80" y="197"/>
                      <a:pt x="69" y="195"/>
                    </a:cubicBezTo>
                    <a:cubicBezTo>
                      <a:pt x="68" y="191"/>
                      <a:pt x="67" y="182"/>
                      <a:pt x="64" y="179"/>
                    </a:cubicBezTo>
                    <a:lnTo>
                      <a:pt x="59" y="175"/>
                    </a:lnTo>
                    <a:lnTo>
                      <a:pt x="56" y="169"/>
                    </a:lnTo>
                    <a:cubicBezTo>
                      <a:pt x="48" y="160"/>
                      <a:pt x="32" y="166"/>
                      <a:pt x="23" y="165"/>
                    </a:cubicBezTo>
                    <a:cubicBezTo>
                      <a:pt x="20" y="159"/>
                      <a:pt x="12" y="157"/>
                      <a:pt x="8" y="153"/>
                    </a:cubicBezTo>
                    <a:lnTo>
                      <a:pt x="0" y="145"/>
                    </a:lnTo>
                    <a:lnTo>
                      <a:pt x="1" y="144"/>
                    </a:lnTo>
                    <a:cubicBezTo>
                      <a:pt x="3" y="140"/>
                      <a:pt x="4" y="134"/>
                      <a:pt x="6" y="130"/>
                    </a:cubicBezTo>
                    <a:cubicBezTo>
                      <a:pt x="9" y="124"/>
                      <a:pt x="9" y="124"/>
                      <a:pt x="6" y="119"/>
                    </a:cubicBezTo>
                    <a:cubicBezTo>
                      <a:pt x="3" y="113"/>
                      <a:pt x="3" y="111"/>
                      <a:pt x="9" y="107"/>
                    </a:cubicBezTo>
                    <a:cubicBezTo>
                      <a:pt x="12" y="104"/>
                      <a:pt x="17" y="102"/>
                      <a:pt x="21" y="99"/>
                    </a:cubicBezTo>
                    <a:cubicBezTo>
                      <a:pt x="29" y="93"/>
                      <a:pt x="33" y="83"/>
                      <a:pt x="43" y="81"/>
                    </a:cubicBezTo>
                    <a:cubicBezTo>
                      <a:pt x="49" y="80"/>
                      <a:pt x="53" y="81"/>
                      <a:pt x="58" y="77"/>
                    </a:cubicBezTo>
                    <a:cubicBezTo>
                      <a:pt x="62" y="75"/>
                      <a:pt x="65" y="70"/>
                      <a:pt x="69" y="68"/>
                    </a:cubicBezTo>
                    <a:cubicBezTo>
                      <a:pt x="68" y="62"/>
                      <a:pt x="72" y="63"/>
                      <a:pt x="75" y="60"/>
                    </a:cubicBezTo>
                    <a:lnTo>
                      <a:pt x="76" y="54"/>
                    </a:lnTo>
                    <a:lnTo>
                      <a:pt x="81" y="50"/>
                    </a:lnTo>
                    <a:cubicBezTo>
                      <a:pt x="84" y="47"/>
                      <a:pt x="87" y="43"/>
                      <a:pt x="89" y="39"/>
                    </a:cubicBezTo>
                    <a:cubicBezTo>
                      <a:pt x="97" y="42"/>
                      <a:pt x="106" y="46"/>
                      <a:pt x="129" y="41"/>
                    </a:cubicBezTo>
                    <a:cubicBezTo>
                      <a:pt x="144" y="38"/>
                      <a:pt x="179" y="35"/>
                      <a:pt x="206" y="35"/>
                    </a:cubicBezTo>
                    <a:cubicBezTo>
                      <a:pt x="226" y="35"/>
                      <a:pt x="240" y="43"/>
                      <a:pt x="243" y="30"/>
                    </a:cubicBezTo>
                    <a:cubicBezTo>
                      <a:pt x="244" y="26"/>
                      <a:pt x="242" y="21"/>
                      <a:pt x="245" y="17"/>
                    </a:cubicBezTo>
                    <a:cubicBezTo>
                      <a:pt x="261" y="0"/>
                      <a:pt x="268" y="41"/>
                      <a:pt x="319" y="37"/>
                    </a:cubicBezTo>
                    <a:cubicBezTo>
                      <a:pt x="355" y="34"/>
                      <a:pt x="428" y="36"/>
                      <a:pt x="425" y="57"/>
                    </a:cubicBezTo>
                    <a:cubicBezTo>
                      <a:pt x="422" y="73"/>
                      <a:pt x="373" y="49"/>
                      <a:pt x="377" y="65"/>
                    </a:cubicBezTo>
                    <a:cubicBezTo>
                      <a:pt x="380" y="76"/>
                      <a:pt x="395" y="75"/>
                      <a:pt x="411" y="79"/>
                    </a:cubicBezTo>
                    <a:cubicBezTo>
                      <a:pt x="425" y="82"/>
                      <a:pt x="440" y="92"/>
                      <a:pt x="447" y="83"/>
                    </a:cubicBezTo>
                    <a:cubicBezTo>
                      <a:pt x="449" y="80"/>
                      <a:pt x="443" y="68"/>
                      <a:pt x="447" y="68"/>
                    </a:cubicBezTo>
                    <a:cubicBezTo>
                      <a:pt x="466" y="69"/>
                      <a:pt x="480" y="82"/>
                      <a:pt x="48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848">
                <a:extLst>
                  <a:ext uri="{FF2B5EF4-FFF2-40B4-BE49-F238E27FC236}">
                    <a16:creationId xmlns:a16="http://schemas.microsoft.com/office/drawing/2014/main" id="{1D57B11E-4D99-43B2-B23E-47839CE6E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7" y="2432"/>
                <a:ext cx="90" cy="79"/>
              </a:xfrm>
              <a:custGeom>
                <a:avLst/>
                <a:gdLst>
                  <a:gd name="T0" fmla="*/ 350 w 395"/>
                  <a:gd name="T1" fmla="*/ 131 h 350"/>
                  <a:gd name="T2" fmla="*/ 353 w 395"/>
                  <a:gd name="T3" fmla="*/ 155 h 350"/>
                  <a:gd name="T4" fmla="*/ 348 w 395"/>
                  <a:gd name="T5" fmla="*/ 177 h 350"/>
                  <a:gd name="T6" fmla="*/ 349 w 395"/>
                  <a:gd name="T7" fmla="*/ 226 h 350"/>
                  <a:gd name="T8" fmla="*/ 333 w 395"/>
                  <a:gd name="T9" fmla="*/ 193 h 350"/>
                  <a:gd name="T10" fmla="*/ 328 w 395"/>
                  <a:gd name="T11" fmla="*/ 234 h 350"/>
                  <a:gd name="T12" fmla="*/ 324 w 395"/>
                  <a:gd name="T13" fmla="*/ 269 h 350"/>
                  <a:gd name="T14" fmla="*/ 333 w 395"/>
                  <a:gd name="T15" fmla="*/ 262 h 350"/>
                  <a:gd name="T16" fmla="*/ 320 w 395"/>
                  <a:gd name="T17" fmla="*/ 313 h 350"/>
                  <a:gd name="T18" fmla="*/ 331 w 395"/>
                  <a:gd name="T19" fmla="*/ 331 h 350"/>
                  <a:gd name="T20" fmla="*/ 321 w 395"/>
                  <a:gd name="T21" fmla="*/ 347 h 350"/>
                  <a:gd name="T22" fmla="*/ 304 w 395"/>
                  <a:gd name="T23" fmla="*/ 346 h 350"/>
                  <a:gd name="T24" fmla="*/ 294 w 395"/>
                  <a:gd name="T25" fmla="*/ 336 h 350"/>
                  <a:gd name="T26" fmla="*/ 282 w 395"/>
                  <a:gd name="T27" fmla="*/ 327 h 350"/>
                  <a:gd name="T28" fmla="*/ 273 w 395"/>
                  <a:gd name="T29" fmla="*/ 317 h 350"/>
                  <a:gd name="T30" fmla="*/ 259 w 395"/>
                  <a:gd name="T31" fmla="*/ 317 h 350"/>
                  <a:gd name="T32" fmla="*/ 244 w 395"/>
                  <a:gd name="T33" fmla="*/ 315 h 350"/>
                  <a:gd name="T34" fmla="*/ 243 w 395"/>
                  <a:gd name="T35" fmla="*/ 314 h 350"/>
                  <a:gd name="T36" fmla="*/ 241 w 395"/>
                  <a:gd name="T37" fmla="*/ 299 h 350"/>
                  <a:gd name="T38" fmla="*/ 232 w 395"/>
                  <a:gd name="T39" fmla="*/ 273 h 350"/>
                  <a:gd name="T40" fmla="*/ 209 w 395"/>
                  <a:gd name="T41" fmla="*/ 260 h 350"/>
                  <a:gd name="T42" fmla="*/ 182 w 395"/>
                  <a:gd name="T43" fmla="*/ 250 h 350"/>
                  <a:gd name="T44" fmla="*/ 167 w 395"/>
                  <a:gd name="T45" fmla="*/ 246 h 350"/>
                  <a:gd name="T46" fmla="*/ 163 w 395"/>
                  <a:gd name="T47" fmla="*/ 259 h 350"/>
                  <a:gd name="T48" fmla="*/ 165 w 395"/>
                  <a:gd name="T49" fmla="*/ 274 h 350"/>
                  <a:gd name="T50" fmla="*/ 173 w 395"/>
                  <a:gd name="T51" fmla="*/ 285 h 350"/>
                  <a:gd name="T52" fmla="*/ 191 w 395"/>
                  <a:gd name="T53" fmla="*/ 305 h 350"/>
                  <a:gd name="T54" fmla="*/ 191 w 395"/>
                  <a:gd name="T55" fmla="*/ 305 h 350"/>
                  <a:gd name="T56" fmla="*/ 167 w 395"/>
                  <a:gd name="T57" fmla="*/ 313 h 350"/>
                  <a:gd name="T58" fmla="*/ 156 w 395"/>
                  <a:gd name="T59" fmla="*/ 323 h 350"/>
                  <a:gd name="T60" fmla="*/ 155 w 395"/>
                  <a:gd name="T61" fmla="*/ 320 h 350"/>
                  <a:gd name="T62" fmla="*/ 85 w 395"/>
                  <a:gd name="T63" fmla="*/ 244 h 350"/>
                  <a:gd name="T64" fmla="*/ 53 w 395"/>
                  <a:gd name="T65" fmla="*/ 165 h 350"/>
                  <a:gd name="T66" fmla="*/ 56 w 395"/>
                  <a:gd name="T67" fmla="*/ 162 h 350"/>
                  <a:gd name="T68" fmla="*/ 74 w 395"/>
                  <a:gd name="T69" fmla="*/ 162 h 350"/>
                  <a:gd name="T70" fmla="*/ 91 w 395"/>
                  <a:gd name="T71" fmla="*/ 141 h 350"/>
                  <a:gd name="T72" fmla="*/ 92 w 395"/>
                  <a:gd name="T73" fmla="*/ 109 h 350"/>
                  <a:gd name="T74" fmla="*/ 102 w 395"/>
                  <a:gd name="T75" fmla="*/ 103 h 350"/>
                  <a:gd name="T76" fmla="*/ 116 w 395"/>
                  <a:gd name="T77" fmla="*/ 99 h 350"/>
                  <a:gd name="T78" fmla="*/ 145 w 395"/>
                  <a:gd name="T79" fmla="*/ 89 h 350"/>
                  <a:gd name="T80" fmla="*/ 172 w 395"/>
                  <a:gd name="T81" fmla="*/ 96 h 350"/>
                  <a:gd name="T82" fmla="*/ 188 w 395"/>
                  <a:gd name="T83" fmla="*/ 96 h 350"/>
                  <a:gd name="T84" fmla="*/ 198 w 395"/>
                  <a:gd name="T85" fmla="*/ 89 h 350"/>
                  <a:gd name="T86" fmla="*/ 223 w 395"/>
                  <a:gd name="T87" fmla="*/ 74 h 350"/>
                  <a:gd name="T88" fmla="*/ 234 w 395"/>
                  <a:gd name="T89" fmla="*/ 56 h 350"/>
                  <a:gd name="T90" fmla="*/ 247 w 395"/>
                  <a:gd name="T91" fmla="*/ 39 h 350"/>
                  <a:gd name="T92" fmla="*/ 261 w 395"/>
                  <a:gd name="T93" fmla="*/ 39 h 350"/>
                  <a:gd name="T94" fmla="*/ 266 w 395"/>
                  <a:gd name="T95" fmla="*/ 27 h 350"/>
                  <a:gd name="T96" fmla="*/ 278 w 395"/>
                  <a:gd name="T97" fmla="*/ 33 h 350"/>
                  <a:gd name="T98" fmla="*/ 290 w 395"/>
                  <a:gd name="T99" fmla="*/ 38 h 350"/>
                  <a:gd name="T100" fmla="*/ 306 w 395"/>
                  <a:gd name="T101" fmla="*/ 38 h 350"/>
                  <a:gd name="T102" fmla="*/ 311 w 395"/>
                  <a:gd name="T103" fmla="*/ 33 h 350"/>
                  <a:gd name="T104" fmla="*/ 317 w 395"/>
                  <a:gd name="T105" fmla="*/ 30 h 350"/>
                  <a:gd name="T106" fmla="*/ 327 w 395"/>
                  <a:gd name="T107" fmla="*/ 22 h 350"/>
                  <a:gd name="T108" fmla="*/ 340 w 395"/>
                  <a:gd name="T109" fmla="*/ 17 h 350"/>
                  <a:gd name="T110" fmla="*/ 340 w 395"/>
                  <a:gd name="T111" fmla="*/ 16 h 350"/>
                  <a:gd name="T112" fmla="*/ 349 w 395"/>
                  <a:gd name="T113" fmla="*/ 7 h 350"/>
                  <a:gd name="T114" fmla="*/ 360 w 395"/>
                  <a:gd name="T115" fmla="*/ 5 h 350"/>
                  <a:gd name="T116" fmla="*/ 386 w 395"/>
                  <a:gd name="T117" fmla="*/ 11 h 350"/>
                  <a:gd name="T118" fmla="*/ 379 w 395"/>
                  <a:gd name="T119" fmla="*/ 32 h 350"/>
                  <a:gd name="T120" fmla="*/ 377 w 395"/>
                  <a:gd name="T121" fmla="*/ 64 h 350"/>
                  <a:gd name="T122" fmla="*/ 350 w 395"/>
                  <a:gd name="T123" fmla="*/ 131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5" h="350">
                    <a:moveTo>
                      <a:pt x="350" y="131"/>
                    </a:moveTo>
                    <a:cubicBezTo>
                      <a:pt x="349" y="139"/>
                      <a:pt x="353" y="148"/>
                      <a:pt x="353" y="155"/>
                    </a:cubicBezTo>
                    <a:cubicBezTo>
                      <a:pt x="352" y="163"/>
                      <a:pt x="348" y="170"/>
                      <a:pt x="348" y="177"/>
                    </a:cubicBezTo>
                    <a:cubicBezTo>
                      <a:pt x="346" y="194"/>
                      <a:pt x="362" y="215"/>
                      <a:pt x="349" y="226"/>
                    </a:cubicBezTo>
                    <a:cubicBezTo>
                      <a:pt x="336" y="238"/>
                      <a:pt x="347" y="195"/>
                      <a:pt x="333" y="193"/>
                    </a:cubicBezTo>
                    <a:cubicBezTo>
                      <a:pt x="326" y="191"/>
                      <a:pt x="331" y="215"/>
                      <a:pt x="328" y="234"/>
                    </a:cubicBezTo>
                    <a:cubicBezTo>
                      <a:pt x="325" y="253"/>
                      <a:pt x="315" y="267"/>
                      <a:pt x="324" y="269"/>
                    </a:cubicBezTo>
                    <a:cubicBezTo>
                      <a:pt x="328" y="271"/>
                      <a:pt x="330" y="261"/>
                      <a:pt x="333" y="262"/>
                    </a:cubicBezTo>
                    <a:cubicBezTo>
                      <a:pt x="352" y="269"/>
                      <a:pt x="320" y="294"/>
                      <a:pt x="320" y="313"/>
                    </a:cubicBezTo>
                    <a:cubicBezTo>
                      <a:pt x="320" y="318"/>
                      <a:pt x="330" y="324"/>
                      <a:pt x="331" y="331"/>
                    </a:cubicBezTo>
                    <a:cubicBezTo>
                      <a:pt x="331" y="334"/>
                      <a:pt x="323" y="342"/>
                      <a:pt x="321" y="347"/>
                    </a:cubicBezTo>
                    <a:cubicBezTo>
                      <a:pt x="315" y="349"/>
                      <a:pt x="308" y="350"/>
                      <a:pt x="304" y="346"/>
                    </a:cubicBezTo>
                    <a:cubicBezTo>
                      <a:pt x="300" y="343"/>
                      <a:pt x="298" y="339"/>
                      <a:pt x="294" y="336"/>
                    </a:cubicBezTo>
                    <a:cubicBezTo>
                      <a:pt x="290" y="332"/>
                      <a:pt x="286" y="330"/>
                      <a:pt x="282" y="327"/>
                    </a:cubicBezTo>
                    <a:cubicBezTo>
                      <a:pt x="279" y="324"/>
                      <a:pt x="277" y="319"/>
                      <a:pt x="273" y="317"/>
                    </a:cubicBezTo>
                    <a:cubicBezTo>
                      <a:pt x="269" y="315"/>
                      <a:pt x="263" y="316"/>
                      <a:pt x="259" y="317"/>
                    </a:cubicBezTo>
                    <a:cubicBezTo>
                      <a:pt x="254" y="317"/>
                      <a:pt x="247" y="318"/>
                      <a:pt x="244" y="315"/>
                    </a:cubicBezTo>
                    <a:lnTo>
                      <a:pt x="243" y="314"/>
                    </a:lnTo>
                    <a:cubicBezTo>
                      <a:pt x="241" y="310"/>
                      <a:pt x="242" y="303"/>
                      <a:pt x="241" y="299"/>
                    </a:cubicBezTo>
                    <a:cubicBezTo>
                      <a:pt x="238" y="290"/>
                      <a:pt x="236" y="281"/>
                      <a:pt x="232" y="273"/>
                    </a:cubicBezTo>
                    <a:cubicBezTo>
                      <a:pt x="226" y="263"/>
                      <a:pt x="221" y="261"/>
                      <a:pt x="209" y="260"/>
                    </a:cubicBezTo>
                    <a:cubicBezTo>
                      <a:pt x="199" y="258"/>
                      <a:pt x="191" y="255"/>
                      <a:pt x="182" y="250"/>
                    </a:cubicBezTo>
                    <a:cubicBezTo>
                      <a:pt x="178" y="248"/>
                      <a:pt x="173" y="244"/>
                      <a:pt x="167" y="246"/>
                    </a:cubicBezTo>
                    <a:cubicBezTo>
                      <a:pt x="162" y="248"/>
                      <a:pt x="163" y="253"/>
                      <a:pt x="163" y="259"/>
                    </a:cubicBezTo>
                    <a:cubicBezTo>
                      <a:pt x="162" y="264"/>
                      <a:pt x="162" y="270"/>
                      <a:pt x="165" y="274"/>
                    </a:cubicBezTo>
                    <a:cubicBezTo>
                      <a:pt x="167" y="278"/>
                      <a:pt x="171" y="280"/>
                      <a:pt x="173" y="285"/>
                    </a:cubicBezTo>
                    <a:cubicBezTo>
                      <a:pt x="176" y="293"/>
                      <a:pt x="180" y="305"/>
                      <a:pt x="191" y="305"/>
                    </a:cubicBezTo>
                    <a:lnTo>
                      <a:pt x="191" y="305"/>
                    </a:lnTo>
                    <a:cubicBezTo>
                      <a:pt x="183" y="311"/>
                      <a:pt x="175" y="309"/>
                      <a:pt x="167" y="313"/>
                    </a:cubicBezTo>
                    <a:cubicBezTo>
                      <a:pt x="163" y="316"/>
                      <a:pt x="160" y="320"/>
                      <a:pt x="156" y="323"/>
                    </a:cubicBezTo>
                    <a:lnTo>
                      <a:pt x="155" y="320"/>
                    </a:lnTo>
                    <a:cubicBezTo>
                      <a:pt x="139" y="286"/>
                      <a:pt x="109" y="272"/>
                      <a:pt x="85" y="244"/>
                    </a:cubicBezTo>
                    <a:cubicBezTo>
                      <a:pt x="73" y="230"/>
                      <a:pt x="0" y="160"/>
                      <a:pt x="53" y="165"/>
                    </a:cubicBezTo>
                    <a:lnTo>
                      <a:pt x="56" y="162"/>
                    </a:lnTo>
                    <a:cubicBezTo>
                      <a:pt x="62" y="162"/>
                      <a:pt x="68" y="162"/>
                      <a:pt x="74" y="162"/>
                    </a:cubicBezTo>
                    <a:cubicBezTo>
                      <a:pt x="86" y="160"/>
                      <a:pt x="88" y="151"/>
                      <a:pt x="91" y="141"/>
                    </a:cubicBezTo>
                    <a:cubicBezTo>
                      <a:pt x="93" y="130"/>
                      <a:pt x="93" y="120"/>
                      <a:pt x="92" y="109"/>
                    </a:cubicBezTo>
                    <a:cubicBezTo>
                      <a:pt x="92" y="101"/>
                      <a:pt x="95" y="103"/>
                      <a:pt x="102" y="103"/>
                    </a:cubicBezTo>
                    <a:cubicBezTo>
                      <a:pt x="108" y="102"/>
                      <a:pt x="111" y="100"/>
                      <a:pt x="116" y="99"/>
                    </a:cubicBezTo>
                    <a:cubicBezTo>
                      <a:pt x="125" y="95"/>
                      <a:pt x="135" y="90"/>
                      <a:pt x="145" y="89"/>
                    </a:cubicBezTo>
                    <a:cubicBezTo>
                      <a:pt x="155" y="89"/>
                      <a:pt x="162" y="93"/>
                      <a:pt x="172" y="96"/>
                    </a:cubicBezTo>
                    <a:cubicBezTo>
                      <a:pt x="177" y="98"/>
                      <a:pt x="182" y="98"/>
                      <a:pt x="188" y="96"/>
                    </a:cubicBezTo>
                    <a:cubicBezTo>
                      <a:pt x="193" y="95"/>
                      <a:pt x="194" y="93"/>
                      <a:pt x="198" y="89"/>
                    </a:cubicBezTo>
                    <a:cubicBezTo>
                      <a:pt x="205" y="84"/>
                      <a:pt x="215" y="79"/>
                      <a:pt x="223" y="74"/>
                    </a:cubicBezTo>
                    <a:cubicBezTo>
                      <a:pt x="225" y="67"/>
                      <a:pt x="231" y="63"/>
                      <a:pt x="234" y="56"/>
                    </a:cubicBezTo>
                    <a:cubicBezTo>
                      <a:pt x="236" y="51"/>
                      <a:pt x="240" y="40"/>
                      <a:pt x="247" y="39"/>
                    </a:cubicBezTo>
                    <a:cubicBezTo>
                      <a:pt x="251" y="39"/>
                      <a:pt x="258" y="43"/>
                      <a:pt x="261" y="39"/>
                    </a:cubicBezTo>
                    <a:cubicBezTo>
                      <a:pt x="265" y="33"/>
                      <a:pt x="257" y="29"/>
                      <a:pt x="266" y="27"/>
                    </a:cubicBezTo>
                    <a:cubicBezTo>
                      <a:pt x="272" y="26"/>
                      <a:pt x="274" y="29"/>
                      <a:pt x="278" y="33"/>
                    </a:cubicBezTo>
                    <a:cubicBezTo>
                      <a:pt x="282" y="37"/>
                      <a:pt x="283" y="38"/>
                      <a:pt x="290" y="38"/>
                    </a:cubicBezTo>
                    <a:cubicBezTo>
                      <a:pt x="295" y="38"/>
                      <a:pt x="302" y="40"/>
                      <a:pt x="306" y="38"/>
                    </a:cubicBezTo>
                    <a:lnTo>
                      <a:pt x="311" y="33"/>
                    </a:lnTo>
                    <a:lnTo>
                      <a:pt x="317" y="30"/>
                    </a:lnTo>
                    <a:cubicBezTo>
                      <a:pt x="321" y="27"/>
                      <a:pt x="323" y="24"/>
                      <a:pt x="327" y="22"/>
                    </a:cubicBezTo>
                    <a:cubicBezTo>
                      <a:pt x="331" y="21"/>
                      <a:pt x="336" y="18"/>
                      <a:pt x="340" y="17"/>
                    </a:cubicBezTo>
                    <a:lnTo>
                      <a:pt x="340" y="16"/>
                    </a:lnTo>
                    <a:cubicBezTo>
                      <a:pt x="347" y="15"/>
                      <a:pt x="346" y="12"/>
                      <a:pt x="349" y="7"/>
                    </a:cubicBezTo>
                    <a:cubicBezTo>
                      <a:pt x="352" y="0"/>
                      <a:pt x="354" y="3"/>
                      <a:pt x="360" y="5"/>
                    </a:cubicBezTo>
                    <a:cubicBezTo>
                      <a:pt x="369" y="8"/>
                      <a:pt x="377" y="11"/>
                      <a:pt x="386" y="11"/>
                    </a:cubicBezTo>
                    <a:cubicBezTo>
                      <a:pt x="383" y="18"/>
                      <a:pt x="380" y="27"/>
                      <a:pt x="379" y="32"/>
                    </a:cubicBezTo>
                    <a:cubicBezTo>
                      <a:pt x="377" y="43"/>
                      <a:pt x="371" y="55"/>
                      <a:pt x="377" y="64"/>
                    </a:cubicBezTo>
                    <a:cubicBezTo>
                      <a:pt x="395" y="89"/>
                      <a:pt x="352" y="115"/>
                      <a:pt x="35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849">
                <a:extLst>
                  <a:ext uri="{FF2B5EF4-FFF2-40B4-BE49-F238E27FC236}">
                    <a16:creationId xmlns:a16="http://schemas.microsoft.com/office/drawing/2014/main" id="{0A7AAA27-F453-48B9-9EB9-E62031A5E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8" y="2501"/>
                <a:ext cx="61" cy="59"/>
              </a:xfrm>
              <a:custGeom>
                <a:avLst/>
                <a:gdLst>
                  <a:gd name="T0" fmla="*/ 261 w 268"/>
                  <a:gd name="T1" fmla="*/ 196 h 261"/>
                  <a:gd name="T2" fmla="*/ 253 w 268"/>
                  <a:gd name="T3" fmla="*/ 210 h 261"/>
                  <a:gd name="T4" fmla="*/ 253 w 268"/>
                  <a:gd name="T5" fmla="*/ 225 h 261"/>
                  <a:gd name="T6" fmla="*/ 255 w 268"/>
                  <a:gd name="T7" fmla="*/ 232 h 261"/>
                  <a:gd name="T8" fmla="*/ 250 w 268"/>
                  <a:gd name="T9" fmla="*/ 256 h 261"/>
                  <a:gd name="T10" fmla="*/ 228 w 268"/>
                  <a:gd name="T11" fmla="*/ 219 h 261"/>
                  <a:gd name="T12" fmla="*/ 208 w 268"/>
                  <a:gd name="T13" fmla="*/ 206 h 261"/>
                  <a:gd name="T14" fmla="*/ 220 w 268"/>
                  <a:gd name="T15" fmla="*/ 245 h 261"/>
                  <a:gd name="T16" fmla="*/ 178 w 268"/>
                  <a:gd name="T17" fmla="*/ 193 h 261"/>
                  <a:gd name="T18" fmla="*/ 154 w 268"/>
                  <a:gd name="T19" fmla="*/ 156 h 261"/>
                  <a:gd name="T20" fmla="*/ 114 w 268"/>
                  <a:gd name="T21" fmla="*/ 114 h 261"/>
                  <a:gd name="T22" fmla="*/ 72 w 268"/>
                  <a:gd name="T23" fmla="*/ 80 h 261"/>
                  <a:gd name="T24" fmla="*/ 89 w 268"/>
                  <a:gd name="T25" fmla="*/ 135 h 261"/>
                  <a:gd name="T26" fmla="*/ 68 w 268"/>
                  <a:gd name="T27" fmla="*/ 119 h 261"/>
                  <a:gd name="T28" fmla="*/ 18 w 268"/>
                  <a:gd name="T29" fmla="*/ 71 h 261"/>
                  <a:gd name="T30" fmla="*/ 34 w 268"/>
                  <a:gd name="T31" fmla="*/ 59 h 261"/>
                  <a:gd name="T32" fmla="*/ 32 w 268"/>
                  <a:gd name="T33" fmla="*/ 44 h 261"/>
                  <a:gd name="T34" fmla="*/ 19 w 268"/>
                  <a:gd name="T35" fmla="*/ 18 h 261"/>
                  <a:gd name="T36" fmla="*/ 30 w 268"/>
                  <a:gd name="T37" fmla="*/ 8 h 261"/>
                  <a:gd name="T38" fmla="*/ 54 w 268"/>
                  <a:gd name="T39" fmla="*/ 0 h 261"/>
                  <a:gd name="T40" fmla="*/ 57 w 268"/>
                  <a:gd name="T41" fmla="*/ 2 h 261"/>
                  <a:gd name="T42" fmla="*/ 76 w 268"/>
                  <a:gd name="T43" fmla="*/ 11 h 261"/>
                  <a:gd name="T44" fmla="*/ 96 w 268"/>
                  <a:gd name="T45" fmla="*/ 19 h 261"/>
                  <a:gd name="T46" fmla="*/ 106 w 268"/>
                  <a:gd name="T47" fmla="*/ 9 h 261"/>
                  <a:gd name="T48" fmla="*/ 107 w 268"/>
                  <a:gd name="T49" fmla="*/ 10 h 261"/>
                  <a:gd name="T50" fmla="*/ 122 w 268"/>
                  <a:gd name="T51" fmla="*/ 12 h 261"/>
                  <a:gd name="T52" fmla="*/ 136 w 268"/>
                  <a:gd name="T53" fmla="*/ 12 h 261"/>
                  <a:gd name="T54" fmla="*/ 145 w 268"/>
                  <a:gd name="T55" fmla="*/ 22 h 261"/>
                  <a:gd name="T56" fmla="*/ 157 w 268"/>
                  <a:gd name="T57" fmla="*/ 31 h 261"/>
                  <a:gd name="T58" fmla="*/ 167 w 268"/>
                  <a:gd name="T59" fmla="*/ 41 h 261"/>
                  <a:gd name="T60" fmla="*/ 184 w 268"/>
                  <a:gd name="T61" fmla="*/ 42 h 261"/>
                  <a:gd name="T62" fmla="*/ 184 w 268"/>
                  <a:gd name="T63" fmla="*/ 44 h 261"/>
                  <a:gd name="T64" fmla="*/ 209 w 268"/>
                  <a:gd name="T65" fmla="*/ 41 h 261"/>
                  <a:gd name="T66" fmla="*/ 219 w 268"/>
                  <a:gd name="T67" fmla="*/ 80 h 261"/>
                  <a:gd name="T68" fmla="*/ 242 w 268"/>
                  <a:gd name="T69" fmla="*/ 102 h 261"/>
                  <a:gd name="T70" fmla="*/ 268 w 268"/>
                  <a:gd name="T71" fmla="*/ 135 h 261"/>
                  <a:gd name="T72" fmla="*/ 259 w 268"/>
                  <a:gd name="T73" fmla="*/ 150 h 261"/>
                  <a:gd name="T74" fmla="*/ 255 w 268"/>
                  <a:gd name="T75" fmla="*/ 163 h 261"/>
                  <a:gd name="T76" fmla="*/ 248 w 268"/>
                  <a:gd name="T77" fmla="*/ 174 h 261"/>
                  <a:gd name="T78" fmla="*/ 261 w 268"/>
                  <a:gd name="T79" fmla="*/ 19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8" h="261">
                    <a:moveTo>
                      <a:pt x="261" y="196"/>
                    </a:moveTo>
                    <a:cubicBezTo>
                      <a:pt x="259" y="201"/>
                      <a:pt x="255" y="204"/>
                      <a:pt x="253" y="210"/>
                    </a:cubicBezTo>
                    <a:cubicBezTo>
                      <a:pt x="252" y="214"/>
                      <a:pt x="251" y="220"/>
                      <a:pt x="253" y="225"/>
                    </a:cubicBezTo>
                    <a:lnTo>
                      <a:pt x="255" y="232"/>
                    </a:lnTo>
                    <a:cubicBezTo>
                      <a:pt x="251" y="237"/>
                      <a:pt x="257" y="253"/>
                      <a:pt x="250" y="256"/>
                    </a:cubicBezTo>
                    <a:cubicBezTo>
                      <a:pt x="236" y="261"/>
                      <a:pt x="234" y="231"/>
                      <a:pt x="228" y="219"/>
                    </a:cubicBezTo>
                    <a:cubicBezTo>
                      <a:pt x="225" y="211"/>
                      <a:pt x="214" y="200"/>
                      <a:pt x="208" y="206"/>
                    </a:cubicBezTo>
                    <a:cubicBezTo>
                      <a:pt x="197" y="215"/>
                      <a:pt x="234" y="250"/>
                      <a:pt x="220" y="245"/>
                    </a:cubicBezTo>
                    <a:cubicBezTo>
                      <a:pt x="174" y="228"/>
                      <a:pt x="182" y="216"/>
                      <a:pt x="178" y="193"/>
                    </a:cubicBezTo>
                    <a:cubicBezTo>
                      <a:pt x="173" y="163"/>
                      <a:pt x="181" y="174"/>
                      <a:pt x="154" y="156"/>
                    </a:cubicBezTo>
                    <a:cubicBezTo>
                      <a:pt x="131" y="141"/>
                      <a:pt x="128" y="136"/>
                      <a:pt x="114" y="114"/>
                    </a:cubicBezTo>
                    <a:cubicBezTo>
                      <a:pt x="105" y="99"/>
                      <a:pt x="86" y="67"/>
                      <a:pt x="72" y="80"/>
                    </a:cubicBezTo>
                    <a:cubicBezTo>
                      <a:pt x="59" y="93"/>
                      <a:pt x="104" y="123"/>
                      <a:pt x="89" y="135"/>
                    </a:cubicBezTo>
                    <a:cubicBezTo>
                      <a:pt x="78" y="145"/>
                      <a:pt x="80" y="128"/>
                      <a:pt x="68" y="119"/>
                    </a:cubicBezTo>
                    <a:cubicBezTo>
                      <a:pt x="45" y="103"/>
                      <a:pt x="0" y="97"/>
                      <a:pt x="18" y="71"/>
                    </a:cubicBezTo>
                    <a:cubicBezTo>
                      <a:pt x="20" y="68"/>
                      <a:pt x="32" y="63"/>
                      <a:pt x="34" y="59"/>
                    </a:cubicBezTo>
                    <a:cubicBezTo>
                      <a:pt x="38" y="47"/>
                      <a:pt x="32" y="51"/>
                      <a:pt x="32" y="44"/>
                    </a:cubicBezTo>
                    <a:cubicBezTo>
                      <a:pt x="31" y="33"/>
                      <a:pt x="25" y="29"/>
                      <a:pt x="19" y="18"/>
                    </a:cubicBezTo>
                    <a:cubicBezTo>
                      <a:pt x="23" y="15"/>
                      <a:pt x="26" y="11"/>
                      <a:pt x="30" y="8"/>
                    </a:cubicBezTo>
                    <a:cubicBezTo>
                      <a:pt x="38" y="4"/>
                      <a:pt x="46" y="6"/>
                      <a:pt x="54" y="0"/>
                    </a:cubicBezTo>
                    <a:lnTo>
                      <a:pt x="57" y="2"/>
                    </a:lnTo>
                    <a:cubicBezTo>
                      <a:pt x="63" y="3"/>
                      <a:pt x="71" y="8"/>
                      <a:pt x="76" y="11"/>
                    </a:cubicBezTo>
                    <a:cubicBezTo>
                      <a:pt x="81" y="14"/>
                      <a:pt x="90" y="19"/>
                      <a:pt x="96" y="19"/>
                    </a:cubicBezTo>
                    <a:cubicBezTo>
                      <a:pt x="103" y="19"/>
                      <a:pt x="104" y="14"/>
                      <a:pt x="106" y="9"/>
                    </a:cubicBezTo>
                    <a:lnTo>
                      <a:pt x="107" y="10"/>
                    </a:lnTo>
                    <a:cubicBezTo>
                      <a:pt x="110" y="13"/>
                      <a:pt x="117" y="12"/>
                      <a:pt x="122" y="12"/>
                    </a:cubicBezTo>
                    <a:cubicBezTo>
                      <a:pt x="126" y="11"/>
                      <a:pt x="132" y="10"/>
                      <a:pt x="136" y="12"/>
                    </a:cubicBezTo>
                    <a:cubicBezTo>
                      <a:pt x="140" y="14"/>
                      <a:pt x="142" y="19"/>
                      <a:pt x="145" y="22"/>
                    </a:cubicBezTo>
                    <a:cubicBezTo>
                      <a:pt x="149" y="25"/>
                      <a:pt x="153" y="27"/>
                      <a:pt x="157" y="31"/>
                    </a:cubicBezTo>
                    <a:cubicBezTo>
                      <a:pt x="161" y="34"/>
                      <a:pt x="163" y="38"/>
                      <a:pt x="167" y="41"/>
                    </a:cubicBezTo>
                    <a:cubicBezTo>
                      <a:pt x="171" y="45"/>
                      <a:pt x="178" y="44"/>
                      <a:pt x="184" y="42"/>
                    </a:cubicBezTo>
                    <a:lnTo>
                      <a:pt x="184" y="44"/>
                    </a:lnTo>
                    <a:cubicBezTo>
                      <a:pt x="190" y="53"/>
                      <a:pt x="203" y="36"/>
                      <a:pt x="209" y="41"/>
                    </a:cubicBezTo>
                    <a:cubicBezTo>
                      <a:pt x="215" y="47"/>
                      <a:pt x="213" y="75"/>
                      <a:pt x="219" y="80"/>
                    </a:cubicBezTo>
                    <a:cubicBezTo>
                      <a:pt x="227" y="86"/>
                      <a:pt x="234" y="92"/>
                      <a:pt x="242" y="102"/>
                    </a:cubicBezTo>
                    <a:cubicBezTo>
                      <a:pt x="250" y="112"/>
                      <a:pt x="257" y="124"/>
                      <a:pt x="268" y="135"/>
                    </a:cubicBezTo>
                    <a:cubicBezTo>
                      <a:pt x="264" y="139"/>
                      <a:pt x="260" y="143"/>
                      <a:pt x="259" y="150"/>
                    </a:cubicBezTo>
                    <a:cubicBezTo>
                      <a:pt x="258" y="156"/>
                      <a:pt x="259" y="158"/>
                      <a:pt x="255" y="163"/>
                    </a:cubicBezTo>
                    <a:cubicBezTo>
                      <a:pt x="253" y="166"/>
                      <a:pt x="248" y="170"/>
                      <a:pt x="248" y="174"/>
                    </a:cubicBezTo>
                    <a:cubicBezTo>
                      <a:pt x="248" y="183"/>
                      <a:pt x="264" y="186"/>
                      <a:pt x="261" y="1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850">
                <a:extLst>
                  <a:ext uri="{FF2B5EF4-FFF2-40B4-BE49-F238E27FC236}">
                    <a16:creationId xmlns:a16="http://schemas.microsoft.com/office/drawing/2014/main" id="{64C152B4-0952-4D71-A7DE-CCB6E95CB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" y="2529"/>
                <a:ext cx="97" cy="48"/>
              </a:xfrm>
              <a:custGeom>
                <a:avLst/>
                <a:gdLst>
                  <a:gd name="T0" fmla="*/ 425 w 427"/>
                  <a:gd name="T1" fmla="*/ 86 h 213"/>
                  <a:gd name="T2" fmla="*/ 419 w 427"/>
                  <a:gd name="T3" fmla="*/ 85 h 213"/>
                  <a:gd name="T4" fmla="*/ 401 w 427"/>
                  <a:gd name="T5" fmla="*/ 166 h 213"/>
                  <a:gd name="T6" fmla="*/ 387 w 427"/>
                  <a:gd name="T7" fmla="*/ 192 h 213"/>
                  <a:gd name="T8" fmla="*/ 349 w 427"/>
                  <a:gd name="T9" fmla="*/ 153 h 213"/>
                  <a:gd name="T10" fmla="*/ 378 w 427"/>
                  <a:gd name="T11" fmla="*/ 89 h 213"/>
                  <a:gd name="T12" fmla="*/ 340 w 427"/>
                  <a:gd name="T13" fmla="*/ 100 h 213"/>
                  <a:gd name="T14" fmla="*/ 301 w 427"/>
                  <a:gd name="T15" fmla="*/ 47 h 213"/>
                  <a:gd name="T16" fmla="*/ 264 w 427"/>
                  <a:gd name="T17" fmla="*/ 52 h 213"/>
                  <a:gd name="T18" fmla="*/ 245 w 427"/>
                  <a:gd name="T19" fmla="*/ 96 h 213"/>
                  <a:gd name="T20" fmla="*/ 194 w 427"/>
                  <a:gd name="T21" fmla="*/ 119 h 213"/>
                  <a:gd name="T22" fmla="*/ 214 w 427"/>
                  <a:gd name="T23" fmla="*/ 152 h 213"/>
                  <a:gd name="T24" fmla="*/ 197 w 427"/>
                  <a:gd name="T25" fmla="*/ 180 h 213"/>
                  <a:gd name="T26" fmla="*/ 159 w 427"/>
                  <a:gd name="T27" fmla="*/ 191 h 213"/>
                  <a:gd name="T28" fmla="*/ 146 w 427"/>
                  <a:gd name="T29" fmla="*/ 148 h 213"/>
                  <a:gd name="T30" fmla="*/ 132 w 427"/>
                  <a:gd name="T31" fmla="*/ 166 h 213"/>
                  <a:gd name="T32" fmla="*/ 92 w 427"/>
                  <a:gd name="T33" fmla="*/ 126 h 213"/>
                  <a:gd name="T34" fmla="*/ 50 w 427"/>
                  <a:gd name="T35" fmla="*/ 106 h 213"/>
                  <a:gd name="T36" fmla="*/ 7 w 427"/>
                  <a:gd name="T37" fmla="*/ 108 h 213"/>
                  <a:gd name="T38" fmla="*/ 7 w 427"/>
                  <a:gd name="T39" fmla="*/ 108 h 213"/>
                  <a:gd name="T40" fmla="*/ 5 w 427"/>
                  <a:gd name="T41" fmla="*/ 101 h 213"/>
                  <a:gd name="T42" fmla="*/ 5 w 427"/>
                  <a:gd name="T43" fmla="*/ 86 h 213"/>
                  <a:gd name="T44" fmla="*/ 13 w 427"/>
                  <a:gd name="T45" fmla="*/ 72 h 213"/>
                  <a:gd name="T46" fmla="*/ 0 w 427"/>
                  <a:gd name="T47" fmla="*/ 50 h 213"/>
                  <a:gd name="T48" fmla="*/ 7 w 427"/>
                  <a:gd name="T49" fmla="*/ 39 h 213"/>
                  <a:gd name="T50" fmla="*/ 11 w 427"/>
                  <a:gd name="T51" fmla="*/ 26 h 213"/>
                  <a:gd name="T52" fmla="*/ 20 w 427"/>
                  <a:gd name="T53" fmla="*/ 11 h 213"/>
                  <a:gd name="T54" fmla="*/ 58 w 427"/>
                  <a:gd name="T55" fmla="*/ 31 h 213"/>
                  <a:gd name="T56" fmla="*/ 58 w 427"/>
                  <a:gd name="T57" fmla="*/ 43 h 213"/>
                  <a:gd name="T58" fmla="*/ 50 w 427"/>
                  <a:gd name="T59" fmla="*/ 44 h 213"/>
                  <a:gd name="T60" fmla="*/ 79 w 427"/>
                  <a:gd name="T61" fmla="*/ 51 h 213"/>
                  <a:gd name="T62" fmla="*/ 80 w 427"/>
                  <a:gd name="T63" fmla="*/ 39 h 213"/>
                  <a:gd name="T64" fmla="*/ 115 w 427"/>
                  <a:gd name="T65" fmla="*/ 62 h 213"/>
                  <a:gd name="T66" fmla="*/ 208 w 427"/>
                  <a:gd name="T67" fmla="*/ 30 h 213"/>
                  <a:gd name="T68" fmla="*/ 260 w 427"/>
                  <a:gd name="T69" fmla="*/ 14 h 213"/>
                  <a:gd name="T70" fmla="*/ 294 w 427"/>
                  <a:gd name="T71" fmla="*/ 16 h 213"/>
                  <a:gd name="T72" fmla="*/ 370 w 427"/>
                  <a:gd name="T73" fmla="*/ 30 h 213"/>
                  <a:gd name="T74" fmla="*/ 421 w 427"/>
                  <a:gd name="T75" fmla="*/ 76 h 213"/>
                  <a:gd name="T76" fmla="*/ 425 w 427"/>
                  <a:gd name="T77" fmla="*/ 8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7" h="213">
                    <a:moveTo>
                      <a:pt x="425" y="86"/>
                    </a:moveTo>
                    <a:lnTo>
                      <a:pt x="419" y="85"/>
                    </a:lnTo>
                    <a:cubicBezTo>
                      <a:pt x="393" y="108"/>
                      <a:pt x="427" y="138"/>
                      <a:pt x="401" y="166"/>
                    </a:cubicBezTo>
                    <a:cubicBezTo>
                      <a:pt x="394" y="174"/>
                      <a:pt x="388" y="181"/>
                      <a:pt x="387" y="192"/>
                    </a:cubicBezTo>
                    <a:cubicBezTo>
                      <a:pt x="370" y="184"/>
                      <a:pt x="355" y="169"/>
                      <a:pt x="349" y="153"/>
                    </a:cubicBezTo>
                    <a:cubicBezTo>
                      <a:pt x="336" y="115"/>
                      <a:pt x="404" y="108"/>
                      <a:pt x="378" y="89"/>
                    </a:cubicBezTo>
                    <a:cubicBezTo>
                      <a:pt x="358" y="75"/>
                      <a:pt x="364" y="119"/>
                      <a:pt x="340" y="100"/>
                    </a:cubicBezTo>
                    <a:cubicBezTo>
                      <a:pt x="326" y="88"/>
                      <a:pt x="316" y="57"/>
                      <a:pt x="301" y="47"/>
                    </a:cubicBezTo>
                    <a:cubicBezTo>
                      <a:pt x="290" y="40"/>
                      <a:pt x="274" y="46"/>
                      <a:pt x="264" y="52"/>
                    </a:cubicBezTo>
                    <a:cubicBezTo>
                      <a:pt x="247" y="61"/>
                      <a:pt x="254" y="81"/>
                      <a:pt x="245" y="96"/>
                    </a:cubicBezTo>
                    <a:cubicBezTo>
                      <a:pt x="234" y="116"/>
                      <a:pt x="215" y="99"/>
                      <a:pt x="194" y="119"/>
                    </a:cubicBezTo>
                    <a:cubicBezTo>
                      <a:pt x="179" y="134"/>
                      <a:pt x="206" y="135"/>
                      <a:pt x="214" y="152"/>
                    </a:cubicBezTo>
                    <a:cubicBezTo>
                      <a:pt x="227" y="182"/>
                      <a:pt x="219" y="167"/>
                      <a:pt x="197" y="180"/>
                    </a:cubicBezTo>
                    <a:cubicBezTo>
                      <a:pt x="184" y="187"/>
                      <a:pt x="180" y="213"/>
                      <a:pt x="159" y="191"/>
                    </a:cubicBezTo>
                    <a:cubicBezTo>
                      <a:pt x="147" y="180"/>
                      <a:pt x="161" y="150"/>
                      <a:pt x="146" y="148"/>
                    </a:cubicBezTo>
                    <a:cubicBezTo>
                      <a:pt x="137" y="147"/>
                      <a:pt x="141" y="162"/>
                      <a:pt x="132" y="166"/>
                    </a:cubicBezTo>
                    <a:cubicBezTo>
                      <a:pt x="97" y="185"/>
                      <a:pt x="109" y="134"/>
                      <a:pt x="92" y="126"/>
                    </a:cubicBezTo>
                    <a:cubicBezTo>
                      <a:pt x="69" y="115"/>
                      <a:pt x="72" y="103"/>
                      <a:pt x="50" y="106"/>
                    </a:cubicBezTo>
                    <a:cubicBezTo>
                      <a:pt x="28" y="109"/>
                      <a:pt x="18" y="94"/>
                      <a:pt x="7" y="108"/>
                    </a:cubicBezTo>
                    <a:lnTo>
                      <a:pt x="7" y="108"/>
                    </a:lnTo>
                    <a:lnTo>
                      <a:pt x="5" y="101"/>
                    </a:lnTo>
                    <a:cubicBezTo>
                      <a:pt x="3" y="96"/>
                      <a:pt x="4" y="90"/>
                      <a:pt x="5" y="86"/>
                    </a:cubicBezTo>
                    <a:cubicBezTo>
                      <a:pt x="7" y="80"/>
                      <a:pt x="11" y="77"/>
                      <a:pt x="13" y="72"/>
                    </a:cubicBezTo>
                    <a:cubicBezTo>
                      <a:pt x="16" y="62"/>
                      <a:pt x="0" y="59"/>
                      <a:pt x="0" y="50"/>
                    </a:cubicBezTo>
                    <a:cubicBezTo>
                      <a:pt x="0" y="46"/>
                      <a:pt x="5" y="42"/>
                      <a:pt x="7" y="39"/>
                    </a:cubicBezTo>
                    <a:cubicBezTo>
                      <a:pt x="11" y="34"/>
                      <a:pt x="10" y="32"/>
                      <a:pt x="11" y="26"/>
                    </a:cubicBezTo>
                    <a:cubicBezTo>
                      <a:pt x="12" y="19"/>
                      <a:pt x="16" y="15"/>
                      <a:pt x="20" y="11"/>
                    </a:cubicBezTo>
                    <a:cubicBezTo>
                      <a:pt x="28" y="19"/>
                      <a:pt x="40" y="27"/>
                      <a:pt x="58" y="31"/>
                    </a:cubicBezTo>
                    <a:cubicBezTo>
                      <a:pt x="61" y="31"/>
                      <a:pt x="60" y="40"/>
                      <a:pt x="58" y="43"/>
                    </a:cubicBezTo>
                    <a:lnTo>
                      <a:pt x="50" y="44"/>
                    </a:lnTo>
                    <a:cubicBezTo>
                      <a:pt x="46" y="54"/>
                      <a:pt x="71" y="60"/>
                      <a:pt x="79" y="51"/>
                    </a:cubicBezTo>
                    <a:lnTo>
                      <a:pt x="80" y="39"/>
                    </a:lnTo>
                    <a:cubicBezTo>
                      <a:pt x="88" y="29"/>
                      <a:pt x="104" y="53"/>
                      <a:pt x="115" y="62"/>
                    </a:cubicBezTo>
                    <a:cubicBezTo>
                      <a:pt x="148" y="88"/>
                      <a:pt x="175" y="43"/>
                      <a:pt x="208" y="30"/>
                    </a:cubicBezTo>
                    <a:cubicBezTo>
                      <a:pt x="226" y="23"/>
                      <a:pt x="242" y="21"/>
                      <a:pt x="260" y="14"/>
                    </a:cubicBezTo>
                    <a:cubicBezTo>
                      <a:pt x="274" y="8"/>
                      <a:pt x="272" y="0"/>
                      <a:pt x="294" y="16"/>
                    </a:cubicBezTo>
                    <a:cubicBezTo>
                      <a:pt x="315" y="33"/>
                      <a:pt x="349" y="16"/>
                      <a:pt x="370" y="30"/>
                    </a:cubicBezTo>
                    <a:cubicBezTo>
                      <a:pt x="387" y="41"/>
                      <a:pt x="406" y="59"/>
                      <a:pt x="421" y="76"/>
                    </a:cubicBezTo>
                    <a:cubicBezTo>
                      <a:pt x="423" y="79"/>
                      <a:pt x="425" y="82"/>
                      <a:pt x="42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851">
                <a:extLst>
                  <a:ext uri="{FF2B5EF4-FFF2-40B4-BE49-F238E27FC236}">
                    <a16:creationId xmlns:a16="http://schemas.microsoft.com/office/drawing/2014/main" id="{46377A4D-6745-4D2F-A19E-331C9A98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" y="2371"/>
                <a:ext cx="22" cy="44"/>
              </a:xfrm>
              <a:custGeom>
                <a:avLst/>
                <a:gdLst>
                  <a:gd name="T0" fmla="*/ 77 w 97"/>
                  <a:gd name="T1" fmla="*/ 79 h 194"/>
                  <a:gd name="T2" fmla="*/ 80 w 97"/>
                  <a:gd name="T3" fmla="*/ 129 h 194"/>
                  <a:gd name="T4" fmla="*/ 45 w 97"/>
                  <a:gd name="T5" fmla="*/ 174 h 194"/>
                  <a:gd name="T6" fmla="*/ 25 w 97"/>
                  <a:gd name="T7" fmla="*/ 194 h 194"/>
                  <a:gd name="T8" fmla="*/ 4 w 97"/>
                  <a:gd name="T9" fmla="*/ 194 h 194"/>
                  <a:gd name="T10" fmla="*/ 0 w 97"/>
                  <a:gd name="T11" fmla="*/ 43 h 194"/>
                  <a:gd name="T12" fmla="*/ 6 w 97"/>
                  <a:gd name="T13" fmla="*/ 31 h 194"/>
                  <a:gd name="T14" fmla="*/ 19 w 97"/>
                  <a:gd name="T15" fmla="*/ 35 h 194"/>
                  <a:gd name="T16" fmla="*/ 43 w 97"/>
                  <a:gd name="T17" fmla="*/ 28 h 194"/>
                  <a:gd name="T18" fmla="*/ 66 w 97"/>
                  <a:gd name="T19" fmla="*/ 1 h 194"/>
                  <a:gd name="T20" fmla="*/ 71 w 97"/>
                  <a:gd name="T21" fmla="*/ 0 h 194"/>
                  <a:gd name="T22" fmla="*/ 91 w 97"/>
                  <a:gd name="T23" fmla="*/ 1 h 194"/>
                  <a:gd name="T24" fmla="*/ 90 w 97"/>
                  <a:gd name="T25" fmla="*/ 43 h 194"/>
                  <a:gd name="T26" fmla="*/ 77 w 97"/>
                  <a:gd name="T27" fmla="*/ 7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194">
                    <a:moveTo>
                      <a:pt x="77" y="79"/>
                    </a:moveTo>
                    <a:cubicBezTo>
                      <a:pt x="75" y="92"/>
                      <a:pt x="83" y="117"/>
                      <a:pt x="80" y="129"/>
                    </a:cubicBezTo>
                    <a:cubicBezTo>
                      <a:pt x="72" y="154"/>
                      <a:pt x="61" y="174"/>
                      <a:pt x="45" y="174"/>
                    </a:cubicBezTo>
                    <a:cubicBezTo>
                      <a:pt x="35" y="175"/>
                      <a:pt x="25" y="184"/>
                      <a:pt x="25" y="194"/>
                    </a:cubicBezTo>
                    <a:cubicBezTo>
                      <a:pt x="18" y="194"/>
                      <a:pt x="11" y="194"/>
                      <a:pt x="4" y="194"/>
                    </a:cubicBezTo>
                    <a:cubicBezTo>
                      <a:pt x="2" y="170"/>
                      <a:pt x="1" y="84"/>
                      <a:pt x="0" y="43"/>
                    </a:cubicBezTo>
                    <a:cubicBezTo>
                      <a:pt x="5" y="40"/>
                      <a:pt x="1" y="32"/>
                      <a:pt x="6" y="31"/>
                    </a:cubicBezTo>
                    <a:cubicBezTo>
                      <a:pt x="11" y="30"/>
                      <a:pt x="15" y="36"/>
                      <a:pt x="19" y="35"/>
                    </a:cubicBezTo>
                    <a:cubicBezTo>
                      <a:pt x="27" y="33"/>
                      <a:pt x="33" y="37"/>
                      <a:pt x="43" y="28"/>
                    </a:cubicBezTo>
                    <a:cubicBezTo>
                      <a:pt x="54" y="17"/>
                      <a:pt x="55" y="6"/>
                      <a:pt x="66" y="1"/>
                    </a:cubicBezTo>
                    <a:lnTo>
                      <a:pt x="71" y="0"/>
                    </a:lnTo>
                    <a:cubicBezTo>
                      <a:pt x="77" y="0"/>
                      <a:pt x="85" y="0"/>
                      <a:pt x="91" y="1"/>
                    </a:cubicBezTo>
                    <a:cubicBezTo>
                      <a:pt x="97" y="2"/>
                      <a:pt x="89" y="22"/>
                      <a:pt x="90" y="43"/>
                    </a:cubicBezTo>
                    <a:cubicBezTo>
                      <a:pt x="90" y="57"/>
                      <a:pt x="79" y="63"/>
                      <a:pt x="77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852">
                <a:extLst>
                  <a:ext uri="{FF2B5EF4-FFF2-40B4-BE49-F238E27FC236}">
                    <a16:creationId xmlns:a16="http://schemas.microsoft.com/office/drawing/2014/main" id="{2D9A2944-1036-4164-8A33-74487A60B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7" y="2070"/>
                <a:ext cx="503" cy="372"/>
              </a:xfrm>
              <a:custGeom>
                <a:avLst/>
                <a:gdLst>
                  <a:gd name="T0" fmla="*/ 2151 w 2219"/>
                  <a:gd name="T1" fmla="*/ 1177 h 1639"/>
                  <a:gd name="T2" fmla="*/ 2130 w 2219"/>
                  <a:gd name="T3" fmla="*/ 1251 h 1639"/>
                  <a:gd name="T4" fmla="*/ 2111 w 2219"/>
                  <a:gd name="T5" fmla="*/ 1339 h 1639"/>
                  <a:gd name="T6" fmla="*/ 2084 w 2219"/>
                  <a:gd name="T7" fmla="*/ 1295 h 1639"/>
                  <a:gd name="T8" fmla="*/ 2009 w 2219"/>
                  <a:gd name="T9" fmla="*/ 1359 h 1639"/>
                  <a:gd name="T10" fmla="*/ 1855 w 2219"/>
                  <a:gd name="T11" fmla="*/ 1413 h 1639"/>
                  <a:gd name="T12" fmla="*/ 1904 w 2219"/>
                  <a:gd name="T13" fmla="*/ 1506 h 1639"/>
                  <a:gd name="T14" fmla="*/ 1749 w 2219"/>
                  <a:gd name="T15" fmla="*/ 1639 h 1639"/>
                  <a:gd name="T16" fmla="*/ 1625 w 2219"/>
                  <a:gd name="T17" fmla="*/ 1521 h 1639"/>
                  <a:gd name="T18" fmla="*/ 1611 w 2219"/>
                  <a:gd name="T19" fmla="*/ 1525 h 1639"/>
                  <a:gd name="T20" fmla="*/ 1542 w 2219"/>
                  <a:gd name="T21" fmla="*/ 1489 h 1639"/>
                  <a:gd name="T22" fmla="*/ 1494 w 2219"/>
                  <a:gd name="T23" fmla="*/ 1527 h 1639"/>
                  <a:gd name="T24" fmla="*/ 1342 w 2219"/>
                  <a:gd name="T25" fmla="*/ 1522 h 1639"/>
                  <a:gd name="T26" fmla="*/ 1222 w 2219"/>
                  <a:gd name="T27" fmla="*/ 1475 h 1639"/>
                  <a:gd name="T28" fmla="*/ 1057 w 2219"/>
                  <a:gd name="T29" fmla="*/ 1398 h 1639"/>
                  <a:gd name="T30" fmla="*/ 906 w 2219"/>
                  <a:gd name="T31" fmla="*/ 1326 h 1639"/>
                  <a:gd name="T32" fmla="*/ 854 w 2219"/>
                  <a:gd name="T33" fmla="*/ 1254 h 1639"/>
                  <a:gd name="T34" fmla="*/ 768 w 2219"/>
                  <a:gd name="T35" fmla="*/ 1137 h 1639"/>
                  <a:gd name="T36" fmla="*/ 760 w 2219"/>
                  <a:gd name="T37" fmla="*/ 997 h 1639"/>
                  <a:gd name="T38" fmla="*/ 668 w 2219"/>
                  <a:gd name="T39" fmla="*/ 830 h 1639"/>
                  <a:gd name="T40" fmla="*/ 596 w 2219"/>
                  <a:gd name="T41" fmla="*/ 719 h 1639"/>
                  <a:gd name="T42" fmla="*/ 497 w 2219"/>
                  <a:gd name="T43" fmla="*/ 650 h 1639"/>
                  <a:gd name="T44" fmla="*/ 475 w 2219"/>
                  <a:gd name="T45" fmla="*/ 544 h 1639"/>
                  <a:gd name="T46" fmla="*/ 379 w 2219"/>
                  <a:gd name="T47" fmla="*/ 424 h 1639"/>
                  <a:gd name="T48" fmla="*/ 316 w 2219"/>
                  <a:gd name="T49" fmla="*/ 299 h 1639"/>
                  <a:gd name="T50" fmla="*/ 262 w 2219"/>
                  <a:gd name="T51" fmla="*/ 143 h 1639"/>
                  <a:gd name="T52" fmla="*/ 173 w 2219"/>
                  <a:gd name="T53" fmla="*/ 122 h 1639"/>
                  <a:gd name="T54" fmla="*/ 213 w 2219"/>
                  <a:gd name="T55" fmla="*/ 316 h 1639"/>
                  <a:gd name="T56" fmla="*/ 292 w 2219"/>
                  <a:gd name="T57" fmla="*/ 469 h 1639"/>
                  <a:gd name="T58" fmla="*/ 341 w 2219"/>
                  <a:gd name="T59" fmla="*/ 562 h 1639"/>
                  <a:gd name="T60" fmla="*/ 391 w 2219"/>
                  <a:gd name="T61" fmla="*/ 758 h 1639"/>
                  <a:gd name="T62" fmla="*/ 465 w 2219"/>
                  <a:gd name="T63" fmla="*/ 837 h 1639"/>
                  <a:gd name="T64" fmla="*/ 427 w 2219"/>
                  <a:gd name="T65" fmla="*/ 891 h 1639"/>
                  <a:gd name="T66" fmla="*/ 335 w 2219"/>
                  <a:gd name="T67" fmla="*/ 797 h 1639"/>
                  <a:gd name="T68" fmla="*/ 244 w 2219"/>
                  <a:gd name="T69" fmla="*/ 596 h 1639"/>
                  <a:gd name="T70" fmla="*/ 147 w 2219"/>
                  <a:gd name="T71" fmla="*/ 524 h 1639"/>
                  <a:gd name="T72" fmla="*/ 165 w 2219"/>
                  <a:gd name="T73" fmla="*/ 457 h 1639"/>
                  <a:gd name="T74" fmla="*/ 121 w 2219"/>
                  <a:gd name="T75" fmla="*/ 310 h 1639"/>
                  <a:gd name="T76" fmla="*/ 47 w 2219"/>
                  <a:gd name="T77" fmla="*/ 169 h 1639"/>
                  <a:gd name="T78" fmla="*/ 19 w 2219"/>
                  <a:gd name="T79" fmla="*/ 69 h 1639"/>
                  <a:gd name="T80" fmla="*/ 173 w 2219"/>
                  <a:gd name="T81" fmla="*/ 1 h 1639"/>
                  <a:gd name="T82" fmla="*/ 503 w 2219"/>
                  <a:gd name="T83" fmla="*/ 127 h 1639"/>
                  <a:gd name="T84" fmla="*/ 852 w 2219"/>
                  <a:gd name="T85" fmla="*/ 175 h 1639"/>
                  <a:gd name="T86" fmla="*/ 916 w 2219"/>
                  <a:gd name="T87" fmla="*/ 268 h 1639"/>
                  <a:gd name="T88" fmla="*/ 1093 w 2219"/>
                  <a:gd name="T89" fmla="*/ 328 h 1639"/>
                  <a:gd name="T90" fmla="*/ 1262 w 2219"/>
                  <a:gd name="T91" fmla="*/ 456 h 1639"/>
                  <a:gd name="T92" fmla="*/ 1349 w 2219"/>
                  <a:gd name="T93" fmla="*/ 639 h 1639"/>
                  <a:gd name="T94" fmla="*/ 1441 w 2219"/>
                  <a:gd name="T95" fmla="*/ 660 h 1639"/>
                  <a:gd name="T96" fmla="*/ 1390 w 2219"/>
                  <a:gd name="T97" fmla="*/ 818 h 1639"/>
                  <a:gd name="T98" fmla="*/ 1373 w 2219"/>
                  <a:gd name="T99" fmla="*/ 968 h 1639"/>
                  <a:gd name="T100" fmla="*/ 1369 w 2219"/>
                  <a:gd name="T101" fmla="*/ 1028 h 1639"/>
                  <a:gd name="T102" fmla="*/ 1396 w 2219"/>
                  <a:gd name="T103" fmla="*/ 1116 h 1639"/>
                  <a:gd name="T104" fmla="*/ 1538 w 2219"/>
                  <a:gd name="T105" fmla="*/ 1293 h 1639"/>
                  <a:gd name="T106" fmla="*/ 1624 w 2219"/>
                  <a:gd name="T107" fmla="*/ 1329 h 1639"/>
                  <a:gd name="T108" fmla="*/ 1739 w 2219"/>
                  <a:gd name="T109" fmla="*/ 1303 h 1639"/>
                  <a:gd name="T110" fmla="*/ 1817 w 2219"/>
                  <a:gd name="T111" fmla="*/ 1335 h 1639"/>
                  <a:gd name="T112" fmla="*/ 1847 w 2219"/>
                  <a:gd name="T113" fmla="*/ 1269 h 1639"/>
                  <a:gd name="T114" fmla="*/ 1918 w 2219"/>
                  <a:gd name="T115" fmla="*/ 1128 h 1639"/>
                  <a:gd name="T116" fmla="*/ 2042 w 2219"/>
                  <a:gd name="T117" fmla="*/ 1075 h 1639"/>
                  <a:gd name="T118" fmla="*/ 2191 w 2219"/>
                  <a:gd name="T119" fmla="*/ 1043 h 1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9" h="1639">
                    <a:moveTo>
                      <a:pt x="2214" y="1086"/>
                    </a:moveTo>
                    <a:cubicBezTo>
                      <a:pt x="2210" y="1102"/>
                      <a:pt x="2202" y="1108"/>
                      <a:pt x="2194" y="1121"/>
                    </a:cubicBezTo>
                    <a:cubicBezTo>
                      <a:pt x="2187" y="1133"/>
                      <a:pt x="2179" y="1145"/>
                      <a:pt x="2169" y="1154"/>
                    </a:cubicBezTo>
                    <a:cubicBezTo>
                      <a:pt x="2166" y="1158"/>
                      <a:pt x="2160" y="1162"/>
                      <a:pt x="2156" y="1166"/>
                    </a:cubicBezTo>
                    <a:cubicBezTo>
                      <a:pt x="2151" y="1171"/>
                      <a:pt x="2151" y="1169"/>
                      <a:pt x="2151" y="1177"/>
                    </a:cubicBezTo>
                    <a:cubicBezTo>
                      <a:pt x="2151" y="1180"/>
                      <a:pt x="2153" y="1184"/>
                      <a:pt x="2154" y="1188"/>
                    </a:cubicBezTo>
                    <a:cubicBezTo>
                      <a:pt x="2149" y="1188"/>
                      <a:pt x="2146" y="1199"/>
                      <a:pt x="2142" y="1203"/>
                    </a:cubicBezTo>
                    <a:cubicBezTo>
                      <a:pt x="2138" y="1207"/>
                      <a:pt x="2132" y="1210"/>
                      <a:pt x="2127" y="1214"/>
                    </a:cubicBezTo>
                    <a:cubicBezTo>
                      <a:pt x="2137" y="1222"/>
                      <a:pt x="2151" y="1216"/>
                      <a:pt x="2147" y="1231"/>
                    </a:cubicBezTo>
                    <a:cubicBezTo>
                      <a:pt x="2145" y="1241"/>
                      <a:pt x="2139" y="1245"/>
                      <a:pt x="2130" y="1251"/>
                    </a:cubicBezTo>
                    <a:cubicBezTo>
                      <a:pt x="2128" y="1267"/>
                      <a:pt x="2144" y="1249"/>
                      <a:pt x="2150" y="1251"/>
                    </a:cubicBezTo>
                    <a:cubicBezTo>
                      <a:pt x="2150" y="1261"/>
                      <a:pt x="2145" y="1271"/>
                      <a:pt x="2141" y="1281"/>
                    </a:cubicBezTo>
                    <a:cubicBezTo>
                      <a:pt x="2138" y="1287"/>
                      <a:pt x="2133" y="1291"/>
                      <a:pt x="2132" y="1297"/>
                    </a:cubicBezTo>
                    <a:cubicBezTo>
                      <a:pt x="2130" y="1303"/>
                      <a:pt x="2132" y="1308"/>
                      <a:pt x="2129" y="1314"/>
                    </a:cubicBezTo>
                    <a:cubicBezTo>
                      <a:pt x="2126" y="1319"/>
                      <a:pt x="2116" y="1341"/>
                      <a:pt x="2111" y="1339"/>
                    </a:cubicBezTo>
                    <a:cubicBezTo>
                      <a:pt x="2107" y="1338"/>
                      <a:pt x="2110" y="1334"/>
                      <a:pt x="2108" y="1332"/>
                    </a:cubicBezTo>
                    <a:lnTo>
                      <a:pt x="2102" y="1328"/>
                    </a:lnTo>
                    <a:cubicBezTo>
                      <a:pt x="2098" y="1324"/>
                      <a:pt x="2098" y="1320"/>
                      <a:pt x="2091" y="1319"/>
                    </a:cubicBezTo>
                    <a:cubicBezTo>
                      <a:pt x="2090" y="1309"/>
                      <a:pt x="2100" y="1298"/>
                      <a:pt x="2095" y="1289"/>
                    </a:cubicBezTo>
                    <a:cubicBezTo>
                      <a:pt x="2091" y="1290"/>
                      <a:pt x="2087" y="1292"/>
                      <a:pt x="2084" y="1295"/>
                    </a:cubicBezTo>
                    <a:cubicBezTo>
                      <a:pt x="2083" y="1298"/>
                      <a:pt x="2082" y="1301"/>
                      <a:pt x="2082" y="1305"/>
                    </a:cubicBezTo>
                    <a:cubicBezTo>
                      <a:pt x="2073" y="1309"/>
                      <a:pt x="2064" y="1315"/>
                      <a:pt x="2061" y="1324"/>
                    </a:cubicBezTo>
                    <a:lnTo>
                      <a:pt x="2056" y="1325"/>
                    </a:lnTo>
                    <a:cubicBezTo>
                      <a:pt x="2045" y="1330"/>
                      <a:pt x="2044" y="1341"/>
                      <a:pt x="2033" y="1352"/>
                    </a:cubicBezTo>
                    <a:cubicBezTo>
                      <a:pt x="2023" y="1361"/>
                      <a:pt x="2017" y="1357"/>
                      <a:pt x="2009" y="1359"/>
                    </a:cubicBezTo>
                    <a:cubicBezTo>
                      <a:pt x="2005" y="1360"/>
                      <a:pt x="2001" y="1354"/>
                      <a:pt x="1996" y="1355"/>
                    </a:cubicBezTo>
                    <a:cubicBezTo>
                      <a:pt x="1991" y="1356"/>
                      <a:pt x="1995" y="1364"/>
                      <a:pt x="1990" y="1367"/>
                    </a:cubicBezTo>
                    <a:lnTo>
                      <a:pt x="1990" y="1367"/>
                    </a:lnTo>
                    <a:cubicBezTo>
                      <a:pt x="1947" y="1379"/>
                      <a:pt x="1857" y="1373"/>
                      <a:pt x="1857" y="1373"/>
                    </a:cubicBezTo>
                    <a:lnTo>
                      <a:pt x="1855" y="1413"/>
                    </a:lnTo>
                    <a:cubicBezTo>
                      <a:pt x="1855" y="1413"/>
                      <a:pt x="1813" y="1408"/>
                      <a:pt x="1828" y="1419"/>
                    </a:cubicBezTo>
                    <a:cubicBezTo>
                      <a:pt x="1836" y="1425"/>
                      <a:pt x="1842" y="1439"/>
                      <a:pt x="1857" y="1450"/>
                    </a:cubicBezTo>
                    <a:cubicBezTo>
                      <a:pt x="1861" y="1454"/>
                      <a:pt x="1874" y="1454"/>
                      <a:pt x="1878" y="1458"/>
                    </a:cubicBezTo>
                    <a:cubicBezTo>
                      <a:pt x="1883" y="1462"/>
                      <a:pt x="1883" y="1478"/>
                      <a:pt x="1887" y="1482"/>
                    </a:cubicBezTo>
                    <a:cubicBezTo>
                      <a:pt x="1900" y="1496"/>
                      <a:pt x="1916" y="1504"/>
                      <a:pt x="1904" y="1506"/>
                    </a:cubicBezTo>
                    <a:cubicBezTo>
                      <a:pt x="1858" y="1514"/>
                      <a:pt x="1823" y="1491"/>
                      <a:pt x="1792" y="1525"/>
                    </a:cubicBezTo>
                    <a:cubicBezTo>
                      <a:pt x="1783" y="1536"/>
                      <a:pt x="1771" y="1554"/>
                      <a:pt x="1765" y="1567"/>
                    </a:cubicBezTo>
                    <a:cubicBezTo>
                      <a:pt x="1756" y="1587"/>
                      <a:pt x="1764" y="1601"/>
                      <a:pt x="1760" y="1621"/>
                    </a:cubicBezTo>
                    <a:cubicBezTo>
                      <a:pt x="1758" y="1630"/>
                      <a:pt x="1747" y="1624"/>
                      <a:pt x="1749" y="1638"/>
                    </a:cubicBezTo>
                    <a:lnTo>
                      <a:pt x="1749" y="1639"/>
                    </a:lnTo>
                    <a:lnTo>
                      <a:pt x="1748" y="1638"/>
                    </a:lnTo>
                    <a:cubicBezTo>
                      <a:pt x="1741" y="1630"/>
                      <a:pt x="1727" y="1615"/>
                      <a:pt x="1716" y="1610"/>
                    </a:cubicBezTo>
                    <a:cubicBezTo>
                      <a:pt x="1714" y="1594"/>
                      <a:pt x="1696" y="1592"/>
                      <a:pt x="1683" y="1582"/>
                    </a:cubicBezTo>
                    <a:cubicBezTo>
                      <a:pt x="1672" y="1574"/>
                      <a:pt x="1658" y="1564"/>
                      <a:pt x="1648" y="1555"/>
                    </a:cubicBezTo>
                    <a:cubicBezTo>
                      <a:pt x="1638" y="1545"/>
                      <a:pt x="1634" y="1531"/>
                      <a:pt x="1625" y="1521"/>
                    </a:cubicBezTo>
                    <a:cubicBezTo>
                      <a:pt x="1618" y="1513"/>
                      <a:pt x="1604" y="1498"/>
                      <a:pt x="1592" y="1497"/>
                    </a:cubicBezTo>
                    <a:lnTo>
                      <a:pt x="1586" y="1496"/>
                    </a:lnTo>
                    <a:cubicBezTo>
                      <a:pt x="1588" y="1506"/>
                      <a:pt x="1601" y="1512"/>
                      <a:pt x="1608" y="1516"/>
                    </a:cubicBezTo>
                    <a:cubicBezTo>
                      <a:pt x="1610" y="1518"/>
                      <a:pt x="1637" y="1536"/>
                      <a:pt x="1622" y="1535"/>
                    </a:cubicBezTo>
                    <a:lnTo>
                      <a:pt x="1611" y="1525"/>
                    </a:lnTo>
                    <a:cubicBezTo>
                      <a:pt x="1607" y="1522"/>
                      <a:pt x="1602" y="1519"/>
                      <a:pt x="1597" y="1517"/>
                    </a:cubicBezTo>
                    <a:cubicBezTo>
                      <a:pt x="1590" y="1513"/>
                      <a:pt x="1566" y="1510"/>
                      <a:pt x="1564" y="1504"/>
                    </a:cubicBezTo>
                    <a:cubicBezTo>
                      <a:pt x="1567" y="1505"/>
                      <a:pt x="1573" y="1504"/>
                      <a:pt x="1574" y="1500"/>
                    </a:cubicBezTo>
                    <a:cubicBezTo>
                      <a:pt x="1576" y="1493"/>
                      <a:pt x="1568" y="1496"/>
                      <a:pt x="1564" y="1495"/>
                    </a:cubicBezTo>
                    <a:cubicBezTo>
                      <a:pt x="1557" y="1494"/>
                      <a:pt x="1550" y="1487"/>
                      <a:pt x="1542" y="1489"/>
                    </a:cubicBezTo>
                    <a:lnTo>
                      <a:pt x="1534" y="1497"/>
                    </a:lnTo>
                    <a:cubicBezTo>
                      <a:pt x="1531" y="1502"/>
                      <a:pt x="1530" y="1500"/>
                      <a:pt x="1536" y="1503"/>
                    </a:cubicBezTo>
                    <a:cubicBezTo>
                      <a:pt x="1542" y="1508"/>
                      <a:pt x="1552" y="1506"/>
                      <a:pt x="1559" y="1510"/>
                    </a:cubicBezTo>
                    <a:cubicBezTo>
                      <a:pt x="1546" y="1514"/>
                      <a:pt x="1523" y="1508"/>
                      <a:pt x="1511" y="1517"/>
                    </a:cubicBezTo>
                    <a:cubicBezTo>
                      <a:pt x="1505" y="1521"/>
                      <a:pt x="1500" y="1524"/>
                      <a:pt x="1494" y="1527"/>
                    </a:cubicBezTo>
                    <a:cubicBezTo>
                      <a:pt x="1487" y="1530"/>
                      <a:pt x="1480" y="1530"/>
                      <a:pt x="1473" y="1532"/>
                    </a:cubicBezTo>
                    <a:cubicBezTo>
                      <a:pt x="1458" y="1536"/>
                      <a:pt x="1442" y="1540"/>
                      <a:pt x="1428" y="1545"/>
                    </a:cubicBezTo>
                    <a:cubicBezTo>
                      <a:pt x="1414" y="1550"/>
                      <a:pt x="1397" y="1542"/>
                      <a:pt x="1384" y="1536"/>
                    </a:cubicBezTo>
                    <a:cubicBezTo>
                      <a:pt x="1377" y="1533"/>
                      <a:pt x="1372" y="1527"/>
                      <a:pt x="1365" y="1526"/>
                    </a:cubicBezTo>
                    <a:cubicBezTo>
                      <a:pt x="1356" y="1525"/>
                      <a:pt x="1349" y="1524"/>
                      <a:pt x="1342" y="1522"/>
                    </a:cubicBezTo>
                    <a:cubicBezTo>
                      <a:pt x="1335" y="1520"/>
                      <a:pt x="1328" y="1519"/>
                      <a:pt x="1320" y="1518"/>
                    </a:cubicBezTo>
                    <a:cubicBezTo>
                      <a:pt x="1312" y="1517"/>
                      <a:pt x="1310" y="1513"/>
                      <a:pt x="1303" y="1509"/>
                    </a:cubicBezTo>
                    <a:cubicBezTo>
                      <a:pt x="1290" y="1502"/>
                      <a:pt x="1272" y="1504"/>
                      <a:pt x="1260" y="1495"/>
                    </a:cubicBezTo>
                    <a:cubicBezTo>
                      <a:pt x="1254" y="1491"/>
                      <a:pt x="1251" y="1484"/>
                      <a:pt x="1244" y="1480"/>
                    </a:cubicBezTo>
                    <a:cubicBezTo>
                      <a:pt x="1237" y="1476"/>
                      <a:pt x="1229" y="1478"/>
                      <a:pt x="1222" y="1475"/>
                    </a:cubicBezTo>
                    <a:cubicBezTo>
                      <a:pt x="1214" y="1472"/>
                      <a:pt x="1210" y="1470"/>
                      <a:pt x="1200" y="1469"/>
                    </a:cubicBezTo>
                    <a:cubicBezTo>
                      <a:pt x="1191" y="1468"/>
                      <a:pt x="1184" y="1462"/>
                      <a:pt x="1177" y="1456"/>
                    </a:cubicBezTo>
                    <a:cubicBezTo>
                      <a:pt x="1152" y="1433"/>
                      <a:pt x="1118" y="1442"/>
                      <a:pt x="1089" y="1426"/>
                    </a:cubicBezTo>
                    <a:cubicBezTo>
                      <a:pt x="1081" y="1422"/>
                      <a:pt x="1080" y="1417"/>
                      <a:pt x="1075" y="1410"/>
                    </a:cubicBezTo>
                    <a:cubicBezTo>
                      <a:pt x="1070" y="1402"/>
                      <a:pt x="1066" y="1402"/>
                      <a:pt x="1057" y="1398"/>
                    </a:cubicBezTo>
                    <a:cubicBezTo>
                      <a:pt x="1044" y="1391"/>
                      <a:pt x="1033" y="1376"/>
                      <a:pt x="1022" y="1366"/>
                    </a:cubicBezTo>
                    <a:cubicBezTo>
                      <a:pt x="1012" y="1357"/>
                      <a:pt x="1009" y="1353"/>
                      <a:pt x="996" y="1356"/>
                    </a:cubicBezTo>
                    <a:cubicBezTo>
                      <a:pt x="985" y="1358"/>
                      <a:pt x="975" y="1353"/>
                      <a:pt x="964" y="1350"/>
                    </a:cubicBezTo>
                    <a:cubicBezTo>
                      <a:pt x="953" y="1347"/>
                      <a:pt x="942" y="1347"/>
                      <a:pt x="931" y="1344"/>
                    </a:cubicBezTo>
                    <a:cubicBezTo>
                      <a:pt x="919" y="1340"/>
                      <a:pt x="914" y="1335"/>
                      <a:pt x="906" y="1326"/>
                    </a:cubicBezTo>
                    <a:cubicBezTo>
                      <a:pt x="900" y="1320"/>
                      <a:pt x="898" y="1314"/>
                      <a:pt x="898" y="1314"/>
                    </a:cubicBezTo>
                    <a:cubicBezTo>
                      <a:pt x="892" y="1308"/>
                      <a:pt x="888" y="1301"/>
                      <a:pt x="880" y="1297"/>
                    </a:cubicBezTo>
                    <a:cubicBezTo>
                      <a:pt x="876" y="1283"/>
                      <a:pt x="856" y="1276"/>
                      <a:pt x="846" y="1270"/>
                    </a:cubicBezTo>
                    <a:lnTo>
                      <a:pt x="852" y="1266"/>
                    </a:lnTo>
                    <a:cubicBezTo>
                      <a:pt x="854" y="1263"/>
                      <a:pt x="854" y="1258"/>
                      <a:pt x="854" y="1254"/>
                    </a:cubicBezTo>
                    <a:cubicBezTo>
                      <a:pt x="838" y="1248"/>
                      <a:pt x="820" y="1258"/>
                      <a:pt x="806" y="1251"/>
                    </a:cubicBezTo>
                    <a:cubicBezTo>
                      <a:pt x="793" y="1245"/>
                      <a:pt x="785" y="1234"/>
                      <a:pt x="777" y="1222"/>
                    </a:cubicBezTo>
                    <a:cubicBezTo>
                      <a:pt x="768" y="1209"/>
                      <a:pt x="764" y="1195"/>
                      <a:pt x="756" y="1182"/>
                    </a:cubicBezTo>
                    <a:cubicBezTo>
                      <a:pt x="748" y="1168"/>
                      <a:pt x="740" y="1158"/>
                      <a:pt x="742" y="1141"/>
                    </a:cubicBezTo>
                    <a:cubicBezTo>
                      <a:pt x="750" y="1138"/>
                      <a:pt x="759" y="1136"/>
                      <a:pt x="768" y="1137"/>
                    </a:cubicBezTo>
                    <a:cubicBezTo>
                      <a:pt x="771" y="1126"/>
                      <a:pt x="764" y="1122"/>
                      <a:pt x="755" y="1119"/>
                    </a:cubicBezTo>
                    <a:cubicBezTo>
                      <a:pt x="756" y="1113"/>
                      <a:pt x="768" y="1108"/>
                      <a:pt x="774" y="1103"/>
                    </a:cubicBezTo>
                    <a:cubicBezTo>
                      <a:pt x="782" y="1096"/>
                      <a:pt x="786" y="1092"/>
                      <a:pt x="785" y="1079"/>
                    </a:cubicBezTo>
                    <a:cubicBezTo>
                      <a:pt x="782" y="1061"/>
                      <a:pt x="773" y="1042"/>
                      <a:pt x="769" y="1023"/>
                    </a:cubicBezTo>
                    <a:cubicBezTo>
                      <a:pt x="766" y="1014"/>
                      <a:pt x="763" y="1006"/>
                      <a:pt x="760" y="997"/>
                    </a:cubicBezTo>
                    <a:cubicBezTo>
                      <a:pt x="757" y="986"/>
                      <a:pt x="761" y="975"/>
                      <a:pt x="758" y="964"/>
                    </a:cubicBezTo>
                    <a:cubicBezTo>
                      <a:pt x="756" y="957"/>
                      <a:pt x="746" y="948"/>
                      <a:pt x="741" y="942"/>
                    </a:cubicBezTo>
                    <a:cubicBezTo>
                      <a:pt x="736" y="933"/>
                      <a:pt x="733" y="925"/>
                      <a:pt x="728" y="916"/>
                    </a:cubicBezTo>
                    <a:cubicBezTo>
                      <a:pt x="721" y="901"/>
                      <a:pt x="707" y="889"/>
                      <a:pt x="698" y="873"/>
                    </a:cubicBezTo>
                    <a:cubicBezTo>
                      <a:pt x="689" y="858"/>
                      <a:pt x="679" y="844"/>
                      <a:pt x="668" y="830"/>
                    </a:cubicBezTo>
                    <a:cubicBezTo>
                      <a:pt x="658" y="815"/>
                      <a:pt x="646" y="807"/>
                      <a:pt x="634" y="795"/>
                    </a:cubicBezTo>
                    <a:cubicBezTo>
                      <a:pt x="622" y="782"/>
                      <a:pt x="597" y="781"/>
                      <a:pt x="591" y="764"/>
                    </a:cubicBezTo>
                    <a:cubicBezTo>
                      <a:pt x="596" y="760"/>
                      <a:pt x="598" y="754"/>
                      <a:pt x="604" y="752"/>
                    </a:cubicBezTo>
                    <a:cubicBezTo>
                      <a:pt x="608" y="745"/>
                      <a:pt x="604" y="742"/>
                      <a:pt x="602" y="736"/>
                    </a:cubicBezTo>
                    <a:cubicBezTo>
                      <a:pt x="600" y="732"/>
                      <a:pt x="598" y="723"/>
                      <a:pt x="596" y="719"/>
                    </a:cubicBezTo>
                    <a:cubicBezTo>
                      <a:pt x="591" y="711"/>
                      <a:pt x="588" y="714"/>
                      <a:pt x="580" y="712"/>
                    </a:cubicBezTo>
                    <a:cubicBezTo>
                      <a:pt x="572" y="710"/>
                      <a:pt x="570" y="708"/>
                      <a:pt x="563" y="703"/>
                    </a:cubicBezTo>
                    <a:cubicBezTo>
                      <a:pt x="555" y="697"/>
                      <a:pt x="543" y="687"/>
                      <a:pt x="534" y="683"/>
                    </a:cubicBezTo>
                    <a:cubicBezTo>
                      <a:pt x="522" y="678"/>
                      <a:pt x="511" y="674"/>
                      <a:pt x="500" y="665"/>
                    </a:cubicBezTo>
                    <a:cubicBezTo>
                      <a:pt x="488" y="655"/>
                      <a:pt x="497" y="650"/>
                      <a:pt x="497" y="650"/>
                    </a:cubicBezTo>
                    <a:cubicBezTo>
                      <a:pt x="505" y="642"/>
                      <a:pt x="522" y="591"/>
                      <a:pt x="537" y="622"/>
                    </a:cubicBezTo>
                    <a:cubicBezTo>
                      <a:pt x="542" y="618"/>
                      <a:pt x="543" y="611"/>
                      <a:pt x="541" y="604"/>
                    </a:cubicBezTo>
                    <a:cubicBezTo>
                      <a:pt x="522" y="608"/>
                      <a:pt x="524" y="586"/>
                      <a:pt x="513" y="578"/>
                    </a:cubicBezTo>
                    <a:cubicBezTo>
                      <a:pt x="501" y="569"/>
                      <a:pt x="490" y="578"/>
                      <a:pt x="480" y="564"/>
                    </a:cubicBezTo>
                    <a:cubicBezTo>
                      <a:pt x="477" y="559"/>
                      <a:pt x="478" y="548"/>
                      <a:pt x="475" y="544"/>
                    </a:cubicBezTo>
                    <a:cubicBezTo>
                      <a:pt x="472" y="541"/>
                      <a:pt x="462" y="538"/>
                      <a:pt x="457" y="534"/>
                    </a:cubicBezTo>
                    <a:cubicBezTo>
                      <a:pt x="444" y="524"/>
                      <a:pt x="440" y="514"/>
                      <a:pt x="437" y="498"/>
                    </a:cubicBezTo>
                    <a:cubicBezTo>
                      <a:pt x="435" y="477"/>
                      <a:pt x="438" y="473"/>
                      <a:pt x="421" y="464"/>
                    </a:cubicBezTo>
                    <a:cubicBezTo>
                      <a:pt x="409" y="457"/>
                      <a:pt x="399" y="456"/>
                      <a:pt x="389" y="442"/>
                    </a:cubicBezTo>
                    <a:cubicBezTo>
                      <a:pt x="385" y="437"/>
                      <a:pt x="382" y="430"/>
                      <a:pt x="379" y="424"/>
                    </a:cubicBezTo>
                    <a:cubicBezTo>
                      <a:pt x="375" y="417"/>
                      <a:pt x="367" y="411"/>
                      <a:pt x="364" y="405"/>
                    </a:cubicBezTo>
                    <a:cubicBezTo>
                      <a:pt x="360" y="398"/>
                      <a:pt x="361" y="391"/>
                      <a:pt x="358" y="384"/>
                    </a:cubicBezTo>
                    <a:cubicBezTo>
                      <a:pt x="354" y="376"/>
                      <a:pt x="349" y="374"/>
                      <a:pt x="346" y="369"/>
                    </a:cubicBezTo>
                    <a:cubicBezTo>
                      <a:pt x="339" y="359"/>
                      <a:pt x="332" y="346"/>
                      <a:pt x="327" y="336"/>
                    </a:cubicBezTo>
                    <a:cubicBezTo>
                      <a:pt x="319" y="323"/>
                      <a:pt x="322" y="312"/>
                      <a:pt x="316" y="299"/>
                    </a:cubicBezTo>
                    <a:cubicBezTo>
                      <a:pt x="309" y="284"/>
                      <a:pt x="300" y="278"/>
                      <a:pt x="299" y="260"/>
                    </a:cubicBezTo>
                    <a:cubicBezTo>
                      <a:pt x="299" y="251"/>
                      <a:pt x="301" y="244"/>
                      <a:pt x="299" y="237"/>
                    </a:cubicBezTo>
                    <a:cubicBezTo>
                      <a:pt x="297" y="230"/>
                      <a:pt x="291" y="223"/>
                      <a:pt x="289" y="216"/>
                    </a:cubicBezTo>
                    <a:cubicBezTo>
                      <a:pt x="286" y="200"/>
                      <a:pt x="289" y="183"/>
                      <a:pt x="287" y="170"/>
                    </a:cubicBezTo>
                    <a:cubicBezTo>
                      <a:pt x="284" y="143"/>
                      <a:pt x="277" y="156"/>
                      <a:pt x="262" y="143"/>
                    </a:cubicBezTo>
                    <a:cubicBezTo>
                      <a:pt x="258" y="140"/>
                      <a:pt x="258" y="131"/>
                      <a:pt x="253" y="128"/>
                    </a:cubicBezTo>
                    <a:cubicBezTo>
                      <a:pt x="244" y="123"/>
                      <a:pt x="239" y="131"/>
                      <a:pt x="229" y="128"/>
                    </a:cubicBezTo>
                    <a:cubicBezTo>
                      <a:pt x="215" y="124"/>
                      <a:pt x="212" y="110"/>
                      <a:pt x="201" y="101"/>
                    </a:cubicBezTo>
                    <a:cubicBezTo>
                      <a:pt x="191" y="93"/>
                      <a:pt x="180" y="92"/>
                      <a:pt x="171" y="80"/>
                    </a:cubicBezTo>
                    <a:cubicBezTo>
                      <a:pt x="165" y="94"/>
                      <a:pt x="176" y="107"/>
                      <a:pt x="173" y="122"/>
                    </a:cubicBezTo>
                    <a:cubicBezTo>
                      <a:pt x="171" y="139"/>
                      <a:pt x="165" y="147"/>
                      <a:pt x="168" y="166"/>
                    </a:cubicBezTo>
                    <a:cubicBezTo>
                      <a:pt x="171" y="180"/>
                      <a:pt x="175" y="195"/>
                      <a:pt x="173" y="211"/>
                    </a:cubicBezTo>
                    <a:cubicBezTo>
                      <a:pt x="171" y="228"/>
                      <a:pt x="164" y="236"/>
                      <a:pt x="168" y="252"/>
                    </a:cubicBezTo>
                    <a:cubicBezTo>
                      <a:pt x="171" y="259"/>
                      <a:pt x="178" y="287"/>
                      <a:pt x="181" y="292"/>
                    </a:cubicBezTo>
                    <a:cubicBezTo>
                      <a:pt x="189" y="302"/>
                      <a:pt x="204" y="303"/>
                      <a:pt x="213" y="316"/>
                    </a:cubicBezTo>
                    <a:cubicBezTo>
                      <a:pt x="218" y="322"/>
                      <a:pt x="221" y="323"/>
                      <a:pt x="223" y="332"/>
                    </a:cubicBezTo>
                    <a:cubicBezTo>
                      <a:pt x="225" y="339"/>
                      <a:pt x="218" y="348"/>
                      <a:pt x="221" y="356"/>
                    </a:cubicBezTo>
                    <a:cubicBezTo>
                      <a:pt x="226" y="369"/>
                      <a:pt x="243" y="369"/>
                      <a:pt x="249" y="384"/>
                    </a:cubicBezTo>
                    <a:cubicBezTo>
                      <a:pt x="253" y="395"/>
                      <a:pt x="247" y="409"/>
                      <a:pt x="265" y="408"/>
                    </a:cubicBezTo>
                    <a:cubicBezTo>
                      <a:pt x="277" y="430"/>
                      <a:pt x="275" y="450"/>
                      <a:pt x="292" y="469"/>
                    </a:cubicBezTo>
                    <a:cubicBezTo>
                      <a:pt x="298" y="477"/>
                      <a:pt x="306" y="488"/>
                      <a:pt x="309" y="498"/>
                    </a:cubicBezTo>
                    <a:cubicBezTo>
                      <a:pt x="313" y="511"/>
                      <a:pt x="308" y="528"/>
                      <a:pt x="327" y="528"/>
                    </a:cubicBezTo>
                    <a:cubicBezTo>
                      <a:pt x="326" y="539"/>
                      <a:pt x="315" y="548"/>
                      <a:pt x="319" y="560"/>
                    </a:cubicBezTo>
                    <a:cubicBezTo>
                      <a:pt x="322" y="568"/>
                      <a:pt x="335" y="576"/>
                      <a:pt x="339" y="584"/>
                    </a:cubicBezTo>
                    <a:cubicBezTo>
                      <a:pt x="346" y="579"/>
                      <a:pt x="346" y="570"/>
                      <a:pt x="341" y="562"/>
                    </a:cubicBezTo>
                    <a:lnTo>
                      <a:pt x="347" y="560"/>
                    </a:lnTo>
                    <a:cubicBezTo>
                      <a:pt x="345" y="582"/>
                      <a:pt x="359" y="609"/>
                      <a:pt x="363" y="631"/>
                    </a:cubicBezTo>
                    <a:cubicBezTo>
                      <a:pt x="366" y="646"/>
                      <a:pt x="361" y="694"/>
                      <a:pt x="383" y="696"/>
                    </a:cubicBezTo>
                    <a:cubicBezTo>
                      <a:pt x="384" y="708"/>
                      <a:pt x="387" y="720"/>
                      <a:pt x="390" y="730"/>
                    </a:cubicBezTo>
                    <a:cubicBezTo>
                      <a:pt x="395" y="746"/>
                      <a:pt x="393" y="742"/>
                      <a:pt x="391" y="758"/>
                    </a:cubicBezTo>
                    <a:cubicBezTo>
                      <a:pt x="386" y="784"/>
                      <a:pt x="404" y="789"/>
                      <a:pt x="414" y="812"/>
                    </a:cubicBezTo>
                    <a:lnTo>
                      <a:pt x="421" y="814"/>
                    </a:lnTo>
                    <a:cubicBezTo>
                      <a:pt x="420" y="809"/>
                      <a:pt x="423" y="803"/>
                      <a:pt x="422" y="799"/>
                    </a:cubicBezTo>
                    <a:cubicBezTo>
                      <a:pt x="429" y="802"/>
                      <a:pt x="435" y="809"/>
                      <a:pt x="443" y="811"/>
                    </a:cubicBezTo>
                    <a:cubicBezTo>
                      <a:pt x="449" y="823"/>
                      <a:pt x="458" y="826"/>
                      <a:pt x="465" y="837"/>
                    </a:cubicBezTo>
                    <a:cubicBezTo>
                      <a:pt x="468" y="842"/>
                      <a:pt x="466" y="851"/>
                      <a:pt x="469" y="856"/>
                    </a:cubicBezTo>
                    <a:cubicBezTo>
                      <a:pt x="472" y="861"/>
                      <a:pt x="479" y="863"/>
                      <a:pt x="481" y="869"/>
                    </a:cubicBezTo>
                    <a:cubicBezTo>
                      <a:pt x="488" y="887"/>
                      <a:pt x="477" y="887"/>
                      <a:pt x="466" y="901"/>
                    </a:cubicBezTo>
                    <a:cubicBezTo>
                      <a:pt x="457" y="912"/>
                      <a:pt x="456" y="927"/>
                      <a:pt x="438" y="922"/>
                    </a:cubicBezTo>
                    <a:cubicBezTo>
                      <a:pt x="431" y="912"/>
                      <a:pt x="432" y="902"/>
                      <a:pt x="427" y="891"/>
                    </a:cubicBezTo>
                    <a:cubicBezTo>
                      <a:pt x="426" y="887"/>
                      <a:pt x="420" y="885"/>
                      <a:pt x="419" y="880"/>
                    </a:cubicBezTo>
                    <a:cubicBezTo>
                      <a:pt x="417" y="875"/>
                      <a:pt x="420" y="865"/>
                      <a:pt x="417" y="861"/>
                    </a:cubicBezTo>
                    <a:cubicBezTo>
                      <a:pt x="410" y="850"/>
                      <a:pt x="400" y="853"/>
                      <a:pt x="389" y="846"/>
                    </a:cubicBezTo>
                    <a:cubicBezTo>
                      <a:pt x="381" y="841"/>
                      <a:pt x="374" y="828"/>
                      <a:pt x="369" y="821"/>
                    </a:cubicBezTo>
                    <a:cubicBezTo>
                      <a:pt x="359" y="818"/>
                      <a:pt x="342" y="804"/>
                      <a:pt x="335" y="797"/>
                    </a:cubicBezTo>
                    <a:cubicBezTo>
                      <a:pt x="325" y="788"/>
                      <a:pt x="320" y="765"/>
                      <a:pt x="306" y="768"/>
                    </a:cubicBezTo>
                    <a:cubicBezTo>
                      <a:pt x="306" y="763"/>
                      <a:pt x="303" y="761"/>
                      <a:pt x="303" y="757"/>
                    </a:cubicBezTo>
                    <a:cubicBezTo>
                      <a:pt x="263" y="762"/>
                      <a:pt x="292" y="712"/>
                      <a:pt x="293" y="696"/>
                    </a:cubicBezTo>
                    <a:cubicBezTo>
                      <a:pt x="296" y="668"/>
                      <a:pt x="287" y="642"/>
                      <a:pt x="281" y="616"/>
                    </a:cubicBezTo>
                    <a:cubicBezTo>
                      <a:pt x="265" y="614"/>
                      <a:pt x="255" y="607"/>
                      <a:pt x="244" y="596"/>
                    </a:cubicBezTo>
                    <a:cubicBezTo>
                      <a:pt x="238" y="591"/>
                      <a:pt x="229" y="585"/>
                      <a:pt x="228" y="578"/>
                    </a:cubicBezTo>
                    <a:cubicBezTo>
                      <a:pt x="225" y="569"/>
                      <a:pt x="233" y="562"/>
                      <a:pt x="231" y="554"/>
                    </a:cubicBezTo>
                    <a:cubicBezTo>
                      <a:pt x="226" y="529"/>
                      <a:pt x="217" y="551"/>
                      <a:pt x="203" y="556"/>
                    </a:cubicBezTo>
                    <a:cubicBezTo>
                      <a:pt x="176" y="565"/>
                      <a:pt x="183" y="537"/>
                      <a:pt x="161" y="542"/>
                    </a:cubicBezTo>
                    <a:cubicBezTo>
                      <a:pt x="159" y="529"/>
                      <a:pt x="153" y="530"/>
                      <a:pt x="147" y="524"/>
                    </a:cubicBezTo>
                    <a:cubicBezTo>
                      <a:pt x="138" y="517"/>
                      <a:pt x="136" y="515"/>
                      <a:pt x="129" y="504"/>
                    </a:cubicBezTo>
                    <a:cubicBezTo>
                      <a:pt x="122" y="493"/>
                      <a:pt x="111" y="480"/>
                      <a:pt x="101" y="468"/>
                    </a:cubicBezTo>
                    <a:cubicBezTo>
                      <a:pt x="113" y="465"/>
                      <a:pt x="132" y="459"/>
                      <a:pt x="139" y="470"/>
                    </a:cubicBezTo>
                    <a:cubicBezTo>
                      <a:pt x="151" y="473"/>
                      <a:pt x="160" y="478"/>
                      <a:pt x="173" y="476"/>
                    </a:cubicBezTo>
                    <a:cubicBezTo>
                      <a:pt x="178" y="467"/>
                      <a:pt x="175" y="459"/>
                      <a:pt x="165" y="457"/>
                    </a:cubicBezTo>
                    <a:cubicBezTo>
                      <a:pt x="181" y="448"/>
                      <a:pt x="174" y="429"/>
                      <a:pt x="177" y="412"/>
                    </a:cubicBezTo>
                    <a:lnTo>
                      <a:pt x="183" y="411"/>
                    </a:lnTo>
                    <a:cubicBezTo>
                      <a:pt x="182" y="396"/>
                      <a:pt x="172" y="390"/>
                      <a:pt x="164" y="379"/>
                    </a:cubicBezTo>
                    <a:cubicBezTo>
                      <a:pt x="154" y="366"/>
                      <a:pt x="152" y="355"/>
                      <a:pt x="144" y="341"/>
                    </a:cubicBezTo>
                    <a:cubicBezTo>
                      <a:pt x="137" y="332"/>
                      <a:pt x="128" y="317"/>
                      <a:pt x="121" y="310"/>
                    </a:cubicBezTo>
                    <a:cubicBezTo>
                      <a:pt x="112" y="299"/>
                      <a:pt x="100" y="297"/>
                      <a:pt x="90" y="286"/>
                    </a:cubicBezTo>
                    <a:cubicBezTo>
                      <a:pt x="80" y="274"/>
                      <a:pt x="78" y="268"/>
                      <a:pt x="75" y="252"/>
                    </a:cubicBezTo>
                    <a:cubicBezTo>
                      <a:pt x="72" y="236"/>
                      <a:pt x="65" y="227"/>
                      <a:pt x="63" y="211"/>
                    </a:cubicBezTo>
                    <a:cubicBezTo>
                      <a:pt x="62" y="203"/>
                      <a:pt x="64" y="195"/>
                      <a:pt x="61" y="188"/>
                    </a:cubicBezTo>
                    <a:cubicBezTo>
                      <a:pt x="58" y="181"/>
                      <a:pt x="49" y="177"/>
                      <a:pt x="47" y="169"/>
                    </a:cubicBezTo>
                    <a:cubicBezTo>
                      <a:pt x="45" y="161"/>
                      <a:pt x="51" y="153"/>
                      <a:pt x="49" y="145"/>
                    </a:cubicBezTo>
                    <a:cubicBezTo>
                      <a:pt x="47" y="138"/>
                      <a:pt x="40" y="135"/>
                      <a:pt x="36" y="130"/>
                    </a:cubicBezTo>
                    <a:cubicBezTo>
                      <a:pt x="29" y="118"/>
                      <a:pt x="28" y="110"/>
                      <a:pt x="29" y="95"/>
                    </a:cubicBezTo>
                    <a:cubicBezTo>
                      <a:pt x="30" y="90"/>
                      <a:pt x="36" y="85"/>
                      <a:pt x="35" y="80"/>
                    </a:cubicBezTo>
                    <a:cubicBezTo>
                      <a:pt x="33" y="75"/>
                      <a:pt x="22" y="74"/>
                      <a:pt x="19" y="69"/>
                    </a:cubicBezTo>
                    <a:cubicBezTo>
                      <a:pt x="12" y="57"/>
                      <a:pt x="0" y="21"/>
                      <a:pt x="1" y="5"/>
                    </a:cubicBezTo>
                    <a:lnTo>
                      <a:pt x="1" y="3"/>
                    </a:lnTo>
                    <a:cubicBezTo>
                      <a:pt x="34" y="2"/>
                      <a:pt x="68" y="5"/>
                      <a:pt x="101" y="3"/>
                    </a:cubicBezTo>
                    <a:cubicBezTo>
                      <a:pt x="116" y="3"/>
                      <a:pt x="133" y="1"/>
                      <a:pt x="149" y="1"/>
                    </a:cubicBezTo>
                    <a:cubicBezTo>
                      <a:pt x="157" y="1"/>
                      <a:pt x="166" y="0"/>
                      <a:pt x="173" y="1"/>
                    </a:cubicBezTo>
                    <a:cubicBezTo>
                      <a:pt x="186" y="4"/>
                      <a:pt x="183" y="6"/>
                      <a:pt x="193" y="11"/>
                    </a:cubicBezTo>
                    <a:cubicBezTo>
                      <a:pt x="243" y="37"/>
                      <a:pt x="297" y="62"/>
                      <a:pt x="349" y="83"/>
                    </a:cubicBezTo>
                    <a:cubicBezTo>
                      <a:pt x="373" y="93"/>
                      <a:pt x="396" y="103"/>
                      <a:pt x="419" y="113"/>
                    </a:cubicBezTo>
                    <a:cubicBezTo>
                      <a:pt x="432" y="118"/>
                      <a:pt x="443" y="125"/>
                      <a:pt x="457" y="127"/>
                    </a:cubicBezTo>
                    <a:cubicBezTo>
                      <a:pt x="472" y="130"/>
                      <a:pt x="488" y="127"/>
                      <a:pt x="503" y="127"/>
                    </a:cubicBezTo>
                    <a:cubicBezTo>
                      <a:pt x="556" y="130"/>
                      <a:pt x="623" y="149"/>
                      <a:pt x="675" y="139"/>
                    </a:cubicBezTo>
                    <a:cubicBezTo>
                      <a:pt x="676" y="130"/>
                      <a:pt x="676" y="121"/>
                      <a:pt x="676" y="112"/>
                    </a:cubicBezTo>
                    <a:cubicBezTo>
                      <a:pt x="700" y="111"/>
                      <a:pt x="721" y="117"/>
                      <a:pt x="746" y="117"/>
                    </a:cubicBezTo>
                    <a:cubicBezTo>
                      <a:pt x="768" y="117"/>
                      <a:pt x="794" y="111"/>
                      <a:pt x="815" y="114"/>
                    </a:cubicBezTo>
                    <a:cubicBezTo>
                      <a:pt x="824" y="134"/>
                      <a:pt x="835" y="160"/>
                      <a:pt x="852" y="175"/>
                    </a:cubicBezTo>
                    <a:cubicBezTo>
                      <a:pt x="856" y="178"/>
                      <a:pt x="867" y="181"/>
                      <a:pt x="870" y="184"/>
                    </a:cubicBezTo>
                    <a:cubicBezTo>
                      <a:pt x="875" y="190"/>
                      <a:pt x="870" y="197"/>
                      <a:pt x="874" y="203"/>
                    </a:cubicBezTo>
                    <a:cubicBezTo>
                      <a:pt x="878" y="209"/>
                      <a:pt x="887" y="210"/>
                      <a:pt x="892" y="216"/>
                    </a:cubicBezTo>
                    <a:cubicBezTo>
                      <a:pt x="896" y="222"/>
                      <a:pt x="894" y="228"/>
                      <a:pt x="898" y="234"/>
                    </a:cubicBezTo>
                    <a:cubicBezTo>
                      <a:pt x="903" y="244"/>
                      <a:pt x="918" y="254"/>
                      <a:pt x="916" y="268"/>
                    </a:cubicBezTo>
                    <a:cubicBezTo>
                      <a:pt x="914" y="283"/>
                      <a:pt x="900" y="274"/>
                      <a:pt x="912" y="294"/>
                    </a:cubicBezTo>
                    <a:cubicBezTo>
                      <a:pt x="924" y="316"/>
                      <a:pt x="950" y="326"/>
                      <a:pt x="962" y="349"/>
                    </a:cubicBezTo>
                    <a:cubicBezTo>
                      <a:pt x="985" y="353"/>
                      <a:pt x="998" y="371"/>
                      <a:pt x="1019" y="377"/>
                    </a:cubicBezTo>
                    <a:cubicBezTo>
                      <a:pt x="1032" y="381"/>
                      <a:pt x="1059" y="363"/>
                      <a:pt x="1063" y="348"/>
                    </a:cubicBezTo>
                    <a:cubicBezTo>
                      <a:pt x="1072" y="344"/>
                      <a:pt x="1087" y="335"/>
                      <a:pt x="1093" y="328"/>
                    </a:cubicBezTo>
                    <a:cubicBezTo>
                      <a:pt x="1106" y="327"/>
                      <a:pt x="1123" y="332"/>
                      <a:pt x="1121" y="312"/>
                    </a:cubicBezTo>
                    <a:cubicBezTo>
                      <a:pt x="1144" y="304"/>
                      <a:pt x="1164" y="311"/>
                      <a:pt x="1183" y="323"/>
                    </a:cubicBezTo>
                    <a:cubicBezTo>
                      <a:pt x="1191" y="328"/>
                      <a:pt x="1201" y="335"/>
                      <a:pt x="1207" y="343"/>
                    </a:cubicBezTo>
                    <a:cubicBezTo>
                      <a:pt x="1213" y="352"/>
                      <a:pt x="1214" y="366"/>
                      <a:pt x="1222" y="372"/>
                    </a:cubicBezTo>
                    <a:cubicBezTo>
                      <a:pt x="1224" y="401"/>
                      <a:pt x="1250" y="430"/>
                      <a:pt x="1262" y="456"/>
                    </a:cubicBezTo>
                    <a:cubicBezTo>
                      <a:pt x="1273" y="477"/>
                      <a:pt x="1299" y="509"/>
                      <a:pt x="1301" y="532"/>
                    </a:cubicBezTo>
                    <a:cubicBezTo>
                      <a:pt x="1301" y="539"/>
                      <a:pt x="1295" y="545"/>
                      <a:pt x="1297" y="554"/>
                    </a:cubicBezTo>
                    <a:cubicBezTo>
                      <a:pt x="1298" y="561"/>
                      <a:pt x="1307" y="566"/>
                      <a:pt x="1310" y="572"/>
                    </a:cubicBezTo>
                    <a:cubicBezTo>
                      <a:pt x="1318" y="588"/>
                      <a:pt x="1310" y="605"/>
                      <a:pt x="1317" y="620"/>
                    </a:cubicBezTo>
                    <a:cubicBezTo>
                      <a:pt x="1322" y="633"/>
                      <a:pt x="1336" y="632"/>
                      <a:pt x="1349" y="639"/>
                    </a:cubicBezTo>
                    <a:cubicBezTo>
                      <a:pt x="1362" y="645"/>
                      <a:pt x="1371" y="651"/>
                      <a:pt x="1383" y="658"/>
                    </a:cubicBezTo>
                    <a:cubicBezTo>
                      <a:pt x="1394" y="663"/>
                      <a:pt x="1404" y="666"/>
                      <a:pt x="1415" y="670"/>
                    </a:cubicBezTo>
                    <a:cubicBezTo>
                      <a:pt x="1418" y="671"/>
                      <a:pt x="1421" y="672"/>
                      <a:pt x="1423" y="673"/>
                    </a:cubicBezTo>
                    <a:cubicBezTo>
                      <a:pt x="1425" y="675"/>
                      <a:pt x="1425" y="686"/>
                      <a:pt x="1424" y="697"/>
                    </a:cubicBezTo>
                    <a:cubicBezTo>
                      <a:pt x="1427" y="691"/>
                      <a:pt x="1435" y="663"/>
                      <a:pt x="1441" y="660"/>
                    </a:cubicBezTo>
                    <a:cubicBezTo>
                      <a:pt x="1457" y="647"/>
                      <a:pt x="1442" y="678"/>
                      <a:pt x="1439" y="688"/>
                    </a:cubicBezTo>
                    <a:cubicBezTo>
                      <a:pt x="1434" y="706"/>
                      <a:pt x="1432" y="728"/>
                      <a:pt x="1417" y="742"/>
                    </a:cubicBezTo>
                    <a:cubicBezTo>
                      <a:pt x="1416" y="733"/>
                      <a:pt x="1417" y="720"/>
                      <a:pt x="1409" y="717"/>
                    </a:cubicBezTo>
                    <a:cubicBezTo>
                      <a:pt x="1409" y="736"/>
                      <a:pt x="1393" y="757"/>
                      <a:pt x="1395" y="778"/>
                    </a:cubicBezTo>
                    <a:cubicBezTo>
                      <a:pt x="1395" y="778"/>
                      <a:pt x="1390" y="801"/>
                      <a:pt x="1390" y="818"/>
                    </a:cubicBezTo>
                    <a:cubicBezTo>
                      <a:pt x="1389" y="830"/>
                      <a:pt x="1390" y="840"/>
                      <a:pt x="1387" y="851"/>
                    </a:cubicBezTo>
                    <a:cubicBezTo>
                      <a:pt x="1384" y="860"/>
                      <a:pt x="1379" y="870"/>
                      <a:pt x="1379" y="879"/>
                    </a:cubicBezTo>
                    <a:cubicBezTo>
                      <a:pt x="1378" y="891"/>
                      <a:pt x="1382" y="901"/>
                      <a:pt x="1382" y="912"/>
                    </a:cubicBezTo>
                    <a:cubicBezTo>
                      <a:pt x="1381" y="924"/>
                      <a:pt x="1383" y="934"/>
                      <a:pt x="1382" y="945"/>
                    </a:cubicBezTo>
                    <a:cubicBezTo>
                      <a:pt x="1365" y="949"/>
                      <a:pt x="1368" y="955"/>
                      <a:pt x="1373" y="968"/>
                    </a:cubicBezTo>
                    <a:cubicBezTo>
                      <a:pt x="1377" y="981"/>
                      <a:pt x="1376" y="995"/>
                      <a:pt x="1378" y="1008"/>
                    </a:cubicBezTo>
                    <a:cubicBezTo>
                      <a:pt x="1379" y="1021"/>
                      <a:pt x="1386" y="1028"/>
                      <a:pt x="1392" y="1038"/>
                    </a:cubicBezTo>
                    <a:cubicBezTo>
                      <a:pt x="1397" y="1044"/>
                      <a:pt x="1398" y="1065"/>
                      <a:pt x="1392" y="1071"/>
                    </a:cubicBezTo>
                    <a:cubicBezTo>
                      <a:pt x="1386" y="1065"/>
                      <a:pt x="1389" y="1053"/>
                      <a:pt x="1385" y="1046"/>
                    </a:cubicBezTo>
                    <a:cubicBezTo>
                      <a:pt x="1383" y="1041"/>
                      <a:pt x="1374" y="1027"/>
                      <a:pt x="1369" y="1028"/>
                    </a:cubicBezTo>
                    <a:cubicBezTo>
                      <a:pt x="1367" y="1037"/>
                      <a:pt x="1372" y="1039"/>
                      <a:pt x="1375" y="1047"/>
                    </a:cubicBezTo>
                    <a:cubicBezTo>
                      <a:pt x="1378" y="1052"/>
                      <a:pt x="1379" y="1059"/>
                      <a:pt x="1382" y="1065"/>
                    </a:cubicBezTo>
                    <a:cubicBezTo>
                      <a:pt x="1384" y="1071"/>
                      <a:pt x="1388" y="1077"/>
                      <a:pt x="1390" y="1084"/>
                    </a:cubicBezTo>
                    <a:cubicBezTo>
                      <a:pt x="1392" y="1091"/>
                      <a:pt x="1389" y="1096"/>
                      <a:pt x="1390" y="1104"/>
                    </a:cubicBezTo>
                    <a:cubicBezTo>
                      <a:pt x="1397" y="1106"/>
                      <a:pt x="1394" y="1110"/>
                      <a:pt x="1396" y="1116"/>
                    </a:cubicBezTo>
                    <a:cubicBezTo>
                      <a:pt x="1403" y="1143"/>
                      <a:pt x="1437" y="1158"/>
                      <a:pt x="1446" y="1185"/>
                    </a:cubicBezTo>
                    <a:cubicBezTo>
                      <a:pt x="1451" y="1200"/>
                      <a:pt x="1461" y="1208"/>
                      <a:pt x="1463" y="1225"/>
                    </a:cubicBezTo>
                    <a:cubicBezTo>
                      <a:pt x="1464" y="1239"/>
                      <a:pt x="1474" y="1249"/>
                      <a:pt x="1484" y="1260"/>
                    </a:cubicBezTo>
                    <a:cubicBezTo>
                      <a:pt x="1495" y="1271"/>
                      <a:pt x="1502" y="1284"/>
                      <a:pt x="1519" y="1286"/>
                    </a:cubicBezTo>
                    <a:cubicBezTo>
                      <a:pt x="1528" y="1287"/>
                      <a:pt x="1530" y="1290"/>
                      <a:pt x="1538" y="1293"/>
                    </a:cubicBezTo>
                    <a:cubicBezTo>
                      <a:pt x="1546" y="1296"/>
                      <a:pt x="1553" y="1293"/>
                      <a:pt x="1560" y="1298"/>
                    </a:cubicBezTo>
                    <a:cubicBezTo>
                      <a:pt x="1569" y="1304"/>
                      <a:pt x="1579" y="1320"/>
                      <a:pt x="1583" y="1330"/>
                    </a:cubicBezTo>
                    <a:cubicBezTo>
                      <a:pt x="1586" y="1339"/>
                      <a:pt x="1580" y="1346"/>
                      <a:pt x="1592" y="1343"/>
                    </a:cubicBezTo>
                    <a:cubicBezTo>
                      <a:pt x="1599" y="1341"/>
                      <a:pt x="1604" y="1335"/>
                      <a:pt x="1611" y="1334"/>
                    </a:cubicBezTo>
                    <a:cubicBezTo>
                      <a:pt x="1618" y="1333"/>
                      <a:pt x="1624" y="1329"/>
                      <a:pt x="1624" y="1329"/>
                    </a:cubicBezTo>
                    <a:cubicBezTo>
                      <a:pt x="1631" y="1327"/>
                      <a:pt x="1633" y="1334"/>
                      <a:pt x="1638" y="1336"/>
                    </a:cubicBezTo>
                    <a:cubicBezTo>
                      <a:pt x="1642" y="1338"/>
                      <a:pt x="1649" y="1337"/>
                      <a:pt x="1654" y="1335"/>
                    </a:cubicBezTo>
                    <a:cubicBezTo>
                      <a:pt x="1664" y="1330"/>
                      <a:pt x="1669" y="1321"/>
                      <a:pt x="1678" y="1315"/>
                    </a:cubicBezTo>
                    <a:cubicBezTo>
                      <a:pt x="1690" y="1308"/>
                      <a:pt x="1702" y="1314"/>
                      <a:pt x="1714" y="1314"/>
                    </a:cubicBezTo>
                    <a:cubicBezTo>
                      <a:pt x="1726" y="1314"/>
                      <a:pt x="1739" y="1303"/>
                      <a:pt x="1739" y="1303"/>
                    </a:cubicBezTo>
                    <a:cubicBezTo>
                      <a:pt x="1749" y="1292"/>
                      <a:pt x="1760" y="1304"/>
                      <a:pt x="1770" y="1305"/>
                    </a:cubicBezTo>
                    <a:cubicBezTo>
                      <a:pt x="1775" y="1305"/>
                      <a:pt x="1780" y="1299"/>
                      <a:pt x="1783" y="1298"/>
                    </a:cubicBezTo>
                    <a:cubicBezTo>
                      <a:pt x="1789" y="1296"/>
                      <a:pt x="1797" y="1296"/>
                      <a:pt x="1803" y="1297"/>
                    </a:cubicBezTo>
                    <a:cubicBezTo>
                      <a:pt x="1823" y="1300"/>
                      <a:pt x="1797" y="1307"/>
                      <a:pt x="1794" y="1315"/>
                    </a:cubicBezTo>
                    <a:cubicBezTo>
                      <a:pt x="1791" y="1327"/>
                      <a:pt x="1813" y="1327"/>
                      <a:pt x="1817" y="1335"/>
                    </a:cubicBezTo>
                    <a:cubicBezTo>
                      <a:pt x="1824" y="1330"/>
                      <a:pt x="1839" y="1323"/>
                      <a:pt x="1842" y="1316"/>
                    </a:cubicBezTo>
                    <a:cubicBezTo>
                      <a:pt x="1844" y="1311"/>
                      <a:pt x="1842" y="1302"/>
                      <a:pt x="1842" y="1296"/>
                    </a:cubicBezTo>
                    <a:cubicBezTo>
                      <a:pt x="1843" y="1290"/>
                      <a:pt x="1847" y="1285"/>
                      <a:pt x="1847" y="1279"/>
                    </a:cubicBezTo>
                    <a:cubicBezTo>
                      <a:pt x="1840" y="1278"/>
                      <a:pt x="1834" y="1286"/>
                      <a:pt x="1828" y="1284"/>
                    </a:cubicBezTo>
                    <a:cubicBezTo>
                      <a:pt x="1831" y="1276"/>
                      <a:pt x="1839" y="1272"/>
                      <a:pt x="1847" y="1269"/>
                    </a:cubicBezTo>
                    <a:cubicBezTo>
                      <a:pt x="1860" y="1264"/>
                      <a:pt x="1873" y="1262"/>
                      <a:pt x="1882" y="1251"/>
                    </a:cubicBezTo>
                    <a:cubicBezTo>
                      <a:pt x="1886" y="1245"/>
                      <a:pt x="1889" y="1240"/>
                      <a:pt x="1890" y="1233"/>
                    </a:cubicBezTo>
                    <a:cubicBezTo>
                      <a:pt x="1892" y="1223"/>
                      <a:pt x="1889" y="1218"/>
                      <a:pt x="1896" y="1210"/>
                    </a:cubicBezTo>
                    <a:cubicBezTo>
                      <a:pt x="1905" y="1200"/>
                      <a:pt x="1916" y="1191"/>
                      <a:pt x="1917" y="1177"/>
                    </a:cubicBezTo>
                    <a:cubicBezTo>
                      <a:pt x="1919" y="1161"/>
                      <a:pt x="1914" y="1142"/>
                      <a:pt x="1918" y="1128"/>
                    </a:cubicBezTo>
                    <a:cubicBezTo>
                      <a:pt x="1929" y="1120"/>
                      <a:pt x="1937" y="1108"/>
                      <a:pt x="1946" y="1100"/>
                    </a:cubicBezTo>
                    <a:cubicBezTo>
                      <a:pt x="1944" y="1096"/>
                      <a:pt x="1939" y="1094"/>
                      <a:pt x="1936" y="1093"/>
                    </a:cubicBezTo>
                    <a:cubicBezTo>
                      <a:pt x="1932" y="1078"/>
                      <a:pt x="1957" y="1081"/>
                      <a:pt x="1965" y="1081"/>
                    </a:cubicBezTo>
                    <a:cubicBezTo>
                      <a:pt x="1977" y="1079"/>
                      <a:pt x="1990" y="1077"/>
                      <a:pt x="2001" y="1076"/>
                    </a:cubicBezTo>
                    <a:cubicBezTo>
                      <a:pt x="2015" y="1074"/>
                      <a:pt x="2029" y="1076"/>
                      <a:pt x="2042" y="1075"/>
                    </a:cubicBezTo>
                    <a:cubicBezTo>
                      <a:pt x="2052" y="1074"/>
                      <a:pt x="2066" y="1067"/>
                      <a:pt x="2069" y="1058"/>
                    </a:cubicBezTo>
                    <a:cubicBezTo>
                      <a:pt x="2077" y="1057"/>
                      <a:pt x="2082" y="1063"/>
                      <a:pt x="2090" y="1063"/>
                    </a:cubicBezTo>
                    <a:cubicBezTo>
                      <a:pt x="2096" y="1062"/>
                      <a:pt x="2101" y="1055"/>
                      <a:pt x="2106" y="1052"/>
                    </a:cubicBezTo>
                    <a:cubicBezTo>
                      <a:pt x="2104" y="1033"/>
                      <a:pt x="2173" y="1060"/>
                      <a:pt x="2181" y="1053"/>
                    </a:cubicBezTo>
                    <a:cubicBezTo>
                      <a:pt x="2175" y="1047"/>
                      <a:pt x="2185" y="1042"/>
                      <a:pt x="2191" y="1043"/>
                    </a:cubicBezTo>
                    <a:cubicBezTo>
                      <a:pt x="2198" y="1044"/>
                      <a:pt x="2198" y="1049"/>
                      <a:pt x="2202" y="1054"/>
                    </a:cubicBezTo>
                    <a:cubicBezTo>
                      <a:pt x="2205" y="1059"/>
                      <a:pt x="2211" y="1063"/>
                      <a:pt x="2214" y="1068"/>
                    </a:cubicBezTo>
                    <a:cubicBezTo>
                      <a:pt x="2219" y="1076"/>
                      <a:pt x="2216" y="1077"/>
                      <a:pt x="2214" y="10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853">
                <a:extLst>
                  <a:ext uri="{FF2B5EF4-FFF2-40B4-BE49-F238E27FC236}">
                    <a16:creationId xmlns:a16="http://schemas.microsoft.com/office/drawing/2014/main" id="{3C28A440-A83C-4711-99D9-45BA2D843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" y="2276"/>
                <a:ext cx="190" cy="70"/>
              </a:xfrm>
              <a:custGeom>
                <a:avLst/>
                <a:gdLst>
                  <a:gd name="T0" fmla="*/ 776 w 840"/>
                  <a:gd name="T1" fmla="*/ 275 h 308"/>
                  <a:gd name="T2" fmla="*/ 704 w 840"/>
                  <a:gd name="T3" fmla="*/ 299 h 308"/>
                  <a:gd name="T4" fmla="*/ 657 w 840"/>
                  <a:gd name="T5" fmla="*/ 289 h 308"/>
                  <a:gd name="T6" fmla="*/ 615 w 840"/>
                  <a:gd name="T7" fmla="*/ 293 h 308"/>
                  <a:gd name="T8" fmla="*/ 595 w 840"/>
                  <a:gd name="T9" fmla="*/ 299 h 308"/>
                  <a:gd name="T10" fmla="*/ 565 w 840"/>
                  <a:gd name="T11" fmla="*/ 289 h 308"/>
                  <a:gd name="T12" fmla="*/ 588 w 840"/>
                  <a:gd name="T13" fmla="*/ 266 h 308"/>
                  <a:gd name="T14" fmla="*/ 607 w 840"/>
                  <a:gd name="T15" fmla="*/ 256 h 308"/>
                  <a:gd name="T16" fmla="*/ 610 w 840"/>
                  <a:gd name="T17" fmla="*/ 235 h 308"/>
                  <a:gd name="T18" fmla="*/ 584 w 840"/>
                  <a:gd name="T19" fmla="*/ 228 h 308"/>
                  <a:gd name="T20" fmla="*/ 560 w 840"/>
                  <a:gd name="T21" fmla="*/ 218 h 308"/>
                  <a:gd name="T22" fmla="*/ 538 w 840"/>
                  <a:gd name="T23" fmla="*/ 221 h 308"/>
                  <a:gd name="T24" fmla="*/ 497 w 840"/>
                  <a:gd name="T25" fmla="*/ 167 h 308"/>
                  <a:gd name="T26" fmla="*/ 505 w 840"/>
                  <a:gd name="T27" fmla="*/ 151 h 308"/>
                  <a:gd name="T28" fmla="*/ 440 w 840"/>
                  <a:gd name="T29" fmla="*/ 141 h 308"/>
                  <a:gd name="T30" fmla="*/ 378 w 840"/>
                  <a:gd name="T31" fmla="*/ 123 h 308"/>
                  <a:gd name="T32" fmla="*/ 370 w 840"/>
                  <a:gd name="T33" fmla="*/ 102 h 308"/>
                  <a:gd name="T34" fmla="*/ 358 w 840"/>
                  <a:gd name="T35" fmla="*/ 110 h 308"/>
                  <a:gd name="T36" fmla="*/ 320 w 840"/>
                  <a:gd name="T37" fmla="*/ 103 h 308"/>
                  <a:gd name="T38" fmla="*/ 266 w 840"/>
                  <a:gd name="T39" fmla="*/ 98 h 308"/>
                  <a:gd name="T40" fmla="*/ 235 w 840"/>
                  <a:gd name="T41" fmla="*/ 82 h 308"/>
                  <a:gd name="T42" fmla="*/ 263 w 840"/>
                  <a:gd name="T43" fmla="*/ 67 h 308"/>
                  <a:gd name="T44" fmla="*/ 196 w 840"/>
                  <a:gd name="T45" fmla="*/ 54 h 308"/>
                  <a:gd name="T46" fmla="*/ 151 w 840"/>
                  <a:gd name="T47" fmla="*/ 92 h 308"/>
                  <a:gd name="T48" fmla="*/ 98 w 840"/>
                  <a:gd name="T49" fmla="*/ 96 h 308"/>
                  <a:gd name="T50" fmla="*/ 78 w 840"/>
                  <a:gd name="T51" fmla="*/ 117 h 308"/>
                  <a:gd name="T52" fmla="*/ 51 w 840"/>
                  <a:gd name="T53" fmla="*/ 127 h 308"/>
                  <a:gd name="T54" fmla="*/ 37 w 840"/>
                  <a:gd name="T55" fmla="*/ 118 h 308"/>
                  <a:gd name="T56" fmla="*/ 21 w 840"/>
                  <a:gd name="T57" fmla="*/ 134 h 308"/>
                  <a:gd name="T58" fmla="*/ 3 w 840"/>
                  <a:gd name="T59" fmla="*/ 120 h 308"/>
                  <a:gd name="T60" fmla="*/ 19 w 840"/>
                  <a:gd name="T61" fmla="*/ 115 h 308"/>
                  <a:gd name="T62" fmla="*/ 39 w 840"/>
                  <a:gd name="T63" fmla="*/ 102 h 308"/>
                  <a:gd name="T64" fmla="*/ 58 w 840"/>
                  <a:gd name="T65" fmla="*/ 103 h 308"/>
                  <a:gd name="T66" fmla="*/ 53 w 840"/>
                  <a:gd name="T67" fmla="*/ 77 h 308"/>
                  <a:gd name="T68" fmla="*/ 78 w 840"/>
                  <a:gd name="T69" fmla="*/ 49 h 308"/>
                  <a:gd name="T70" fmla="*/ 133 w 840"/>
                  <a:gd name="T71" fmla="*/ 29 h 308"/>
                  <a:gd name="T72" fmla="*/ 186 w 840"/>
                  <a:gd name="T73" fmla="*/ 21 h 308"/>
                  <a:gd name="T74" fmla="*/ 210 w 840"/>
                  <a:gd name="T75" fmla="*/ 5 h 308"/>
                  <a:gd name="T76" fmla="*/ 279 w 840"/>
                  <a:gd name="T77" fmla="*/ 10 h 308"/>
                  <a:gd name="T78" fmla="*/ 308 w 840"/>
                  <a:gd name="T79" fmla="*/ 32 h 308"/>
                  <a:gd name="T80" fmla="*/ 357 w 840"/>
                  <a:gd name="T81" fmla="*/ 27 h 308"/>
                  <a:gd name="T82" fmla="*/ 418 w 840"/>
                  <a:gd name="T83" fmla="*/ 38 h 308"/>
                  <a:gd name="T84" fmla="*/ 437 w 840"/>
                  <a:gd name="T85" fmla="*/ 75 h 308"/>
                  <a:gd name="T86" fmla="*/ 497 w 840"/>
                  <a:gd name="T87" fmla="*/ 88 h 308"/>
                  <a:gd name="T88" fmla="*/ 546 w 840"/>
                  <a:gd name="T89" fmla="*/ 124 h 308"/>
                  <a:gd name="T90" fmla="*/ 584 w 840"/>
                  <a:gd name="T91" fmla="*/ 138 h 308"/>
                  <a:gd name="T92" fmla="*/ 607 w 840"/>
                  <a:gd name="T93" fmla="*/ 138 h 308"/>
                  <a:gd name="T94" fmla="*/ 607 w 840"/>
                  <a:gd name="T95" fmla="*/ 156 h 308"/>
                  <a:gd name="T96" fmla="*/ 624 w 840"/>
                  <a:gd name="T97" fmla="*/ 147 h 308"/>
                  <a:gd name="T98" fmla="*/ 638 w 840"/>
                  <a:gd name="T99" fmla="*/ 158 h 308"/>
                  <a:gd name="T100" fmla="*/ 664 w 840"/>
                  <a:gd name="T101" fmla="*/ 164 h 308"/>
                  <a:gd name="T102" fmla="*/ 686 w 840"/>
                  <a:gd name="T103" fmla="*/ 182 h 308"/>
                  <a:gd name="T104" fmla="*/ 725 w 840"/>
                  <a:gd name="T105" fmla="*/ 182 h 308"/>
                  <a:gd name="T106" fmla="*/ 718 w 840"/>
                  <a:gd name="T107" fmla="*/ 210 h 308"/>
                  <a:gd name="T108" fmla="*/ 794 w 840"/>
                  <a:gd name="T109" fmla="*/ 225 h 308"/>
                  <a:gd name="T110" fmla="*/ 808 w 840"/>
                  <a:gd name="T111" fmla="*/ 247 h 308"/>
                  <a:gd name="T112" fmla="*/ 831 w 840"/>
                  <a:gd name="T113" fmla="*/ 262 h 308"/>
                  <a:gd name="T114" fmla="*/ 776 w 840"/>
                  <a:gd name="T115" fmla="*/ 27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40" h="308">
                    <a:moveTo>
                      <a:pt x="776" y="275"/>
                    </a:moveTo>
                    <a:cubicBezTo>
                      <a:pt x="763" y="269"/>
                      <a:pt x="751" y="308"/>
                      <a:pt x="704" y="299"/>
                    </a:cubicBezTo>
                    <a:cubicBezTo>
                      <a:pt x="693" y="297"/>
                      <a:pt x="657" y="289"/>
                      <a:pt x="657" y="289"/>
                    </a:cubicBezTo>
                    <a:cubicBezTo>
                      <a:pt x="633" y="284"/>
                      <a:pt x="625" y="295"/>
                      <a:pt x="615" y="293"/>
                    </a:cubicBezTo>
                    <a:cubicBezTo>
                      <a:pt x="605" y="290"/>
                      <a:pt x="606" y="294"/>
                      <a:pt x="595" y="299"/>
                    </a:cubicBezTo>
                    <a:cubicBezTo>
                      <a:pt x="585" y="304"/>
                      <a:pt x="575" y="299"/>
                      <a:pt x="565" y="289"/>
                    </a:cubicBezTo>
                    <a:cubicBezTo>
                      <a:pt x="556" y="279"/>
                      <a:pt x="580" y="272"/>
                      <a:pt x="588" y="266"/>
                    </a:cubicBezTo>
                    <a:cubicBezTo>
                      <a:pt x="596" y="259"/>
                      <a:pt x="597" y="255"/>
                      <a:pt x="607" y="256"/>
                    </a:cubicBezTo>
                    <a:cubicBezTo>
                      <a:pt x="618" y="256"/>
                      <a:pt x="613" y="244"/>
                      <a:pt x="610" y="235"/>
                    </a:cubicBezTo>
                    <a:cubicBezTo>
                      <a:pt x="607" y="226"/>
                      <a:pt x="595" y="226"/>
                      <a:pt x="584" y="228"/>
                    </a:cubicBezTo>
                    <a:cubicBezTo>
                      <a:pt x="573" y="229"/>
                      <a:pt x="570" y="225"/>
                      <a:pt x="560" y="218"/>
                    </a:cubicBezTo>
                    <a:cubicBezTo>
                      <a:pt x="550" y="212"/>
                      <a:pt x="552" y="221"/>
                      <a:pt x="538" y="221"/>
                    </a:cubicBezTo>
                    <a:cubicBezTo>
                      <a:pt x="524" y="221"/>
                      <a:pt x="505" y="177"/>
                      <a:pt x="497" y="167"/>
                    </a:cubicBezTo>
                    <a:cubicBezTo>
                      <a:pt x="490" y="157"/>
                      <a:pt x="499" y="154"/>
                      <a:pt x="505" y="151"/>
                    </a:cubicBezTo>
                    <a:cubicBezTo>
                      <a:pt x="511" y="149"/>
                      <a:pt x="463" y="141"/>
                      <a:pt x="440" y="141"/>
                    </a:cubicBezTo>
                    <a:cubicBezTo>
                      <a:pt x="416" y="141"/>
                      <a:pt x="384" y="125"/>
                      <a:pt x="378" y="123"/>
                    </a:cubicBezTo>
                    <a:cubicBezTo>
                      <a:pt x="372" y="120"/>
                      <a:pt x="375" y="106"/>
                      <a:pt x="370" y="102"/>
                    </a:cubicBezTo>
                    <a:cubicBezTo>
                      <a:pt x="364" y="98"/>
                      <a:pt x="362" y="106"/>
                      <a:pt x="358" y="110"/>
                    </a:cubicBezTo>
                    <a:cubicBezTo>
                      <a:pt x="355" y="114"/>
                      <a:pt x="330" y="111"/>
                      <a:pt x="320" y="103"/>
                    </a:cubicBezTo>
                    <a:cubicBezTo>
                      <a:pt x="310" y="96"/>
                      <a:pt x="300" y="98"/>
                      <a:pt x="266" y="98"/>
                    </a:cubicBezTo>
                    <a:cubicBezTo>
                      <a:pt x="231" y="98"/>
                      <a:pt x="238" y="91"/>
                      <a:pt x="235" y="82"/>
                    </a:cubicBezTo>
                    <a:cubicBezTo>
                      <a:pt x="233" y="73"/>
                      <a:pt x="257" y="77"/>
                      <a:pt x="263" y="67"/>
                    </a:cubicBezTo>
                    <a:cubicBezTo>
                      <a:pt x="269" y="57"/>
                      <a:pt x="220" y="55"/>
                      <a:pt x="196" y="54"/>
                    </a:cubicBezTo>
                    <a:cubicBezTo>
                      <a:pt x="172" y="53"/>
                      <a:pt x="157" y="82"/>
                      <a:pt x="151" y="92"/>
                    </a:cubicBezTo>
                    <a:cubicBezTo>
                      <a:pt x="144" y="102"/>
                      <a:pt x="107" y="98"/>
                      <a:pt x="98" y="96"/>
                    </a:cubicBezTo>
                    <a:cubicBezTo>
                      <a:pt x="89" y="95"/>
                      <a:pt x="83" y="114"/>
                      <a:pt x="78" y="117"/>
                    </a:cubicBezTo>
                    <a:cubicBezTo>
                      <a:pt x="73" y="120"/>
                      <a:pt x="57" y="122"/>
                      <a:pt x="51" y="127"/>
                    </a:cubicBezTo>
                    <a:cubicBezTo>
                      <a:pt x="44" y="132"/>
                      <a:pt x="41" y="122"/>
                      <a:pt x="37" y="118"/>
                    </a:cubicBezTo>
                    <a:cubicBezTo>
                      <a:pt x="34" y="115"/>
                      <a:pt x="25" y="129"/>
                      <a:pt x="21" y="134"/>
                    </a:cubicBezTo>
                    <a:cubicBezTo>
                      <a:pt x="17" y="138"/>
                      <a:pt x="7" y="127"/>
                      <a:pt x="3" y="120"/>
                    </a:cubicBezTo>
                    <a:cubicBezTo>
                      <a:pt x="0" y="112"/>
                      <a:pt x="10" y="113"/>
                      <a:pt x="19" y="115"/>
                    </a:cubicBezTo>
                    <a:cubicBezTo>
                      <a:pt x="27" y="117"/>
                      <a:pt x="34" y="108"/>
                      <a:pt x="39" y="102"/>
                    </a:cubicBezTo>
                    <a:cubicBezTo>
                      <a:pt x="44" y="96"/>
                      <a:pt x="49" y="105"/>
                      <a:pt x="58" y="103"/>
                    </a:cubicBezTo>
                    <a:cubicBezTo>
                      <a:pt x="67" y="103"/>
                      <a:pt x="55" y="88"/>
                      <a:pt x="53" y="77"/>
                    </a:cubicBezTo>
                    <a:cubicBezTo>
                      <a:pt x="51" y="68"/>
                      <a:pt x="71" y="55"/>
                      <a:pt x="78" y="49"/>
                    </a:cubicBezTo>
                    <a:cubicBezTo>
                      <a:pt x="85" y="43"/>
                      <a:pt x="116" y="34"/>
                      <a:pt x="133" y="29"/>
                    </a:cubicBezTo>
                    <a:cubicBezTo>
                      <a:pt x="150" y="24"/>
                      <a:pt x="171" y="22"/>
                      <a:pt x="186" y="21"/>
                    </a:cubicBezTo>
                    <a:cubicBezTo>
                      <a:pt x="201" y="20"/>
                      <a:pt x="202" y="10"/>
                      <a:pt x="210" y="5"/>
                    </a:cubicBezTo>
                    <a:cubicBezTo>
                      <a:pt x="218" y="0"/>
                      <a:pt x="266" y="7"/>
                      <a:pt x="279" y="10"/>
                    </a:cubicBezTo>
                    <a:cubicBezTo>
                      <a:pt x="292" y="13"/>
                      <a:pt x="292" y="27"/>
                      <a:pt x="308" y="32"/>
                    </a:cubicBezTo>
                    <a:cubicBezTo>
                      <a:pt x="324" y="37"/>
                      <a:pt x="347" y="23"/>
                      <a:pt x="357" y="27"/>
                    </a:cubicBezTo>
                    <a:cubicBezTo>
                      <a:pt x="367" y="32"/>
                      <a:pt x="406" y="33"/>
                      <a:pt x="418" y="38"/>
                    </a:cubicBezTo>
                    <a:cubicBezTo>
                      <a:pt x="430" y="43"/>
                      <a:pt x="430" y="60"/>
                      <a:pt x="437" y="75"/>
                    </a:cubicBezTo>
                    <a:cubicBezTo>
                      <a:pt x="444" y="89"/>
                      <a:pt x="477" y="87"/>
                      <a:pt x="497" y="88"/>
                    </a:cubicBezTo>
                    <a:cubicBezTo>
                      <a:pt x="517" y="89"/>
                      <a:pt x="541" y="114"/>
                      <a:pt x="546" y="124"/>
                    </a:cubicBezTo>
                    <a:cubicBezTo>
                      <a:pt x="551" y="134"/>
                      <a:pt x="572" y="130"/>
                      <a:pt x="584" y="138"/>
                    </a:cubicBezTo>
                    <a:cubicBezTo>
                      <a:pt x="597" y="146"/>
                      <a:pt x="597" y="138"/>
                      <a:pt x="607" y="138"/>
                    </a:cubicBezTo>
                    <a:cubicBezTo>
                      <a:pt x="617" y="138"/>
                      <a:pt x="603" y="150"/>
                      <a:pt x="607" y="156"/>
                    </a:cubicBezTo>
                    <a:cubicBezTo>
                      <a:pt x="611" y="162"/>
                      <a:pt x="620" y="149"/>
                      <a:pt x="624" y="147"/>
                    </a:cubicBezTo>
                    <a:cubicBezTo>
                      <a:pt x="628" y="145"/>
                      <a:pt x="630" y="150"/>
                      <a:pt x="638" y="158"/>
                    </a:cubicBezTo>
                    <a:cubicBezTo>
                      <a:pt x="646" y="166"/>
                      <a:pt x="655" y="166"/>
                      <a:pt x="664" y="164"/>
                    </a:cubicBezTo>
                    <a:cubicBezTo>
                      <a:pt x="673" y="162"/>
                      <a:pt x="678" y="174"/>
                      <a:pt x="686" y="182"/>
                    </a:cubicBezTo>
                    <a:cubicBezTo>
                      <a:pt x="694" y="190"/>
                      <a:pt x="713" y="181"/>
                      <a:pt x="725" y="182"/>
                    </a:cubicBezTo>
                    <a:cubicBezTo>
                      <a:pt x="737" y="183"/>
                      <a:pt x="724" y="201"/>
                      <a:pt x="718" y="210"/>
                    </a:cubicBezTo>
                    <a:cubicBezTo>
                      <a:pt x="712" y="219"/>
                      <a:pt x="782" y="219"/>
                      <a:pt x="794" y="225"/>
                    </a:cubicBezTo>
                    <a:cubicBezTo>
                      <a:pt x="806" y="231"/>
                      <a:pt x="805" y="237"/>
                      <a:pt x="808" y="247"/>
                    </a:cubicBezTo>
                    <a:cubicBezTo>
                      <a:pt x="811" y="257"/>
                      <a:pt x="822" y="253"/>
                      <a:pt x="831" y="262"/>
                    </a:cubicBezTo>
                    <a:cubicBezTo>
                      <a:pt x="840" y="271"/>
                      <a:pt x="789" y="281"/>
                      <a:pt x="776" y="2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854">
                <a:extLst>
                  <a:ext uri="{FF2B5EF4-FFF2-40B4-BE49-F238E27FC236}">
                    <a16:creationId xmlns:a16="http://schemas.microsoft.com/office/drawing/2014/main" id="{509563E4-D24E-4E58-B0C5-E6A913A68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1" y="2301"/>
                <a:ext cx="13" cy="11"/>
              </a:xfrm>
              <a:custGeom>
                <a:avLst/>
                <a:gdLst>
                  <a:gd name="T0" fmla="*/ 20 w 57"/>
                  <a:gd name="T1" fmla="*/ 7 h 50"/>
                  <a:gd name="T2" fmla="*/ 20 w 57"/>
                  <a:gd name="T3" fmla="*/ 24 h 50"/>
                  <a:gd name="T4" fmla="*/ 22 w 57"/>
                  <a:gd name="T5" fmla="*/ 34 h 50"/>
                  <a:gd name="T6" fmla="*/ 4 w 57"/>
                  <a:gd name="T7" fmla="*/ 31 h 50"/>
                  <a:gd name="T8" fmla="*/ 18 w 57"/>
                  <a:gd name="T9" fmla="*/ 48 h 50"/>
                  <a:gd name="T10" fmla="*/ 37 w 57"/>
                  <a:gd name="T11" fmla="*/ 42 h 50"/>
                  <a:gd name="T12" fmla="*/ 50 w 57"/>
                  <a:gd name="T13" fmla="*/ 27 h 50"/>
                  <a:gd name="T14" fmla="*/ 20 w 57"/>
                  <a:gd name="T15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50">
                    <a:moveTo>
                      <a:pt x="20" y="7"/>
                    </a:moveTo>
                    <a:cubicBezTo>
                      <a:pt x="18" y="14"/>
                      <a:pt x="16" y="19"/>
                      <a:pt x="20" y="24"/>
                    </a:cubicBezTo>
                    <a:cubicBezTo>
                      <a:pt x="24" y="29"/>
                      <a:pt x="28" y="34"/>
                      <a:pt x="22" y="34"/>
                    </a:cubicBezTo>
                    <a:cubicBezTo>
                      <a:pt x="16" y="34"/>
                      <a:pt x="8" y="37"/>
                      <a:pt x="4" y="31"/>
                    </a:cubicBezTo>
                    <a:cubicBezTo>
                      <a:pt x="0" y="25"/>
                      <a:pt x="9" y="46"/>
                      <a:pt x="18" y="48"/>
                    </a:cubicBezTo>
                    <a:cubicBezTo>
                      <a:pt x="27" y="50"/>
                      <a:pt x="37" y="42"/>
                      <a:pt x="37" y="42"/>
                    </a:cubicBezTo>
                    <a:cubicBezTo>
                      <a:pt x="37" y="42"/>
                      <a:pt x="57" y="34"/>
                      <a:pt x="50" y="27"/>
                    </a:cubicBezTo>
                    <a:cubicBezTo>
                      <a:pt x="43" y="20"/>
                      <a:pt x="22" y="0"/>
                      <a:pt x="2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855">
                <a:extLst>
                  <a:ext uri="{FF2B5EF4-FFF2-40B4-BE49-F238E27FC236}">
                    <a16:creationId xmlns:a16="http://schemas.microsoft.com/office/drawing/2014/main" id="{1D4A9EBA-A583-4241-82F9-82F0134E0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" y="2206"/>
                <a:ext cx="25" cy="10"/>
              </a:xfrm>
              <a:custGeom>
                <a:avLst/>
                <a:gdLst>
                  <a:gd name="T0" fmla="*/ 52 w 109"/>
                  <a:gd name="T1" fmla="*/ 27 h 46"/>
                  <a:gd name="T2" fmla="*/ 72 w 109"/>
                  <a:gd name="T3" fmla="*/ 18 h 46"/>
                  <a:gd name="T4" fmla="*/ 101 w 109"/>
                  <a:gd name="T5" fmla="*/ 22 h 46"/>
                  <a:gd name="T6" fmla="*/ 66 w 109"/>
                  <a:gd name="T7" fmla="*/ 4 h 46"/>
                  <a:gd name="T8" fmla="*/ 40 w 109"/>
                  <a:gd name="T9" fmla="*/ 15 h 46"/>
                  <a:gd name="T10" fmla="*/ 13 w 109"/>
                  <a:gd name="T11" fmla="*/ 15 h 46"/>
                  <a:gd name="T12" fmla="*/ 31 w 109"/>
                  <a:gd name="T13" fmla="*/ 40 h 46"/>
                  <a:gd name="T14" fmla="*/ 52 w 109"/>
                  <a:gd name="T15" fmla="*/ 2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46">
                    <a:moveTo>
                      <a:pt x="52" y="27"/>
                    </a:moveTo>
                    <a:cubicBezTo>
                      <a:pt x="61" y="18"/>
                      <a:pt x="72" y="18"/>
                      <a:pt x="72" y="18"/>
                    </a:cubicBezTo>
                    <a:cubicBezTo>
                      <a:pt x="72" y="18"/>
                      <a:pt x="93" y="24"/>
                      <a:pt x="101" y="22"/>
                    </a:cubicBezTo>
                    <a:cubicBezTo>
                      <a:pt x="109" y="20"/>
                      <a:pt x="83" y="8"/>
                      <a:pt x="66" y="4"/>
                    </a:cubicBezTo>
                    <a:cubicBezTo>
                      <a:pt x="49" y="0"/>
                      <a:pt x="46" y="14"/>
                      <a:pt x="40" y="15"/>
                    </a:cubicBezTo>
                    <a:cubicBezTo>
                      <a:pt x="35" y="16"/>
                      <a:pt x="25" y="13"/>
                      <a:pt x="13" y="15"/>
                    </a:cubicBezTo>
                    <a:cubicBezTo>
                      <a:pt x="0" y="17"/>
                      <a:pt x="21" y="33"/>
                      <a:pt x="31" y="40"/>
                    </a:cubicBezTo>
                    <a:cubicBezTo>
                      <a:pt x="41" y="46"/>
                      <a:pt x="43" y="36"/>
                      <a:pt x="5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856">
                <a:extLst>
                  <a:ext uri="{FF2B5EF4-FFF2-40B4-BE49-F238E27FC236}">
                    <a16:creationId xmlns:a16="http://schemas.microsoft.com/office/drawing/2014/main" id="{EC40860F-8AB5-4BBA-86B5-119062168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" y="2202"/>
                <a:ext cx="18" cy="25"/>
              </a:xfrm>
              <a:custGeom>
                <a:avLst/>
                <a:gdLst>
                  <a:gd name="T0" fmla="*/ 56 w 79"/>
                  <a:gd name="T1" fmla="*/ 34 h 112"/>
                  <a:gd name="T2" fmla="*/ 17 w 79"/>
                  <a:gd name="T3" fmla="*/ 19 h 112"/>
                  <a:gd name="T4" fmla="*/ 33 w 79"/>
                  <a:gd name="T5" fmla="*/ 27 h 112"/>
                  <a:gd name="T6" fmla="*/ 38 w 79"/>
                  <a:gd name="T7" fmla="*/ 42 h 112"/>
                  <a:gd name="T8" fmla="*/ 51 w 79"/>
                  <a:gd name="T9" fmla="*/ 58 h 112"/>
                  <a:gd name="T10" fmla="*/ 45 w 79"/>
                  <a:gd name="T11" fmla="*/ 72 h 112"/>
                  <a:gd name="T12" fmla="*/ 45 w 79"/>
                  <a:gd name="T13" fmla="*/ 109 h 112"/>
                  <a:gd name="T14" fmla="*/ 57 w 79"/>
                  <a:gd name="T15" fmla="*/ 94 h 112"/>
                  <a:gd name="T16" fmla="*/ 62 w 79"/>
                  <a:gd name="T17" fmla="*/ 78 h 112"/>
                  <a:gd name="T18" fmla="*/ 75 w 79"/>
                  <a:gd name="T19" fmla="*/ 54 h 112"/>
                  <a:gd name="T20" fmla="*/ 56 w 79"/>
                  <a:gd name="T21" fmla="*/ 3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112">
                    <a:moveTo>
                      <a:pt x="56" y="34"/>
                    </a:moveTo>
                    <a:cubicBezTo>
                      <a:pt x="54" y="22"/>
                      <a:pt x="0" y="0"/>
                      <a:pt x="17" y="19"/>
                    </a:cubicBezTo>
                    <a:cubicBezTo>
                      <a:pt x="17" y="19"/>
                      <a:pt x="33" y="20"/>
                      <a:pt x="33" y="27"/>
                    </a:cubicBezTo>
                    <a:cubicBezTo>
                      <a:pt x="34" y="34"/>
                      <a:pt x="32" y="37"/>
                      <a:pt x="38" y="42"/>
                    </a:cubicBezTo>
                    <a:cubicBezTo>
                      <a:pt x="44" y="46"/>
                      <a:pt x="57" y="51"/>
                      <a:pt x="51" y="58"/>
                    </a:cubicBezTo>
                    <a:cubicBezTo>
                      <a:pt x="45" y="64"/>
                      <a:pt x="44" y="63"/>
                      <a:pt x="45" y="72"/>
                    </a:cubicBezTo>
                    <a:cubicBezTo>
                      <a:pt x="45" y="81"/>
                      <a:pt x="43" y="112"/>
                      <a:pt x="45" y="109"/>
                    </a:cubicBezTo>
                    <a:cubicBezTo>
                      <a:pt x="48" y="106"/>
                      <a:pt x="58" y="98"/>
                      <a:pt x="57" y="94"/>
                    </a:cubicBezTo>
                    <a:cubicBezTo>
                      <a:pt x="57" y="90"/>
                      <a:pt x="57" y="80"/>
                      <a:pt x="62" y="78"/>
                    </a:cubicBezTo>
                    <a:cubicBezTo>
                      <a:pt x="67" y="75"/>
                      <a:pt x="79" y="60"/>
                      <a:pt x="75" y="54"/>
                    </a:cubicBezTo>
                    <a:cubicBezTo>
                      <a:pt x="71" y="48"/>
                      <a:pt x="58" y="45"/>
                      <a:pt x="56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857">
                <a:extLst>
                  <a:ext uri="{FF2B5EF4-FFF2-40B4-BE49-F238E27FC236}">
                    <a16:creationId xmlns:a16="http://schemas.microsoft.com/office/drawing/2014/main" id="{618CB9C5-2F24-4B56-BDD8-F7EA5EA8B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1" y="2235"/>
                <a:ext cx="12" cy="16"/>
              </a:xfrm>
              <a:custGeom>
                <a:avLst/>
                <a:gdLst>
                  <a:gd name="T0" fmla="*/ 10 w 51"/>
                  <a:gd name="T1" fmla="*/ 4 h 69"/>
                  <a:gd name="T2" fmla="*/ 10 w 51"/>
                  <a:gd name="T3" fmla="*/ 16 h 69"/>
                  <a:gd name="T4" fmla="*/ 35 w 51"/>
                  <a:gd name="T5" fmla="*/ 33 h 69"/>
                  <a:gd name="T6" fmla="*/ 31 w 51"/>
                  <a:gd name="T7" fmla="*/ 50 h 69"/>
                  <a:gd name="T8" fmla="*/ 22 w 51"/>
                  <a:gd name="T9" fmla="*/ 58 h 69"/>
                  <a:gd name="T10" fmla="*/ 36 w 51"/>
                  <a:gd name="T11" fmla="*/ 62 h 69"/>
                  <a:gd name="T12" fmla="*/ 46 w 51"/>
                  <a:gd name="T13" fmla="*/ 35 h 69"/>
                  <a:gd name="T14" fmla="*/ 10 w 51"/>
                  <a:gd name="T15" fmla="*/ 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69">
                    <a:moveTo>
                      <a:pt x="10" y="4"/>
                    </a:moveTo>
                    <a:cubicBezTo>
                      <a:pt x="7" y="8"/>
                      <a:pt x="0" y="13"/>
                      <a:pt x="10" y="16"/>
                    </a:cubicBezTo>
                    <a:cubicBezTo>
                      <a:pt x="20" y="20"/>
                      <a:pt x="34" y="26"/>
                      <a:pt x="35" y="33"/>
                    </a:cubicBezTo>
                    <a:cubicBezTo>
                      <a:pt x="36" y="39"/>
                      <a:pt x="39" y="51"/>
                      <a:pt x="31" y="50"/>
                    </a:cubicBezTo>
                    <a:cubicBezTo>
                      <a:pt x="24" y="50"/>
                      <a:pt x="17" y="52"/>
                      <a:pt x="22" y="58"/>
                    </a:cubicBezTo>
                    <a:cubicBezTo>
                      <a:pt x="27" y="64"/>
                      <a:pt x="30" y="69"/>
                      <a:pt x="36" y="62"/>
                    </a:cubicBezTo>
                    <a:cubicBezTo>
                      <a:pt x="36" y="62"/>
                      <a:pt x="51" y="42"/>
                      <a:pt x="46" y="35"/>
                    </a:cubicBezTo>
                    <a:cubicBezTo>
                      <a:pt x="41" y="28"/>
                      <a:pt x="13" y="0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858">
                <a:extLst>
                  <a:ext uri="{FF2B5EF4-FFF2-40B4-BE49-F238E27FC236}">
                    <a16:creationId xmlns:a16="http://schemas.microsoft.com/office/drawing/2014/main" id="{9A67F678-291B-4061-B42F-C0AA9D8EE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5" y="2238"/>
                <a:ext cx="11" cy="7"/>
              </a:xfrm>
              <a:custGeom>
                <a:avLst/>
                <a:gdLst>
                  <a:gd name="T0" fmla="*/ 23 w 48"/>
                  <a:gd name="T1" fmla="*/ 4 h 28"/>
                  <a:gd name="T2" fmla="*/ 5 w 48"/>
                  <a:gd name="T3" fmla="*/ 15 h 28"/>
                  <a:gd name="T4" fmla="*/ 19 w 48"/>
                  <a:gd name="T5" fmla="*/ 24 h 28"/>
                  <a:gd name="T6" fmla="*/ 41 w 48"/>
                  <a:gd name="T7" fmla="*/ 19 h 28"/>
                  <a:gd name="T8" fmla="*/ 23 w 48"/>
                  <a:gd name="T9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8">
                    <a:moveTo>
                      <a:pt x="23" y="4"/>
                    </a:moveTo>
                    <a:cubicBezTo>
                      <a:pt x="18" y="8"/>
                      <a:pt x="0" y="9"/>
                      <a:pt x="5" y="15"/>
                    </a:cubicBezTo>
                    <a:cubicBezTo>
                      <a:pt x="10" y="21"/>
                      <a:pt x="4" y="23"/>
                      <a:pt x="19" y="24"/>
                    </a:cubicBezTo>
                    <a:cubicBezTo>
                      <a:pt x="35" y="25"/>
                      <a:pt x="48" y="28"/>
                      <a:pt x="41" y="19"/>
                    </a:cubicBezTo>
                    <a:cubicBezTo>
                      <a:pt x="41" y="19"/>
                      <a:pt x="29" y="0"/>
                      <a:pt x="2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859">
                <a:extLst>
                  <a:ext uri="{FF2B5EF4-FFF2-40B4-BE49-F238E27FC236}">
                    <a16:creationId xmlns:a16="http://schemas.microsoft.com/office/drawing/2014/main" id="{49D19C1A-548E-465A-A4F1-9E2FFA922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" y="2239"/>
                <a:ext cx="11" cy="16"/>
              </a:xfrm>
              <a:custGeom>
                <a:avLst/>
                <a:gdLst>
                  <a:gd name="T0" fmla="*/ 43 w 48"/>
                  <a:gd name="T1" fmla="*/ 65 h 73"/>
                  <a:gd name="T2" fmla="*/ 40 w 48"/>
                  <a:gd name="T3" fmla="*/ 44 h 73"/>
                  <a:gd name="T4" fmla="*/ 34 w 48"/>
                  <a:gd name="T5" fmla="*/ 26 h 73"/>
                  <a:gd name="T6" fmla="*/ 22 w 48"/>
                  <a:gd name="T7" fmla="*/ 6 h 73"/>
                  <a:gd name="T8" fmla="*/ 17 w 48"/>
                  <a:gd name="T9" fmla="*/ 24 h 73"/>
                  <a:gd name="T10" fmla="*/ 4 w 48"/>
                  <a:gd name="T11" fmla="*/ 44 h 73"/>
                  <a:gd name="T12" fmla="*/ 8 w 48"/>
                  <a:gd name="T13" fmla="*/ 62 h 73"/>
                  <a:gd name="T14" fmla="*/ 24 w 48"/>
                  <a:gd name="T15" fmla="*/ 58 h 73"/>
                  <a:gd name="T16" fmla="*/ 43 w 48"/>
                  <a:gd name="T17" fmla="*/ 6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73">
                    <a:moveTo>
                      <a:pt x="43" y="65"/>
                    </a:moveTo>
                    <a:cubicBezTo>
                      <a:pt x="48" y="58"/>
                      <a:pt x="46" y="53"/>
                      <a:pt x="40" y="44"/>
                    </a:cubicBezTo>
                    <a:cubicBezTo>
                      <a:pt x="40" y="44"/>
                      <a:pt x="30" y="33"/>
                      <a:pt x="34" y="26"/>
                    </a:cubicBezTo>
                    <a:cubicBezTo>
                      <a:pt x="37" y="19"/>
                      <a:pt x="25" y="0"/>
                      <a:pt x="22" y="6"/>
                    </a:cubicBezTo>
                    <a:cubicBezTo>
                      <a:pt x="18" y="12"/>
                      <a:pt x="19" y="15"/>
                      <a:pt x="17" y="24"/>
                    </a:cubicBezTo>
                    <a:cubicBezTo>
                      <a:pt x="14" y="33"/>
                      <a:pt x="7" y="35"/>
                      <a:pt x="4" y="44"/>
                    </a:cubicBezTo>
                    <a:cubicBezTo>
                      <a:pt x="2" y="53"/>
                      <a:pt x="0" y="61"/>
                      <a:pt x="8" y="62"/>
                    </a:cubicBezTo>
                    <a:cubicBezTo>
                      <a:pt x="16" y="63"/>
                      <a:pt x="20" y="52"/>
                      <a:pt x="24" y="58"/>
                    </a:cubicBezTo>
                    <a:cubicBezTo>
                      <a:pt x="29" y="64"/>
                      <a:pt x="38" y="73"/>
                      <a:pt x="4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860">
                <a:extLst>
                  <a:ext uri="{FF2B5EF4-FFF2-40B4-BE49-F238E27FC236}">
                    <a16:creationId xmlns:a16="http://schemas.microsoft.com/office/drawing/2014/main" id="{F30E3D90-4FF5-4FBA-88A1-BC30E9D41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" y="2256"/>
                <a:ext cx="9" cy="13"/>
              </a:xfrm>
              <a:custGeom>
                <a:avLst/>
                <a:gdLst>
                  <a:gd name="T0" fmla="*/ 20 w 43"/>
                  <a:gd name="T1" fmla="*/ 2 h 57"/>
                  <a:gd name="T2" fmla="*/ 3 w 43"/>
                  <a:gd name="T3" fmla="*/ 18 h 57"/>
                  <a:gd name="T4" fmla="*/ 11 w 43"/>
                  <a:gd name="T5" fmla="*/ 50 h 57"/>
                  <a:gd name="T6" fmla="*/ 37 w 43"/>
                  <a:gd name="T7" fmla="*/ 50 h 57"/>
                  <a:gd name="T8" fmla="*/ 37 w 43"/>
                  <a:gd name="T9" fmla="*/ 33 h 57"/>
                  <a:gd name="T10" fmla="*/ 20 w 43"/>
                  <a:gd name="T11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7">
                    <a:moveTo>
                      <a:pt x="20" y="2"/>
                    </a:moveTo>
                    <a:cubicBezTo>
                      <a:pt x="12" y="3"/>
                      <a:pt x="0" y="6"/>
                      <a:pt x="3" y="18"/>
                    </a:cubicBezTo>
                    <a:cubicBezTo>
                      <a:pt x="6" y="29"/>
                      <a:pt x="2" y="46"/>
                      <a:pt x="11" y="50"/>
                    </a:cubicBezTo>
                    <a:cubicBezTo>
                      <a:pt x="20" y="55"/>
                      <a:pt x="34" y="57"/>
                      <a:pt x="37" y="50"/>
                    </a:cubicBezTo>
                    <a:cubicBezTo>
                      <a:pt x="37" y="50"/>
                      <a:pt x="43" y="44"/>
                      <a:pt x="37" y="33"/>
                    </a:cubicBezTo>
                    <a:cubicBezTo>
                      <a:pt x="30" y="22"/>
                      <a:pt x="27" y="0"/>
                      <a:pt x="2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861">
                <a:extLst>
                  <a:ext uri="{FF2B5EF4-FFF2-40B4-BE49-F238E27FC236}">
                    <a16:creationId xmlns:a16="http://schemas.microsoft.com/office/drawing/2014/main" id="{1E9B3018-719A-4956-8885-A3C410889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" y="2250"/>
                <a:ext cx="8" cy="15"/>
              </a:xfrm>
              <a:custGeom>
                <a:avLst/>
                <a:gdLst>
                  <a:gd name="T0" fmla="*/ 32 w 34"/>
                  <a:gd name="T1" fmla="*/ 62 h 70"/>
                  <a:gd name="T2" fmla="*/ 19 w 34"/>
                  <a:gd name="T3" fmla="*/ 13 h 70"/>
                  <a:gd name="T4" fmla="*/ 1 w 34"/>
                  <a:gd name="T5" fmla="*/ 6 h 70"/>
                  <a:gd name="T6" fmla="*/ 13 w 34"/>
                  <a:gd name="T7" fmla="*/ 28 h 70"/>
                  <a:gd name="T8" fmla="*/ 11 w 34"/>
                  <a:gd name="T9" fmla="*/ 62 h 70"/>
                  <a:gd name="T10" fmla="*/ 32 w 34"/>
                  <a:gd name="T11" fmla="*/ 6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70">
                    <a:moveTo>
                      <a:pt x="32" y="62"/>
                    </a:moveTo>
                    <a:cubicBezTo>
                      <a:pt x="34" y="57"/>
                      <a:pt x="30" y="20"/>
                      <a:pt x="19" y="13"/>
                    </a:cubicBezTo>
                    <a:cubicBezTo>
                      <a:pt x="9" y="6"/>
                      <a:pt x="2" y="0"/>
                      <a:pt x="1" y="6"/>
                    </a:cubicBezTo>
                    <a:cubicBezTo>
                      <a:pt x="0" y="12"/>
                      <a:pt x="12" y="19"/>
                      <a:pt x="13" y="28"/>
                    </a:cubicBezTo>
                    <a:cubicBezTo>
                      <a:pt x="13" y="38"/>
                      <a:pt x="2" y="58"/>
                      <a:pt x="11" y="62"/>
                    </a:cubicBezTo>
                    <a:cubicBezTo>
                      <a:pt x="21" y="65"/>
                      <a:pt x="29" y="70"/>
                      <a:pt x="3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862">
                <a:extLst>
                  <a:ext uri="{FF2B5EF4-FFF2-40B4-BE49-F238E27FC236}">
                    <a16:creationId xmlns:a16="http://schemas.microsoft.com/office/drawing/2014/main" id="{E19CDCDF-A1B3-4002-9D47-CE44E1B6B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2267"/>
                <a:ext cx="4" cy="4"/>
              </a:xfrm>
              <a:custGeom>
                <a:avLst/>
                <a:gdLst>
                  <a:gd name="T0" fmla="*/ 9 w 15"/>
                  <a:gd name="T1" fmla="*/ 1 h 16"/>
                  <a:gd name="T2" fmla="*/ 2 w 15"/>
                  <a:gd name="T3" fmla="*/ 7 h 16"/>
                  <a:gd name="T4" fmla="*/ 12 w 15"/>
                  <a:gd name="T5" fmla="*/ 13 h 16"/>
                  <a:gd name="T6" fmla="*/ 9 w 15"/>
                  <a:gd name="T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6">
                    <a:moveTo>
                      <a:pt x="9" y="1"/>
                    </a:moveTo>
                    <a:cubicBezTo>
                      <a:pt x="4" y="1"/>
                      <a:pt x="0" y="1"/>
                      <a:pt x="2" y="7"/>
                    </a:cubicBezTo>
                    <a:cubicBezTo>
                      <a:pt x="4" y="13"/>
                      <a:pt x="8" y="16"/>
                      <a:pt x="12" y="13"/>
                    </a:cubicBezTo>
                    <a:cubicBezTo>
                      <a:pt x="12" y="13"/>
                      <a:pt x="15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4" name="Freeform 863">
                <a:extLst>
                  <a:ext uri="{FF2B5EF4-FFF2-40B4-BE49-F238E27FC236}">
                    <a16:creationId xmlns:a16="http://schemas.microsoft.com/office/drawing/2014/main" id="{FB978CCD-730B-424C-B267-E92476F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1" y="2268"/>
                <a:ext cx="8" cy="19"/>
              </a:xfrm>
              <a:custGeom>
                <a:avLst/>
                <a:gdLst>
                  <a:gd name="T0" fmla="*/ 11 w 35"/>
                  <a:gd name="T1" fmla="*/ 6 h 85"/>
                  <a:gd name="T2" fmla="*/ 11 w 35"/>
                  <a:gd name="T3" fmla="*/ 30 h 85"/>
                  <a:gd name="T4" fmla="*/ 6 w 35"/>
                  <a:gd name="T5" fmla="*/ 47 h 85"/>
                  <a:gd name="T6" fmla="*/ 35 w 35"/>
                  <a:gd name="T7" fmla="*/ 71 h 85"/>
                  <a:gd name="T8" fmla="*/ 26 w 35"/>
                  <a:gd name="T9" fmla="*/ 49 h 85"/>
                  <a:gd name="T10" fmla="*/ 11 w 35"/>
                  <a:gd name="T11" fmla="*/ 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85">
                    <a:moveTo>
                      <a:pt x="11" y="6"/>
                    </a:moveTo>
                    <a:cubicBezTo>
                      <a:pt x="6" y="11"/>
                      <a:pt x="12" y="23"/>
                      <a:pt x="11" y="30"/>
                    </a:cubicBezTo>
                    <a:cubicBezTo>
                      <a:pt x="10" y="37"/>
                      <a:pt x="0" y="41"/>
                      <a:pt x="6" y="47"/>
                    </a:cubicBezTo>
                    <a:cubicBezTo>
                      <a:pt x="11" y="52"/>
                      <a:pt x="27" y="85"/>
                      <a:pt x="35" y="71"/>
                    </a:cubicBezTo>
                    <a:cubicBezTo>
                      <a:pt x="35" y="71"/>
                      <a:pt x="28" y="62"/>
                      <a:pt x="26" y="49"/>
                    </a:cubicBezTo>
                    <a:cubicBezTo>
                      <a:pt x="23" y="37"/>
                      <a:pt x="16" y="0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5" name="Freeform 864">
                <a:extLst>
                  <a:ext uri="{FF2B5EF4-FFF2-40B4-BE49-F238E27FC236}">
                    <a16:creationId xmlns:a16="http://schemas.microsoft.com/office/drawing/2014/main" id="{6837044E-3E3F-47E4-AA06-7916B7E4F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261"/>
                <a:ext cx="6" cy="5"/>
              </a:xfrm>
              <a:custGeom>
                <a:avLst/>
                <a:gdLst>
                  <a:gd name="T0" fmla="*/ 19 w 26"/>
                  <a:gd name="T1" fmla="*/ 15 h 21"/>
                  <a:gd name="T2" fmla="*/ 19 w 26"/>
                  <a:gd name="T3" fmla="*/ 3 h 21"/>
                  <a:gd name="T4" fmla="*/ 6 w 26"/>
                  <a:gd name="T5" fmla="*/ 9 h 21"/>
                  <a:gd name="T6" fmla="*/ 19 w 26"/>
                  <a:gd name="T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1">
                    <a:moveTo>
                      <a:pt x="19" y="15"/>
                    </a:moveTo>
                    <a:cubicBezTo>
                      <a:pt x="19" y="15"/>
                      <a:pt x="26" y="1"/>
                      <a:pt x="19" y="3"/>
                    </a:cubicBezTo>
                    <a:cubicBezTo>
                      <a:pt x="11" y="4"/>
                      <a:pt x="0" y="0"/>
                      <a:pt x="6" y="9"/>
                    </a:cubicBezTo>
                    <a:cubicBezTo>
                      <a:pt x="12" y="18"/>
                      <a:pt x="13" y="21"/>
                      <a:pt x="1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865">
                <a:extLst>
                  <a:ext uri="{FF2B5EF4-FFF2-40B4-BE49-F238E27FC236}">
                    <a16:creationId xmlns:a16="http://schemas.microsoft.com/office/drawing/2014/main" id="{CE3858D8-643D-485C-8069-0F8E3E33A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5" y="2281"/>
                <a:ext cx="6" cy="7"/>
              </a:xfrm>
              <a:custGeom>
                <a:avLst/>
                <a:gdLst>
                  <a:gd name="T0" fmla="*/ 23 w 29"/>
                  <a:gd name="T1" fmla="*/ 25 h 30"/>
                  <a:gd name="T2" fmla="*/ 23 w 29"/>
                  <a:gd name="T3" fmla="*/ 16 h 30"/>
                  <a:gd name="T4" fmla="*/ 7 w 29"/>
                  <a:gd name="T5" fmla="*/ 7 h 30"/>
                  <a:gd name="T6" fmla="*/ 7 w 29"/>
                  <a:gd name="T7" fmla="*/ 25 h 30"/>
                  <a:gd name="T8" fmla="*/ 23 w 29"/>
                  <a:gd name="T9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23" y="25"/>
                    </a:moveTo>
                    <a:cubicBezTo>
                      <a:pt x="23" y="25"/>
                      <a:pt x="29" y="22"/>
                      <a:pt x="23" y="16"/>
                    </a:cubicBezTo>
                    <a:cubicBezTo>
                      <a:pt x="16" y="10"/>
                      <a:pt x="13" y="0"/>
                      <a:pt x="7" y="7"/>
                    </a:cubicBezTo>
                    <a:cubicBezTo>
                      <a:pt x="1" y="14"/>
                      <a:pt x="0" y="20"/>
                      <a:pt x="7" y="25"/>
                    </a:cubicBezTo>
                    <a:cubicBezTo>
                      <a:pt x="14" y="30"/>
                      <a:pt x="17" y="30"/>
                      <a:pt x="23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Freeform 866">
                <a:extLst>
                  <a:ext uri="{FF2B5EF4-FFF2-40B4-BE49-F238E27FC236}">
                    <a16:creationId xmlns:a16="http://schemas.microsoft.com/office/drawing/2014/main" id="{583155B9-0E47-43EB-8D91-0ECABCF79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6" y="2284"/>
                <a:ext cx="13" cy="13"/>
              </a:xfrm>
              <a:custGeom>
                <a:avLst/>
                <a:gdLst>
                  <a:gd name="T0" fmla="*/ 47 w 56"/>
                  <a:gd name="T1" fmla="*/ 28 h 53"/>
                  <a:gd name="T2" fmla="*/ 47 w 56"/>
                  <a:gd name="T3" fmla="*/ 8 h 53"/>
                  <a:gd name="T4" fmla="*/ 28 w 56"/>
                  <a:gd name="T5" fmla="*/ 11 h 53"/>
                  <a:gd name="T6" fmla="*/ 21 w 56"/>
                  <a:gd name="T7" fmla="*/ 36 h 53"/>
                  <a:gd name="T8" fmla="*/ 6 w 56"/>
                  <a:gd name="T9" fmla="*/ 49 h 53"/>
                  <a:gd name="T10" fmla="*/ 31 w 56"/>
                  <a:gd name="T11" fmla="*/ 41 h 53"/>
                  <a:gd name="T12" fmla="*/ 47 w 56"/>
                  <a:gd name="T13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3">
                    <a:moveTo>
                      <a:pt x="47" y="28"/>
                    </a:moveTo>
                    <a:cubicBezTo>
                      <a:pt x="47" y="19"/>
                      <a:pt x="56" y="11"/>
                      <a:pt x="47" y="8"/>
                    </a:cubicBezTo>
                    <a:cubicBezTo>
                      <a:pt x="38" y="6"/>
                      <a:pt x="28" y="0"/>
                      <a:pt x="28" y="11"/>
                    </a:cubicBezTo>
                    <a:cubicBezTo>
                      <a:pt x="28" y="23"/>
                      <a:pt x="28" y="32"/>
                      <a:pt x="21" y="36"/>
                    </a:cubicBezTo>
                    <a:cubicBezTo>
                      <a:pt x="13" y="40"/>
                      <a:pt x="0" y="46"/>
                      <a:pt x="6" y="49"/>
                    </a:cubicBezTo>
                    <a:cubicBezTo>
                      <a:pt x="12" y="53"/>
                      <a:pt x="21" y="44"/>
                      <a:pt x="31" y="41"/>
                    </a:cubicBezTo>
                    <a:cubicBezTo>
                      <a:pt x="33" y="40"/>
                      <a:pt x="47" y="37"/>
                      <a:pt x="4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867">
                <a:extLst>
                  <a:ext uri="{FF2B5EF4-FFF2-40B4-BE49-F238E27FC236}">
                    <a16:creationId xmlns:a16="http://schemas.microsoft.com/office/drawing/2014/main" id="{E89A23EB-5F26-46C1-B6B0-0343FAEA4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4" y="2293"/>
                <a:ext cx="10" cy="5"/>
              </a:xfrm>
              <a:custGeom>
                <a:avLst/>
                <a:gdLst>
                  <a:gd name="T0" fmla="*/ 46 w 48"/>
                  <a:gd name="T1" fmla="*/ 18 h 24"/>
                  <a:gd name="T2" fmla="*/ 22 w 48"/>
                  <a:gd name="T3" fmla="*/ 2 h 24"/>
                  <a:gd name="T4" fmla="*/ 8 w 48"/>
                  <a:gd name="T5" fmla="*/ 11 h 24"/>
                  <a:gd name="T6" fmla="*/ 30 w 48"/>
                  <a:gd name="T7" fmla="*/ 18 h 24"/>
                  <a:gd name="T8" fmla="*/ 46 w 48"/>
                  <a:gd name="T9" fmla="*/ 1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4">
                    <a:moveTo>
                      <a:pt x="46" y="18"/>
                    </a:moveTo>
                    <a:cubicBezTo>
                      <a:pt x="44" y="12"/>
                      <a:pt x="31" y="0"/>
                      <a:pt x="22" y="2"/>
                    </a:cubicBezTo>
                    <a:cubicBezTo>
                      <a:pt x="12" y="5"/>
                      <a:pt x="0" y="5"/>
                      <a:pt x="8" y="11"/>
                    </a:cubicBezTo>
                    <a:cubicBezTo>
                      <a:pt x="15" y="17"/>
                      <a:pt x="19" y="16"/>
                      <a:pt x="30" y="18"/>
                    </a:cubicBezTo>
                    <a:cubicBezTo>
                      <a:pt x="32" y="18"/>
                      <a:pt x="48" y="24"/>
                      <a:pt x="4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Freeform 868">
                <a:extLst>
                  <a:ext uri="{FF2B5EF4-FFF2-40B4-BE49-F238E27FC236}">
                    <a16:creationId xmlns:a16="http://schemas.microsoft.com/office/drawing/2014/main" id="{30844072-668D-403D-A5E4-AD71FC42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" y="2314"/>
                <a:ext cx="16" cy="10"/>
              </a:xfrm>
              <a:custGeom>
                <a:avLst/>
                <a:gdLst>
                  <a:gd name="T0" fmla="*/ 61 w 69"/>
                  <a:gd name="T1" fmla="*/ 3 h 43"/>
                  <a:gd name="T2" fmla="*/ 46 w 69"/>
                  <a:gd name="T3" fmla="*/ 15 h 43"/>
                  <a:gd name="T4" fmla="*/ 25 w 69"/>
                  <a:gd name="T5" fmla="*/ 6 h 43"/>
                  <a:gd name="T6" fmla="*/ 11 w 69"/>
                  <a:gd name="T7" fmla="*/ 22 h 43"/>
                  <a:gd name="T8" fmla="*/ 11 w 69"/>
                  <a:gd name="T9" fmla="*/ 41 h 43"/>
                  <a:gd name="T10" fmla="*/ 58 w 69"/>
                  <a:gd name="T11" fmla="*/ 26 h 43"/>
                  <a:gd name="T12" fmla="*/ 61 w 69"/>
                  <a:gd name="T13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43">
                    <a:moveTo>
                      <a:pt x="61" y="3"/>
                    </a:moveTo>
                    <a:cubicBezTo>
                      <a:pt x="54" y="4"/>
                      <a:pt x="57" y="18"/>
                      <a:pt x="46" y="15"/>
                    </a:cubicBezTo>
                    <a:cubicBezTo>
                      <a:pt x="35" y="12"/>
                      <a:pt x="29" y="0"/>
                      <a:pt x="25" y="6"/>
                    </a:cubicBezTo>
                    <a:cubicBezTo>
                      <a:pt x="22" y="12"/>
                      <a:pt x="11" y="14"/>
                      <a:pt x="11" y="22"/>
                    </a:cubicBezTo>
                    <a:cubicBezTo>
                      <a:pt x="11" y="30"/>
                      <a:pt x="0" y="43"/>
                      <a:pt x="11" y="41"/>
                    </a:cubicBezTo>
                    <a:cubicBezTo>
                      <a:pt x="23" y="39"/>
                      <a:pt x="51" y="36"/>
                      <a:pt x="58" y="26"/>
                    </a:cubicBezTo>
                    <a:cubicBezTo>
                      <a:pt x="58" y="26"/>
                      <a:pt x="69" y="2"/>
                      <a:pt x="6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869">
                <a:extLst>
                  <a:ext uri="{FF2B5EF4-FFF2-40B4-BE49-F238E27FC236}">
                    <a16:creationId xmlns:a16="http://schemas.microsoft.com/office/drawing/2014/main" id="{FD2F8A75-8472-4633-A179-1FF969B6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7" y="2309"/>
                <a:ext cx="3" cy="4"/>
              </a:xfrm>
              <a:custGeom>
                <a:avLst/>
                <a:gdLst>
                  <a:gd name="T0" fmla="*/ 6 w 12"/>
                  <a:gd name="T1" fmla="*/ 3 h 19"/>
                  <a:gd name="T2" fmla="*/ 3 w 12"/>
                  <a:gd name="T3" fmla="*/ 16 h 19"/>
                  <a:gd name="T4" fmla="*/ 12 w 12"/>
                  <a:gd name="T5" fmla="*/ 13 h 19"/>
                  <a:gd name="T6" fmla="*/ 6 w 12"/>
                  <a:gd name="T7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6" y="3"/>
                    </a:moveTo>
                    <a:cubicBezTo>
                      <a:pt x="2" y="7"/>
                      <a:pt x="0" y="15"/>
                      <a:pt x="3" y="16"/>
                    </a:cubicBezTo>
                    <a:cubicBezTo>
                      <a:pt x="6" y="17"/>
                      <a:pt x="10" y="19"/>
                      <a:pt x="12" y="13"/>
                    </a:cubicBezTo>
                    <a:cubicBezTo>
                      <a:pt x="12" y="13"/>
                      <a:pt x="9" y="0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Freeform 870">
                <a:extLst>
                  <a:ext uri="{FF2B5EF4-FFF2-40B4-BE49-F238E27FC236}">
                    <a16:creationId xmlns:a16="http://schemas.microsoft.com/office/drawing/2014/main" id="{2CFD146F-212B-4A51-838E-56390D00F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6" y="572"/>
                <a:ext cx="11" cy="17"/>
              </a:xfrm>
              <a:custGeom>
                <a:avLst/>
                <a:gdLst>
                  <a:gd name="T0" fmla="*/ 12 w 49"/>
                  <a:gd name="T1" fmla="*/ 32 h 72"/>
                  <a:gd name="T2" fmla="*/ 17 w 49"/>
                  <a:gd name="T3" fmla="*/ 64 h 72"/>
                  <a:gd name="T4" fmla="*/ 37 w 49"/>
                  <a:gd name="T5" fmla="*/ 64 h 72"/>
                  <a:gd name="T6" fmla="*/ 17 w 49"/>
                  <a:gd name="T7" fmla="*/ 16 h 72"/>
                  <a:gd name="T8" fmla="*/ 17 w 49"/>
                  <a:gd name="T9" fmla="*/ 12 h 72"/>
                  <a:gd name="T10" fmla="*/ 12 w 49"/>
                  <a:gd name="T11" fmla="*/ 3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72">
                    <a:moveTo>
                      <a:pt x="12" y="32"/>
                    </a:moveTo>
                    <a:cubicBezTo>
                      <a:pt x="22" y="39"/>
                      <a:pt x="9" y="60"/>
                      <a:pt x="17" y="64"/>
                    </a:cubicBezTo>
                    <a:cubicBezTo>
                      <a:pt x="28" y="70"/>
                      <a:pt x="27" y="72"/>
                      <a:pt x="37" y="64"/>
                    </a:cubicBezTo>
                    <a:cubicBezTo>
                      <a:pt x="49" y="52"/>
                      <a:pt x="23" y="31"/>
                      <a:pt x="17" y="16"/>
                    </a:cubicBezTo>
                    <a:lnTo>
                      <a:pt x="17" y="12"/>
                    </a:lnTo>
                    <a:cubicBezTo>
                      <a:pt x="9" y="0"/>
                      <a:pt x="0" y="22"/>
                      <a:pt x="1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871">
                <a:extLst>
                  <a:ext uri="{FF2B5EF4-FFF2-40B4-BE49-F238E27FC236}">
                    <a16:creationId xmlns:a16="http://schemas.microsoft.com/office/drawing/2014/main" id="{9A6F7177-9730-45D0-8CCF-68EEBCCAE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582"/>
                <a:ext cx="6" cy="11"/>
              </a:xfrm>
              <a:custGeom>
                <a:avLst/>
                <a:gdLst>
                  <a:gd name="T0" fmla="*/ 6 w 29"/>
                  <a:gd name="T1" fmla="*/ 28 h 47"/>
                  <a:gd name="T2" fmla="*/ 22 w 29"/>
                  <a:gd name="T3" fmla="*/ 36 h 47"/>
                  <a:gd name="T4" fmla="*/ 10 w 29"/>
                  <a:gd name="T5" fmla="*/ 12 h 47"/>
                  <a:gd name="T6" fmla="*/ 6 w 29"/>
                  <a:gd name="T7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7">
                    <a:moveTo>
                      <a:pt x="6" y="28"/>
                    </a:moveTo>
                    <a:cubicBezTo>
                      <a:pt x="18" y="35"/>
                      <a:pt x="14" y="47"/>
                      <a:pt x="22" y="36"/>
                    </a:cubicBezTo>
                    <a:cubicBezTo>
                      <a:pt x="29" y="26"/>
                      <a:pt x="19" y="0"/>
                      <a:pt x="10" y="12"/>
                    </a:cubicBezTo>
                    <a:cubicBezTo>
                      <a:pt x="6" y="18"/>
                      <a:pt x="0" y="24"/>
                      <a:pt x="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Freeform 872">
                <a:extLst>
                  <a:ext uri="{FF2B5EF4-FFF2-40B4-BE49-F238E27FC236}">
                    <a16:creationId xmlns:a16="http://schemas.microsoft.com/office/drawing/2014/main" id="{70D942A2-2BB9-4807-84CB-211786B92B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1" y="574"/>
                <a:ext cx="16" cy="42"/>
              </a:xfrm>
              <a:custGeom>
                <a:avLst/>
                <a:gdLst>
                  <a:gd name="T0" fmla="*/ 23 w 70"/>
                  <a:gd name="T1" fmla="*/ 11 h 184"/>
                  <a:gd name="T2" fmla="*/ 23 w 70"/>
                  <a:gd name="T3" fmla="*/ 10 h 184"/>
                  <a:gd name="T4" fmla="*/ 23 w 70"/>
                  <a:gd name="T5" fmla="*/ 11 h 184"/>
                  <a:gd name="T6" fmla="*/ 23 w 70"/>
                  <a:gd name="T7" fmla="*/ 11 h 184"/>
                  <a:gd name="T8" fmla="*/ 24 w 70"/>
                  <a:gd name="T9" fmla="*/ 10 h 184"/>
                  <a:gd name="T10" fmla="*/ 24 w 70"/>
                  <a:gd name="T11" fmla="*/ 9 h 184"/>
                  <a:gd name="T12" fmla="*/ 24 w 70"/>
                  <a:gd name="T13" fmla="*/ 10 h 184"/>
                  <a:gd name="T14" fmla="*/ 23 w 70"/>
                  <a:gd name="T15" fmla="*/ 10 h 184"/>
                  <a:gd name="T16" fmla="*/ 24 w 70"/>
                  <a:gd name="T17" fmla="*/ 10 h 184"/>
                  <a:gd name="T18" fmla="*/ 24 w 70"/>
                  <a:gd name="T19" fmla="*/ 9 h 184"/>
                  <a:gd name="T20" fmla="*/ 24 w 70"/>
                  <a:gd name="T21" fmla="*/ 9 h 184"/>
                  <a:gd name="T22" fmla="*/ 24 w 70"/>
                  <a:gd name="T23" fmla="*/ 9 h 184"/>
                  <a:gd name="T24" fmla="*/ 24 w 70"/>
                  <a:gd name="T25" fmla="*/ 9 h 184"/>
                  <a:gd name="T26" fmla="*/ 22 w 70"/>
                  <a:gd name="T27" fmla="*/ 128 h 184"/>
                  <a:gd name="T28" fmla="*/ 46 w 70"/>
                  <a:gd name="T29" fmla="*/ 176 h 184"/>
                  <a:gd name="T30" fmla="*/ 30 w 70"/>
                  <a:gd name="T31" fmla="*/ 120 h 184"/>
                  <a:gd name="T32" fmla="*/ 30 w 70"/>
                  <a:gd name="T33" fmla="*/ 92 h 184"/>
                  <a:gd name="T34" fmla="*/ 30 w 70"/>
                  <a:gd name="T35" fmla="*/ 84 h 184"/>
                  <a:gd name="T36" fmla="*/ 30 w 70"/>
                  <a:gd name="T37" fmla="*/ 40 h 184"/>
                  <a:gd name="T38" fmla="*/ 30 w 70"/>
                  <a:gd name="T39" fmla="*/ 12 h 184"/>
                  <a:gd name="T40" fmla="*/ 26 w 70"/>
                  <a:gd name="T41" fmla="*/ 9 h 184"/>
                  <a:gd name="T42" fmla="*/ 26 w 70"/>
                  <a:gd name="T43" fmla="*/ 9 h 184"/>
                  <a:gd name="T44" fmla="*/ 26 w 70"/>
                  <a:gd name="T45" fmla="*/ 9 h 184"/>
                  <a:gd name="T46" fmla="*/ 25 w 70"/>
                  <a:gd name="T47" fmla="*/ 8 h 184"/>
                  <a:gd name="T48" fmla="*/ 24 w 70"/>
                  <a:gd name="T49" fmla="*/ 9 h 184"/>
                  <a:gd name="T50" fmla="*/ 25 w 70"/>
                  <a:gd name="T51" fmla="*/ 8 h 184"/>
                  <a:gd name="T52" fmla="*/ 23 w 70"/>
                  <a:gd name="T53" fmla="*/ 12 h 184"/>
                  <a:gd name="T54" fmla="*/ 23 w 70"/>
                  <a:gd name="T55" fmla="*/ 12 h 184"/>
                  <a:gd name="T56" fmla="*/ 23 w 70"/>
                  <a:gd name="T57" fmla="*/ 12 h 184"/>
                  <a:gd name="T58" fmla="*/ 23 w 70"/>
                  <a:gd name="T59" fmla="*/ 12 h 184"/>
                  <a:gd name="T60" fmla="*/ 6 w 70"/>
                  <a:gd name="T61" fmla="*/ 64 h 184"/>
                  <a:gd name="T62" fmla="*/ 14 w 70"/>
                  <a:gd name="T63" fmla="*/ 112 h 184"/>
                  <a:gd name="T64" fmla="*/ 22 w 70"/>
                  <a:gd name="T65" fmla="*/ 12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0" h="184">
                    <a:moveTo>
                      <a:pt x="23" y="11"/>
                    </a:moveTo>
                    <a:lnTo>
                      <a:pt x="23" y="10"/>
                    </a:lnTo>
                    <a:lnTo>
                      <a:pt x="23" y="11"/>
                    </a:lnTo>
                    <a:lnTo>
                      <a:pt x="23" y="11"/>
                    </a:lnTo>
                    <a:close/>
                    <a:moveTo>
                      <a:pt x="24" y="10"/>
                    </a:moveTo>
                    <a:lnTo>
                      <a:pt x="24" y="9"/>
                    </a:lnTo>
                    <a:lnTo>
                      <a:pt x="24" y="10"/>
                    </a:lnTo>
                    <a:lnTo>
                      <a:pt x="23" y="10"/>
                    </a:lnTo>
                    <a:lnTo>
                      <a:pt x="24" y="10"/>
                    </a:lnTo>
                    <a:close/>
                    <a:moveTo>
                      <a:pt x="24" y="9"/>
                    </a:moveTo>
                    <a:lnTo>
                      <a:pt x="24" y="9"/>
                    </a:lnTo>
                    <a:lnTo>
                      <a:pt x="24" y="9"/>
                    </a:lnTo>
                    <a:lnTo>
                      <a:pt x="24" y="9"/>
                    </a:lnTo>
                    <a:close/>
                    <a:moveTo>
                      <a:pt x="22" y="128"/>
                    </a:moveTo>
                    <a:cubicBezTo>
                      <a:pt x="35" y="150"/>
                      <a:pt x="30" y="184"/>
                      <a:pt x="46" y="176"/>
                    </a:cubicBezTo>
                    <a:cubicBezTo>
                      <a:pt x="70" y="165"/>
                      <a:pt x="37" y="139"/>
                      <a:pt x="30" y="120"/>
                    </a:cubicBezTo>
                    <a:cubicBezTo>
                      <a:pt x="27" y="111"/>
                      <a:pt x="30" y="101"/>
                      <a:pt x="30" y="92"/>
                    </a:cubicBezTo>
                    <a:lnTo>
                      <a:pt x="30" y="84"/>
                    </a:lnTo>
                    <a:cubicBezTo>
                      <a:pt x="39" y="73"/>
                      <a:pt x="36" y="49"/>
                      <a:pt x="30" y="40"/>
                    </a:cubicBezTo>
                    <a:cubicBezTo>
                      <a:pt x="25" y="32"/>
                      <a:pt x="34" y="21"/>
                      <a:pt x="30" y="12"/>
                    </a:cubicBezTo>
                    <a:lnTo>
                      <a:pt x="26" y="9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25" y="8"/>
                    </a:lnTo>
                    <a:lnTo>
                      <a:pt x="24" y="9"/>
                    </a:lnTo>
                    <a:lnTo>
                      <a:pt x="25" y="8"/>
                    </a:lnTo>
                    <a:cubicBezTo>
                      <a:pt x="27" y="0"/>
                      <a:pt x="25" y="4"/>
                      <a:pt x="23" y="12"/>
                    </a:cubicBezTo>
                    <a:lnTo>
                      <a:pt x="23" y="12"/>
                    </a:lnTo>
                    <a:lnTo>
                      <a:pt x="23" y="12"/>
                    </a:lnTo>
                    <a:lnTo>
                      <a:pt x="23" y="12"/>
                    </a:lnTo>
                    <a:cubicBezTo>
                      <a:pt x="18" y="25"/>
                      <a:pt x="11" y="51"/>
                      <a:pt x="6" y="64"/>
                    </a:cubicBezTo>
                    <a:cubicBezTo>
                      <a:pt x="0" y="81"/>
                      <a:pt x="9" y="99"/>
                      <a:pt x="14" y="112"/>
                    </a:cubicBezTo>
                    <a:cubicBezTo>
                      <a:pt x="17" y="119"/>
                      <a:pt x="19" y="123"/>
                      <a:pt x="22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Line 873">
                <a:extLst>
                  <a:ext uri="{FF2B5EF4-FFF2-40B4-BE49-F238E27FC236}">
                    <a16:creationId xmlns:a16="http://schemas.microsoft.com/office/drawing/2014/main" id="{0A636504-493F-4E6D-80CA-0FB891F42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78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Line 874">
                <a:extLst>
                  <a:ext uri="{FF2B5EF4-FFF2-40B4-BE49-F238E27FC236}">
                    <a16:creationId xmlns:a16="http://schemas.microsoft.com/office/drawing/2014/main" id="{D1D16FA5-C717-4F5E-B669-7FC188F4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578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875">
                <a:extLst>
                  <a:ext uri="{FF2B5EF4-FFF2-40B4-BE49-F238E27FC236}">
                    <a16:creationId xmlns:a16="http://schemas.microsoft.com/office/drawing/2014/main" id="{506E7306-4BEE-40B6-95B3-821DE3591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577"/>
                <a:ext cx="0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Freeform 876">
                <a:extLst>
                  <a:ext uri="{FF2B5EF4-FFF2-40B4-BE49-F238E27FC236}">
                    <a16:creationId xmlns:a16="http://schemas.microsoft.com/office/drawing/2014/main" id="{498689F8-3AC0-4A17-9F67-A71906E22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5" y="578"/>
                <a:ext cx="0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Line 877">
                <a:extLst>
                  <a:ext uri="{FF2B5EF4-FFF2-40B4-BE49-F238E27FC236}">
                    <a16:creationId xmlns:a16="http://schemas.microsoft.com/office/drawing/2014/main" id="{FB1A33DF-8CFD-4FAF-A785-F1596B7A7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577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Freeform 878">
                <a:extLst>
                  <a:ext uri="{FF2B5EF4-FFF2-40B4-BE49-F238E27FC236}">
                    <a16:creationId xmlns:a16="http://schemas.microsoft.com/office/drawing/2014/main" id="{DDA57AA7-1A33-48AE-BA0B-8BD2B7788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644"/>
                <a:ext cx="11" cy="15"/>
              </a:xfrm>
              <a:custGeom>
                <a:avLst/>
                <a:gdLst>
                  <a:gd name="T0" fmla="*/ 6 w 46"/>
                  <a:gd name="T1" fmla="*/ 60 h 65"/>
                  <a:gd name="T2" fmla="*/ 22 w 46"/>
                  <a:gd name="T3" fmla="*/ 52 h 65"/>
                  <a:gd name="T4" fmla="*/ 30 w 46"/>
                  <a:gd name="T5" fmla="*/ 12 h 65"/>
                  <a:gd name="T6" fmla="*/ 6 w 46"/>
                  <a:gd name="T7" fmla="*/ 36 h 65"/>
                  <a:gd name="T8" fmla="*/ 6 w 46"/>
                  <a:gd name="T9" fmla="*/ 6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65">
                    <a:moveTo>
                      <a:pt x="6" y="60"/>
                    </a:moveTo>
                    <a:cubicBezTo>
                      <a:pt x="12" y="65"/>
                      <a:pt x="24" y="65"/>
                      <a:pt x="22" y="52"/>
                    </a:cubicBezTo>
                    <a:cubicBezTo>
                      <a:pt x="19" y="36"/>
                      <a:pt x="46" y="27"/>
                      <a:pt x="30" y="12"/>
                    </a:cubicBezTo>
                    <a:cubicBezTo>
                      <a:pt x="17" y="0"/>
                      <a:pt x="5" y="18"/>
                      <a:pt x="6" y="36"/>
                    </a:cubicBezTo>
                    <a:cubicBezTo>
                      <a:pt x="7" y="44"/>
                      <a:pt x="0" y="55"/>
                      <a:pt x="6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879">
                <a:extLst>
                  <a:ext uri="{FF2B5EF4-FFF2-40B4-BE49-F238E27FC236}">
                    <a16:creationId xmlns:a16="http://schemas.microsoft.com/office/drawing/2014/main" id="{2B3E3C32-610A-4D9B-9916-3E3FC3EFC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795"/>
                <a:ext cx="9" cy="16"/>
              </a:xfrm>
              <a:custGeom>
                <a:avLst/>
                <a:gdLst>
                  <a:gd name="T0" fmla="*/ 26 w 41"/>
                  <a:gd name="T1" fmla="*/ 3 h 68"/>
                  <a:gd name="T2" fmla="*/ 2 w 41"/>
                  <a:gd name="T3" fmla="*/ 43 h 68"/>
                  <a:gd name="T4" fmla="*/ 18 w 41"/>
                  <a:gd name="T5" fmla="*/ 59 h 68"/>
                  <a:gd name="T6" fmla="*/ 26 w 41"/>
                  <a:gd name="T7" fmla="*/ 35 h 68"/>
                  <a:gd name="T8" fmla="*/ 26 w 41"/>
                  <a:gd name="T9" fmla="*/ 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68">
                    <a:moveTo>
                      <a:pt x="26" y="3"/>
                    </a:moveTo>
                    <a:cubicBezTo>
                      <a:pt x="10" y="7"/>
                      <a:pt x="0" y="28"/>
                      <a:pt x="2" y="43"/>
                    </a:cubicBezTo>
                    <a:cubicBezTo>
                      <a:pt x="3" y="51"/>
                      <a:pt x="11" y="68"/>
                      <a:pt x="18" y="59"/>
                    </a:cubicBezTo>
                    <a:cubicBezTo>
                      <a:pt x="26" y="51"/>
                      <a:pt x="26" y="52"/>
                      <a:pt x="26" y="35"/>
                    </a:cubicBezTo>
                    <a:cubicBezTo>
                      <a:pt x="26" y="29"/>
                      <a:pt x="41" y="0"/>
                      <a:pt x="2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Freeform 880">
                <a:extLst>
                  <a:ext uri="{FF2B5EF4-FFF2-40B4-BE49-F238E27FC236}">
                    <a16:creationId xmlns:a16="http://schemas.microsoft.com/office/drawing/2014/main" id="{E3CDD938-4466-4F83-8AF8-0E7014F2A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990"/>
                <a:ext cx="7" cy="6"/>
              </a:xfrm>
              <a:custGeom>
                <a:avLst/>
                <a:gdLst>
                  <a:gd name="T0" fmla="*/ 2 w 30"/>
                  <a:gd name="T1" fmla="*/ 9 h 27"/>
                  <a:gd name="T2" fmla="*/ 22 w 30"/>
                  <a:gd name="T3" fmla="*/ 17 h 27"/>
                  <a:gd name="T4" fmla="*/ 2 w 30"/>
                  <a:gd name="T5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27">
                    <a:moveTo>
                      <a:pt x="2" y="9"/>
                    </a:moveTo>
                    <a:cubicBezTo>
                      <a:pt x="4" y="16"/>
                      <a:pt x="13" y="27"/>
                      <a:pt x="22" y="17"/>
                    </a:cubicBezTo>
                    <a:cubicBezTo>
                      <a:pt x="30" y="10"/>
                      <a:pt x="0" y="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881">
                <a:extLst>
                  <a:ext uri="{FF2B5EF4-FFF2-40B4-BE49-F238E27FC236}">
                    <a16:creationId xmlns:a16="http://schemas.microsoft.com/office/drawing/2014/main" id="{2D7A2B51-B47D-407F-8061-91A5F74A6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187"/>
                <a:ext cx="7" cy="7"/>
              </a:xfrm>
              <a:custGeom>
                <a:avLst/>
                <a:gdLst>
                  <a:gd name="T0" fmla="*/ 27 w 33"/>
                  <a:gd name="T1" fmla="*/ 15 h 31"/>
                  <a:gd name="T2" fmla="*/ 23 w 33"/>
                  <a:gd name="T3" fmla="*/ 7 h 31"/>
                  <a:gd name="T4" fmla="*/ 3 w 33"/>
                  <a:gd name="T5" fmla="*/ 11 h 31"/>
                  <a:gd name="T6" fmla="*/ 3 w 33"/>
                  <a:gd name="T7" fmla="*/ 23 h 31"/>
                  <a:gd name="T8" fmla="*/ 27 w 33"/>
                  <a:gd name="T9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1">
                    <a:moveTo>
                      <a:pt x="27" y="15"/>
                    </a:moveTo>
                    <a:cubicBezTo>
                      <a:pt x="25" y="13"/>
                      <a:pt x="26" y="11"/>
                      <a:pt x="23" y="7"/>
                    </a:cubicBezTo>
                    <a:cubicBezTo>
                      <a:pt x="17" y="0"/>
                      <a:pt x="6" y="6"/>
                      <a:pt x="3" y="11"/>
                    </a:cubicBezTo>
                    <a:cubicBezTo>
                      <a:pt x="1" y="15"/>
                      <a:pt x="0" y="21"/>
                      <a:pt x="3" y="23"/>
                    </a:cubicBezTo>
                    <a:cubicBezTo>
                      <a:pt x="11" y="31"/>
                      <a:pt x="33" y="24"/>
                      <a:pt x="2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3" name="Freeform 882">
                <a:extLst>
                  <a:ext uri="{FF2B5EF4-FFF2-40B4-BE49-F238E27FC236}">
                    <a16:creationId xmlns:a16="http://schemas.microsoft.com/office/drawing/2014/main" id="{A1199F9F-CF5C-4F00-94AF-C13A33980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3" y="1247"/>
                <a:ext cx="7" cy="5"/>
              </a:xfrm>
              <a:custGeom>
                <a:avLst/>
                <a:gdLst>
                  <a:gd name="T0" fmla="*/ 31 w 34"/>
                  <a:gd name="T1" fmla="*/ 8 h 22"/>
                  <a:gd name="T2" fmla="*/ 11 w 34"/>
                  <a:gd name="T3" fmla="*/ 16 h 22"/>
                  <a:gd name="T4" fmla="*/ 31 w 34"/>
                  <a:gd name="T5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22">
                    <a:moveTo>
                      <a:pt x="31" y="8"/>
                    </a:moveTo>
                    <a:cubicBezTo>
                      <a:pt x="28" y="0"/>
                      <a:pt x="0" y="7"/>
                      <a:pt x="11" y="16"/>
                    </a:cubicBezTo>
                    <a:cubicBezTo>
                      <a:pt x="18" y="22"/>
                      <a:pt x="34" y="16"/>
                      <a:pt x="3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4" name="Freeform 883">
                <a:extLst>
                  <a:ext uri="{FF2B5EF4-FFF2-40B4-BE49-F238E27FC236}">
                    <a16:creationId xmlns:a16="http://schemas.microsoft.com/office/drawing/2014/main" id="{914D7EA8-A3BB-446C-8520-72FBBFC5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522"/>
                <a:ext cx="7" cy="7"/>
              </a:xfrm>
              <a:custGeom>
                <a:avLst/>
                <a:gdLst>
                  <a:gd name="T0" fmla="*/ 19 w 31"/>
                  <a:gd name="T1" fmla="*/ 31 h 34"/>
                  <a:gd name="T2" fmla="*/ 23 w 31"/>
                  <a:gd name="T3" fmla="*/ 3 h 34"/>
                  <a:gd name="T4" fmla="*/ 11 w 31"/>
                  <a:gd name="T5" fmla="*/ 3 h 34"/>
                  <a:gd name="T6" fmla="*/ 19 w 31"/>
                  <a:gd name="T7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4">
                    <a:moveTo>
                      <a:pt x="19" y="31"/>
                    </a:moveTo>
                    <a:cubicBezTo>
                      <a:pt x="26" y="28"/>
                      <a:pt x="31" y="10"/>
                      <a:pt x="23" y="3"/>
                    </a:cubicBezTo>
                    <a:cubicBezTo>
                      <a:pt x="20" y="0"/>
                      <a:pt x="15" y="1"/>
                      <a:pt x="11" y="3"/>
                    </a:cubicBezTo>
                    <a:cubicBezTo>
                      <a:pt x="0" y="7"/>
                      <a:pt x="9" y="34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5" name="Freeform 884">
                <a:extLst>
                  <a:ext uri="{FF2B5EF4-FFF2-40B4-BE49-F238E27FC236}">
                    <a16:creationId xmlns:a16="http://schemas.microsoft.com/office/drawing/2014/main" id="{CDFB55E4-FC00-47CB-893A-C04ED13F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" y="526"/>
                <a:ext cx="11" cy="18"/>
              </a:xfrm>
              <a:custGeom>
                <a:avLst/>
                <a:gdLst>
                  <a:gd name="T0" fmla="*/ 13 w 46"/>
                  <a:gd name="T1" fmla="*/ 58 h 81"/>
                  <a:gd name="T2" fmla="*/ 13 w 46"/>
                  <a:gd name="T3" fmla="*/ 62 h 81"/>
                  <a:gd name="T4" fmla="*/ 17 w 46"/>
                  <a:gd name="T5" fmla="*/ 70 h 81"/>
                  <a:gd name="T6" fmla="*/ 37 w 46"/>
                  <a:gd name="T7" fmla="*/ 46 h 81"/>
                  <a:gd name="T8" fmla="*/ 21 w 46"/>
                  <a:gd name="T9" fmla="*/ 22 h 81"/>
                  <a:gd name="T10" fmla="*/ 21 w 46"/>
                  <a:gd name="T11" fmla="*/ 18 h 81"/>
                  <a:gd name="T12" fmla="*/ 5 w 46"/>
                  <a:gd name="T13" fmla="*/ 38 h 81"/>
                  <a:gd name="T14" fmla="*/ 13 w 46"/>
                  <a:gd name="T15" fmla="*/ 5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81">
                    <a:moveTo>
                      <a:pt x="13" y="58"/>
                    </a:moveTo>
                    <a:lnTo>
                      <a:pt x="13" y="62"/>
                    </a:lnTo>
                    <a:cubicBezTo>
                      <a:pt x="15" y="64"/>
                      <a:pt x="14" y="66"/>
                      <a:pt x="17" y="70"/>
                    </a:cubicBezTo>
                    <a:cubicBezTo>
                      <a:pt x="26" y="81"/>
                      <a:pt x="46" y="52"/>
                      <a:pt x="37" y="46"/>
                    </a:cubicBezTo>
                    <a:cubicBezTo>
                      <a:pt x="29" y="40"/>
                      <a:pt x="22" y="34"/>
                      <a:pt x="21" y="22"/>
                    </a:cubicBezTo>
                    <a:lnTo>
                      <a:pt x="21" y="18"/>
                    </a:lnTo>
                    <a:cubicBezTo>
                      <a:pt x="15" y="0"/>
                      <a:pt x="0" y="29"/>
                      <a:pt x="5" y="38"/>
                    </a:cubicBezTo>
                    <a:cubicBezTo>
                      <a:pt x="10" y="46"/>
                      <a:pt x="12" y="50"/>
                      <a:pt x="1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6" name="Freeform 885">
                <a:extLst>
                  <a:ext uri="{FF2B5EF4-FFF2-40B4-BE49-F238E27FC236}">
                    <a16:creationId xmlns:a16="http://schemas.microsoft.com/office/drawing/2014/main" id="{45B46E14-9173-4D28-8C6A-408485899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536"/>
                <a:ext cx="6" cy="7"/>
              </a:xfrm>
              <a:custGeom>
                <a:avLst/>
                <a:gdLst>
                  <a:gd name="T0" fmla="*/ 20 w 25"/>
                  <a:gd name="T1" fmla="*/ 17 h 32"/>
                  <a:gd name="T2" fmla="*/ 4 w 25"/>
                  <a:gd name="T3" fmla="*/ 9 h 32"/>
                  <a:gd name="T4" fmla="*/ 4 w 25"/>
                  <a:gd name="T5" fmla="*/ 25 h 32"/>
                  <a:gd name="T6" fmla="*/ 20 w 25"/>
                  <a:gd name="T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2">
                    <a:moveTo>
                      <a:pt x="20" y="17"/>
                    </a:moveTo>
                    <a:cubicBezTo>
                      <a:pt x="15" y="11"/>
                      <a:pt x="11" y="0"/>
                      <a:pt x="4" y="9"/>
                    </a:cubicBezTo>
                    <a:cubicBezTo>
                      <a:pt x="1" y="13"/>
                      <a:pt x="0" y="21"/>
                      <a:pt x="4" y="25"/>
                    </a:cubicBezTo>
                    <a:cubicBezTo>
                      <a:pt x="10" y="32"/>
                      <a:pt x="25" y="22"/>
                      <a:pt x="20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7" name="Freeform 886">
                <a:extLst>
                  <a:ext uri="{FF2B5EF4-FFF2-40B4-BE49-F238E27FC236}">
                    <a16:creationId xmlns:a16="http://schemas.microsoft.com/office/drawing/2014/main" id="{4B62F125-FF35-41C7-B0BB-F09549B86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544"/>
                <a:ext cx="15" cy="18"/>
              </a:xfrm>
              <a:custGeom>
                <a:avLst/>
                <a:gdLst>
                  <a:gd name="T0" fmla="*/ 13 w 64"/>
                  <a:gd name="T1" fmla="*/ 53 h 78"/>
                  <a:gd name="T2" fmla="*/ 21 w 64"/>
                  <a:gd name="T3" fmla="*/ 53 h 78"/>
                  <a:gd name="T4" fmla="*/ 45 w 64"/>
                  <a:gd name="T5" fmla="*/ 77 h 78"/>
                  <a:gd name="T6" fmla="*/ 53 w 64"/>
                  <a:gd name="T7" fmla="*/ 69 h 78"/>
                  <a:gd name="T8" fmla="*/ 61 w 64"/>
                  <a:gd name="T9" fmla="*/ 41 h 78"/>
                  <a:gd name="T10" fmla="*/ 61 w 64"/>
                  <a:gd name="T11" fmla="*/ 29 h 78"/>
                  <a:gd name="T12" fmla="*/ 49 w 64"/>
                  <a:gd name="T13" fmla="*/ 29 h 78"/>
                  <a:gd name="T14" fmla="*/ 21 w 64"/>
                  <a:gd name="T15" fmla="*/ 13 h 78"/>
                  <a:gd name="T16" fmla="*/ 29 w 64"/>
                  <a:gd name="T17" fmla="*/ 33 h 78"/>
                  <a:gd name="T18" fmla="*/ 29 w 64"/>
                  <a:gd name="T19" fmla="*/ 37 h 78"/>
                  <a:gd name="T20" fmla="*/ 5 w 64"/>
                  <a:gd name="T21" fmla="*/ 37 h 78"/>
                  <a:gd name="T22" fmla="*/ 13 w 64"/>
                  <a:gd name="T23" fmla="*/ 5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78">
                    <a:moveTo>
                      <a:pt x="13" y="53"/>
                    </a:moveTo>
                    <a:lnTo>
                      <a:pt x="21" y="53"/>
                    </a:lnTo>
                    <a:cubicBezTo>
                      <a:pt x="31" y="60"/>
                      <a:pt x="33" y="75"/>
                      <a:pt x="45" y="77"/>
                    </a:cubicBezTo>
                    <a:cubicBezTo>
                      <a:pt x="50" y="78"/>
                      <a:pt x="50" y="75"/>
                      <a:pt x="53" y="69"/>
                    </a:cubicBezTo>
                    <a:cubicBezTo>
                      <a:pt x="57" y="61"/>
                      <a:pt x="61" y="53"/>
                      <a:pt x="61" y="41"/>
                    </a:cubicBezTo>
                    <a:cubicBezTo>
                      <a:pt x="61" y="37"/>
                      <a:pt x="64" y="32"/>
                      <a:pt x="61" y="29"/>
                    </a:cubicBezTo>
                    <a:lnTo>
                      <a:pt x="49" y="29"/>
                    </a:lnTo>
                    <a:cubicBezTo>
                      <a:pt x="37" y="17"/>
                      <a:pt x="29" y="0"/>
                      <a:pt x="21" y="13"/>
                    </a:cubicBezTo>
                    <a:cubicBezTo>
                      <a:pt x="15" y="21"/>
                      <a:pt x="23" y="26"/>
                      <a:pt x="29" y="33"/>
                    </a:cubicBezTo>
                    <a:lnTo>
                      <a:pt x="29" y="37"/>
                    </a:lnTo>
                    <a:cubicBezTo>
                      <a:pt x="25" y="46"/>
                      <a:pt x="13" y="25"/>
                      <a:pt x="5" y="37"/>
                    </a:cubicBezTo>
                    <a:cubicBezTo>
                      <a:pt x="0" y="43"/>
                      <a:pt x="7" y="51"/>
                      <a:pt x="13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8" name="Freeform 887">
                <a:extLst>
                  <a:ext uri="{FF2B5EF4-FFF2-40B4-BE49-F238E27FC236}">
                    <a16:creationId xmlns:a16="http://schemas.microsoft.com/office/drawing/2014/main" id="{63309DB2-1F36-445A-8008-A5C4015E5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548"/>
                <a:ext cx="12" cy="12"/>
              </a:xfrm>
              <a:custGeom>
                <a:avLst/>
                <a:gdLst>
                  <a:gd name="T0" fmla="*/ 42 w 50"/>
                  <a:gd name="T1" fmla="*/ 45 h 53"/>
                  <a:gd name="T2" fmla="*/ 30 w 50"/>
                  <a:gd name="T3" fmla="*/ 29 h 53"/>
                  <a:gd name="T4" fmla="*/ 22 w 50"/>
                  <a:gd name="T5" fmla="*/ 9 h 53"/>
                  <a:gd name="T6" fmla="*/ 6 w 50"/>
                  <a:gd name="T7" fmla="*/ 33 h 53"/>
                  <a:gd name="T8" fmla="*/ 42 w 50"/>
                  <a:gd name="T9" fmla="*/ 4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42" y="45"/>
                    </a:moveTo>
                    <a:cubicBezTo>
                      <a:pt x="50" y="39"/>
                      <a:pt x="34" y="34"/>
                      <a:pt x="30" y="29"/>
                    </a:cubicBezTo>
                    <a:cubicBezTo>
                      <a:pt x="25" y="22"/>
                      <a:pt x="29" y="16"/>
                      <a:pt x="22" y="9"/>
                    </a:cubicBezTo>
                    <a:cubicBezTo>
                      <a:pt x="13" y="0"/>
                      <a:pt x="0" y="19"/>
                      <a:pt x="6" y="33"/>
                    </a:cubicBezTo>
                    <a:cubicBezTo>
                      <a:pt x="10" y="43"/>
                      <a:pt x="31" y="53"/>
                      <a:pt x="4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9" name="Freeform 888">
                <a:extLst>
                  <a:ext uri="{FF2B5EF4-FFF2-40B4-BE49-F238E27FC236}">
                    <a16:creationId xmlns:a16="http://schemas.microsoft.com/office/drawing/2014/main" id="{50895E61-39B4-4413-BB49-BBF44FBBB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" y="623"/>
                <a:ext cx="11" cy="15"/>
              </a:xfrm>
              <a:custGeom>
                <a:avLst/>
                <a:gdLst>
                  <a:gd name="T0" fmla="*/ 35 w 49"/>
                  <a:gd name="T1" fmla="*/ 13 h 66"/>
                  <a:gd name="T2" fmla="*/ 15 w 49"/>
                  <a:gd name="T3" fmla="*/ 1 h 66"/>
                  <a:gd name="T4" fmla="*/ 11 w 49"/>
                  <a:gd name="T5" fmla="*/ 49 h 66"/>
                  <a:gd name="T6" fmla="*/ 35 w 49"/>
                  <a:gd name="T7" fmla="*/ 61 h 66"/>
                  <a:gd name="T8" fmla="*/ 35 w 49"/>
                  <a:gd name="T9" fmla="*/ 17 h 66"/>
                  <a:gd name="T10" fmla="*/ 35 w 49"/>
                  <a:gd name="T11" fmla="*/ 1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66">
                    <a:moveTo>
                      <a:pt x="35" y="13"/>
                    </a:moveTo>
                    <a:cubicBezTo>
                      <a:pt x="30" y="6"/>
                      <a:pt x="23" y="0"/>
                      <a:pt x="15" y="1"/>
                    </a:cubicBezTo>
                    <a:cubicBezTo>
                      <a:pt x="4" y="3"/>
                      <a:pt x="0" y="41"/>
                      <a:pt x="11" y="49"/>
                    </a:cubicBezTo>
                    <a:cubicBezTo>
                      <a:pt x="18" y="55"/>
                      <a:pt x="24" y="66"/>
                      <a:pt x="35" y="61"/>
                    </a:cubicBezTo>
                    <a:cubicBezTo>
                      <a:pt x="49" y="54"/>
                      <a:pt x="34" y="33"/>
                      <a:pt x="35" y="17"/>
                    </a:cubicBezTo>
                    <a:lnTo>
                      <a:pt x="3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0" name="Freeform 889">
                <a:extLst>
                  <a:ext uri="{FF2B5EF4-FFF2-40B4-BE49-F238E27FC236}">
                    <a16:creationId xmlns:a16="http://schemas.microsoft.com/office/drawing/2014/main" id="{083BE6D0-716E-4981-A469-4EB1ED6F4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4" y="640"/>
                <a:ext cx="9" cy="19"/>
              </a:xfrm>
              <a:custGeom>
                <a:avLst/>
                <a:gdLst>
                  <a:gd name="T0" fmla="*/ 24 w 38"/>
                  <a:gd name="T1" fmla="*/ 63 h 84"/>
                  <a:gd name="T2" fmla="*/ 20 w 38"/>
                  <a:gd name="T3" fmla="*/ 3 h 84"/>
                  <a:gd name="T4" fmla="*/ 16 w 38"/>
                  <a:gd name="T5" fmla="*/ 39 h 84"/>
                  <a:gd name="T6" fmla="*/ 12 w 38"/>
                  <a:gd name="T7" fmla="*/ 39 h 84"/>
                  <a:gd name="T8" fmla="*/ 24 w 38"/>
                  <a:gd name="T9" fmla="*/ 6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4">
                    <a:moveTo>
                      <a:pt x="24" y="63"/>
                    </a:moveTo>
                    <a:cubicBezTo>
                      <a:pt x="28" y="44"/>
                      <a:pt x="38" y="7"/>
                      <a:pt x="20" y="3"/>
                    </a:cubicBezTo>
                    <a:cubicBezTo>
                      <a:pt x="4" y="0"/>
                      <a:pt x="30" y="28"/>
                      <a:pt x="16" y="39"/>
                    </a:cubicBezTo>
                    <a:lnTo>
                      <a:pt x="12" y="39"/>
                    </a:lnTo>
                    <a:cubicBezTo>
                      <a:pt x="0" y="44"/>
                      <a:pt x="21" y="8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1" name="Freeform 890">
                <a:extLst>
                  <a:ext uri="{FF2B5EF4-FFF2-40B4-BE49-F238E27FC236}">
                    <a16:creationId xmlns:a16="http://schemas.microsoft.com/office/drawing/2014/main" id="{11AED51F-B9C5-4787-BE67-8D30C9542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641"/>
                <a:ext cx="7" cy="8"/>
              </a:xfrm>
              <a:custGeom>
                <a:avLst/>
                <a:gdLst>
                  <a:gd name="T0" fmla="*/ 17 w 34"/>
                  <a:gd name="T1" fmla="*/ 27 h 37"/>
                  <a:gd name="T2" fmla="*/ 25 w 34"/>
                  <a:gd name="T3" fmla="*/ 3 h 37"/>
                  <a:gd name="T4" fmla="*/ 5 w 34"/>
                  <a:gd name="T5" fmla="*/ 7 h 37"/>
                  <a:gd name="T6" fmla="*/ 17 w 34"/>
                  <a:gd name="T7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7">
                    <a:moveTo>
                      <a:pt x="17" y="27"/>
                    </a:moveTo>
                    <a:cubicBezTo>
                      <a:pt x="29" y="37"/>
                      <a:pt x="34" y="8"/>
                      <a:pt x="25" y="3"/>
                    </a:cubicBezTo>
                    <a:cubicBezTo>
                      <a:pt x="20" y="1"/>
                      <a:pt x="0" y="0"/>
                      <a:pt x="5" y="7"/>
                    </a:cubicBezTo>
                    <a:cubicBezTo>
                      <a:pt x="10" y="14"/>
                      <a:pt x="10" y="21"/>
                      <a:pt x="1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2" name="Freeform 891">
                <a:extLst>
                  <a:ext uri="{FF2B5EF4-FFF2-40B4-BE49-F238E27FC236}">
                    <a16:creationId xmlns:a16="http://schemas.microsoft.com/office/drawing/2014/main" id="{CD7444B9-3CFC-4297-B756-DE95F71AA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741"/>
                <a:ext cx="12" cy="13"/>
              </a:xfrm>
              <a:custGeom>
                <a:avLst/>
                <a:gdLst>
                  <a:gd name="T0" fmla="*/ 45 w 52"/>
                  <a:gd name="T1" fmla="*/ 9 h 56"/>
                  <a:gd name="T2" fmla="*/ 21 w 52"/>
                  <a:gd name="T3" fmla="*/ 17 h 56"/>
                  <a:gd name="T4" fmla="*/ 17 w 52"/>
                  <a:gd name="T5" fmla="*/ 49 h 56"/>
                  <a:gd name="T6" fmla="*/ 45 w 52"/>
                  <a:gd name="T7" fmla="*/ 41 h 56"/>
                  <a:gd name="T8" fmla="*/ 45 w 52"/>
                  <a:gd name="T9" fmla="*/ 37 h 56"/>
                  <a:gd name="T10" fmla="*/ 45 w 52"/>
                  <a:gd name="T11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6">
                    <a:moveTo>
                      <a:pt x="45" y="9"/>
                    </a:moveTo>
                    <a:cubicBezTo>
                      <a:pt x="37" y="0"/>
                      <a:pt x="28" y="13"/>
                      <a:pt x="21" y="17"/>
                    </a:cubicBezTo>
                    <a:cubicBezTo>
                      <a:pt x="10" y="23"/>
                      <a:pt x="0" y="56"/>
                      <a:pt x="17" y="49"/>
                    </a:cubicBezTo>
                    <a:cubicBezTo>
                      <a:pt x="28" y="45"/>
                      <a:pt x="45" y="52"/>
                      <a:pt x="45" y="41"/>
                    </a:cubicBezTo>
                    <a:lnTo>
                      <a:pt x="45" y="37"/>
                    </a:lnTo>
                    <a:cubicBezTo>
                      <a:pt x="52" y="27"/>
                      <a:pt x="50" y="14"/>
                      <a:pt x="4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3" name="Freeform 892">
                <a:extLst>
                  <a:ext uri="{FF2B5EF4-FFF2-40B4-BE49-F238E27FC236}">
                    <a16:creationId xmlns:a16="http://schemas.microsoft.com/office/drawing/2014/main" id="{B2A0FB56-A223-462F-AE97-55E607003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" y="857"/>
                <a:ext cx="12" cy="13"/>
              </a:xfrm>
              <a:custGeom>
                <a:avLst/>
                <a:gdLst>
                  <a:gd name="T0" fmla="*/ 14 w 52"/>
                  <a:gd name="T1" fmla="*/ 11 h 59"/>
                  <a:gd name="T2" fmla="*/ 46 w 52"/>
                  <a:gd name="T3" fmla="*/ 39 h 59"/>
                  <a:gd name="T4" fmla="*/ 14 w 52"/>
                  <a:gd name="T5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59">
                    <a:moveTo>
                      <a:pt x="14" y="11"/>
                    </a:moveTo>
                    <a:cubicBezTo>
                      <a:pt x="0" y="24"/>
                      <a:pt x="37" y="59"/>
                      <a:pt x="46" y="39"/>
                    </a:cubicBezTo>
                    <a:cubicBezTo>
                      <a:pt x="52" y="26"/>
                      <a:pt x="26" y="0"/>
                      <a:pt x="1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4" name="Freeform 893">
                <a:extLst>
                  <a:ext uri="{FF2B5EF4-FFF2-40B4-BE49-F238E27FC236}">
                    <a16:creationId xmlns:a16="http://schemas.microsoft.com/office/drawing/2014/main" id="{7A0FA893-94E7-47CB-8732-B2118CD2B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" y="864"/>
                <a:ext cx="12" cy="15"/>
              </a:xfrm>
              <a:custGeom>
                <a:avLst/>
                <a:gdLst>
                  <a:gd name="T0" fmla="*/ 44 w 53"/>
                  <a:gd name="T1" fmla="*/ 7 h 68"/>
                  <a:gd name="T2" fmla="*/ 28 w 53"/>
                  <a:gd name="T3" fmla="*/ 35 h 68"/>
                  <a:gd name="T4" fmla="*/ 28 w 53"/>
                  <a:gd name="T5" fmla="*/ 43 h 68"/>
                  <a:gd name="T6" fmla="*/ 24 w 53"/>
                  <a:gd name="T7" fmla="*/ 43 h 68"/>
                  <a:gd name="T8" fmla="*/ 36 w 53"/>
                  <a:gd name="T9" fmla="*/ 47 h 68"/>
                  <a:gd name="T10" fmla="*/ 36 w 53"/>
                  <a:gd name="T11" fmla="*/ 31 h 68"/>
                  <a:gd name="T12" fmla="*/ 44 w 53"/>
                  <a:gd name="T13" fmla="*/ 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68">
                    <a:moveTo>
                      <a:pt x="44" y="7"/>
                    </a:moveTo>
                    <a:cubicBezTo>
                      <a:pt x="35" y="0"/>
                      <a:pt x="29" y="22"/>
                      <a:pt x="28" y="35"/>
                    </a:cubicBezTo>
                    <a:lnTo>
                      <a:pt x="28" y="43"/>
                    </a:lnTo>
                    <a:lnTo>
                      <a:pt x="24" y="43"/>
                    </a:lnTo>
                    <a:cubicBezTo>
                      <a:pt x="0" y="52"/>
                      <a:pt x="45" y="68"/>
                      <a:pt x="36" y="47"/>
                    </a:cubicBezTo>
                    <a:cubicBezTo>
                      <a:pt x="34" y="42"/>
                      <a:pt x="32" y="34"/>
                      <a:pt x="36" y="31"/>
                    </a:cubicBezTo>
                    <a:cubicBezTo>
                      <a:pt x="43" y="23"/>
                      <a:pt x="53" y="13"/>
                      <a:pt x="4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5" name="Freeform 894">
                <a:extLst>
                  <a:ext uri="{FF2B5EF4-FFF2-40B4-BE49-F238E27FC236}">
                    <a16:creationId xmlns:a16="http://schemas.microsoft.com/office/drawing/2014/main" id="{2FE9467A-F6B9-4C7C-9078-982D1CEB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" y="916"/>
                <a:ext cx="11" cy="35"/>
              </a:xfrm>
              <a:custGeom>
                <a:avLst/>
                <a:gdLst>
                  <a:gd name="T0" fmla="*/ 23 w 46"/>
                  <a:gd name="T1" fmla="*/ 5 h 156"/>
                  <a:gd name="T2" fmla="*/ 15 w 46"/>
                  <a:gd name="T3" fmla="*/ 9 h 156"/>
                  <a:gd name="T4" fmla="*/ 23 w 46"/>
                  <a:gd name="T5" fmla="*/ 33 h 156"/>
                  <a:gd name="T6" fmla="*/ 15 w 46"/>
                  <a:gd name="T7" fmla="*/ 41 h 156"/>
                  <a:gd name="T8" fmla="*/ 23 w 46"/>
                  <a:gd name="T9" fmla="*/ 69 h 156"/>
                  <a:gd name="T10" fmla="*/ 23 w 46"/>
                  <a:gd name="T11" fmla="*/ 73 h 156"/>
                  <a:gd name="T12" fmla="*/ 23 w 46"/>
                  <a:gd name="T13" fmla="*/ 117 h 156"/>
                  <a:gd name="T14" fmla="*/ 23 w 46"/>
                  <a:gd name="T15" fmla="*/ 137 h 156"/>
                  <a:gd name="T16" fmla="*/ 23 w 46"/>
                  <a:gd name="T17" fmla="*/ 145 h 156"/>
                  <a:gd name="T18" fmla="*/ 39 w 46"/>
                  <a:gd name="T19" fmla="*/ 113 h 156"/>
                  <a:gd name="T20" fmla="*/ 39 w 46"/>
                  <a:gd name="T21" fmla="*/ 81 h 156"/>
                  <a:gd name="T22" fmla="*/ 31 w 46"/>
                  <a:gd name="T23" fmla="*/ 73 h 156"/>
                  <a:gd name="T24" fmla="*/ 31 w 46"/>
                  <a:gd name="T25" fmla="*/ 49 h 156"/>
                  <a:gd name="T26" fmla="*/ 31 w 46"/>
                  <a:gd name="T27" fmla="*/ 33 h 156"/>
                  <a:gd name="T28" fmla="*/ 23 w 46"/>
                  <a:gd name="T29" fmla="*/ 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56">
                    <a:moveTo>
                      <a:pt x="23" y="5"/>
                    </a:moveTo>
                    <a:cubicBezTo>
                      <a:pt x="20" y="6"/>
                      <a:pt x="19" y="6"/>
                      <a:pt x="15" y="9"/>
                    </a:cubicBezTo>
                    <a:cubicBezTo>
                      <a:pt x="0" y="18"/>
                      <a:pt x="24" y="22"/>
                      <a:pt x="23" y="33"/>
                    </a:cubicBezTo>
                    <a:cubicBezTo>
                      <a:pt x="23" y="38"/>
                      <a:pt x="20" y="36"/>
                      <a:pt x="15" y="41"/>
                    </a:cubicBezTo>
                    <a:cubicBezTo>
                      <a:pt x="6" y="48"/>
                      <a:pt x="15" y="61"/>
                      <a:pt x="23" y="69"/>
                    </a:cubicBezTo>
                    <a:lnTo>
                      <a:pt x="23" y="73"/>
                    </a:lnTo>
                    <a:cubicBezTo>
                      <a:pt x="26" y="86"/>
                      <a:pt x="26" y="104"/>
                      <a:pt x="23" y="117"/>
                    </a:cubicBezTo>
                    <a:cubicBezTo>
                      <a:pt x="22" y="124"/>
                      <a:pt x="23" y="130"/>
                      <a:pt x="23" y="137"/>
                    </a:cubicBezTo>
                    <a:lnTo>
                      <a:pt x="23" y="145"/>
                    </a:lnTo>
                    <a:cubicBezTo>
                      <a:pt x="34" y="156"/>
                      <a:pt x="32" y="122"/>
                      <a:pt x="39" y="113"/>
                    </a:cubicBezTo>
                    <a:cubicBezTo>
                      <a:pt x="46" y="104"/>
                      <a:pt x="41" y="90"/>
                      <a:pt x="39" y="81"/>
                    </a:cubicBezTo>
                    <a:cubicBezTo>
                      <a:pt x="38" y="77"/>
                      <a:pt x="33" y="76"/>
                      <a:pt x="31" y="73"/>
                    </a:cubicBezTo>
                    <a:cubicBezTo>
                      <a:pt x="27" y="66"/>
                      <a:pt x="31" y="57"/>
                      <a:pt x="31" y="49"/>
                    </a:cubicBezTo>
                    <a:cubicBezTo>
                      <a:pt x="31" y="44"/>
                      <a:pt x="30" y="38"/>
                      <a:pt x="31" y="33"/>
                    </a:cubicBezTo>
                    <a:cubicBezTo>
                      <a:pt x="33" y="22"/>
                      <a:pt x="34" y="0"/>
                      <a:pt x="2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6" name="Freeform 895">
                <a:extLst>
                  <a:ext uri="{FF2B5EF4-FFF2-40B4-BE49-F238E27FC236}">
                    <a16:creationId xmlns:a16="http://schemas.microsoft.com/office/drawing/2014/main" id="{2C9B2CE8-7680-454F-8BF5-184E023CC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" y="921"/>
                <a:ext cx="9" cy="10"/>
              </a:xfrm>
              <a:custGeom>
                <a:avLst/>
                <a:gdLst>
                  <a:gd name="T0" fmla="*/ 35 w 39"/>
                  <a:gd name="T1" fmla="*/ 21 h 43"/>
                  <a:gd name="T2" fmla="*/ 11 w 39"/>
                  <a:gd name="T3" fmla="*/ 9 h 43"/>
                  <a:gd name="T4" fmla="*/ 3 w 39"/>
                  <a:gd name="T5" fmla="*/ 29 h 43"/>
                  <a:gd name="T6" fmla="*/ 35 w 39"/>
                  <a:gd name="T7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43">
                    <a:moveTo>
                      <a:pt x="35" y="21"/>
                    </a:moveTo>
                    <a:cubicBezTo>
                      <a:pt x="31" y="12"/>
                      <a:pt x="19" y="0"/>
                      <a:pt x="11" y="9"/>
                    </a:cubicBezTo>
                    <a:cubicBezTo>
                      <a:pt x="4" y="16"/>
                      <a:pt x="0" y="21"/>
                      <a:pt x="3" y="29"/>
                    </a:cubicBezTo>
                    <a:cubicBezTo>
                      <a:pt x="7" y="43"/>
                      <a:pt x="39" y="30"/>
                      <a:pt x="3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7" name="Freeform 896">
                <a:extLst>
                  <a:ext uri="{FF2B5EF4-FFF2-40B4-BE49-F238E27FC236}">
                    <a16:creationId xmlns:a16="http://schemas.microsoft.com/office/drawing/2014/main" id="{F5F37DE8-9C72-4DD4-B0E2-CC0912DAB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4" y="967"/>
                <a:ext cx="22" cy="26"/>
              </a:xfrm>
              <a:custGeom>
                <a:avLst/>
                <a:gdLst>
                  <a:gd name="T0" fmla="*/ 75 w 95"/>
                  <a:gd name="T1" fmla="*/ 55 h 114"/>
                  <a:gd name="T2" fmla="*/ 75 w 95"/>
                  <a:gd name="T3" fmla="*/ 71 h 114"/>
                  <a:gd name="T4" fmla="*/ 51 w 95"/>
                  <a:gd name="T5" fmla="*/ 23 h 114"/>
                  <a:gd name="T6" fmla="*/ 59 w 95"/>
                  <a:gd name="T7" fmla="*/ 15 h 114"/>
                  <a:gd name="T8" fmla="*/ 19 w 95"/>
                  <a:gd name="T9" fmla="*/ 23 h 114"/>
                  <a:gd name="T10" fmla="*/ 11 w 95"/>
                  <a:gd name="T11" fmla="*/ 23 h 114"/>
                  <a:gd name="T12" fmla="*/ 7 w 95"/>
                  <a:gd name="T13" fmla="*/ 63 h 114"/>
                  <a:gd name="T14" fmla="*/ 27 w 95"/>
                  <a:gd name="T15" fmla="*/ 95 h 114"/>
                  <a:gd name="T16" fmla="*/ 75 w 95"/>
                  <a:gd name="T17" fmla="*/ 103 h 114"/>
                  <a:gd name="T18" fmla="*/ 79 w 95"/>
                  <a:gd name="T19" fmla="*/ 87 h 114"/>
                  <a:gd name="T20" fmla="*/ 87 w 95"/>
                  <a:gd name="T21" fmla="*/ 83 h 114"/>
                  <a:gd name="T22" fmla="*/ 75 w 95"/>
                  <a:gd name="T23" fmla="*/ 5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14">
                    <a:moveTo>
                      <a:pt x="75" y="55"/>
                    </a:moveTo>
                    <a:cubicBezTo>
                      <a:pt x="71" y="59"/>
                      <a:pt x="79" y="68"/>
                      <a:pt x="75" y="71"/>
                    </a:cubicBezTo>
                    <a:cubicBezTo>
                      <a:pt x="59" y="85"/>
                      <a:pt x="38" y="40"/>
                      <a:pt x="51" y="23"/>
                    </a:cubicBezTo>
                    <a:cubicBezTo>
                      <a:pt x="54" y="19"/>
                      <a:pt x="61" y="22"/>
                      <a:pt x="59" y="15"/>
                    </a:cubicBezTo>
                    <a:cubicBezTo>
                      <a:pt x="54" y="0"/>
                      <a:pt x="29" y="22"/>
                      <a:pt x="19" y="23"/>
                    </a:cubicBezTo>
                    <a:lnTo>
                      <a:pt x="11" y="23"/>
                    </a:lnTo>
                    <a:cubicBezTo>
                      <a:pt x="1" y="26"/>
                      <a:pt x="12" y="52"/>
                      <a:pt x="7" y="63"/>
                    </a:cubicBezTo>
                    <a:cubicBezTo>
                      <a:pt x="0" y="77"/>
                      <a:pt x="9" y="97"/>
                      <a:pt x="27" y="95"/>
                    </a:cubicBezTo>
                    <a:cubicBezTo>
                      <a:pt x="55" y="92"/>
                      <a:pt x="58" y="114"/>
                      <a:pt x="75" y="103"/>
                    </a:cubicBezTo>
                    <a:cubicBezTo>
                      <a:pt x="82" y="99"/>
                      <a:pt x="74" y="93"/>
                      <a:pt x="79" y="87"/>
                    </a:cubicBezTo>
                    <a:lnTo>
                      <a:pt x="87" y="83"/>
                    </a:lnTo>
                    <a:cubicBezTo>
                      <a:pt x="95" y="73"/>
                      <a:pt x="85" y="45"/>
                      <a:pt x="7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8" name="Freeform 897">
                <a:extLst>
                  <a:ext uri="{FF2B5EF4-FFF2-40B4-BE49-F238E27FC236}">
                    <a16:creationId xmlns:a16="http://schemas.microsoft.com/office/drawing/2014/main" id="{331C8B6A-6AE6-401F-8771-2BDE0E442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982"/>
                <a:ext cx="13" cy="8"/>
              </a:xfrm>
              <a:custGeom>
                <a:avLst/>
                <a:gdLst>
                  <a:gd name="T0" fmla="*/ 46 w 56"/>
                  <a:gd name="T1" fmla="*/ 22 h 35"/>
                  <a:gd name="T2" fmla="*/ 18 w 56"/>
                  <a:gd name="T3" fmla="*/ 14 h 35"/>
                  <a:gd name="T4" fmla="*/ 46 w 56"/>
                  <a:gd name="T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46" y="22"/>
                    </a:moveTo>
                    <a:cubicBezTo>
                      <a:pt x="56" y="11"/>
                      <a:pt x="0" y="0"/>
                      <a:pt x="18" y="14"/>
                    </a:cubicBezTo>
                    <a:cubicBezTo>
                      <a:pt x="31" y="24"/>
                      <a:pt x="35" y="35"/>
                      <a:pt x="46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9" name="Freeform 898">
                <a:extLst>
                  <a:ext uri="{FF2B5EF4-FFF2-40B4-BE49-F238E27FC236}">
                    <a16:creationId xmlns:a16="http://schemas.microsoft.com/office/drawing/2014/main" id="{E823A2F5-DD27-4AA1-9761-43C096EC7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999"/>
                <a:ext cx="8" cy="8"/>
              </a:xfrm>
              <a:custGeom>
                <a:avLst/>
                <a:gdLst>
                  <a:gd name="T0" fmla="*/ 10 w 35"/>
                  <a:gd name="T1" fmla="*/ 26 h 35"/>
                  <a:gd name="T2" fmla="*/ 26 w 35"/>
                  <a:gd name="T3" fmla="*/ 10 h 35"/>
                  <a:gd name="T4" fmla="*/ 10 w 35"/>
                  <a:gd name="T5" fmla="*/ 2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35">
                    <a:moveTo>
                      <a:pt x="10" y="26"/>
                    </a:moveTo>
                    <a:cubicBezTo>
                      <a:pt x="19" y="35"/>
                      <a:pt x="35" y="20"/>
                      <a:pt x="26" y="10"/>
                    </a:cubicBezTo>
                    <a:cubicBezTo>
                      <a:pt x="16" y="0"/>
                      <a:pt x="0" y="17"/>
                      <a:pt x="1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0" name="Freeform 899">
                <a:extLst>
                  <a:ext uri="{FF2B5EF4-FFF2-40B4-BE49-F238E27FC236}">
                    <a16:creationId xmlns:a16="http://schemas.microsoft.com/office/drawing/2014/main" id="{49ECAF3F-A28B-40AB-AC95-DFF8CB9BC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1003"/>
                <a:ext cx="24" cy="24"/>
              </a:xfrm>
              <a:custGeom>
                <a:avLst/>
                <a:gdLst>
                  <a:gd name="T0" fmla="*/ 93 w 104"/>
                  <a:gd name="T1" fmla="*/ 32 h 105"/>
                  <a:gd name="T2" fmla="*/ 77 w 104"/>
                  <a:gd name="T3" fmla="*/ 24 h 105"/>
                  <a:gd name="T4" fmla="*/ 68 w 104"/>
                  <a:gd name="T5" fmla="*/ 21 h 105"/>
                  <a:gd name="T6" fmla="*/ 16 w 104"/>
                  <a:gd name="T7" fmla="*/ 29 h 105"/>
                  <a:gd name="T8" fmla="*/ 13 w 104"/>
                  <a:gd name="T9" fmla="*/ 40 h 105"/>
                  <a:gd name="T10" fmla="*/ 17 w 104"/>
                  <a:gd name="T11" fmla="*/ 64 h 105"/>
                  <a:gd name="T12" fmla="*/ 85 w 104"/>
                  <a:gd name="T13" fmla="*/ 80 h 105"/>
                  <a:gd name="T14" fmla="*/ 85 w 104"/>
                  <a:gd name="T15" fmla="*/ 64 h 105"/>
                  <a:gd name="T16" fmla="*/ 93 w 104"/>
                  <a:gd name="T17" fmla="*/ 3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5">
                    <a:moveTo>
                      <a:pt x="93" y="32"/>
                    </a:moveTo>
                    <a:cubicBezTo>
                      <a:pt x="81" y="25"/>
                      <a:pt x="91" y="23"/>
                      <a:pt x="77" y="24"/>
                    </a:cubicBezTo>
                    <a:cubicBezTo>
                      <a:pt x="72" y="25"/>
                      <a:pt x="72" y="26"/>
                      <a:pt x="68" y="21"/>
                    </a:cubicBezTo>
                    <a:cubicBezTo>
                      <a:pt x="54" y="0"/>
                      <a:pt x="29" y="15"/>
                      <a:pt x="16" y="29"/>
                    </a:cubicBezTo>
                    <a:cubicBezTo>
                      <a:pt x="12" y="33"/>
                      <a:pt x="16" y="37"/>
                      <a:pt x="13" y="40"/>
                    </a:cubicBezTo>
                    <a:cubicBezTo>
                      <a:pt x="0" y="53"/>
                      <a:pt x="8" y="63"/>
                      <a:pt x="17" y="64"/>
                    </a:cubicBezTo>
                    <a:cubicBezTo>
                      <a:pt x="38" y="68"/>
                      <a:pt x="68" y="105"/>
                      <a:pt x="85" y="80"/>
                    </a:cubicBezTo>
                    <a:cubicBezTo>
                      <a:pt x="88" y="76"/>
                      <a:pt x="82" y="69"/>
                      <a:pt x="85" y="64"/>
                    </a:cubicBezTo>
                    <a:cubicBezTo>
                      <a:pt x="90" y="56"/>
                      <a:pt x="104" y="40"/>
                      <a:pt x="9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1" name="Freeform 900">
                <a:extLst>
                  <a:ext uri="{FF2B5EF4-FFF2-40B4-BE49-F238E27FC236}">
                    <a16:creationId xmlns:a16="http://schemas.microsoft.com/office/drawing/2014/main" id="{800DD322-B842-45C0-AD53-AFBEF47DA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1028"/>
                <a:ext cx="15" cy="14"/>
              </a:xfrm>
              <a:custGeom>
                <a:avLst/>
                <a:gdLst>
                  <a:gd name="T0" fmla="*/ 11 w 64"/>
                  <a:gd name="T1" fmla="*/ 51 h 61"/>
                  <a:gd name="T2" fmla="*/ 27 w 64"/>
                  <a:gd name="T3" fmla="*/ 43 h 61"/>
                  <a:gd name="T4" fmla="*/ 59 w 64"/>
                  <a:gd name="T5" fmla="*/ 11 h 61"/>
                  <a:gd name="T6" fmla="*/ 31 w 64"/>
                  <a:gd name="T7" fmla="*/ 19 h 61"/>
                  <a:gd name="T8" fmla="*/ 11 w 64"/>
                  <a:gd name="T9" fmla="*/ 5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1">
                    <a:moveTo>
                      <a:pt x="11" y="51"/>
                    </a:moveTo>
                    <a:cubicBezTo>
                      <a:pt x="19" y="61"/>
                      <a:pt x="22" y="46"/>
                      <a:pt x="27" y="43"/>
                    </a:cubicBezTo>
                    <a:cubicBezTo>
                      <a:pt x="40" y="34"/>
                      <a:pt x="64" y="28"/>
                      <a:pt x="59" y="11"/>
                    </a:cubicBezTo>
                    <a:cubicBezTo>
                      <a:pt x="56" y="0"/>
                      <a:pt x="39" y="15"/>
                      <a:pt x="31" y="19"/>
                    </a:cubicBezTo>
                    <a:cubicBezTo>
                      <a:pt x="19" y="24"/>
                      <a:pt x="0" y="36"/>
                      <a:pt x="1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2" name="Freeform 901">
                <a:extLst>
                  <a:ext uri="{FF2B5EF4-FFF2-40B4-BE49-F238E27FC236}">
                    <a16:creationId xmlns:a16="http://schemas.microsoft.com/office/drawing/2014/main" id="{26B63757-C8BC-45E8-8EF5-213B5F0B9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1044"/>
                <a:ext cx="49" cy="33"/>
              </a:xfrm>
              <a:custGeom>
                <a:avLst/>
                <a:gdLst>
                  <a:gd name="T0" fmla="*/ 166 w 213"/>
                  <a:gd name="T1" fmla="*/ 84 h 145"/>
                  <a:gd name="T2" fmla="*/ 166 w 213"/>
                  <a:gd name="T3" fmla="*/ 80 h 145"/>
                  <a:gd name="T4" fmla="*/ 146 w 213"/>
                  <a:gd name="T5" fmla="*/ 72 h 145"/>
                  <a:gd name="T6" fmla="*/ 154 w 213"/>
                  <a:gd name="T7" fmla="*/ 60 h 145"/>
                  <a:gd name="T8" fmla="*/ 49 w 213"/>
                  <a:gd name="T9" fmla="*/ 28 h 145"/>
                  <a:gd name="T10" fmla="*/ 122 w 213"/>
                  <a:gd name="T11" fmla="*/ 52 h 145"/>
                  <a:gd name="T12" fmla="*/ 49 w 213"/>
                  <a:gd name="T13" fmla="*/ 12 h 145"/>
                  <a:gd name="T14" fmla="*/ 9 w 213"/>
                  <a:gd name="T15" fmla="*/ 28 h 145"/>
                  <a:gd name="T16" fmla="*/ 1 w 213"/>
                  <a:gd name="T17" fmla="*/ 40 h 145"/>
                  <a:gd name="T18" fmla="*/ 17 w 213"/>
                  <a:gd name="T19" fmla="*/ 44 h 145"/>
                  <a:gd name="T20" fmla="*/ 49 w 213"/>
                  <a:gd name="T21" fmla="*/ 68 h 145"/>
                  <a:gd name="T22" fmla="*/ 58 w 213"/>
                  <a:gd name="T23" fmla="*/ 68 h 145"/>
                  <a:gd name="T24" fmla="*/ 138 w 213"/>
                  <a:gd name="T25" fmla="*/ 80 h 145"/>
                  <a:gd name="T26" fmla="*/ 130 w 213"/>
                  <a:gd name="T27" fmla="*/ 84 h 145"/>
                  <a:gd name="T28" fmla="*/ 106 w 213"/>
                  <a:gd name="T29" fmla="*/ 84 h 145"/>
                  <a:gd name="T30" fmla="*/ 58 w 213"/>
                  <a:gd name="T31" fmla="*/ 84 h 145"/>
                  <a:gd name="T32" fmla="*/ 98 w 213"/>
                  <a:gd name="T33" fmla="*/ 100 h 145"/>
                  <a:gd name="T34" fmla="*/ 162 w 213"/>
                  <a:gd name="T35" fmla="*/ 116 h 145"/>
                  <a:gd name="T36" fmla="*/ 162 w 213"/>
                  <a:gd name="T37" fmla="*/ 132 h 145"/>
                  <a:gd name="T38" fmla="*/ 202 w 213"/>
                  <a:gd name="T39" fmla="*/ 136 h 145"/>
                  <a:gd name="T40" fmla="*/ 210 w 213"/>
                  <a:gd name="T41" fmla="*/ 100 h 145"/>
                  <a:gd name="T42" fmla="*/ 166 w 213"/>
                  <a:gd name="T43" fmla="*/ 8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45">
                    <a:moveTo>
                      <a:pt x="166" y="84"/>
                    </a:moveTo>
                    <a:lnTo>
                      <a:pt x="166" y="80"/>
                    </a:lnTo>
                    <a:cubicBezTo>
                      <a:pt x="164" y="72"/>
                      <a:pt x="139" y="77"/>
                      <a:pt x="146" y="72"/>
                    </a:cubicBezTo>
                    <a:cubicBezTo>
                      <a:pt x="152" y="66"/>
                      <a:pt x="172" y="59"/>
                      <a:pt x="154" y="60"/>
                    </a:cubicBezTo>
                    <a:cubicBezTo>
                      <a:pt x="106" y="61"/>
                      <a:pt x="34" y="56"/>
                      <a:pt x="49" y="28"/>
                    </a:cubicBezTo>
                    <a:cubicBezTo>
                      <a:pt x="65" y="0"/>
                      <a:pt x="106" y="79"/>
                      <a:pt x="122" y="52"/>
                    </a:cubicBezTo>
                    <a:cubicBezTo>
                      <a:pt x="135" y="28"/>
                      <a:pt x="89" y="24"/>
                      <a:pt x="49" y="12"/>
                    </a:cubicBezTo>
                    <a:cubicBezTo>
                      <a:pt x="30" y="6"/>
                      <a:pt x="22" y="26"/>
                      <a:pt x="9" y="28"/>
                    </a:cubicBezTo>
                    <a:cubicBezTo>
                      <a:pt x="2" y="29"/>
                      <a:pt x="0" y="32"/>
                      <a:pt x="1" y="40"/>
                    </a:cubicBezTo>
                    <a:cubicBezTo>
                      <a:pt x="2" y="46"/>
                      <a:pt x="11" y="42"/>
                      <a:pt x="17" y="44"/>
                    </a:cubicBezTo>
                    <a:cubicBezTo>
                      <a:pt x="31" y="47"/>
                      <a:pt x="35" y="65"/>
                      <a:pt x="49" y="68"/>
                    </a:cubicBezTo>
                    <a:lnTo>
                      <a:pt x="58" y="68"/>
                    </a:lnTo>
                    <a:cubicBezTo>
                      <a:pt x="81" y="79"/>
                      <a:pt x="144" y="52"/>
                      <a:pt x="138" y="80"/>
                    </a:cubicBezTo>
                    <a:lnTo>
                      <a:pt x="130" y="84"/>
                    </a:lnTo>
                    <a:cubicBezTo>
                      <a:pt x="124" y="89"/>
                      <a:pt x="113" y="87"/>
                      <a:pt x="106" y="84"/>
                    </a:cubicBezTo>
                    <a:cubicBezTo>
                      <a:pt x="94" y="79"/>
                      <a:pt x="64" y="75"/>
                      <a:pt x="58" y="84"/>
                    </a:cubicBezTo>
                    <a:cubicBezTo>
                      <a:pt x="47" y="99"/>
                      <a:pt x="85" y="94"/>
                      <a:pt x="98" y="100"/>
                    </a:cubicBezTo>
                    <a:cubicBezTo>
                      <a:pt x="117" y="109"/>
                      <a:pt x="142" y="97"/>
                      <a:pt x="162" y="116"/>
                    </a:cubicBezTo>
                    <a:cubicBezTo>
                      <a:pt x="165" y="119"/>
                      <a:pt x="158" y="128"/>
                      <a:pt x="162" y="132"/>
                    </a:cubicBezTo>
                    <a:cubicBezTo>
                      <a:pt x="176" y="143"/>
                      <a:pt x="188" y="145"/>
                      <a:pt x="202" y="136"/>
                    </a:cubicBezTo>
                    <a:cubicBezTo>
                      <a:pt x="212" y="129"/>
                      <a:pt x="213" y="116"/>
                      <a:pt x="210" y="100"/>
                    </a:cubicBezTo>
                    <a:cubicBezTo>
                      <a:pt x="207" y="84"/>
                      <a:pt x="176" y="97"/>
                      <a:pt x="166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3" name="Freeform 902">
                <a:extLst>
                  <a:ext uri="{FF2B5EF4-FFF2-40B4-BE49-F238E27FC236}">
                    <a16:creationId xmlns:a16="http://schemas.microsoft.com/office/drawing/2014/main" id="{0AA30CD0-D6A0-459D-9DCB-A2B0E0755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0" y="1050"/>
                <a:ext cx="14" cy="9"/>
              </a:xfrm>
              <a:custGeom>
                <a:avLst/>
                <a:gdLst>
                  <a:gd name="T0" fmla="*/ 18 w 59"/>
                  <a:gd name="T1" fmla="*/ 25 h 40"/>
                  <a:gd name="T2" fmla="*/ 38 w 59"/>
                  <a:gd name="T3" fmla="*/ 21 h 40"/>
                  <a:gd name="T4" fmla="*/ 46 w 59"/>
                  <a:gd name="T5" fmla="*/ 21 h 40"/>
                  <a:gd name="T6" fmla="*/ 58 w 59"/>
                  <a:gd name="T7" fmla="*/ 9 h 40"/>
                  <a:gd name="T8" fmla="*/ 38 w 59"/>
                  <a:gd name="T9" fmla="*/ 13 h 40"/>
                  <a:gd name="T10" fmla="*/ 22 w 59"/>
                  <a:gd name="T11" fmla="*/ 25 h 40"/>
                  <a:gd name="T12" fmla="*/ 18 w 59"/>
                  <a:gd name="T13" fmla="*/ 2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40">
                    <a:moveTo>
                      <a:pt x="18" y="25"/>
                    </a:moveTo>
                    <a:cubicBezTo>
                      <a:pt x="0" y="40"/>
                      <a:pt x="31" y="28"/>
                      <a:pt x="38" y="21"/>
                    </a:cubicBezTo>
                    <a:lnTo>
                      <a:pt x="46" y="21"/>
                    </a:lnTo>
                    <a:cubicBezTo>
                      <a:pt x="57" y="22"/>
                      <a:pt x="58" y="14"/>
                      <a:pt x="58" y="9"/>
                    </a:cubicBezTo>
                    <a:cubicBezTo>
                      <a:pt x="59" y="0"/>
                      <a:pt x="45" y="10"/>
                      <a:pt x="38" y="13"/>
                    </a:cubicBezTo>
                    <a:cubicBezTo>
                      <a:pt x="26" y="18"/>
                      <a:pt x="28" y="21"/>
                      <a:pt x="22" y="25"/>
                    </a:cubicBezTo>
                    <a:lnTo>
                      <a:pt x="18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4" name="Freeform 903">
                <a:extLst>
                  <a:ext uri="{FF2B5EF4-FFF2-40B4-BE49-F238E27FC236}">
                    <a16:creationId xmlns:a16="http://schemas.microsoft.com/office/drawing/2014/main" id="{5B4195BA-2148-479E-B221-F7A399742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1078"/>
                <a:ext cx="12" cy="11"/>
              </a:xfrm>
              <a:custGeom>
                <a:avLst/>
                <a:gdLst>
                  <a:gd name="T0" fmla="*/ 47 w 53"/>
                  <a:gd name="T1" fmla="*/ 14 h 47"/>
                  <a:gd name="T2" fmla="*/ 19 w 53"/>
                  <a:gd name="T3" fmla="*/ 6 h 47"/>
                  <a:gd name="T4" fmla="*/ 11 w 53"/>
                  <a:gd name="T5" fmla="*/ 34 h 47"/>
                  <a:gd name="T6" fmla="*/ 47 w 53"/>
                  <a:gd name="T7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47">
                    <a:moveTo>
                      <a:pt x="47" y="14"/>
                    </a:moveTo>
                    <a:cubicBezTo>
                      <a:pt x="41" y="0"/>
                      <a:pt x="30" y="0"/>
                      <a:pt x="19" y="6"/>
                    </a:cubicBezTo>
                    <a:cubicBezTo>
                      <a:pt x="12" y="10"/>
                      <a:pt x="0" y="24"/>
                      <a:pt x="11" y="34"/>
                    </a:cubicBezTo>
                    <a:cubicBezTo>
                      <a:pt x="26" y="47"/>
                      <a:pt x="53" y="26"/>
                      <a:pt x="47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5" name="Freeform 904">
                <a:extLst>
                  <a:ext uri="{FF2B5EF4-FFF2-40B4-BE49-F238E27FC236}">
                    <a16:creationId xmlns:a16="http://schemas.microsoft.com/office/drawing/2014/main" id="{BAA89544-817A-45A6-B98A-0222FCC0C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090"/>
                <a:ext cx="9" cy="12"/>
              </a:xfrm>
              <a:custGeom>
                <a:avLst/>
                <a:gdLst>
                  <a:gd name="T0" fmla="*/ 7 w 40"/>
                  <a:gd name="T1" fmla="*/ 25 h 52"/>
                  <a:gd name="T2" fmla="*/ 11 w 40"/>
                  <a:gd name="T3" fmla="*/ 45 h 52"/>
                  <a:gd name="T4" fmla="*/ 35 w 40"/>
                  <a:gd name="T5" fmla="*/ 33 h 52"/>
                  <a:gd name="T6" fmla="*/ 35 w 40"/>
                  <a:gd name="T7" fmla="*/ 13 h 52"/>
                  <a:gd name="T8" fmla="*/ 15 w 40"/>
                  <a:gd name="T9" fmla="*/ 9 h 52"/>
                  <a:gd name="T10" fmla="*/ 11 w 40"/>
                  <a:gd name="T11" fmla="*/ 25 h 52"/>
                  <a:gd name="T12" fmla="*/ 7 w 40"/>
                  <a:gd name="T13" fmla="*/ 2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52">
                    <a:moveTo>
                      <a:pt x="7" y="25"/>
                    </a:moveTo>
                    <a:cubicBezTo>
                      <a:pt x="0" y="31"/>
                      <a:pt x="6" y="42"/>
                      <a:pt x="11" y="45"/>
                    </a:cubicBezTo>
                    <a:cubicBezTo>
                      <a:pt x="23" y="52"/>
                      <a:pt x="33" y="42"/>
                      <a:pt x="35" y="33"/>
                    </a:cubicBezTo>
                    <a:cubicBezTo>
                      <a:pt x="36" y="26"/>
                      <a:pt x="40" y="17"/>
                      <a:pt x="35" y="13"/>
                    </a:cubicBezTo>
                    <a:cubicBezTo>
                      <a:pt x="28" y="7"/>
                      <a:pt x="23" y="0"/>
                      <a:pt x="15" y="9"/>
                    </a:cubicBezTo>
                    <a:cubicBezTo>
                      <a:pt x="11" y="13"/>
                      <a:pt x="17" y="18"/>
                      <a:pt x="11" y="25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6" name="Freeform 905">
                <a:extLst>
                  <a:ext uri="{FF2B5EF4-FFF2-40B4-BE49-F238E27FC236}">
                    <a16:creationId xmlns:a16="http://schemas.microsoft.com/office/drawing/2014/main" id="{6B090A06-E0B2-41D7-AD2A-68C2A8CE3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8" y="1105"/>
                <a:ext cx="9" cy="13"/>
              </a:xfrm>
              <a:custGeom>
                <a:avLst/>
                <a:gdLst>
                  <a:gd name="T0" fmla="*/ 0 w 39"/>
                  <a:gd name="T1" fmla="*/ 33 h 59"/>
                  <a:gd name="T2" fmla="*/ 0 w 39"/>
                  <a:gd name="T3" fmla="*/ 3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59">
                    <a:moveTo>
                      <a:pt x="0" y="33"/>
                    </a:moveTo>
                    <a:cubicBezTo>
                      <a:pt x="39" y="59"/>
                      <a:pt x="13" y="0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7" name="Freeform 906">
                <a:extLst>
                  <a:ext uri="{FF2B5EF4-FFF2-40B4-BE49-F238E27FC236}">
                    <a16:creationId xmlns:a16="http://schemas.microsoft.com/office/drawing/2014/main" id="{8ECD2723-4C8D-4586-9E74-2711A98F8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1137"/>
                <a:ext cx="44" cy="22"/>
              </a:xfrm>
              <a:custGeom>
                <a:avLst/>
                <a:gdLst>
                  <a:gd name="T0" fmla="*/ 175 w 194"/>
                  <a:gd name="T1" fmla="*/ 70 h 96"/>
                  <a:gd name="T2" fmla="*/ 172 w 194"/>
                  <a:gd name="T3" fmla="*/ 8 h 96"/>
                  <a:gd name="T4" fmla="*/ 114 w 194"/>
                  <a:gd name="T5" fmla="*/ 32 h 96"/>
                  <a:gd name="T6" fmla="*/ 71 w 194"/>
                  <a:gd name="T7" fmla="*/ 26 h 96"/>
                  <a:gd name="T8" fmla="*/ 59 w 194"/>
                  <a:gd name="T9" fmla="*/ 26 h 96"/>
                  <a:gd name="T10" fmla="*/ 31 w 194"/>
                  <a:gd name="T11" fmla="*/ 58 h 96"/>
                  <a:gd name="T12" fmla="*/ 7 w 194"/>
                  <a:gd name="T13" fmla="*/ 74 h 96"/>
                  <a:gd name="T14" fmla="*/ 15 w 194"/>
                  <a:gd name="T15" fmla="*/ 90 h 96"/>
                  <a:gd name="T16" fmla="*/ 39 w 194"/>
                  <a:gd name="T17" fmla="*/ 82 h 96"/>
                  <a:gd name="T18" fmla="*/ 79 w 194"/>
                  <a:gd name="T19" fmla="*/ 82 h 96"/>
                  <a:gd name="T20" fmla="*/ 79 w 194"/>
                  <a:gd name="T21" fmla="*/ 86 h 96"/>
                  <a:gd name="T22" fmla="*/ 95 w 194"/>
                  <a:gd name="T23" fmla="*/ 90 h 96"/>
                  <a:gd name="T24" fmla="*/ 103 w 194"/>
                  <a:gd name="T25" fmla="*/ 74 h 96"/>
                  <a:gd name="T26" fmla="*/ 175 w 194"/>
                  <a:gd name="T27" fmla="*/ 7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4" h="96">
                    <a:moveTo>
                      <a:pt x="175" y="70"/>
                    </a:moveTo>
                    <a:cubicBezTo>
                      <a:pt x="194" y="45"/>
                      <a:pt x="192" y="15"/>
                      <a:pt x="172" y="8"/>
                    </a:cubicBezTo>
                    <a:cubicBezTo>
                      <a:pt x="151" y="0"/>
                      <a:pt x="133" y="29"/>
                      <a:pt x="114" y="32"/>
                    </a:cubicBezTo>
                    <a:cubicBezTo>
                      <a:pt x="100" y="34"/>
                      <a:pt x="81" y="23"/>
                      <a:pt x="71" y="26"/>
                    </a:cubicBezTo>
                    <a:cubicBezTo>
                      <a:pt x="67" y="27"/>
                      <a:pt x="62" y="24"/>
                      <a:pt x="59" y="26"/>
                    </a:cubicBezTo>
                    <a:cubicBezTo>
                      <a:pt x="46" y="35"/>
                      <a:pt x="44" y="46"/>
                      <a:pt x="31" y="58"/>
                    </a:cubicBezTo>
                    <a:cubicBezTo>
                      <a:pt x="22" y="67"/>
                      <a:pt x="9" y="61"/>
                      <a:pt x="7" y="74"/>
                    </a:cubicBezTo>
                    <a:cubicBezTo>
                      <a:pt x="6" y="85"/>
                      <a:pt x="0" y="89"/>
                      <a:pt x="15" y="90"/>
                    </a:cubicBezTo>
                    <a:cubicBezTo>
                      <a:pt x="27" y="91"/>
                      <a:pt x="32" y="86"/>
                      <a:pt x="39" y="82"/>
                    </a:cubicBezTo>
                    <a:cubicBezTo>
                      <a:pt x="51" y="75"/>
                      <a:pt x="70" y="73"/>
                      <a:pt x="79" y="82"/>
                    </a:cubicBezTo>
                    <a:lnTo>
                      <a:pt x="79" y="86"/>
                    </a:lnTo>
                    <a:cubicBezTo>
                      <a:pt x="85" y="91"/>
                      <a:pt x="91" y="96"/>
                      <a:pt x="95" y="90"/>
                    </a:cubicBezTo>
                    <a:cubicBezTo>
                      <a:pt x="103" y="79"/>
                      <a:pt x="94" y="85"/>
                      <a:pt x="103" y="74"/>
                    </a:cubicBezTo>
                    <a:cubicBezTo>
                      <a:pt x="121" y="55"/>
                      <a:pt x="160" y="91"/>
                      <a:pt x="17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8" name="Freeform 907">
                <a:extLst>
                  <a:ext uri="{FF2B5EF4-FFF2-40B4-BE49-F238E27FC236}">
                    <a16:creationId xmlns:a16="http://schemas.microsoft.com/office/drawing/2014/main" id="{E858792A-1756-4801-A0AB-F7AB10B58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9" y="1148"/>
                <a:ext cx="8" cy="12"/>
              </a:xfrm>
              <a:custGeom>
                <a:avLst/>
                <a:gdLst>
                  <a:gd name="T0" fmla="*/ 4 w 37"/>
                  <a:gd name="T1" fmla="*/ 45 h 54"/>
                  <a:gd name="T2" fmla="*/ 20 w 37"/>
                  <a:gd name="T3" fmla="*/ 21 h 54"/>
                  <a:gd name="T4" fmla="*/ 36 w 37"/>
                  <a:gd name="T5" fmla="*/ 5 h 54"/>
                  <a:gd name="T6" fmla="*/ 8 w 37"/>
                  <a:gd name="T7" fmla="*/ 5 h 54"/>
                  <a:gd name="T8" fmla="*/ 4 w 37"/>
                  <a:gd name="T9" fmla="*/ 9 h 54"/>
                  <a:gd name="T10" fmla="*/ 4 w 37"/>
                  <a:gd name="T11" fmla="*/ 33 h 54"/>
                  <a:gd name="T12" fmla="*/ 4 w 37"/>
                  <a:gd name="T13" fmla="*/ 4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4">
                    <a:moveTo>
                      <a:pt x="4" y="45"/>
                    </a:moveTo>
                    <a:cubicBezTo>
                      <a:pt x="14" y="54"/>
                      <a:pt x="13" y="34"/>
                      <a:pt x="20" y="21"/>
                    </a:cubicBezTo>
                    <a:cubicBezTo>
                      <a:pt x="24" y="14"/>
                      <a:pt x="37" y="13"/>
                      <a:pt x="36" y="5"/>
                    </a:cubicBezTo>
                    <a:cubicBezTo>
                      <a:pt x="36" y="0"/>
                      <a:pt x="15" y="0"/>
                      <a:pt x="8" y="5"/>
                    </a:cubicBezTo>
                    <a:lnTo>
                      <a:pt x="4" y="9"/>
                    </a:lnTo>
                    <a:cubicBezTo>
                      <a:pt x="0" y="15"/>
                      <a:pt x="7" y="22"/>
                      <a:pt x="4" y="33"/>
                    </a:cubicBezTo>
                    <a:cubicBezTo>
                      <a:pt x="3" y="37"/>
                      <a:pt x="1" y="42"/>
                      <a:pt x="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9" name="Freeform 908">
                <a:extLst>
                  <a:ext uri="{FF2B5EF4-FFF2-40B4-BE49-F238E27FC236}">
                    <a16:creationId xmlns:a16="http://schemas.microsoft.com/office/drawing/2014/main" id="{2ED28A9A-E1A6-4D82-BCED-39F93694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5" y="1214"/>
                <a:ext cx="7" cy="8"/>
              </a:xfrm>
              <a:custGeom>
                <a:avLst/>
                <a:gdLst>
                  <a:gd name="T0" fmla="*/ 23 w 30"/>
                  <a:gd name="T1" fmla="*/ 8 h 31"/>
                  <a:gd name="T2" fmla="*/ 7 w 30"/>
                  <a:gd name="T3" fmla="*/ 24 h 31"/>
                  <a:gd name="T4" fmla="*/ 23 w 30"/>
                  <a:gd name="T5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" h="31">
                    <a:moveTo>
                      <a:pt x="23" y="8"/>
                    </a:moveTo>
                    <a:cubicBezTo>
                      <a:pt x="16" y="0"/>
                      <a:pt x="0" y="16"/>
                      <a:pt x="7" y="24"/>
                    </a:cubicBezTo>
                    <a:cubicBezTo>
                      <a:pt x="14" y="31"/>
                      <a:pt x="30" y="15"/>
                      <a:pt x="2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0" name="Freeform 909">
                <a:extLst>
                  <a:ext uri="{FF2B5EF4-FFF2-40B4-BE49-F238E27FC236}">
                    <a16:creationId xmlns:a16="http://schemas.microsoft.com/office/drawing/2014/main" id="{F0C3F7BF-2B16-4B33-BD54-11E7FCED6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1437"/>
                <a:ext cx="10" cy="8"/>
              </a:xfrm>
              <a:custGeom>
                <a:avLst/>
                <a:gdLst>
                  <a:gd name="T0" fmla="*/ 13 w 46"/>
                  <a:gd name="T1" fmla="*/ 13 h 33"/>
                  <a:gd name="T2" fmla="*/ 37 w 46"/>
                  <a:gd name="T3" fmla="*/ 21 h 33"/>
                  <a:gd name="T4" fmla="*/ 13 w 46"/>
                  <a:gd name="T5" fmla="*/ 1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13" y="13"/>
                    </a:moveTo>
                    <a:cubicBezTo>
                      <a:pt x="21" y="21"/>
                      <a:pt x="25" y="33"/>
                      <a:pt x="37" y="21"/>
                    </a:cubicBezTo>
                    <a:cubicBezTo>
                      <a:pt x="46" y="12"/>
                      <a:pt x="0" y="0"/>
                      <a:pt x="1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1" name="Freeform 910">
                <a:extLst>
                  <a:ext uri="{FF2B5EF4-FFF2-40B4-BE49-F238E27FC236}">
                    <a16:creationId xmlns:a16="http://schemas.microsoft.com/office/drawing/2014/main" id="{CBBE61DB-661B-47FF-8D4A-2FEEA62D9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8" y="530"/>
                <a:ext cx="8" cy="7"/>
              </a:xfrm>
              <a:custGeom>
                <a:avLst/>
                <a:gdLst>
                  <a:gd name="T0" fmla="*/ 1 w 36"/>
                  <a:gd name="T1" fmla="*/ 17 h 30"/>
                  <a:gd name="T2" fmla="*/ 17 w 36"/>
                  <a:gd name="T3" fmla="*/ 25 h 30"/>
                  <a:gd name="T4" fmla="*/ 17 w 36"/>
                  <a:gd name="T5" fmla="*/ 1 h 30"/>
                  <a:gd name="T6" fmla="*/ 1 w 36"/>
                  <a:gd name="T7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30">
                    <a:moveTo>
                      <a:pt x="1" y="17"/>
                    </a:moveTo>
                    <a:cubicBezTo>
                      <a:pt x="0" y="29"/>
                      <a:pt x="13" y="30"/>
                      <a:pt x="17" y="25"/>
                    </a:cubicBezTo>
                    <a:cubicBezTo>
                      <a:pt x="24" y="17"/>
                      <a:pt x="36" y="0"/>
                      <a:pt x="17" y="1"/>
                    </a:cubicBezTo>
                    <a:cubicBezTo>
                      <a:pt x="8" y="1"/>
                      <a:pt x="2" y="3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2" name="Freeform 911">
                <a:extLst>
                  <a:ext uri="{FF2B5EF4-FFF2-40B4-BE49-F238E27FC236}">
                    <a16:creationId xmlns:a16="http://schemas.microsoft.com/office/drawing/2014/main" id="{A698EC03-5955-4A71-9955-901E993E7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5" y="553"/>
                <a:ext cx="9" cy="10"/>
              </a:xfrm>
              <a:custGeom>
                <a:avLst/>
                <a:gdLst>
                  <a:gd name="T0" fmla="*/ 24 w 38"/>
                  <a:gd name="T1" fmla="*/ 40 h 45"/>
                  <a:gd name="T2" fmla="*/ 8 w 38"/>
                  <a:gd name="T3" fmla="*/ 12 h 45"/>
                  <a:gd name="T4" fmla="*/ 24 w 38"/>
                  <a:gd name="T5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45">
                    <a:moveTo>
                      <a:pt x="24" y="40"/>
                    </a:moveTo>
                    <a:cubicBezTo>
                      <a:pt x="38" y="32"/>
                      <a:pt x="17" y="0"/>
                      <a:pt x="8" y="12"/>
                    </a:cubicBezTo>
                    <a:cubicBezTo>
                      <a:pt x="0" y="21"/>
                      <a:pt x="14" y="45"/>
                      <a:pt x="24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3" name="Freeform 912">
                <a:extLst>
                  <a:ext uri="{FF2B5EF4-FFF2-40B4-BE49-F238E27FC236}">
                    <a16:creationId xmlns:a16="http://schemas.microsoft.com/office/drawing/2014/main" id="{66E3EB49-D2D8-4490-83DF-00AEAD58D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6" y="659"/>
                <a:ext cx="6" cy="10"/>
              </a:xfrm>
              <a:custGeom>
                <a:avLst/>
                <a:gdLst>
                  <a:gd name="T0" fmla="*/ 12 w 26"/>
                  <a:gd name="T1" fmla="*/ 36 h 44"/>
                  <a:gd name="T2" fmla="*/ 16 w 26"/>
                  <a:gd name="T3" fmla="*/ 0 h 44"/>
                  <a:gd name="T4" fmla="*/ 8 w 26"/>
                  <a:gd name="T5" fmla="*/ 4 h 44"/>
                  <a:gd name="T6" fmla="*/ 12 w 26"/>
                  <a:gd name="T7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4">
                    <a:moveTo>
                      <a:pt x="12" y="36"/>
                    </a:moveTo>
                    <a:cubicBezTo>
                      <a:pt x="26" y="44"/>
                      <a:pt x="25" y="2"/>
                      <a:pt x="16" y="0"/>
                    </a:cubicBezTo>
                    <a:cubicBezTo>
                      <a:pt x="13" y="0"/>
                      <a:pt x="10" y="1"/>
                      <a:pt x="8" y="4"/>
                    </a:cubicBezTo>
                    <a:cubicBezTo>
                      <a:pt x="1" y="14"/>
                      <a:pt x="0" y="30"/>
                      <a:pt x="1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4" name="Freeform 913">
                <a:extLst>
                  <a:ext uri="{FF2B5EF4-FFF2-40B4-BE49-F238E27FC236}">
                    <a16:creationId xmlns:a16="http://schemas.microsoft.com/office/drawing/2014/main" id="{DC74ADBE-A0A0-4C3C-87F7-C5D016C6A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793"/>
                <a:ext cx="17" cy="8"/>
              </a:xfrm>
              <a:custGeom>
                <a:avLst/>
                <a:gdLst>
                  <a:gd name="T0" fmla="*/ 67 w 78"/>
                  <a:gd name="T1" fmla="*/ 29 h 37"/>
                  <a:gd name="T2" fmla="*/ 51 w 78"/>
                  <a:gd name="T3" fmla="*/ 5 h 37"/>
                  <a:gd name="T4" fmla="*/ 35 w 78"/>
                  <a:gd name="T5" fmla="*/ 5 h 37"/>
                  <a:gd name="T6" fmla="*/ 3 w 78"/>
                  <a:gd name="T7" fmla="*/ 9 h 37"/>
                  <a:gd name="T8" fmla="*/ 39 w 78"/>
                  <a:gd name="T9" fmla="*/ 29 h 37"/>
                  <a:gd name="T10" fmla="*/ 67 w 78"/>
                  <a:gd name="T11" fmla="*/ 2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37">
                    <a:moveTo>
                      <a:pt x="67" y="29"/>
                    </a:moveTo>
                    <a:cubicBezTo>
                      <a:pt x="78" y="20"/>
                      <a:pt x="61" y="15"/>
                      <a:pt x="51" y="5"/>
                    </a:cubicBezTo>
                    <a:cubicBezTo>
                      <a:pt x="48" y="1"/>
                      <a:pt x="40" y="8"/>
                      <a:pt x="35" y="5"/>
                    </a:cubicBezTo>
                    <a:cubicBezTo>
                      <a:pt x="26" y="0"/>
                      <a:pt x="0" y="2"/>
                      <a:pt x="3" y="9"/>
                    </a:cubicBezTo>
                    <a:cubicBezTo>
                      <a:pt x="9" y="22"/>
                      <a:pt x="16" y="22"/>
                      <a:pt x="39" y="29"/>
                    </a:cubicBezTo>
                    <a:cubicBezTo>
                      <a:pt x="52" y="33"/>
                      <a:pt x="58" y="37"/>
                      <a:pt x="6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5" name="Freeform 914">
                <a:extLst>
                  <a:ext uri="{FF2B5EF4-FFF2-40B4-BE49-F238E27FC236}">
                    <a16:creationId xmlns:a16="http://schemas.microsoft.com/office/drawing/2014/main" id="{2EACED99-9343-4440-B2BC-CEF7656DD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" y="850"/>
                <a:ext cx="4" cy="9"/>
              </a:xfrm>
              <a:custGeom>
                <a:avLst/>
                <a:gdLst>
                  <a:gd name="T0" fmla="*/ 9 w 17"/>
                  <a:gd name="T1" fmla="*/ 2 h 39"/>
                  <a:gd name="T2" fmla="*/ 1 w 17"/>
                  <a:gd name="T3" fmla="*/ 23 h 39"/>
                  <a:gd name="T4" fmla="*/ 9 w 17"/>
                  <a:gd name="T5" fmla="*/ 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39">
                    <a:moveTo>
                      <a:pt x="9" y="2"/>
                    </a:moveTo>
                    <a:cubicBezTo>
                      <a:pt x="3" y="5"/>
                      <a:pt x="0" y="16"/>
                      <a:pt x="1" y="23"/>
                    </a:cubicBezTo>
                    <a:cubicBezTo>
                      <a:pt x="5" y="39"/>
                      <a:pt x="17" y="0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6" name="Freeform 915">
                <a:extLst>
                  <a:ext uri="{FF2B5EF4-FFF2-40B4-BE49-F238E27FC236}">
                    <a16:creationId xmlns:a16="http://schemas.microsoft.com/office/drawing/2014/main" id="{F7847067-30BD-438D-AA2B-081D9A3E7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1" y="915"/>
                <a:ext cx="3" cy="9"/>
              </a:xfrm>
              <a:custGeom>
                <a:avLst/>
                <a:gdLst>
                  <a:gd name="T0" fmla="*/ 10 w 13"/>
                  <a:gd name="T1" fmla="*/ 12 h 40"/>
                  <a:gd name="T2" fmla="*/ 10 w 13"/>
                  <a:gd name="T3" fmla="*/ 28 h 40"/>
                  <a:gd name="T4" fmla="*/ 10 w 13"/>
                  <a:gd name="T5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40">
                    <a:moveTo>
                      <a:pt x="10" y="12"/>
                    </a:moveTo>
                    <a:cubicBezTo>
                      <a:pt x="0" y="0"/>
                      <a:pt x="0" y="40"/>
                      <a:pt x="10" y="28"/>
                    </a:cubicBezTo>
                    <a:cubicBezTo>
                      <a:pt x="13" y="24"/>
                      <a:pt x="13" y="16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7" name="Freeform 916">
                <a:extLst>
                  <a:ext uri="{FF2B5EF4-FFF2-40B4-BE49-F238E27FC236}">
                    <a16:creationId xmlns:a16="http://schemas.microsoft.com/office/drawing/2014/main" id="{EAF7B596-D31F-4CBF-83D5-E00D9DF8A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952"/>
                <a:ext cx="21" cy="8"/>
              </a:xfrm>
              <a:custGeom>
                <a:avLst/>
                <a:gdLst>
                  <a:gd name="T0" fmla="*/ 76 w 93"/>
                  <a:gd name="T1" fmla="*/ 32 h 33"/>
                  <a:gd name="T2" fmla="*/ 68 w 93"/>
                  <a:gd name="T3" fmla="*/ 8 h 33"/>
                  <a:gd name="T4" fmla="*/ 36 w 93"/>
                  <a:gd name="T5" fmla="*/ 8 h 33"/>
                  <a:gd name="T6" fmla="*/ 12 w 93"/>
                  <a:gd name="T7" fmla="*/ 16 h 33"/>
                  <a:gd name="T8" fmla="*/ 24 w 93"/>
                  <a:gd name="T9" fmla="*/ 16 h 33"/>
                  <a:gd name="T10" fmla="*/ 76 w 93"/>
                  <a:gd name="T11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33">
                    <a:moveTo>
                      <a:pt x="76" y="32"/>
                    </a:moveTo>
                    <a:cubicBezTo>
                      <a:pt x="93" y="31"/>
                      <a:pt x="76" y="16"/>
                      <a:pt x="68" y="8"/>
                    </a:cubicBezTo>
                    <a:cubicBezTo>
                      <a:pt x="61" y="0"/>
                      <a:pt x="46" y="13"/>
                      <a:pt x="36" y="8"/>
                    </a:cubicBezTo>
                    <a:cubicBezTo>
                      <a:pt x="24" y="2"/>
                      <a:pt x="0" y="4"/>
                      <a:pt x="12" y="16"/>
                    </a:cubicBezTo>
                    <a:cubicBezTo>
                      <a:pt x="15" y="19"/>
                      <a:pt x="21" y="14"/>
                      <a:pt x="24" y="16"/>
                    </a:cubicBezTo>
                    <a:cubicBezTo>
                      <a:pt x="39" y="26"/>
                      <a:pt x="59" y="33"/>
                      <a:pt x="76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8" name="Freeform 917">
                <a:extLst>
                  <a:ext uri="{FF2B5EF4-FFF2-40B4-BE49-F238E27FC236}">
                    <a16:creationId xmlns:a16="http://schemas.microsoft.com/office/drawing/2014/main" id="{5EF7C0DE-1C7B-40D2-B56C-3EA655D68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" y="985"/>
                <a:ext cx="12" cy="13"/>
              </a:xfrm>
              <a:custGeom>
                <a:avLst/>
                <a:gdLst>
                  <a:gd name="T0" fmla="*/ 24 w 57"/>
                  <a:gd name="T1" fmla="*/ 7 h 55"/>
                  <a:gd name="T2" fmla="*/ 8 w 57"/>
                  <a:gd name="T3" fmla="*/ 7 h 55"/>
                  <a:gd name="T4" fmla="*/ 16 w 57"/>
                  <a:gd name="T5" fmla="*/ 39 h 55"/>
                  <a:gd name="T6" fmla="*/ 28 w 57"/>
                  <a:gd name="T7" fmla="*/ 55 h 55"/>
                  <a:gd name="T8" fmla="*/ 40 w 57"/>
                  <a:gd name="T9" fmla="*/ 11 h 55"/>
                  <a:gd name="T10" fmla="*/ 24 w 57"/>
                  <a:gd name="T11" fmla="*/ 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5">
                    <a:moveTo>
                      <a:pt x="24" y="7"/>
                    </a:moveTo>
                    <a:cubicBezTo>
                      <a:pt x="14" y="0"/>
                      <a:pt x="14" y="2"/>
                      <a:pt x="8" y="7"/>
                    </a:cubicBezTo>
                    <a:cubicBezTo>
                      <a:pt x="0" y="14"/>
                      <a:pt x="4" y="29"/>
                      <a:pt x="16" y="39"/>
                    </a:cubicBezTo>
                    <a:cubicBezTo>
                      <a:pt x="23" y="46"/>
                      <a:pt x="21" y="55"/>
                      <a:pt x="28" y="55"/>
                    </a:cubicBezTo>
                    <a:cubicBezTo>
                      <a:pt x="42" y="55"/>
                      <a:pt x="57" y="25"/>
                      <a:pt x="40" y="11"/>
                    </a:cubicBezTo>
                    <a:cubicBezTo>
                      <a:pt x="34" y="7"/>
                      <a:pt x="30" y="12"/>
                      <a:pt x="2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9" name="Freeform 918">
                <a:extLst>
                  <a:ext uri="{FF2B5EF4-FFF2-40B4-BE49-F238E27FC236}">
                    <a16:creationId xmlns:a16="http://schemas.microsoft.com/office/drawing/2014/main" id="{A8F7E833-7074-4E87-8A59-52B9D61A6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" y="1000"/>
                <a:ext cx="4" cy="8"/>
              </a:xfrm>
              <a:custGeom>
                <a:avLst/>
                <a:gdLst>
                  <a:gd name="T0" fmla="*/ 4 w 15"/>
                  <a:gd name="T1" fmla="*/ 8 h 35"/>
                  <a:gd name="T2" fmla="*/ 8 w 15"/>
                  <a:gd name="T3" fmla="*/ 32 h 35"/>
                  <a:gd name="T4" fmla="*/ 4 w 15"/>
                  <a:gd name="T5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35">
                    <a:moveTo>
                      <a:pt x="4" y="8"/>
                    </a:moveTo>
                    <a:cubicBezTo>
                      <a:pt x="0" y="14"/>
                      <a:pt x="0" y="35"/>
                      <a:pt x="8" y="32"/>
                    </a:cubicBezTo>
                    <a:cubicBezTo>
                      <a:pt x="15" y="30"/>
                      <a:pt x="11" y="0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0" name="Freeform 919">
                <a:extLst>
                  <a:ext uri="{FF2B5EF4-FFF2-40B4-BE49-F238E27FC236}">
                    <a16:creationId xmlns:a16="http://schemas.microsoft.com/office/drawing/2014/main" id="{01853659-202D-4B2A-96F4-CA66091E1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" y="1030"/>
                <a:ext cx="10" cy="3"/>
              </a:xfrm>
              <a:custGeom>
                <a:avLst/>
                <a:gdLst>
                  <a:gd name="T0" fmla="*/ 33 w 42"/>
                  <a:gd name="T1" fmla="*/ 5 h 15"/>
                  <a:gd name="T2" fmla="*/ 13 w 42"/>
                  <a:gd name="T3" fmla="*/ 5 h 15"/>
                  <a:gd name="T4" fmla="*/ 33 w 42"/>
                  <a:gd name="T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5">
                    <a:moveTo>
                      <a:pt x="33" y="5"/>
                    </a:moveTo>
                    <a:cubicBezTo>
                      <a:pt x="28" y="0"/>
                      <a:pt x="18" y="0"/>
                      <a:pt x="13" y="5"/>
                    </a:cubicBezTo>
                    <a:cubicBezTo>
                      <a:pt x="0" y="15"/>
                      <a:pt x="42" y="13"/>
                      <a:pt x="3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1" name="Freeform 920">
                <a:extLst>
                  <a:ext uri="{FF2B5EF4-FFF2-40B4-BE49-F238E27FC236}">
                    <a16:creationId xmlns:a16="http://schemas.microsoft.com/office/drawing/2014/main" id="{3E5F750C-C2D4-40D9-B304-607BFF1CD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" y="1067"/>
                <a:ext cx="35" cy="31"/>
              </a:xfrm>
              <a:custGeom>
                <a:avLst/>
                <a:gdLst>
                  <a:gd name="T0" fmla="*/ 96 w 155"/>
                  <a:gd name="T1" fmla="*/ 31 h 135"/>
                  <a:gd name="T2" fmla="*/ 64 w 155"/>
                  <a:gd name="T3" fmla="*/ 15 h 135"/>
                  <a:gd name="T4" fmla="*/ 31 w 155"/>
                  <a:gd name="T5" fmla="*/ 7 h 135"/>
                  <a:gd name="T6" fmla="*/ 8 w 155"/>
                  <a:gd name="T7" fmla="*/ 7 h 135"/>
                  <a:gd name="T8" fmla="*/ 15 w 155"/>
                  <a:gd name="T9" fmla="*/ 35 h 135"/>
                  <a:gd name="T10" fmla="*/ 104 w 155"/>
                  <a:gd name="T11" fmla="*/ 119 h 135"/>
                  <a:gd name="T12" fmla="*/ 124 w 155"/>
                  <a:gd name="T13" fmla="*/ 127 h 135"/>
                  <a:gd name="T14" fmla="*/ 128 w 155"/>
                  <a:gd name="T15" fmla="*/ 111 h 135"/>
                  <a:gd name="T16" fmla="*/ 132 w 155"/>
                  <a:gd name="T17" fmla="*/ 103 h 135"/>
                  <a:gd name="T18" fmla="*/ 96 w 155"/>
                  <a:gd name="T19" fmla="*/ 79 h 135"/>
                  <a:gd name="T20" fmla="*/ 104 w 155"/>
                  <a:gd name="T21" fmla="*/ 63 h 135"/>
                  <a:gd name="T22" fmla="*/ 148 w 155"/>
                  <a:gd name="T23" fmla="*/ 75 h 135"/>
                  <a:gd name="T24" fmla="*/ 96 w 155"/>
                  <a:gd name="T25" fmla="*/ 3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135">
                    <a:moveTo>
                      <a:pt x="96" y="31"/>
                    </a:moveTo>
                    <a:cubicBezTo>
                      <a:pt x="93" y="15"/>
                      <a:pt x="73" y="22"/>
                      <a:pt x="64" y="15"/>
                    </a:cubicBezTo>
                    <a:cubicBezTo>
                      <a:pt x="56" y="9"/>
                      <a:pt x="45" y="15"/>
                      <a:pt x="31" y="7"/>
                    </a:cubicBezTo>
                    <a:cubicBezTo>
                      <a:pt x="21" y="0"/>
                      <a:pt x="13" y="2"/>
                      <a:pt x="8" y="7"/>
                    </a:cubicBezTo>
                    <a:cubicBezTo>
                      <a:pt x="0" y="14"/>
                      <a:pt x="11" y="27"/>
                      <a:pt x="15" y="35"/>
                    </a:cubicBezTo>
                    <a:cubicBezTo>
                      <a:pt x="39" y="74"/>
                      <a:pt x="77" y="88"/>
                      <a:pt x="104" y="119"/>
                    </a:cubicBezTo>
                    <a:cubicBezTo>
                      <a:pt x="108" y="124"/>
                      <a:pt x="117" y="135"/>
                      <a:pt x="124" y="127"/>
                    </a:cubicBezTo>
                    <a:cubicBezTo>
                      <a:pt x="129" y="121"/>
                      <a:pt x="128" y="118"/>
                      <a:pt x="128" y="111"/>
                    </a:cubicBezTo>
                    <a:cubicBezTo>
                      <a:pt x="127" y="107"/>
                      <a:pt x="132" y="106"/>
                      <a:pt x="132" y="103"/>
                    </a:cubicBezTo>
                    <a:cubicBezTo>
                      <a:pt x="132" y="85"/>
                      <a:pt x="99" y="93"/>
                      <a:pt x="96" y="79"/>
                    </a:cubicBezTo>
                    <a:cubicBezTo>
                      <a:pt x="94" y="72"/>
                      <a:pt x="98" y="63"/>
                      <a:pt x="104" y="63"/>
                    </a:cubicBezTo>
                    <a:cubicBezTo>
                      <a:pt x="116" y="63"/>
                      <a:pt x="142" y="94"/>
                      <a:pt x="148" y="75"/>
                    </a:cubicBezTo>
                    <a:cubicBezTo>
                      <a:pt x="155" y="50"/>
                      <a:pt x="100" y="56"/>
                      <a:pt x="96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2" name="Freeform 921">
                <a:extLst>
                  <a:ext uri="{FF2B5EF4-FFF2-40B4-BE49-F238E27FC236}">
                    <a16:creationId xmlns:a16="http://schemas.microsoft.com/office/drawing/2014/main" id="{20A0C2BD-A7EC-448F-AE5F-1C00D1C0E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2" y="1116"/>
                <a:ext cx="12" cy="9"/>
              </a:xfrm>
              <a:custGeom>
                <a:avLst/>
                <a:gdLst>
                  <a:gd name="T0" fmla="*/ 41 w 50"/>
                  <a:gd name="T1" fmla="*/ 25 h 38"/>
                  <a:gd name="T2" fmla="*/ 17 w 50"/>
                  <a:gd name="T3" fmla="*/ 17 h 38"/>
                  <a:gd name="T4" fmla="*/ 41 w 50"/>
                  <a:gd name="T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0" h="38">
                    <a:moveTo>
                      <a:pt x="41" y="25"/>
                    </a:moveTo>
                    <a:cubicBezTo>
                      <a:pt x="50" y="14"/>
                      <a:pt x="0" y="0"/>
                      <a:pt x="17" y="17"/>
                    </a:cubicBezTo>
                    <a:cubicBezTo>
                      <a:pt x="25" y="25"/>
                      <a:pt x="30" y="38"/>
                      <a:pt x="41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3" name="Freeform 922">
                <a:extLst>
                  <a:ext uri="{FF2B5EF4-FFF2-40B4-BE49-F238E27FC236}">
                    <a16:creationId xmlns:a16="http://schemas.microsoft.com/office/drawing/2014/main" id="{DAF30145-E5F0-4C2B-BF0A-2FF3FAC14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4" y="1320"/>
                <a:ext cx="8" cy="18"/>
              </a:xfrm>
              <a:custGeom>
                <a:avLst/>
                <a:gdLst>
                  <a:gd name="T0" fmla="*/ 5 w 33"/>
                  <a:gd name="T1" fmla="*/ 15 h 80"/>
                  <a:gd name="T2" fmla="*/ 17 w 33"/>
                  <a:gd name="T3" fmla="*/ 39 h 80"/>
                  <a:gd name="T4" fmla="*/ 25 w 33"/>
                  <a:gd name="T5" fmla="*/ 71 h 80"/>
                  <a:gd name="T6" fmla="*/ 25 w 33"/>
                  <a:gd name="T7" fmla="*/ 39 h 80"/>
                  <a:gd name="T8" fmla="*/ 5 w 33"/>
                  <a:gd name="T9" fmla="*/ 1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80">
                    <a:moveTo>
                      <a:pt x="5" y="15"/>
                    </a:moveTo>
                    <a:cubicBezTo>
                      <a:pt x="0" y="23"/>
                      <a:pt x="14" y="30"/>
                      <a:pt x="17" y="39"/>
                    </a:cubicBezTo>
                    <a:cubicBezTo>
                      <a:pt x="20" y="49"/>
                      <a:pt x="16" y="80"/>
                      <a:pt x="25" y="71"/>
                    </a:cubicBezTo>
                    <a:cubicBezTo>
                      <a:pt x="33" y="64"/>
                      <a:pt x="30" y="49"/>
                      <a:pt x="25" y="39"/>
                    </a:cubicBezTo>
                    <a:cubicBezTo>
                      <a:pt x="21" y="30"/>
                      <a:pt x="14" y="0"/>
                      <a:pt x="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4" name="Freeform 923">
                <a:extLst>
                  <a:ext uri="{FF2B5EF4-FFF2-40B4-BE49-F238E27FC236}">
                    <a16:creationId xmlns:a16="http://schemas.microsoft.com/office/drawing/2014/main" id="{52A288B5-1258-4D82-982F-3C439F14C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1385"/>
                <a:ext cx="11" cy="9"/>
              </a:xfrm>
              <a:custGeom>
                <a:avLst/>
                <a:gdLst>
                  <a:gd name="T0" fmla="*/ 13 w 51"/>
                  <a:gd name="T1" fmla="*/ 8 h 38"/>
                  <a:gd name="T2" fmla="*/ 45 w 51"/>
                  <a:gd name="T3" fmla="*/ 24 h 38"/>
                  <a:gd name="T4" fmla="*/ 13 w 51"/>
                  <a:gd name="T5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38">
                    <a:moveTo>
                      <a:pt x="13" y="8"/>
                    </a:moveTo>
                    <a:cubicBezTo>
                      <a:pt x="0" y="17"/>
                      <a:pt x="36" y="38"/>
                      <a:pt x="45" y="24"/>
                    </a:cubicBezTo>
                    <a:cubicBezTo>
                      <a:pt x="51" y="13"/>
                      <a:pt x="23" y="0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5" name="Freeform 924">
                <a:extLst>
                  <a:ext uri="{FF2B5EF4-FFF2-40B4-BE49-F238E27FC236}">
                    <a16:creationId xmlns:a16="http://schemas.microsoft.com/office/drawing/2014/main" id="{061285B7-0683-445D-9A68-87DD771C0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1435"/>
                <a:ext cx="9" cy="5"/>
              </a:xfrm>
              <a:custGeom>
                <a:avLst/>
                <a:gdLst>
                  <a:gd name="T0" fmla="*/ 7 w 38"/>
                  <a:gd name="T1" fmla="*/ 16 h 24"/>
                  <a:gd name="T2" fmla="*/ 31 w 38"/>
                  <a:gd name="T3" fmla="*/ 8 h 24"/>
                  <a:gd name="T4" fmla="*/ 7 w 38"/>
                  <a:gd name="T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4">
                    <a:moveTo>
                      <a:pt x="7" y="16"/>
                    </a:moveTo>
                    <a:cubicBezTo>
                      <a:pt x="15" y="24"/>
                      <a:pt x="38" y="15"/>
                      <a:pt x="31" y="8"/>
                    </a:cubicBezTo>
                    <a:cubicBezTo>
                      <a:pt x="24" y="0"/>
                      <a:pt x="0" y="9"/>
                      <a:pt x="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6" name="Freeform 925">
                <a:extLst>
                  <a:ext uri="{FF2B5EF4-FFF2-40B4-BE49-F238E27FC236}">
                    <a16:creationId xmlns:a16="http://schemas.microsoft.com/office/drawing/2014/main" id="{AFB76D1B-845B-4D20-9172-F436F893E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7" y="1452"/>
                <a:ext cx="7" cy="10"/>
              </a:xfrm>
              <a:custGeom>
                <a:avLst/>
                <a:gdLst>
                  <a:gd name="T0" fmla="*/ 20 w 33"/>
                  <a:gd name="T1" fmla="*/ 13 h 46"/>
                  <a:gd name="T2" fmla="*/ 12 w 33"/>
                  <a:gd name="T3" fmla="*/ 37 h 46"/>
                  <a:gd name="T4" fmla="*/ 20 w 33"/>
                  <a:gd name="T5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46">
                    <a:moveTo>
                      <a:pt x="20" y="13"/>
                    </a:moveTo>
                    <a:cubicBezTo>
                      <a:pt x="12" y="21"/>
                      <a:pt x="0" y="25"/>
                      <a:pt x="12" y="37"/>
                    </a:cubicBezTo>
                    <a:cubicBezTo>
                      <a:pt x="22" y="46"/>
                      <a:pt x="33" y="0"/>
                      <a:pt x="2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7" name="Freeform 926">
                <a:extLst>
                  <a:ext uri="{FF2B5EF4-FFF2-40B4-BE49-F238E27FC236}">
                    <a16:creationId xmlns:a16="http://schemas.microsoft.com/office/drawing/2014/main" id="{107E21B6-C2A8-44E7-B172-4AB0B191B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9" y="1468"/>
                <a:ext cx="9" cy="5"/>
              </a:xfrm>
              <a:custGeom>
                <a:avLst/>
                <a:gdLst>
                  <a:gd name="T0" fmla="*/ 4 w 41"/>
                  <a:gd name="T1" fmla="*/ 5 h 24"/>
                  <a:gd name="T2" fmla="*/ 9 w 41"/>
                  <a:gd name="T3" fmla="*/ 21 h 24"/>
                  <a:gd name="T4" fmla="*/ 29 w 41"/>
                  <a:gd name="T5" fmla="*/ 13 h 24"/>
                  <a:gd name="T6" fmla="*/ 4 w 41"/>
                  <a:gd name="T7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24">
                    <a:moveTo>
                      <a:pt x="4" y="5"/>
                    </a:moveTo>
                    <a:cubicBezTo>
                      <a:pt x="0" y="9"/>
                      <a:pt x="4" y="24"/>
                      <a:pt x="9" y="21"/>
                    </a:cubicBezTo>
                    <a:cubicBezTo>
                      <a:pt x="16" y="16"/>
                      <a:pt x="21" y="19"/>
                      <a:pt x="29" y="13"/>
                    </a:cubicBezTo>
                    <a:cubicBezTo>
                      <a:pt x="41" y="4"/>
                      <a:pt x="11" y="0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8" name="Freeform 927">
                <a:extLst>
                  <a:ext uri="{FF2B5EF4-FFF2-40B4-BE49-F238E27FC236}">
                    <a16:creationId xmlns:a16="http://schemas.microsoft.com/office/drawing/2014/main" id="{465FB602-866B-4CE5-894D-84E681647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2" y="610"/>
                <a:ext cx="12" cy="12"/>
              </a:xfrm>
              <a:custGeom>
                <a:avLst/>
                <a:gdLst>
                  <a:gd name="T0" fmla="*/ 6 w 51"/>
                  <a:gd name="T1" fmla="*/ 35 h 52"/>
                  <a:gd name="T2" fmla="*/ 42 w 51"/>
                  <a:gd name="T3" fmla="*/ 43 h 52"/>
                  <a:gd name="T4" fmla="*/ 30 w 51"/>
                  <a:gd name="T5" fmla="*/ 19 h 52"/>
                  <a:gd name="T6" fmla="*/ 26 w 51"/>
                  <a:gd name="T7" fmla="*/ 3 h 52"/>
                  <a:gd name="T8" fmla="*/ 6 w 51"/>
                  <a:gd name="T9" fmla="*/ 3 h 52"/>
                  <a:gd name="T10" fmla="*/ 6 w 51"/>
                  <a:gd name="T11" fmla="*/ 3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6" y="35"/>
                    </a:moveTo>
                    <a:cubicBezTo>
                      <a:pt x="16" y="52"/>
                      <a:pt x="35" y="51"/>
                      <a:pt x="42" y="43"/>
                    </a:cubicBezTo>
                    <a:cubicBezTo>
                      <a:pt x="51" y="32"/>
                      <a:pt x="38" y="23"/>
                      <a:pt x="30" y="19"/>
                    </a:cubicBezTo>
                    <a:cubicBezTo>
                      <a:pt x="23" y="16"/>
                      <a:pt x="35" y="9"/>
                      <a:pt x="26" y="3"/>
                    </a:cubicBezTo>
                    <a:cubicBezTo>
                      <a:pt x="20" y="0"/>
                      <a:pt x="12" y="1"/>
                      <a:pt x="6" y="3"/>
                    </a:cubicBezTo>
                    <a:cubicBezTo>
                      <a:pt x="0" y="5"/>
                      <a:pt x="1" y="27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9" name="Freeform 928">
                <a:extLst>
                  <a:ext uri="{FF2B5EF4-FFF2-40B4-BE49-F238E27FC236}">
                    <a16:creationId xmlns:a16="http://schemas.microsoft.com/office/drawing/2014/main" id="{32DB1A49-6556-444A-A7BA-D70445AA1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792"/>
                <a:ext cx="18" cy="9"/>
              </a:xfrm>
              <a:custGeom>
                <a:avLst/>
                <a:gdLst>
                  <a:gd name="T0" fmla="*/ 65 w 80"/>
                  <a:gd name="T1" fmla="*/ 34 h 41"/>
                  <a:gd name="T2" fmla="*/ 37 w 80"/>
                  <a:gd name="T3" fmla="*/ 2 h 41"/>
                  <a:gd name="T4" fmla="*/ 29 w 80"/>
                  <a:gd name="T5" fmla="*/ 10 h 41"/>
                  <a:gd name="T6" fmla="*/ 17 w 80"/>
                  <a:gd name="T7" fmla="*/ 6 h 41"/>
                  <a:gd name="T8" fmla="*/ 49 w 80"/>
                  <a:gd name="T9" fmla="*/ 26 h 41"/>
                  <a:gd name="T10" fmla="*/ 65 w 80"/>
                  <a:gd name="T11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1">
                    <a:moveTo>
                      <a:pt x="65" y="34"/>
                    </a:moveTo>
                    <a:cubicBezTo>
                      <a:pt x="80" y="19"/>
                      <a:pt x="53" y="0"/>
                      <a:pt x="37" y="2"/>
                    </a:cubicBezTo>
                    <a:cubicBezTo>
                      <a:pt x="32" y="3"/>
                      <a:pt x="33" y="7"/>
                      <a:pt x="29" y="10"/>
                    </a:cubicBezTo>
                    <a:cubicBezTo>
                      <a:pt x="25" y="13"/>
                      <a:pt x="22" y="2"/>
                      <a:pt x="17" y="6"/>
                    </a:cubicBezTo>
                    <a:cubicBezTo>
                      <a:pt x="0" y="22"/>
                      <a:pt x="36" y="15"/>
                      <a:pt x="49" y="26"/>
                    </a:cubicBezTo>
                    <a:cubicBezTo>
                      <a:pt x="55" y="31"/>
                      <a:pt x="59" y="41"/>
                      <a:pt x="6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0" name="Freeform 929">
                <a:extLst>
                  <a:ext uri="{FF2B5EF4-FFF2-40B4-BE49-F238E27FC236}">
                    <a16:creationId xmlns:a16="http://schemas.microsoft.com/office/drawing/2014/main" id="{7EC52146-1C04-489D-ADBF-CE6A1C447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6" y="1090"/>
                <a:ext cx="9" cy="12"/>
              </a:xfrm>
              <a:custGeom>
                <a:avLst/>
                <a:gdLst>
                  <a:gd name="T0" fmla="*/ 34 w 39"/>
                  <a:gd name="T1" fmla="*/ 13 h 53"/>
                  <a:gd name="T2" fmla="*/ 14 w 39"/>
                  <a:gd name="T3" fmla="*/ 25 h 53"/>
                  <a:gd name="T4" fmla="*/ 18 w 39"/>
                  <a:gd name="T5" fmla="*/ 53 h 53"/>
                  <a:gd name="T6" fmla="*/ 34 w 39"/>
                  <a:gd name="T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3">
                    <a:moveTo>
                      <a:pt x="34" y="13"/>
                    </a:moveTo>
                    <a:cubicBezTo>
                      <a:pt x="29" y="0"/>
                      <a:pt x="22" y="22"/>
                      <a:pt x="14" y="25"/>
                    </a:cubicBezTo>
                    <a:cubicBezTo>
                      <a:pt x="0" y="30"/>
                      <a:pt x="7" y="53"/>
                      <a:pt x="18" y="53"/>
                    </a:cubicBezTo>
                    <a:cubicBezTo>
                      <a:pt x="37" y="53"/>
                      <a:pt x="39" y="25"/>
                      <a:pt x="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1" name="Freeform 930">
                <a:extLst>
                  <a:ext uri="{FF2B5EF4-FFF2-40B4-BE49-F238E27FC236}">
                    <a16:creationId xmlns:a16="http://schemas.microsoft.com/office/drawing/2014/main" id="{8B4F37B2-AE71-4E5D-A157-A4C3ADA3F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1183"/>
                <a:ext cx="12" cy="6"/>
              </a:xfrm>
              <a:custGeom>
                <a:avLst/>
                <a:gdLst>
                  <a:gd name="T0" fmla="*/ 41 w 53"/>
                  <a:gd name="T1" fmla="*/ 9 h 24"/>
                  <a:gd name="T2" fmla="*/ 9 w 53"/>
                  <a:gd name="T3" fmla="*/ 9 h 24"/>
                  <a:gd name="T4" fmla="*/ 41 w 53"/>
                  <a:gd name="T5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24">
                    <a:moveTo>
                      <a:pt x="41" y="9"/>
                    </a:moveTo>
                    <a:cubicBezTo>
                      <a:pt x="33" y="0"/>
                      <a:pt x="17" y="0"/>
                      <a:pt x="9" y="9"/>
                    </a:cubicBezTo>
                    <a:cubicBezTo>
                      <a:pt x="0" y="21"/>
                      <a:pt x="53" y="24"/>
                      <a:pt x="4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2" name="Freeform 931">
                <a:extLst>
                  <a:ext uri="{FF2B5EF4-FFF2-40B4-BE49-F238E27FC236}">
                    <a16:creationId xmlns:a16="http://schemas.microsoft.com/office/drawing/2014/main" id="{536CA2BF-8988-4CDA-83FF-86C033C15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1459"/>
                <a:ext cx="10" cy="10"/>
              </a:xfrm>
              <a:custGeom>
                <a:avLst/>
                <a:gdLst>
                  <a:gd name="T0" fmla="*/ 4 w 44"/>
                  <a:gd name="T1" fmla="*/ 14 h 46"/>
                  <a:gd name="T2" fmla="*/ 36 w 44"/>
                  <a:gd name="T3" fmla="*/ 30 h 46"/>
                  <a:gd name="T4" fmla="*/ 4 w 44"/>
                  <a:gd name="T5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46">
                    <a:moveTo>
                      <a:pt x="4" y="14"/>
                    </a:moveTo>
                    <a:cubicBezTo>
                      <a:pt x="6" y="26"/>
                      <a:pt x="22" y="46"/>
                      <a:pt x="36" y="30"/>
                    </a:cubicBezTo>
                    <a:cubicBezTo>
                      <a:pt x="44" y="19"/>
                      <a:pt x="0" y="0"/>
                      <a:pt x="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3" name="Freeform 932">
                <a:extLst>
                  <a:ext uri="{FF2B5EF4-FFF2-40B4-BE49-F238E27FC236}">
                    <a16:creationId xmlns:a16="http://schemas.microsoft.com/office/drawing/2014/main" id="{6A415ED2-794A-475A-81F5-AD41436A12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1" y="517"/>
                <a:ext cx="739" cy="949"/>
              </a:xfrm>
              <a:custGeom>
                <a:avLst/>
                <a:gdLst>
                  <a:gd name="T0" fmla="*/ 1738 w 3252"/>
                  <a:gd name="T1" fmla="*/ 3228 h 4181"/>
                  <a:gd name="T2" fmla="*/ 3189 w 3252"/>
                  <a:gd name="T3" fmla="*/ 668 h 4181"/>
                  <a:gd name="T4" fmla="*/ 2548 w 3252"/>
                  <a:gd name="T5" fmla="*/ 869 h 4181"/>
                  <a:gd name="T6" fmla="*/ 2540 w 3252"/>
                  <a:gd name="T7" fmla="*/ 644 h 4181"/>
                  <a:gd name="T8" fmla="*/ 2227 w 3252"/>
                  <a:gd name="T9" fmla="*/ 604 h 4181"/>
                  <a:gd name="T10" fmla="*/ 2756 w 3252"/>
                  <a:gd name="T11" fmla="*/ 476 h 4181"/>
                  <a:gd name="T12" fmla="*/ 2640 w 3252"/>
                  <a:gd name="T13" fmla="*/ 264 h 4181"/>
                  <a:gd name="T14" fmla="*/ 2215 w 3252"/>
                  <a:gd name="T15" fmla="*/ 228 h 4181"/>
                  <a:gd name="T16" fmla="*/ 2612 w 3252"/>
                  <a:gd name="T17" fmla="*/ 180 h 4181"/>
                  <a:gd name="T18" fmla="*/ 2175 w 3252"/>
                  <a:gd name="T19" fmla="*/ 4 h 4181"/>
                  <a:gd name="T20" fmla="*/ 1843 w 3252"/>
                  <a:gd name="T21" fmla="*/ 108 h 4181"/>
                  <a:gd name="T22" fmla="*/ 1787 w 3252"/>
                  <a:gd name="T23" fmla="*/ 244 h 4181"/>
                  <a:gd name="T24" fmla="*/ 1626 w 3252"/>
                  <a:gd name="T25" fmla="*/ 476 h 4181"/>
                  <a:gd name="T26" fmla="*/ 1274 w 3252"/>
                  <a:gd name="T27" fmla="*/ 504 h 4181"/>
                  <a:gd name="T28" fmla="*/ 1058 w 3252"/>
                  <a:gd name="T29" fmla="*/ 468 h 4181"/>
                  <a:gd name="T30" fmla="*/ 793 w 3252"/>
                  <a:gd name="T31" fmla="*/ 468 h 4181"/>
                  <a:gd name="T32" fmla="*/ 593 w 3252"/>
                  <a:gd name="T33" fmla="*/ 741 h 4181"/>
                  <a:gd name="T34" fmla="*/ 96 w 3252"/>
                  <a:gd name="T35" fmla="*/ 965 h 4181"/>
                  <a:gd name="T36" fmla="*/ 193 w 3252"/>
                  <a:gd name="T37" fmla="*/ 1229 h 4181"/>
                  <a:gd name="T38" fmla="*/ 28 w 3252"/>
                  <a:gd name="T39" fmla="*/ 1365 h 4181"/>
                  <a:gd name="T40" fmla="*/ 153 w 3252"/>
                  <a:gd name="T41" fmla="*/ 1582 h 4181"/>
                  <a:gd name="T42" fmla="*/ 477 w 3252"/>
                  <a:gd name="T43" fmla="*/ 1630 h 4181"/>
                  <a:gd name="T44" fmla="*/ 617 w 3252"/>
                  <a:gd name="T45" fmla="*/ 2114 h 4181"/>
                  <a:gd name="T46" fmla="*/ 583 w 3252"/>
                  <a:gd name="T47" fmla="*/ 2419 h 4181"/>
                  <a:gd name="T48" fmla="*/ 673 w 3252"/>
                  <a:gd name="T49" fmla="*/ 2463 h 4181"/>
                  <a:gd name="T50" fmla="*/ 721 w 3252"/>
                  <a:gd name="T51" fmla="*/ 2631 h 4181"/>
                  <a:gd name="T52" fmla="*/ 489 w 3252"/>
                  <a:gd name="T53" fmla="*/ 2791 h 4181"/>
                  <a:gd name="T54" fmla="*/ 599 w 3252"/>
                  <a:gd name="T55" fmla="*/ 2718 h 4181"/>
                  <a:gd name="T56" fmla="*/ 705 w 3252"/>
                  <a:gd name="T57" fmla="*/ 2919 h 4181"/>
                  <a:gd name="T58" fmla="*/ 621 w 3252"/>
                  <a:gd name="T59" fmla="*/ 3032 h 4181"/>
                  <a:gd name="T60" fmla="*/ 513 w 3252"/>
                  <a:gd name="T61" fmla="*/ 3011 h 4181"/>
                  <a:gd name="T62" fmla="*/ 633 w 3252"/>
                  <a:gd name="T63" fmla="*/ 3112 h 4181"/>
                  <a:gd name="T64" fmla="*/ 481 w 3252"/>
                  <a:gd name="T65" fmla="*/ 3248 h 4181"/>
                  <a:gd name="T66" fmla="*/ 465 w 3252"/>
                  <a:gd name="T67" fmla="*/ 3344 h 4181"/>
                  <a:gd name="T68" fmla="*/ 521 w 3252"/>
                  <a:gd name="T69" fmla="*/ 3484 h 4181"/>
                  <a:gd name="T70" fmla="*/ 577 w 3252"/>
                  <a:gd name="T71" fmla="*/ 3600 h 4181"/>
                  <a:gd name="T72" fmla="*/ 501 w 3252"/>
                  <a:gd name="T73" fmla="*/ 3728 h 4181"/>
                  <a:gd name="T74" fmla="*/ 589 w 3252"/>
                  <a:gd name="T75" fmla="*/ 3929 h 4181"/>
                  <a:gd name="T76" fmla="*/ 785 w 3252"/>
                  <a:gd name="T77" fmla="*/ 4033 h 4181"/>
                  <a:gd name="T78" fmla="*/ 845 w 3252"/>
                  <a:gd name="T79" fmla="*/ 4129 h 4181"/>
                  <a:gd name="T80" fmla="*/ 970 w 3252"/>
                  <a:gd name="T81" fmla="*/ 3993 h 4181"/>
                  <a:gd name="T82" fmla="*/ 1066 w 3252"/>
                  <a:gd name="T83" fmla="*/ 3785 h 4181"/>
                  <a:gd name="T84" fmla="*/ 1198 w 3252"/>
                  <a:gd name="T85" fmla="*/ 3648 h 4181"/>
                  <a:gd name="T86" fmla="*/ 1386 w 3252"/>
                  <a:gd name="T87" fmla="*/ 3408 h 4181"/>
                  <a:gd name="T88" fmla="*/ 1574 w 3252"/>
                  <a:gd name="T89" fmla="*/ 3404 h 4181"/>
                  <a:gd name="T90" fmla="*/ 1766 w 3252"/>
                  <a:gd name="T91" fmla="*/ 3208 h 4181"/>
                  <a:gd name="T92" fmla="*/ 2077 w 3252"/>
                  <a:gd name="T93" fmla="*/ 3103 h 4181"/>
                  <a:gd name="T94" fmla="*/ 2299 w 3252"/>
                  <a:gd name="T95" fmla="*/ 3016 h 4181"/>
                  <a:gd name="T96" fmla="*/ 2167 w 3252"/>
                  <a:gd name="T97" fmla="*/ 2887 h 4181"/>
                  <a:gd name="T98" fmla="*/ 2171 w 3252"/>
                  <a:gd name="T99" fmla="*/ 2739 h 4181"/>
                  <a:gd name="T100" fmla="*/ 2363 w 3252"/>
                  <a:gd name="T101" fmla="*/ 2779 h 4181"/>
                  <a:gd name="T102" fmla="*/ 2508 w 3252"/>
                  <a:gd name="T103" fmla="*/ 2631 h 4181"/>
                  <a:gd name="T104" fmla="*/ 2347 w 3252"/>
                  <a:gd name="T105" fmla="*/ 2437 h 4181"/>
                  <a:gd name="T106" fmla="*/ 2207 w 3252"/>
                  <a:gd name="T107" fmla="*/ 2371 h 4181"/>
                  <a:gd name="T108" fmla="*/ 2528 w 3252"/>
                  <a:gd name="T109" fmla="*/ 2371 h 4181"/>
                  <a:gd name="T110" fmla="*/ 2716 w 3252"/>
                  <a:gd name="T111" fmla="*/ 2130 h 4181"/>
                  <a:gd name="T112" fmla="*/ 2700 w 3252"/>
                  <a:gd name="T113" fmla="*/ 1910 h 4181"/>
                  <a:gd name="T114" fmla="*/ 2740 w 3252"/>
                  <a:gd name="T115" fmla="*/ 1734 h 4181"/>
                  <a:gd name="T116" fmla="*/ 2752 w 3252"/>
                  <a:gd name="T117" fmla="*/ 1546 h 4181"/>
                  <a:gd name="T118" fmla="*/ 2788 w 3252"/>
                  <a:gd name="T119" fmla="*/ 1037 h 4181"/>
                  <a:gd name="T120" fmla="*/ 2908 w 3252"/>
                  <a:gd name="T121" fmla="*/ 917 h 4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252" h="4181">
                    <a:moveTo>
                      <a:pt x="2069" y="3095"/>
                    </a:moveTo>
                    <a:lnTo>
                      <a:pt x="2069" y="3095"/>
                    </a:lnTo>
                    <a:close/>
                    <a:moveTo>
                      <a:pt x="2072" y="3095"/>
                    </a:moveTo>
                    <a:lnTo>
                      <a:pt x="2072" y="3095"/>
                    </a:lnTo>
                    <a:close/>
                    <a:moveTo>
                      <a:pt x="1741" y="3224"/>
                    </a:moveTo>
                    <a:lnTo>
                      <a:pt x="1741" y="3224"/>
                    </a:lnTo>
                    <a:close/>
                    <a:moveTo>
                      <a:pt x="1740" y="3224"/>
                    </a:moveTo>
                    <a:lnTo>
                      <a:pt x="1740" y="3224"/>
                    </a:lnTo>
                    <a:close/>
                    <a:moveTo>
                      <a:pt x="1739" y="3225"/>
                    </a:moveTo>
                    <a:lnTo>
                      <a:pt x="1739" y="3225"/>
                    </a:lnTo>
                    <a:close/>
                    <a:moveTo>
                      <a:pt x="1738" y="3226"/>
                    </a:moveTo>
                    <a:lnTo>
                      <a:pt x="1739" y="3225"/>
                    </a:lnTo>
                    <a:lnTo>
                      <a:pt x="1738" y="3226"/>
                    </a:lnTo>
                    <a:close/>
                    <a:moveTo>
                      <a:pt x="1738" y="3230"/>
                    </a:moveTo>
                    <a:lnTo>
                      <a:pt x="1738" y="3230"/>
                    </a:lnTo>
                    <a:close/>
                    <a:moveTo>
                      <a:pt x="1738" y="3226"/>
                    </a:moveTo>
                    <a:lnTo>
                      <a:pt x="1738" y="3227"/>
                    </a:lnTo>
                    <a:lnTo>
                      <a:pt x="1738" y="3226"/>
                    </a:lnTo>
                    <a:close/>
                    <a:moveTo>
                      <a:pt x="1738" y="3228"/>
                    </a:moveTo>
                    <a:lnTo>
                      <a:pt x="1738" y="3228"/>
                    </a:lnTo>
                    <a:close/>
                    <a:moveTo>
                      <a:pt x="597" y="2415"/>
                    </a:moveTo>
                    <a:lnTo>
                      <a:pt x="597" y="2415"/>
                    </a:lnTo>
                    <a:cubicBezTo>
                      <a:pt x="610" y="2407"/>
                      <a:pt x="613" y="2373"/>
                      <a:pt x="625" y="2383"/>
                    </a:cubicBezTo>
                    <a:cubicBezTo>
                      <a:pt x="646" y="2399"/>
                      <a:pt x="625" y="2407"/>
                      <a:pt x="597" y="2415"/>
                    </a:cubicBezTo>
                    <a:close/>
                    <a:moveTo>
                      <a:pt x="88" y="1537"/>
                    </a:moveTo>
                    <a:lnTo>
                      <a:pt x="88" y="1537"/>
                    </a:lnTo>
                    <a:lnTo>
                      <a:pt x="88" y="1537"/>
                    </a:lnTo>
                    <a:lnTo>
                      <a:pt x="88" y="1537"/>
                    </a:lnTo>
                    <a:close/>
                    <a:moveTo>
                      <a:pt x="88" y="1537"/>
                    </a:moveTo>
                    <a:lnTo>
                      <a:pt x="88" y="1536"/>
                    </a:lnTo>
                    <a:lnTo>
                      <a:pt x="88" y="1537"/>
                    </a:lnTo>
                    <a:close/>
                    <a:moveTo>
                      <a:pt x="88" y="1536"/>
                    </a:moveTo>
                    <a:lnTo>
                      <a:pt x="88" y="1536"/>
                    </a:lnTo>
                    <a:close/>
                    <a:moveTo>
                      <a:pt x="87" y="1535"/>
                    </a:moveTo>
                    <a:lnTo>
                      <a:pt x="87" y="1536"/>
                    </a:lnTo>
                    <a:lnTo>
                      <a:pt x="87" y="1535"/>
                    </a:lnTo>
                    <a:close/>
                    <a:moveTo>
                      <a:pt x="3221" y="708"/>
                    </a:moveTo>
                    <a:cubicBezTo>
                      <a:pt x="3211" y="693"/>
                      <a:pt x="3198" y="684"/>
                      <a:pt x="3189" y="668"/>
                    </a:cubicBezTo>
                    <a:cubicBezTo>
                      <a:pt x="3170" y="637"/>
                      <a:pt x="3111" y="647"/>
                      <a:pt x="3080" y="620"/>
                    </a:cubicBezTo>
                    <a:cubicBezTo>
                      <a:pt x="3069" y="611"/>
                      <a:pt x="3052" y="618"/>
                      <a:pt x="3040" y="620"/>
                    </a:cubicBezTo>
                    <a:cubicBezTo>
                      <a:pt x="3013" y="626"/>
                      <a:pt x="3006" y="637"/>
                      <a:pt x="2972" y="628"/>
                    </a:cubicBezTo>
                    <a:cubicBezTo>
                      <a:pt x="2956" y="624"/>
                      <a:pt x="2966" y="663"/>
                      <a:pt x="2960" y="676"/>
                    </a:cubicBezTo>
                    <a:cubicBezTo>
                      <a:pt x="2956" y="686"/>
                      <a:pt x="2919" y="727"/>
                      <a:pt x="2916" y="692"/>
                    </a:cubicBezTo>
                    <a:cubicBezTo>
                      <a:pt x="2915" y="680"/>
                      <a:pt x="2906" y="680"/>
                      <a:pt x="2900" y="684"/>
                    </a:cubicBezTo>
                    <a:cubicBezTo>
                      <a:pt x="2887" y="695"/>
                      <a:pt x="2906" y="703"/>
                      <a:pt x="2900" y="716"/>
                    </a:cubicBezTo>
                    <a:cubicBezTo>
                      <a:pt x="2898" y="721"/>
                      <a:pt x="2896" y="730"/>
                      <a:pt x="2892" y="729"/>
                    </a:cubicBezTo>
                    <a:cubicBezTo>
                      <a:pt x="2866" y="717"/>
                      <a:pt x="2886" y="691"/>
                      <a:pt x="2884" y="668"/>
                    </a:cubicBezTo>
                    <a:cubicBezTo>
                      <a:pt x="2882" y="644"/>
                      <a:pt x="2862" y="667"/>
                      <a:pt x="2860" y="676"/>
                    </a:cubicBezTo>
                    <a:cubicBezTo>
                      <a:pt x="2847" y="730"/>
                      <a:pt x="2797" y="734"/>
                      <a:pt x="2768" y="765"/>
                    </a:cubicBezTo>
                    <a:cubicBezTo>
                      <a:pt x="2756" y="778"/>
                      <a:pt x="2721" y="766"/>
                      <a:pt x="2708" y="781"/>
                    </a:cubicBezTo>
                    <a:cubicBezTo>
                      <a:pt x="2706" y="783"/>
                      <a:pt x="2708" y="788"/>
                      <a:pt x="2704" y="789"/>
                    </a:cubicBezTo>
                    <a:cubicBezTo>
                      <a:pt x="2682" y="791"/>
                      <a:pt x="2658" y="795"/>
                      <a:pt x="2648" y="813"/>
                    </a:cubicBezTo>
                    <a:cubicBezTo>
                      <a:pt x="2618" y="868"/>
                      <a:pt x="2575" y="893"/>
                      <a:pt x="2524" y="925"/>
                    </a:cubicBezTo>
                    <a:cubicBezTo>
                      <a:pt x="2517" y="929"/>
                      <a:pt x="2518" y="944"/>
                      <a:pt x="2512" y="937"/>
                    </a:cubicBezTo>
                    <a:cubicBezTo>
                      <a:pt x="2508" y="933"/>
                      <a:pt x="2516" y="931"/>
                      <a:pt x="2516" y="925"/>
                    </a:cubicBezTo>
                    <a:cubicBezTo>
                      <a:pt x="2515" y="914"/>
                      <a:pt x="2508" y="900"/>
                      <a:pt x="2516" y="893"/>
                    </a:cubicBezTo>
                    <a:cubicBezTo>
                      <a:pt x="2530" y="879"/>
                      <a:pt x="2537" y="877"/>
                      <a:pt x="2548" y="869"/>
                    </a:cubicBezTo>
                    <a:cubicBezTo>
                      <a:pt x="2583" y="840"/>
                      <a:pt x="2589" y="794"/>
                      <a:pt x="2636" y="773"/>
                    </a:cubicBezTo>
                    <a:cubicBezTo>
                      <a:pt x="2652" y="765"/>
                      <a:pt x="2658" y="769"/>
                      <a:pt x="2668" y="761"/>
                    </a:cubicBezTo>
                    <a:cubicBezTo>
                      <a:pt x="2677" y="753"/>
                      <a:pt x="2674" y="732"/>
                      <a:pt x="2692" y="732"/>
                    </a:cubicBezTo>
                    <a:lnTo>
                      <a:pt x="2700" y="732"/>
                    </a:lnTo>
                    <a:cubicBezTo>
                      <a:pt x="2716" y="723"/>
                      <a:pt x="2723" y="724"/>
                      <a:pt x="2736" y="716"/>
                    </a:cubicBezTo>
                    <a:lnTo>
                      <a:pt x="2740" y="716"/>
                    </a:lnTo>
                    <a:cubicBezTo>
                      <a:pt x="2743" y="714"/>
                      <a:pt x="2745" y="711"/>
                      <a:pt x="2748" y="708"/>
                    </a:cubicBezTo>
                    <a:cubicBezTo>
                      <a:pt x="2760" y="700"/>
                      <a:pt x="2777" y="693"/>
                      <a:pt x="2780" y="676"/>
                    </a:cubicBezTo>
                    <a:lnTo>
                      <a:pt x="2780" y="668"/>
                    </a:lnTo>
                    <a:cubicBezTo>
                      <a:pt x="2784" y="662"/>
                      <a:pt x="2784" y="655"/>
                      <a:pt x="2788" y="644"/>
                    </a:cubicBezTo>
                    <a:cubicBezTo>
                      <a:pt x="2791" y="635"/>
                      <a:pt x="2796" y="623"/>
                      <a:pt x="2804" y="616"/>
                    </a:cubicBezTo>
                    <a:cubicBezTo>
                      <a:pt x="2817" y="606"/>
                      <a:pt x="2817" y="553"/>
                      <a:pt x="2804" y="548"/>
                    </a:cubicBezTo>
                    <a:cubicBezTo>
                      <a:pt x="2785" y="541"/>
                      <a:pt x="2767" y="553"/>
                      <a:pt x="2748" y="548"/>
                    </a:cubicBezTo>
                    <a:cubicBezTo>
                      <a:pt x="2737" y="546"/>
                      <a:pt x="2719" y="544"/>
                      <a:pt x="2716" y="552"/>
                    </a:cubicBezTo>
                    <a:cubicBezTo>
                      <a:pt x="2712" y="561"/>
                      <a:pt x="2720" y="572"/>
                      <a:pt x="2716" y="580"/>
                    </a:cubicBezTo>
                    <a:cubicBezTo>
                      <a:pt x="2711" y="589"/>
                      <a:pt x="2711" y="603"/>
                      <a:pt x="2708" y="612"/>
                    </a:cubicBezTo>
                    <a:cubicBezTo>
                      <a:pt x="2704" y="625"/>
                      <a:pt x="2704" y="634"/>
                      <a:pt x="2696" y="636"/>
                    </a:cubicBezTo>
                    <a:cubicBezTo>
                      <a:pt x="2674" y="642"/>
                      <a:pt x="2671" y="646"/>
                      <a:pt x="2656" y="644"/>
                    </a:cubicBezTo>
                    <a:cubicBezTo>
                      <a:pt x="2618" y="641"/>
                      <a:pt x="2574" y="635"/>
                      <a:pt x="2540" y="644"/>
                    </a:cubicBezTo>
                    <a:cubicBezTo>
                      <a:pt x="2516" y="651"/>
                      <a:pt x="2529" y="626"/>
                      <a:pt x="2532" y="612"/>
                    </a:cubicBezTo>
                    <a:cubicBezTo>
                      <a:pt x="2535" y="597"/>
                      <a:pt x="2564" y="598"/>
                      <a:pt x="2584" y="596"/>
                    </a:cubicBezTo>
                    <a:cubicBezTo>
                      <a:pt x="2600" y="595"/>
                      <a:pt x="2605" y="592"/>
                      <a:pt x="2616" y="580"/>
                    </a:cubicBezTo>
                    <a:cubicBezTo>
                      <a:pt x="2619" y="577"/>
                      <a:pt x="2616" y="572"/>
                      <a:pt x="2620" y="568"/>
                    </a:cubicBezTo>
                    <a:lnTo>
                      <a:pt x="2624" y="568"/>
                    </a:lnTo>
                    <a:cubicBezTo>
                      <a:pt x="2639" y="561"/>
                      <a:pt x="2645" y="541"/>
                      <a:pt x="2628" y="532"/>
                    </a:cubicBezTo>
                    <a:cubicBezTo>
                      <a:pt x="2617" y="527"/>
                      <a:pt x="2604" y="531"/>
                      <a:pt x="2592" y="532"/>
                    </a:cubicBezTo>
                    <a:cubicBezTo>
                      <a:pt x="2573" y="533"/>
                      <a:pt x="2567" y="532"/>
                      <a:pt x="2552" y="524"/>
                    </a:cubicBezTo>
                    <a:cubicBezTo>
                      <a:pt x="2530" y="513"/>
                      <a:pt x="2506" y="523"/>
                      <a:pt x="2484" y="516"/>
                    </a:cubicBezTo>
                    <a:lnTo>
                      <a:pt x="2476" y="516"/>
                    </a:lnTo>
                    <a:lnTo>
                      <a:pt x="2476" y="512"/>
                    </a:lnTo>
                    <a:cubicBezTo>
                      <a:pt x="2471" y="501"/>
                      <a:pt x="2448" y="512"/>
                      <a:pt x="2440" y="516"/>
                    </a:cubicBezTo>
                    <a:lnTo>
                      <a:pt x="2432" y="516"/>
                    </a:lnTo>
                    <a:cubicBezTo>
                      <a:pt x="2425" y="509"/>
                      <a:pt x="2406" y="504"/>
                      <a:pt x="2404" y="512"/>
                    </a:cubicBezTo>
                    <a:cubicBezTo>
                      <a:pt x="2402" y="515"/>
                      <a:pt x="2399" y="513"/>
                      <a:pt x="2395" y="516"/>
                    </a:cubicBezTo>
                    <a:cubicBezTo>
                      <a:pt x="2384" y="526"/>
                      <a:pt x="2389" y="555"/>
                      <a:pt x="2379" y="544"/>
                    </a:cubicBezTo>
                    <a:cubicBezTo>
                      <a:pt x="2373" y="538"/>
                      <a:pt x="2379" y="528"/>
                      <a:pt x="2371" y="528"/>
                    </a:cubicBezTo>
                    <a:cubicBezTo>
                      <a:pt x="2326" y="532"/>
                      <a:pt x="2286" y="546"/>
                      <a:pt x="2247" y="576"/>
                    </a:cubicBezTo>
                    <a:cubicBezTo>
                      <a:pt x="2238" y="584"/>
                      <a:pt x="2239" y="614"/>
                      <a:pt x="2227" y="604"/>
                    </a:cubicBezTo>
                    <a:cubicBezTo>
                      <a:pt x="2212" y="592"/>
                      <a:pt x="2204" y="569"/>
                      <a:pt x="2211" y="552"/>
                    </a:cubicBezTo>
                    <a:cubicBezTo>
                      <a:pt x="2230" y="506"/>
                      <a:pt x="2328" y="548"/>
                      <a:pt x="2363" y="500"/>
                    </a:cubicBezTo>
                    <a:cubicBezTo>
                      <a:pt x="2368" y="494"/>
                      <a:pt x="2368" y="491"/>
                      <a:pt x="2368" y="484"/>
                    </a:cubicBezTo>
                    <a:cubicBezTo>
                      <a:pt x="2367" y="470"/>
                      <a:pt x="2335" y="478"/>
                      <a:pt x="2339" y="468"/>
                    </a:cubicBezTo>
                    <a:cubicBezTo>
                      <a:pt x="2344" y="458"/>
                      <a:pt x="2363" y="461"/>
                      <a:pt x="2371" y="468"/>
                    </a:cubicBezTo>
                    <a:cubicBezTo>
                      <a:pt x="2378" y="473"/>
                      <a:pt x="2373" y="488"/>
                      <a:pt x="2384" y="484"/>
                    </a:cubicBezTo>
                    <a:cubicBezTo>
                      <a:pt x="2403" y="477"/>
                      <a:pt x="2428" y="453"/>
                      <a:pt x="2448" y="460"/>
                    </a:cubicBezTo>
                    <a:lnTo>
                      <a:pt x="2448" y="464"/>
                    </a:lnTo>
                    <a:cubicBezTo>
                      <a:pt x="2456" y="481"/>
                      <a:pt x="2485" y="464"/>
                      <a:pt x="2500" y="468"/>
                    </a:cubicBezTo>
                    <a:lnTo>
                      <a:pt x="2504" y="468"/>
                    </a:lnTo>
                    <a:cubicBezTo>
                      <a:pt x="2513" y="472"/>
                      <a:pt x="2528" y="476"/>
                      <a:pt x="2540" y="476"/>
                    </a:cubicBezTo>
                    <a:cubicBezTo>
                      <a:pt x="2554" y="476"/>
                      <a:pt x="2544" y="476"/>
                      <a:pt x="2556" y="484"/>
                    </a:cubicBezTo>
                    <a:lnTo>
                      <a:pt x="2556" y="488"/>
                    </a:lnTo>
                    <a:cubicBezTo>
                      <a:pt x="2560" y="498"/>
                      <a:pt x="2579" y="489"/>
                      <a:pt x="2588" y="484"/>
                    </a:cubicBezTo>
                    <a:cubicBezTo>
                      <a:pt x="2618" y="469"/>
                      <a:pt x="2651" y="483"/>
                      <a:pt x="2680" y="476"/>
                    </a:cubicBezTo>
                    <a:cubicBezTo>
                      <a:pt x="2688" y="474"/>
                      <a:pt x="2692" y="490"/>
                      <a:pt x="2704" y="484"/>
                    </a:cubicBezTo>
                    <a:cubicBezTo>
                      <a:pt x="2717" y="478"/>
                      <a:pt x="2727" y="491"/>
                      <a:pt x="2740" y="484"/>
                    </a:cubicBezTo>
                    <a:cubicBezTo>
                      <a:pt x="2749" y="479"/>
                      <a:pt x="2729" y="472"/>
                      <a:pt x="2740" y="464"/>
                    </a:cubicBezTo>
                    <a:cubicBezTo>
                      <a:pt x="2747" y="459"/>
                      <a:pt x="2748" y="476"/>
                      <a:pt x="2756" y="476"/>
                    </a:cubicBezTo>
                    <a:cubicBezTo>
                      <a:pt x="2794" y="477"/>
                      <a:pt x="2814" y="454"/>
                      <a:pt x="2840" y="436"/>
                    </a:cubicBezTo>
                    <a:cubicBezTo>
                      <a:pt x="2846" y="432"/>
                      <a:pt x="2854" y="439"/>
                      <a:pt x="2860" y="436"/>
                    </a:cubicBezTo>
                    <a:cubicBezTo>
                      <a:pt x="2872" y="431"/>
                      <a:pt x="2885" y="425"/>
                      <a:pt x="2884" y="404"/>
                    </a:cubicBezTo>
                    <a:lnTo>
                      <a:pt x="2884" y="400"/>
                    </a:lnTo>
                    <a:cubicBezTo>
                      <a:pt x="2892" y="392"/>
                      <a:pt x="2892" y="384"/>
                      <a:pt x="2884" y="376"/>
                    </a:cubicBezTo>
                    <a:lnTo>
                      <a:pt x="2884" y="372"/>
                    </a:lnTo>
                    <a:cubicBezTo>
                      <a:pt x="2879" y="366"/>
                      <a:pt x="2879" y="366"/>
                      <a:pt x="2868" y="364"/>
                    </a:cubicBezTo>
                    <a:cubicBezTo>
                      <a:pt x="2854" y="361"/>
                      <a:pt x="2843" y="348"/>
                      <a:pt x="2836" y="336"/>
                    </a:cubicBezTo>
                    <a:cubicBezTo>
                      <a:pt x="2827" y="320"/>
                      <a:pt x="2813" y="321"/>
                      <a:pt x="2796" y="304"/>
                    </a:cubicBezTo>
                    <a:cubicBezTo>
                      <a:pt x="2789" y="297"/>
                      <a:pt x="2780" y="318"/>
                      <a:pt x="2772" y="308"/>
                    </a:cubicBezTo>
                    <a:cubicBezTo>
                      <a:pt x="2757" y="289"/>
                      <a:pt x="2732" y="277"/>
                      <a:pt x="2716" y="292"/>
                    </a:cubicBezTo>
                    <a:cubicBezTo>
                      <a:pt x="2713" y="295"/>
                      <a:pt x="2719" y="302"/>
                      <a:pt x="2716" y="304"/>
                    </a:cubicBezTo>
                    <a:cubicBezTo>
                      <a:pt x="2703" y="312"/>
                      <a:pt x="2688" y="310"/>
                      <a:pt x="2676" y="316"/>
                    </a:cubicBezTo>
                    <a:cubicBezTo>
                      <a:pt x="2659" y="324"/>
                      <a:pt x="2652" y="320"/>
                      <a:pt x="2632" y="308"/>
                    </a:cubicBezTo>
                    <a:cubicBezTo>
                      <a:pt x="2623" y="303"/>
                      <a:pt x="2605" y="295"/>
                      <a:pt x="2620" y="284"/>
                    </a:cubicBezTo>
                    <a:lnTo>
                      <a:pt x="2628" y="284"/>
                    </a:lnTo>
                    <a:cubicBezTo>
                      <a:pt x="2636" y="290"/>
                      <a:pt x="2644" y="301"/>
                      <a:pt x="2652" y="296"/>
                    </a:cubicBezTo>
                    <a:cubicBezTo>
                      <a:pt x="2663" y="289"/>
                      <a:pt x="2641" y="284"/>
                      <a:pt x="2636" y="276"/>
                    </a:cubicBezTo>
                    <a:cubicBezTo>
                      <a:pt x="2633" y="272"/>
                      <a:pt x="2635" y="262"/>
                      <a:pt x="2640" y="264"/>
                    </a:cubicBezTo>
                    <a:cubicBezTo>
                      <a:pt x="2672" y="275"/>
                      <a:pt x="2703" y="288"/>
                      <a:pt x="2716" y="260"/>
                    </a:cubicBezTo>
                    <a:cubicBezTo>
                      <a:pt x="2724" y="242"/>
                      <a:pt x="2720" y="237"/>
                      <a:pt x="2716" y="216"/>
                    </a:cubicBezTo>
                    <a:cubicBezTo>
                      <a:pt x="2713" y="203"/>
                      <a:pt x="2697" y="203"/>
                      <a:pt x="2688" y="196"/>
                    </a:cubicBezTo>
                    <a:cubicBezTo>
                      <a:pt x="2675" y="186"/>
                      <a:pt x="2665" y="208"/>
                      <a:pt x="2656" y="212"/>
                    </a:cubicBezTo>
                    <a:lnTo>
                      <a:pt x="2652" y="212"/>
                    </a:lnTo>
                    <a:cubicBezTo>
                      <a:pt x="2639" y="218"/>
                      <a:pt x="2636" y="209"/>
                      <a:pt x="2620" y="220"/>
                    </a:cubicBezTo>
                    <a:cubicBezTo>
                      <a:pt x="2610" y="226"/>
                      <a:pt x="2611" y="231"/>
                      <a:pt x="2604" y="228"/>
                    </a:cubicBezTo>
                    <a:cubicBezTo>
                      <a:pt x="2586" y="219"/>
                      <a:pt x="2578" y="228"/>
                      <a:pt x="2556" y="220"/>
                    </a:cubicBezTo>
                    <a:cubicBezTo>
                      <a:pt x="2518" y="206"/>
                      <a:pt x="2468" y="180"/>
                      <a:pt x="2420" y="196"/>
                    </a:cubicBezTo>
                    <a:cubicBezTo>
                      <a:pt x="2409" y="199"/>
                      <a:pt x="2399" y="201"/>
                      <a:pt x="2391" y="204"/>
                    </a:cubicBezTo>
                    <a:cubicBezTo>
                      <a:pt x="2375" y="210"/>
                      <a:pt x="2352" y="192"/>
                      <a:pt x="2339" y="204"/>
                    </a:cubicBezTo>
                    <a:cubicBezTo>
                      <a:pt x="2337" y="207"/>
                      <a:pt x="2340" y="212"/>
                      <a:pt x="2339" y="216"/>
                    </a:cubicBezTo>
                    <a:cubicBezTo>
                      <a:pt x="2338" y="222"/>
                      <a:pt x="2344" y="239"/>
                      <a:pt x="2335" y="236"/>
                    </a:cubicBezTo>
                    <a:cubicBezTo>
                      <a:pt x="2324" y="232"/>
                      <a:pt x="2327" y="209"/>
                      <a:pt x="2315" y="204"/>
                    </a:cubicBezTo>
                    <a:cubicBezTo>
                      <a:pt x="2312" y="202"/>
                      <a:pt x="2307" y="204"/>
                      <a:pt x="2303" y="204"/>
                    </a:cubicBezTo>
                    <a:cubicBezTo>
                      <a:pt x="2283" y="204"/>
                      <a:pt x="2265" y="208"/>
                      <a:pt x="2251" y="212"/>
                    </a:cubicBezTo>
                    <a:lnTo>
                      <a:pt x="2243" y="212"/>
                    </a:lnTo>
                    <a:cubicBezTo>
                      <a:pt x="2224" y="216"/>
                      <a:pt x="2229" y="276"/>
                      <a:pt x="2211" y="260"/>
                    </a:cubicBezTo>
                    <a:cubicBezTo>
                      <a:pt x="2204" y="254"/>
                      <a:pt x="2230" y="233"/>
                      <a:pt x="2215" y="228"/>
                    </a:cubicBezTo>
                    <a:cubicBezTo>
                      <a:pt x="2203" y="224"/>
                      <a:pt x="2189" y="227"/>
                      <a:pt x="2187" y="236"/>
                    </a:cubicBezTo>
                    <a:lnTo>
                      <a:pt x="2187" y="244"/>
                    </a:lnTo>
                    <a:lnTo>
                      <a:pt x="2183" y="244"/>
                    </a:lnTo>
                    <a:cubicBezTo>
                      <a:pt x="2177" y="251"/>
                      <a:pt x="2189" y="261"/>
                      <a:pt x="2179" y="268"/>
                    </a:cubicBezTo>
                    <a:cubicBezTo>
                      <a:pt x="2147" y="291"/>
                      <a:pt x="2189" y="189"/>
                      <a:pt x="2219" y="188"/>
                    </a:cubicBezTo>
                    <a:cubicBezTo>
                      <a:pt x="2227" y="187"/>
                      <a:pt x="2235" y="188"/>
                      <a:pt x="2243" y="188"/>
                    </a:cubicBezTo>
                    <a:cubicBezTo>
                      <a:pt x="2262" y="188"/>
                      <a:pt x="2260" y="195"/>
                      <a:pt x="2275" y="188"/>
                    </a:cubicBezTo>
                    <a:cubicBezTo>
                      <a:pt x="2291" y="180"/>
                      <a:pt x="2309" y="190"/>
                      <a:pt x="2319" y="180"/>
                    </a:cubicBezTo>
                    <a:cubicBezTo>
                      <a:pt x="2321" y="178"/>
                      <a:pt x="2323" y="179"/>
                      <a:pt x="2323" y="176"/>
                    </a:cubicBezTo>
                    <a:cubicBezTo>
                      <a:pt x="2326" y="164"/>
                      <a:pt x="2292" y="140"/>
                      <a:pt x="2319" y="132"/>
                    </a:cubicBezTo>
                    <a:lnTo>
                      <a:pt x="2323" y="132"/>
                    </a:lnTo>
                    <a:cubicBezTo>
                      <a:pt x="2333" y="133"/>
                      <a:pt x="2333" y="122"/>
                      <a:pt x="2343" y="128"/>
                    </a:cubicBezTo>
                    <a:cubicBezTo>
                      <a:pt x="2354" y="134"/>
                      <a:pt x="2346" y="143"/>
                      <a:pt x="2339" y="148"/>
                    </a:cubicBezTo>
                    <a:cubicBezTo>
                      <a:pt x="2323" y="160"/>
                      <a:pt x="2338" y="173"/>
                      <a:pt x="2343" y="176"/>
                    </a:cubicBezTo>
                    <a:cubicBezTo>
                      <a:pt x="2402" y="205"/>
                      <a:pt x="2457" y="115"/>
                      <a:pt x="2500" y="156"/>
                    </a:cubicBezTo>
                    <a:lnTo>
                      <a:pt x="2500" y="160"/>
                    </a:lnTo>
                    <a:cubicBezTo>
                      <a:pt x="2506" y="166"/>
                      <a:pt x="2511" y="164"/>
                      <a:pt x="2524" y="164"/>
                    </a:cubicBezTo>
                    <a:cubicBezTo>
                      <a:pt x="2545" y="163"/>
                      <a:pt x="2551" y="182"/>
                      <a:pt x="2580" y="180"/>
                    </a:cubicBezTo>
                    <a:cubicBezTo>
                      <a:pt x="2590" y="179"/>
                      <a:pt x="2606" y="189"/>
                      <a:pt x="2612" y="180"/>
                    </a:cubicBezTo>
                    <a:cubicBezTo>
                      <a:pt x="2620" y="168"/>
                      <a:pt x="2612" y="175"/>
                      <a:pt x="2620" y="164"/>
                    </a:cubicBezTo>
                    <a:cubicBezTo>
                      <a:pt x="2627" y="153"/>
                      <a:pt x="2650" y="173"/>
                      <a:pt x="2660" y="164"/>
                    </a:cubicBezTo>
                    <a:cubicBezTo>
                      <a:pt x="2665" y="158"/>
                      <a:pt x="2665" y="146"/>
                      <a:pt x="2660" y="140"/>
                    </a:cubicBezTo>
                    <a:cubicBezTo>
                      <a:pt x="2637" y="116"/>
                      <a:pt x="2630" y="108"/>
                      <a:pt x="2596" y="100"/>
                    </a:cubicBezTo>
                    <a:cubicBezTo>
                      <a:pt x="2583" y="97"/>
                      <a:pt x="2574" y="80"/>
                      <a:pt x="2552" y="84"/>
                    </a:cubicBezTo>
                    <a:cubicBezTo>
                      <a:pt x="2510" y="90"/>
                      <a:pt x="2469" y="43"/>
                      <a:pt x="2424" y="36"/>
                    </a:cubicBezTo>
                    <a:cubicBezTo>
                      <a:pt x="2417" y="35"/>
                      <a:pt x="2420" y="50"/>
                      <a:pt x="2408" y="44"/>
                    </a:cubicBezTo>
                    <a:cubicBezTo>
                      <a:pt x="2395" y="38"/>
                      <a:pt x="2391" y="22"/>
                      <a:pt x="2379" y="16"/>
                    </a:cubicBezTo>
                    <a:cubicBezTo>
                      <a:pt x="2371" y="11"/>
                      <a:pt x="2364" y="29"/>
                      <a:pt x="2355" y="20"/>
                    </a:cubicBezTo>
                    <a:cubicBezTo>
                      <a:pt x="2347" y="10"/>
                      <a:pt x="2336" y="13"/>
                      <a:pt x="2323" y="12"/>
                    </a:cubicBezTo>
                    <a:cubicBezTo>
                      <a:pt x="2304" y="10"/>
                      <a:pt x="2290" y="7"/>
                      <a:pt x="2267" y="4"/>
                    </a:cubicBezTo>
                    <a:cubicBezTo>
                      <a:pt x="2259" y="2"/>
                      <a:pt x="2251" y="4"/>
                      <a:pt x="2243" y="4"/>
                    </a:cubicBezTo>
                    <a:cubicBezTo>
                      <a:pt x="2238" y="4"/>
                      <a:pt x="2233" y="4"/>
                      <a:pt x="2227" y="4"/>
                    </a:cubicBezTo>
                    <a:lnTo>
                      <a:pt x="2223" y="4"/>
                    </a:lnTo>
                    <a:cubicBezTo>
                      <a:pt x="2214" y="8"/>
                      <a:pt x="2222" y="28"/>
                      <a:pt x="2227" y="36"/>
                    </a:cubicBezTo>
                    <a:lnTo>
                      <a:pt x="2227" y="44"/>
                    </a:lnTo>
                    <a:cubicBezTo>
                      <a:pt x="2218" y="60"/>
                      <a:pt x="2210" y="42"/>
                      <a:pt x="2203" y="32"/>
                    </a:cubicBezTo>
                    <a:cubicBezTo>
                      <a:pt x="2201" y="28"/>
                      <a:pt x="2205" y="23"/>
                      <a:pt x="2203" y="20"/>
                    </a:cubicBezTo>
                    <a:cubicBezTo>
                      <a:pt x="2198" y="10"/>
                      <a:pt x="2186" y="0"/>
                      <a:pt x="2175" y="4"/>
                    </a:cubicBezTo>
                    <a:cubicBezTo>
                      <a:pt x="2164" y="8"/>
                      <a:pt x="2170" y="41"/>
                      <a:pt x="2159" y="36"/>
                    </a:cubicBezTo>
                    <a:cubicBezTo>
                      <a:pt x="2148" y="30"/>
                      <a:pt x="2145" y="31"/>
                      <a:pt x="2139" y="36"/>
                    </a:cubicBezTo>
                    <a:cubicBezTo>
                      <a:pt x="2130" y="42"/>
                      <a:pt x="2142" y="54"/>
                      <a:pt x="2147" y="60"/>
                    </a:cubicBezTo>
                    <a:cubicBezTo>
                      <a:pt x="2156" y="70"/>
                      <a:pt x="2148" y="65"/>
                      <a:pt x="2139" y="76"/>
                    </a:cubicBezTo>
                    <a:cubicBezTo>
                      <a:pt x="2134" y="83"/>
                      <a:pt x="2113" y="98"/>
                      <a:pt x="2131" y="100"/>
                    </a:cubicBezTo>
                    <a:cubicBezTo>
                      <a:pt x="2138" y="100"/>
                      <a:pt x="2145" y="109"/>
                      <a:pt x="2139" y="116"/>
                    </a:cubicBezTo>
                    <a:cubicBezTo>
                      <a:pt x="2125" y="132"/>
                      <a:pt x="2114" y="115"/>
                      <a:pt x="2099" y="108"/>
                    </a:cubicBezTo>
                    <a:cubicBezTo>
                      <a:pt x="2090" y="103"/>
                      <a:pt x="2067" y="102"/>
                      <a:pt x="2067" y="116"/>
                    </a:cubicBezTo>
                    <a:cubicBezTo>
                      <a:pt x="2067" y="163"/>
                      <a:pt x="2121" y="165"/>
                      <a:pt x="2107" y="188"/>
                    </a:cubicBezTo>
                    <a:cubicBezTo>
                      <a:pt x="2084" y="225"/>
                      <a:pt x="2058" y="114"/>
                      <a:pt x="2023" y="128"/>
                    </a:cubicBezTo>
                    <a:cubicBezTo>
                      <a:pt x="2004" y="135"/>
                      <a:pt x="2058" y="189"/>
                      <a:pt x="2031" y="196"/>
                    </a:cubicBezTo>
                    <a:cubicBezTo>
                      <a:pt x="2021" y="198"/>
                      <a:pt x="2028" y="176"/>
                      <a:pt x="2019" y="168"/>
                    </a:cubicBezTo>
                    <a:cubicBezTo>
                      <a:pt x="2000" y="150"/>
                      <a:pt x="2006" y="101"/>
                      <a:pt x="1983" y="112"/>
                    </a:cubicBezTo>
                    <a:cubicBezTo>
                      <a:pt x="1973" y="116"/>
                      <a:pt x="1972" y="142"/>
                      <a:pt x="1963" y="136"/>
                    </a:cubicBezTo>
                    <a:cubicBezTo>
                      <a:pt x="1943" y="122"/>
                      <a:pt x="1955" y="110"/>
                      <a:pt x="1955" y="92"/>
                    </a:cubicBezTo>
                    <a:cubicBezTo>
                      <a:pt x="1955" y="78"/>
                      <a:pt x="1939" y="80"/>
                      <a:pt x="1931" y="92"/>
                    </a:cubicBezTo>
                    <a:cubicBezTo>
                      <a:pt x="1920" y="108"/>
                      <a:pt x="1937" y="71"/>
                      <a:pt x="1931" y="68"/>
                    </a:cubicBezTo>
                    <a:cubicBezTo>
                      <a:pt x="1903" y="52"/>
                      <a:pt x="1888" y="138"/>
                      <a:pt x="1859" y="128"/>
                    </a:cubicBezTo>
                    <a:cubicBezTo>
                      <a:pt x="1849" y="125"/>
                      <a:pt x="1850" y="116"/>
                      <a:pt x="1843" y="108"/>
                    </a:cubicBezTo>
                    <a:lnTo>
                      <a:pt x="1843" y="100"/>
                    </a:lnTo>
                    <a:cubicBezTo>
                      <a:pt x="1829" y="88"/>
                      <a:pt x="1823" y="135"/>
                      <a:pt x="1839" y="148"/>
                    </a:cubicBezTo>
                    <a:cubicBezTo>
                      <a:pt x="1844" y="152"/>
                      <a:pt x="1858" y="157"/>
                      <a:pt x="1851" y="164"/>
                    </a:cubicBezTo>
                    <a:cubicBezTo>
                      <a:pt x="1837" y="176"/>
                      <a:pt x="1817" y="187"/>
                      <a:pt x="1831" y="200"/>
                    </a:cubicBezTo>
                    <a:cubicBezTo>
                      <a:pt x="1838" y="207"/>
                      <a:pt x="1840" y="216"/>
                      <a:pt x="1851" y="212"/>
                    </a:cubicBezTo>
                    <a:cubicBezTo>
                      <a:pt x="1862" y="207"/>
                      <a:pt x="1879" y="193"/>
                      <a:pt x="1895" y="204"/>
                    </a:cubicBezTo>
                    <a:cubicBezTo>
                      <a:pt x="1904" y="210"/>
                      <a:pt x="1902" y="223"/>
                      <a:pt x="1915" y="228"/>
                    </a:cubicBezTo>
                    <a:cubicBezTo>
                      <a:pt x="1936" y="235"/>
                      <a:pt x="1925" y="270"/>
                      <a:pt x="1923" y="292"/>
                    </a:cubicBezTo>
                    <a:cubicBezTo>
                      <a:pt x="1920" y="318"/>
                      <a:pt x="1913" y="329"/>
                      <a:pt x="1931" y="352"/>
                    </a:cubicBezTo>
                    <a:cubicBezTo>
                      <a:pt x="1934" y="356"/>
                      <a:pt x="1938" y="352"/>
                      <a:pt x="1943" y="356"/>
                    </a:cubicBezTo>
                    <a:lnTo>
                      <a:pt x="1943" y="360"/>
                    </a:lnTo>
                    <a:cubicBezTo>
                      <a:pt x="1959" y="374"/>
                      <a:pt x="1965" y="365"/>
                      <a:pt x="1979" y="376"/>
                    </a:cubicBezTo>
                    <a:cubicBezTo>
                      <a:pt x="1985" y="381"/>
                      <a:pt x="1995" y="390"/>
                      <a:pt x="1987" y="396"/>
                    </a:cubicBezTo>
                    <a:cubicBezTo>
                      <a:pt x="1977" y="403"/>
                      <a:pt x="1971" y="391"/>
                      <a:pt x="1959" y="380"/>
                    </a:cubicBezTo>
                    <a:cubicBezTo>
                      <a:pt x="1950" y="373"/>
                      <a:pt x="1942" y="374"/>
                      <a:pt x="1931" y="372"/>
                    </a:cubicBezTo>
                    <a:cubicBezTo>
                      <a:pt x="1906" y="368"/>
                      <a:pt x="1894" y="323"/>
                      <a:pt x="1907" y="304"/>
                    </a:cubicBezTo>
                    <a:cubicBezTo>
                      <a:pt x="1913" y="295"/>
                      <a:pt x="1915" y="287"/>
                      <a:pt x="1907" y="280"/>
                    </a:cubicBezTo>
                    <a:cubicBezTo>
                      <a:pt x="1856" y="236"/>
                      <a:pt x="1824" y="182"/>
                      <a:pt x="1795" y="220"/>
                    </a:cubicBezTo>
                    <a:cubicBezTo>
                      <a:pt x="1785" y="232"/>
                      <a:pt x="1783" y="232"/>
                      <a:pt x="1787" y="244"/>
                    </a:cubicBezTo>
                    <a:cubicBezTo>
                      <a:pt x="1789" y="251"/>
                      <a:pt x="1804" y="257"/>
                      <a:pt x="1795" y="268"/>
                    </a:cubicBezTo>
                    <a:cubicBezTo>
                      <a:pt x="1777" y="289"/>
                      <a:pt x="1759" y="248"/>
                      <a:pt x="1743" y="236"/>
                    </a:cubicBezTo>
                    <a:cubicBezTo>
                      <a:pt x="1730" y="226"/>
                      <a:pt x="1726" y="254"/>
                      <a:pt x="1719" y="244"/>
                    </a:cubicBezTo>
                    <a:cubicBezTo>
                      <a:pt x="1709" y="232"/>
                      <a:pt x="1682" y="221"/>
                      <a:pt x="1683" y="236"/>
                    </a:cubicBezTo>
                    <a:cubicBezTo>
                      <a:pt x="1683" y="266"/>
                      <a:pt x="1692" y="282"/>
                      <a:pt x="1699" y="308"/>
                    </a:cubicBezTo>
                    <a:cubicBezTo>
                      <a:pt x="1702" y="321"/>
                      <a:pt x="1701" y="332"/>
                      <a:pt x="1707" y="340"/>
                    </a:cubicBezTo>
                    <a:cubicBezTo>
                      <a:pt x="1715" y="353"/>
                      <a:pt x="1696" y="376"/>
                      <a:pt x="1707" y="388"/>
                    </a:cubicBezTo>
                    <a:cubicBezTo>
                      <a:pt x="1710" y="392"/>
                      <a:pt x="1713" y="389"/>
                      <a:pt x="1715" y="396"/>
                    </a:cubicBezTo>
                    <a:cubicBezTo>
                      <a:pt x="1720" y="414"/>
                      <a:pt x="1708" y="428"/>
                      <a:pt x="1723" y="444"/>
                    </a:cubicBezTo>
                    <a:cubicBezTo>
                      <a:pt x="1750" y="475"/>
                      <a:pt x="1763" y="506"/>
                      <a:pt x="1771" y="540"/>
                    </a:cubicBezTo>
                    <a:cubicBezTo>
                      <a:pt x="1774" y="556"/>
                      <a:pt x="1803" y="552"/>
                      <a:pt x="1787" y="564"/>
                    </a:cubicBezTo>
                    <a:cubicBezTo>
                      <a:pt x="1772" y="576"/>
                      <a:pt x="1757" y="564"/>
                      <a:pt x="1747" y="552"/>
                    </a:cubicBezTo>
                    <a:cubicBezTo>
                      <a:pt x="1742" y="547"/>
                      <a:pt x="1750" y="538"/>
                      <a:pt x="1747" y="532"/>
                    </a:cubicBezTo>
                    <a:cubicBezTo>
                      <a:pt x="1739" y="521"/>
                      <a:pt x="1733" y="534"/>
                      <a:pt x="1719" y="532"/>
                    </a:cubicBezTo>
                    <a:cubicBezTo>
                      <a:pt x="1710" y="531"/>
                      <a:pt x="1719" y="504"/>
                      <a:pt x="1711" y="508"/>
                    </a:cubicBezTo>
                    <a:cubicBezTo>
                      <a:pt x="1698" y="514"/>
                      <a:pt x="1700" y="536"/>
                      <a:pt x="1687" y="540"/>
                    </a:cubicBezTo>
                    <a:cubicBezTo>
                      <a:pt x="1669" y="546"/>
                      <a:pt x="1656" y="542"/>
                      <a:pt x="1651" y="532"/>
                    </a:cubicBezTo>
                    <a:lnTo>
                      <a:pt x="1651" y="528"/>
                    </a:lnTo>
                    <a:cubicBezTo>
                      <a:pt x="1624" y="504"/>
                      <a:pt x="1637" y="494"/>
                      <a:pt x="1626" y="476"/>
                    </a:cubicBezTo>
                    <a:cubicBezTo>
                      <a:pt x="1617" y="460"/>
                      <a:pt x="1604" y="453"/>
                      <a:pt x="1610" y="436"/>
                    </a:cubicBezTo>
                    <a:cubicBezTo>
                      <a:pt x="1629" y="390"/>
                      <a:pt x="1601" y="353"/>
                      <a:pt x="1594" y="328"/>
                    </a:cubicBezTo>
                    <a:cubicBezTo>
                      <a:pt x="1582" y="276"/>
                      <a:pt x="1539" y="220"/>
                      <a:pt x="1514" y="252"/>
                    </a:cubicBezTo>
                    <a:lnTo>
                      <a:pt x="1514" y="256"/>
                    </a:lnTo>
                    <a:cubicBezTo>
                      <a:pt x="1506" y="264"/>
                      <a:pt x="1509" y="273"/>
                      <a:pt x="1506" y="284"/>
                    </a:cubicBezTo>
                    <a:cubicBezTo>
                      <a:pt x="1494" y="342"/>
                      <a:pt x="1511" y="374"/>
                      <a:pt x="1498" y="428"/>
                    </a:cubicBezTo>
                    <a:cubicBezTo>
                      <a:pt x="1496" y="438"/>
                      <a:pt x="1504" y="459"/>
                      <a:pt x="1494" y="460"/>
                    </a:cubicBezTo>
                    <a:cubicBezTo>
                      <a:pt x="1490" y="461"/>
                      <a:pt x="1488" y="455"/>
                      <a:pt x="1482" y="460"/>
                    </a:cubicBezTo>
                    <a:cubicBezTo>
                      <a:pt x="1468" y="473"/>
                      <a:pt x="1470" y="454"/>
                      <a:pt x="1454" y="452"/>
                    </a:cubicBezTo>
                    <a:cubicBezTo>
                      <a:pt x="1442" y="450"/>
                      <a:pt x="1429" y="427"/>
                      <a:pt x="1418" y="436"/>
                    </a:cubicBezTo>
                    <a:cubicBezTo>
                      <a:pt x="1413" y="441"/>
                      <a:pt x="1414" y="448"/>
                      <a:pt x="1426" y="452"/>
                    </a:cubicBezTo>
                    <a:cubicBezTo>
                      <a:pt x="1438" y="456"/>
                      <a:pt x="1438" y="478"/>
                      <a:pt x="1422" y="480"/>
                    </a:cubicBezTo>
                    <a:cubicBezTo>
                      <a:pt x="1388" y="485"/>
                      <a:pt x="1398" y="428"/>
                      <a:pt x="1378" y="404"/>
                    </a:cubicBezTo>
                    <a:cubicBezTo>
                      <a:pt x="1371" y="396"/>
                      <a:pt x="1361" y="353"/>
                      <a:pt x="1354" y="380"/>
                    </a:cubicBezTo>
                    <a:lnTo>
                      <a:pt x="1354" y="384"/>
                    </a:lnTo>
                    <a:cubicBezTo>
                      <a:pt x="1350" y="393"/>
                      <a:pt x="1342" y="398"/>
                      <a:pt x="1338" y="412"/>
                    </a:cubicBezTo>
                    <a:cubicBezTo>
                      <a:pt x="1332" y="435"/>
                      <a:pt x="1316" y="449"/>
                      <a:pt x="1298" y="468"/>
                    </a:cubicBezTo>
                    <a:cubicBezTo>
                      <a:pt x="1288" y="479"/>
                      <a:pt x="1279" y="488"/>
                      <a:pt x="1274" y="500"/>
                    </a:cubicBezTo>
                    <a:lnTo>
                      <a:pt x="1274" y="504"/>
                    </a:lnTo>
                    <a:cubicBezTo>
                      <a:pt x="1271" y="509"/>
                      <a:pt x="1263" y="515"/>
                      <a:pt x="1258" y="508"/>
                    </a:cubicBezTo>
                    <a:lnTo>
                      <a:pt x="1258" y="492"/>
                    </a:lnTo>
                    <a:cubicBezTo>
                      <a:pt x="1262" y="483"/>
                      <a:pt x="1264" y="475"/>
                      <a:pt x="1270" y="460"/>
                    </a:cubicBezTo>
                    <a:cubicBezTo>
                      <a:pt x="1281" y="434"/>
                      <a:pt x="1285" y="414"/>
                      <a:pt x="1306" y="380"/>
                    </a:cubicBezTo>
                    <a:cubicBezTo>
                      <a:pt x="1310" y="374"/>
                      <a:pt x="1320" y="380"/>
                      <a:pt x="1322" y="376"/>
                    </a:cubicBezTo>
                    <a:cubicBezTo>
                      <a:pt x="1348" y="331"/>
                      <a:pt x="1386" y="276"/>
                      <a:pt x="1346" y="236"/>
                    </a:cubicBezTo>
                    <a:cubicBezTo>
                      <a:pt x="1320" y="210"/>
                      <a:pt x="1294" y="221"/>
                      <a:pt x="1266" y="240"/>
                    </a:cubicBezTo>
                    <a:cubicBezTo>
                      <a:pt x="1248" y="252"/>
                      <a:pt x="1301" y="267"/>
                      <a:pt x="1282" y="284"/>
                    </a:cubicBezTo>
                    <a:cubicBezTo>
                      <a:pt x="1277" y="288"/>
                      <a:pt x="1276" y="299"/>
                      <a:pt x="1270" y="292"/>
                    </a:cubicBezTo>
                    <a:cubicBezTo>
                      <a:pt x="1261" y="281"/>
                      <a:pt x="1267" y="267"/>
                      <a:pt x="1258" y="260"/>
                    </a:cubicBezTo>
                    <a:cubicBezTo>
                      <a:pt x="1225" y="234"/>
                      <a:pt x="1239" y="294"/>
                      <a:pt x="1222" y="308"/>
                    </a:cubicBezTo>
                    <a:lnTo>
                      <a:pt x="1210" y="308"/>
                    </a:lnTo>
                    <a:cubicBezTo>
                      <a:pt x="1204" y="302"/>
                      <a:pt x="1213" y="291"/>
                      <a:pt x="1210" y="284"/>
                    </a:cubicBezTo>
                    <a:cubicBezTo>
                      <a:pt x="1205" y="272"/>
                      <a:pt x="1182" y="275"/>
                      <a:pt x="1162" y="276"/>
                    </a:cubicBezTo>
                    <a:cubicBezTo>
                      <a:pt x="1142" y="277"/>
                      <a:pt x="1132" y="286"/>
                      <a:pt x="1106" y="284"/>
                    </a:cubicBezTo>
                    <a:cubicBezTo>
                      <a:pt x="1094" y="283"/>
                      <a:pt x="1081" y="287"/>
                      <a:pt x="1070" y="284"/>
                    </a:cubicBezTo>
                    <a:cubicBezTo>
                      <a:pt x="1051" y="279"/>
                      <a:pt x="1015" y="284"/>
                      <a:pt x="1026" y="304"/>
                    </a:cubicBezTo>
                    <a:cubicBezTo>
                      <a:pt x="1046" y="343"/>
                      <a:pt x="1008" y="404"/>
                      <a:pt x="1050" y="420"/>
                    </a:cubicBezTo>
                    <a:cubicBezTo>
                      <a:pt x="1066" y="426"/>
                      <a:pt x="1068" y="457"/>
                      <a:pt x="1058" y="468"/>
                    </a:cubicBezTo>
                    <a:cubicBezTo>
                      <a:pt x="1053" y="474"/>
                      <a:pt x="1040" y="473"/>
                      <a:pt x="1042" y="460"/>
                    </a:cubicBezTo>
                    <a:lnTo>
                      <a:pt x="1042" y="452"/>
                    </a:lnTo>
                    <a:cubicBezTo>
                      <a:pt x="1034" y="439"/>
                      <a:pt x="1013" y="435"/>
                      <a:pt x="1010" y="420"/>
                    </a:cubicBezTo>
                    <a:cubicBezTo>
                      <a:pt x="1007" y="411"/>
                      <a:pt x="1010" y="401"/>
                      <a:pt x="1010" y="392"/>
                    </a:cubicBezTo>
                    <a:cubicBezTo>
                      <a:pt x="1010" y="379"/>
                      <a:pt x="1010" y="365"/>
                      <a:pt x="1010" y="352"/>
                    </a:cubicBezTo>
                    <a:lnTo>
                      <a:pt x="1010" y="348"/>
                    </a:lnTo>
                    <a:cubicBezTo>
                      <a:pt x="998" y="340"/>
                      <a:pt x="1005" y="348"/>
                      <a:pt x="994" y="340"/>
                    </a:cubicBezTo>
                    <a:cubicBezTo>
                      <a:pt x="986" y="335"/>
                      <a:pt x="1000" y="319"/>
                      <a:pt x="994" y="312"/>
                    </a:cubicBezTo>
                    <a:cubicBezTo>
                      <a:pt x="989" y="306"/>
                      <a:pt x="985" y="317"/>
                      <a:pt x="978" y="316"/>
                    </a:cubicBezTo>
                    <a:cubicBezTo>
                      <a:pt x="959" y="312"/>
                      <a:pt x="965" y="318"/>
                      <a:pt x="950" y="324"/>
                    </a:cubicBezTo>
                    <a:cubicBezTo>
                      <a:pt x="938" y="328"/>
                      <a:pt x="922" y="333"/>
                      <a:pt x="922" y="348"/>
                    </a:cubicBezTo>
                    <a:cubicBezTo>
                      <a:pt x="921" y="381"/>
                      <a:pt x="896" y="390"/>
                      <a:pt x="906" y="408"/>
                    </a:cubicBezTo>
                    <a:cubicBezTo>
                      <a:pt x="911" y="418"/>
                      <a:pt x="927" y="416"/>
                      <a:pt x="922" y="436"/>
                    </a:cubicBezTo>
                    <a:cubicBezTo>
                      <a:pt x="918" y="450"/>
                      <a:pt x="909" y="459"/>
                      <a:pt x="894" y="460"/>
                    </a:cubicBezTo>
                    <a:cubicBezTo>
                      <a:pt x="888" y="461"/>
                      <a:pt x="882" y="457"/>
                      <a:pt x="878" y="460"/>
                    </a:cubicBezTo>
                    <a:cubicBezTo>
                      <a:pt x="862" y="474"/>
                      <a:pt x="859" y="487"/>
                      <a:pt x="865" y="508"/>
                    </a:cubicBezTo>
                    <a:cubicBezTo>
                      <a:pt x="870" y="522"/>
                      <a:pt x="850" y="515"/>
                      <a:pt x="841" y="516"/>
                    </a:cubicBezTo>
                    <a:cubicBezTo>
                      <a:pt x="818" y="521"/>
                      <a:pt x="828" y="502"/>
                      <a:pt x="809" y="484"/>
                    </a:cubicBezTo>
                    <a:cubicBezTo>
                      <a:pt x="799" y="475"/>
                      <a:pt x="802" y="480"/>
                      <a:pt x="793" y="468"/>
                    </a:cubicBezTo>
                    <a:cubicBezTo>
                      <a:pt x="783" y="454"/>
                      <a:pt x="787" y="473"/>
                      <a:pt x="767" y="486"/>
                    </a:cubicBezTo>
                    <a:cubicBezTo>
                      <a:pt x="737" y="504"/>
                      <a:pt x="759" y="542"/>
                      <a:pt x="761" y="580"/>
                    </a:cubicBezTo>
                    <a:cubicBezTo>
                      <a:pt x="762" y="588"/>
                      <a:pt x="758" y="591"/>
                      <a:pt x="753" y="592"/>
                    </a:cubicBezTo>
                    <a:cubicBezTo>
                      <a:pt x="737" y="597"/>
                      <a:pt x="747" y="552"/>
                      <a:pt x="745" y="532"/>
                    </a:cubicBezTo>
                    <a:cubicBezTo>
                      <a:pt x="744" y="516"/>
                      <a:pt x="756" y="496"/>
                      <a:pt x="745" y="484"/>
                    </a:cubicBezTo>
                    <a:cubicBezTo>
                      <a:pt x="723" y="458"/>
                      <a:pt x="702" y="487"/>
                      <a:pt x="681" y="508"/>
                    </a:cubicBezTo>
                    <a:cubicBezTo>
                      <a:pt x="659" y="531"/>
                      <a:pt x="668" y="533"/>
                      <a:pt x="641" y="548"/>
                    </a:cubicBezTo>
                    <a:cubicBezTo>
                      <a:pt x="629" y="555"/>
                      <a:pt x="651" y="568"/>
                      <a:pt x="641" y="572"/>
                    </a:cubicBezTo>
                    <a:cubicBezTo>
                      <a:pt x="631" y="576"/>
                      <a:pt x="620" y="571"/>
                      <a:pt x="609" y="572"/>
                    </a:cubicBezTo>
                    <a:cubicBezTo>
                      <a:pt x="581" y="576"/>
                      <a:pt x="572" y="610"/>
                      <a:pt x="545" y="612"/>
                    </a:cubicBezTo>
                    <a:cubicBezTo>
                      <a:pt x="531" y="614"/>
                      <a:pt x="531" y="622"/>
                      <a:pt x="537" y="636"/>
                    </a:cubicBezTo>
                    <a:cubicBezTo>
                      <a:pt x="544" y="654"/>
                      <a:pt x="506" y="659"/>
                      <a:pt x="497" y="676"/>
                    </a:cubicBezTo>
                    <a:cubicBezTo>
                      <a:pt x="491" y="688"/>
                      <a:pt x="495" y="695"/>
                      <a:pt x="505" y="708"/>
                    </a:cubicBezTo>
                    <a:cubicBezTo>
                      <a:pt x="512" y="719"/>
                      <a:pt x="530" y="707"/>
                      <a:pt x="553" y="708"/>
                    </a:cubicBezTo>
                    <a:cubicBezTo>
                      <a:pt x="563" y="709"/>
                      <a:pt x="566" y="731"/>
                      <a:pt x="577" y="729"/>
                    </a:cubicBezTo>
                    <a:cubicBezTo>
                      <a:pt x="603" y="723"/>
                      <a:pt x="617" y="720"/>
                      <a:pt x="633" y="697"/>
                    </a:cubicBezTo>
                    <a:cubicBezTo>
                      <a:pt x="641" y="684"/>
                      <a:pt x="656" y="686"/>
                      <a:pt x="665" y="692"/>
                    </a:cubicBezTo>
                    <a:cubicBezTo>
                      <a:pt x="697" y="715"/>
                      <a:pt x="626" y="711"/>
                      <a:pt x="597" y="732"/>
                    </a:cubicBezTo>
                    <a:lnTo>
                      <a:pt x="593" y="741"/>
                    </a:lnTo>
                    <a:cubicBezTo>
                      <a:pt x="586" y="748"/>
                      <a:pt x="599" y="756"/>
                      <a:pt x="609" y="757"/>
                    </a:cubicBezTo>
                    <a:cubicBezTo>
                      <a:pt x="617" y="757"/>
                      <a:pt x="627" y="751"/>
                      <a:pt x="633" y="757"/>
                    </a:cubicBezTo>
                    <a:cubicBezTo>
                      <a:pt x="644" y="766"/>
                      <a:pt x="630" y="779"/>
                      <a:pt x="621" y="781"/>
                    </a:cubicBezTo>
                    <a:lnTo>
                      <a:pt x="609" y="783"/>
                    </a:lnTo>
                    <a:cubicBezTo>
                      <a:pt x="591" y="787"/>
                      <a:pt x="578" y="783"/>
                      <a:pt x="569" y="797"/>
                    </a:cubicBezTo>
                    <a:cubicBezTo>
                      <a:pt x="560" y="811"/>
                      <a:pt x="582" y="814"/>
                      <a:pt x="577" y="825"/>
                    </a:cubicBezTo>
                    <a:cubicBezTo>
                      <a:pt x="558" y="871"/>
                      <a:pt x="522" y="921"/>
                      <a:pt x="473" y="933"/>
                    </a:cubicBezTo>
                    <a:cubicBezTo>
                      <a:pt x="460" y="936"/>
                      <a:pt x="455" y="919"/>
                      <a:pt x="441" y="917"/>
                    </a:cubicBezTo>
                    <a:cubicBezTo>
                      <a:pt x="417" y="914"/>
                      <a:pt x="411" y="906"/>
                      <a:pt x="385" y="909"/>
                    </a:cubicBezTo>
                    <a:cubicBezTo>
                      <a:pt x="354" y="912"/>
                      <a:pt x="334" y="889"/>
                      <a:pt x="309" y="909"/>
                    </a:cubicBezTo>
                    <a:cubicBezTo>
                      <a:pt x="305" y="912"/>
                      <a:pt x="302" y="912"/>
                      <a:pt x="297" y="917"/>
                    </a:cubicBezTo>
                    <a:cubicBezTo>
                      <a:pt x="291" y="922"/>
                      <a:pt x="302" y="935"/>
                      <a:pt x="297" y="941"/>
                    </a:cubicBezTo>
                    <a:cubicBezTo>
                      <a:pt x="288" y="949"/>
                      <a:pt x="273" y="940"/>
                      <a:pt x="261" y="941"/>
                    </a:cubicBezTo>
                    <a:cubicBezTo>
                      <a:pt x="230" y="943"/>
                      <a:pt x="187" y="933"/>
                      <a:pt x="169" y="957"/>
                    </a:cubicBezTo>
                    <a:lnTo>
                      <a:pt x="169" y="961"/>
                    </a:lnTo>
                    <a:cubicBezTo>
                      <a:pt x="167" y="991"/>
                      <a:pt x="142" y="962"/>
                      <a:pt x="125" y="965"/>
                    </a:cubicBezTo>
                    <a:lnTo>
                      <a:pt x="121" y="965"/>
                    </a:lnTo>
                    <a:cubicBezTo>
                      <a:pt x="109" y="977"/>
                      <a:pt x="101" y="973"/>
                      <a:pt x="96" y="969"/>
                    </a:cubicBezTo>
                    <a:lnTo>
                      <a:pt x="96" y="965"/>
                    </a:lnTo>
                    <a:cubicBezTo>
                      <a:pt x="89" y="956"/>
                      <a:pt x="80" y="964"/>
                      <a:pt x="72" y="973"/>
                    </a:cubicBezTo>
                    <a:cubicBezTo>
                      <a:pt x="50" y="997"/>
                      <a:pt x="24" y="990"/>
                      <a:pt x="28" y="1009"/>
                    </a:cubicBezTo>
                    <a:cubicBezTo>
                      <a:pt x="31" y="1019"/>
                      <a:pt x="61" y="1015"/>
                      <a:pt x="56" y="1025"/>
                    </a:cubicBezTo>
                    <a:cubicBezTo>
                      <a:pt x="49" y="1042"/>
                      <a:pt x="7" y="1032"/>
                      <a:pt x="8" y="1053"/>
                    </a:cubicBezTo>
                    <a:cubicBezTo>
                      <a:pt x="10" y="1076"/>
                      <a:pt x="26" y="1091"/>
                      <a:pt x="48" y="1109"/>
                    </a:cubicBezTo>
                    <a:cubicBezTo>
                      <a:pt x="60" y="1119"/>
                      <a:pt x="77" y="1110"/>
                      <a:pt x="76" y="1121"/>
                    </a:cubicBezTo>
                    <a:cubicBezTo>
                      <a:pt x="76" y="1131"/>
                      <a:pt x="57" y="1137"/>
                      <a:pt x="64" y="1149"/>
                    </a:cubicBezTo>
                    <a:cubicBezTo>
                      <a:pt x="70" y="1159"/>
                      <a:pt x="87" y="1155"/>
                      <a:pt x="96" y="1149"/>
                    </a:cubicBezTo>
                    <a:cubicBezTo>
                      <a:pt x="108" y="1142"/>
                      <a:pt x="113" y="1141"/>
                      <a:pt x="121" y="1133"/>
                    </a:cubicBezTo>
                    <a:cubicBezTo>
                      <a:pt x="134" y="1118"/>
                      <a:pt x="129" y="1127"/>
                      <a:pt x="137" y="1133"/>
                    </a:cubicBezTo>
                    <a:cubicBezTo>
                      <a:pt x="142" y="1138"/>
                      <a:pt x="140" y="1144"/>
                      <a:pt x="129" y="1149"/>
                    </a:cubicBezTo>
                    <a:cubicBezTo>
                      <a:pt x="121" y="1152"/>
                      <a:pt x="120" y="1164"/>
                      <a:pt x="113" y="1165"/>
                    </a:cubicBezTo>
                    <a:cubicBezTo>
                      <a:pt x="101" y="1167"/>
                      <a:pt x="97" y="1165"/>
                      <a:pt x="88" y="1173"/>
                    </a:cubicBezTo>
                    <a:cubicBezTo>
                      <a:pt x="81" y="1180"/>
                      <a:pt x="94" y="1187"/>
                      <a:pt x="100" y="1189"/>
                    </a:cubicBezTo>
                    <a:cubicBezTo>
                      <a:pt x="117" y="1196"/>
                      <a:pt x="147" y="1164"/>
                      <a:pt x="145" y="1185"/>
                    </a:cubicBezTo>
                    <a:cubicBezTo>
                      <a:pt x="143" y="1202"/>
                      <a:pt x="97" y="1192"/>
                      <a:pt x="100" y="1209"/>
                    </a:cubicBezTo>
                    <a:cubicBezTo>
                      <a:pt x="105" y="1231"/>
                      <a:pt x="135" y="1259"/>
                      <a:pt x="169" y="1237"/>
                    </a:cubicBezTo>
                    <a:cubicBezTo>
                      <a:pt x="187" y="1225"/>
                      <a:pt x="156" y="1194"/>
                      <a:pt x="173" y="1197"/>
                    </a:cubicBezTo>
                    <a:cubicBezTo>
                      <a:pt x="185" y="1199"/>
                      <a:pt x="181" y="1219"/>
                      <a:pt x="193" y="1229"/>
                    </a:cubicBezTo>
                    <a:cubicBezTo>
                      <a:pt x="197" y="1233"/>
                      <a:pt x="204" y="1227"/>
                      <a:pt x="209" y="1229"/>
                    </a:cubicBezTo>
                    <a:cubicBezTo>
                      <a:pt x="218" y="1234"/>
                      <a:pt x="230" y="1237"/>
                      <a:pt x="241" y="1229"/>
                    </a:cubicBezTo>
                    <a:cubicBezTo>
                      <a:pt x="251" y="1222"/>
                      <a:pt x="263" y="1206"/>
                      <a:pt x="273" y="1221"/>
                    </a:cubicBezTo>
                    <a:cubicBezTo>
                      <a:pt x="288" y="1244"/>
                      <a:pt x="326" y="1245"/>
                      <a:pt x="297" y="1265"/>
                    </a:cubicBezTo>
                    <a:cubicBezTo>
                      <a:pt x="287" y="1272"/>
                      <a:pt x="279" y="1271"/>
                      <a:pt x="273" y="1277"/>
                    </a:cubicBezTo>
                    <a:cubicBezTo>
                      <a:pt x="262" y="1288"/>
                      <a:pt x="291" y="1301"/>
                      <a:pt x="277" y="1301"/>
                    </a:cubicBezTo>
                    <a:cubicBezTo>
                      <a:pt x="255" y="1301"/>
                      <a:pt x="247" y="1278"/>
                      <a:pt x="221" y="1269"/>
                    </a:cubicBezTo>
                    <a:cubicBezTo>
                      <a:pt x="201" y="1263"/>
                      <a:pt x="131" y="1254"/>
                      <a:pt x="145" y="1277"/>
                    </a:cubicBezTo>
                    <a:cubicBezTo>
                      <a:pt x="146" y="1280"/>
                      <a:pt x="145" y="1284"/>
                      <a:pt x="149" y="1285"/>
                    </a:cubicBezTo>
                    <a:cubicBezTo>
                      <a:pt x="161" y="1288"/>
                      <a:pt x="173" y="1286"/>
                      <a:pt x="189" y="1293"/>
                    </a:cubicBezTo>
                    <a:cubicBezTo>
                      <a:pt x="209" y="1303"/>
                      <a:pt x="259" y="1303"/>
                      <a:pt x="253" y="1325"/>
                    </a:cubicBezTo>
                    <a:lnTo>
                      <a:pt x="249" y="1325"/>
                    </a:lnTo>
                    <a:cubicBezTo>
                      <a:pt x="241" y="1325"/>
                      <a:pt x="233" y="1327"/>
                      <a:pt x="225" y="1325"/>
                    </a:cubicBezTo>
                    <a:cubicBezTo>
                      <a:pt x="165" y="1316"/>
                      <a:pt x="72" y="1228"/>
                      <a:pt x="40" y="1277"/>
                    </a:cubicBezTo>
                    <a:cubicBezTo>
                      <a:pt x="26" y="1299"/>
                      <a:pt x="14" y="1286"/>
                      <a:pt x="8" y="1297"/>
                    </a:cubicBezTo>
                    <a:cubicBezTo>
                      <a:pt x="4" y="1306"/>
                      <a:pt x="0" y="1310"/>
                      <a:pt x="4" y="1321"/>
                    </a:cubicBezTo>
                    <a:cubicBezTo>
                      <a:pt x="7" y="1329"/>
                      <a:pt x="30" y="1330"/>
                      <a:pt x="16" y="1337"/>
                    </a:cubicBezTo>
                    <a:cubicBezTo>
                      <a:pt x="3" y="1344"/>
                      <a:pt x="9" y="1365"/>
                      <a:pt x="20" y="1365"/>
                    </a:cubicBezTo>
                    <a:lnTo>
                      <a:pt x="28" y="1365"/>
                    </a:lnTo>
                    <a:cubicBezTo>
                      <a:pt x="35" y="1368"/>
                      <a:pt x="51" y="1357"/>
                      <a:pt x="56" y="1349"/>
                    </a:cubicBezTo>
                    <a:lnTo>
                      <a:pt x="56" y="1341"/>
                    </a:lnTo>
                    <a:cubicBezTo>
                      <a:pt x="61" y="1335"/>
                      <a:pt x="78" y="1324"/>
                      <a:pt x="72" y="1341"/>
                    </a:cubicBezTo>
                    <a:cubicBezTo>
                      <a:pt x="68" y="1355"/>
                      <a:pt x="57" y="1355"/>
                      <a:pt x="48" y="1365"/>
                    </a:cubicBezTo>
                    <a:cubicBezTo>
                      <a:pt x="10" y="1408"/>
                      <a:pt x="100" y="1389"/>
                      <a:pt x="121" y="1417"/>
                    </a:cubicBezTo>
                    <a:cubicBezTo>
                      <a:pt x="129" y="1429"/>
                      <a:pt x="116" y="1435"/>
                      <a:pt x="108" y="1437"/>
                    </a:cubicBezTo>
                    <a:cubicBezTo>
                      <a:pt x="78" y="1447"/>
                      <a:pt x="46" y="1435"/>
                      <a:pt x="32" y="1453"/>
                    </a:cubicBezTo>
                    <a:cubicBezTo>
                      <a:pt x="28" y="1460"/>
                      <a:pt x="27" y="1471"/>
                      <a:pt x="32" y="1477"/>
                    </a:cubicBezTo>
                    <a:cubicBezTo>
                      <a:pt x="42" y="1489"/>
                      <a:pt x="50" y="1494"/>
                      <a:pt x="56" y="1506"/>
                    </a:cubicBezTo>
                    <a:cubicBezTo>
                      <a:pt x="63" y="1517"/>
                      <a:pt x="74" y="1526"/>
                      <a:pt x="80" y="1537"/>
                    </a:cubicBezTo>
                    <a:lnTo>
                      <a:pt x="80" y="1538"/>
                    </a:lnTo>
                    <a:lnTo>
                      <a:pt x="81" y="1538"/>
                    </a:lnTo>
                    <a:lnTo>
                      <a:pt x="88" y="1542"/>
                    </a:lnTo>
                    <a:lnTo>
                      <a:pt x="89" y="1539"/>
                    </a:lnTo>
                    <a:lnTo>
                      <a:pt x="88" y="1537"/>
                    </a:lnTo>
                    <a:lnTo>
                      <a:pt x="89" y="1539"/>
                    </a:lnTo>
                    <a:lnTo>
                      <a:pt x="88" y="1542"/>
                    </a:lnTo>
                    <a:cubicBezTo>
                      <a:pt x="91" y="1555"/>
                      <a:pt x="105" y="1557"/>
                      <a:pt x="121" y="1566"/>
                    </a:cubicBezTo>
                    <a:cubicBezTo>
                      <a:pt x="128" y="1570"/>
                      <a:pt x="150" y="1601"/>
                      <a:pt x="153" y="1582"/>
                    </a:cubicBezTo>
                    <a:cubicBezTo>
                      <a:pt x="153" y="1576"/>
                      <a:pt x="153" y="1571"/>
                      <a:pt x="153" y="1566"/>
                    </a:cubicBezTo>
                    <a:cubicBezTo>
                      <a:pt x="151" y="1546"/>
                      <a:pt x="160" y="1539"/>
                      <a:pt x="161" y="1526"/>
                    </a:cubicBezTo>
                    <a:cubicBezTo>
                      <a:pt x="161" y="1513"/>
                      <a:pt x="169" y="1499"/>
                      <a:pt x="177" y="1510"/>
                    </a:cubicBezTo>
                    <a:cubicBezTo>
                      <a:pt x="188" y="1526"/>
                      <a:pt x="170" y="1536"/>
                      <a:pt x="185" y="1550"/>
                    </a:cubicBezTo>
                    <a:cubicBezTo>
                      <a:pt x="195" y="1559"/>
                      <a:pt x="226" y="1521"/>
                      <a:pt x="233" y="1538"/>
                    </a:cubicBezTo>
                    <a:cubicBezTo>
                      <a:pt x="238" y="1551"/>
                      <a:pt x="200" y="1587"/>
                      <a:pt x="233" y="1582"/>
                    </a:cubicBezTo>
                    <a:cubicBezTo>
                      <a:pt x="242" y="1580"/>
                      <a:pt x="237" y="1566"/>
                      <a:pt x="241" y="1554"/>
                    </a:cubicBezTo>
                    <a:cubicBezTo>
                      <a:pt x="247" y="1535"/>
                      <a:pt x="257" y="1551"/>
                      <a:pt x="265" y="1562"/>
                    </a:cubicBezTo>
                    <a:cubicBezTo>
                      <a:pt x="267" y="1565"/>
                      <a:pt x="269" y="1569"/>
                      <a:pt x="273" y="1570"/>
                    </a:cubicBezTo>
                    <a:cubicBezTo>
                      <a:pt x="285" y="1570"/>
                      <a:pt x="280" y="1546"/>
                      <a:pt x="297" y="1546"/>
                    </a:cubicBezTo>
                    <a:cubicBezTo>
                      <a:pt x="307" y="1545"/>
                      <a:pt x="311" y="1551"/>
                      <a:pt x="313" y="1558"/>
                    </a:cubicBezTo>
                    <a:cubicBezTo>
                      <a:pt x="315" y="1567"/>
                      <a:pt x="293" y="1591"/>
                      <a:pt x="309" y="1590"/>
                    </a:cubicBezTo>
                    <a:cubicBezTo>
                      <a:pt x="326" y="1588"/>
                      <a:pt x="326" y="1558"/>
                      <a:pt x="341" y="1550"/>
                    </a:cubicBezTo>
                    <a:cubicBezTo>
                      <a:pt x="354" y="1543"/>
                      <a:pt x="356" y="1544"/>
                      <a:pt x="369" y="1550"/>
                    </a:cubicBezTo>
                    <a:cubicBezTo>
                      <a:pt x="393" y="1561"/>
                      <a:pt x="408" y="1587"/>
                      <a:pt x="437" y="1590"/>
                    </a:cubicBezTo>
                    <a:cubicBezTo>
                      <a:pt x="443" y="1590"/>
                      <a:pt x="443" y="1575"/>
                      <a:pt x="449" y="1582"/>
                    </a:cubicBezTo>
                    <a:cubicBezTo>
                      <a:pt x="458" y="1591"/>
                      <a:pt x="462" y="1602"/>
                      <a:pt x="473" y="1606"/>
                    </a:cubicBezTo>
                    <a:lnTo>
                      <a:pt x="477" y="1606"/>
                    </a:lnTo>
                    <a:cubicBezTo>
                      <a:pt x="483" y="1611"/>
                      <a:pt x="470" y="1626"/>
                      <a:pt x="477" y="1630"/>
                    </a:cubicBezTo>
                    <a:cubicBezTo>
                      <a:pt x="491" y="1638"/>
                      <a:pt x="495" y="1631"/>
                      <a:pt x="505" y="1638"/>
                    </a:cubicBezTo>
                    <a:cubicBezTo>
                      <a:pt x="513" y="1643"/>
                      <a:pt x="512" y="1646"/>
                      <a:pt x="521" y="1662"/>
                    </a:cubicBezTo>
                    <a:cubicBezTo>
                      <a:pt x="528" y="1673"/>
                      <a:pt x="535" y="1652"/>
                      <a:pt x="541" y="1654"/>
                    </a:cubicBezTo>
                    <a:cubicBezTo>
                      <a:pt x="545" y="1655"/>
                      <a:pt x="547" y="1659"/>
                      <a:pt x="549" y="1662"/>
                    </a:cubicBezTo>
                    <a:cubicBezTo>
                      <a:pt x="562" y="1678"/>
                      <a:pt x="572" y="1690"/>
                      <a:pt x="585" y="1702"/>
                    </a:cubicBezTo>
                    <a:cubicBezTo>
                      <a:pt x="609" y="1723"/>
                      <a:pt x="559" y="1750"/>
                      <a:pt x="569" y="1766"/>
                    </a:cubicBezTo>
                    <a:cubicBezTo>
                      <a:pt x="572" y="1771"/>
                      <a:pt x="586" y="1764"/>
                      <a:pt x="585" y="1770"/>
                    </a:cubicBezTo>
                    <a:cubicBezTo>
                      <a:pt x="583" y="1785"/>
                      <a:pt x="554" y="1785"/>
                      <a:pt x="553" y="1802"/>
                    </a:cubicBezTo>
                    <a:cubicBezTo>
                      <a:pt x="552" y="1827"/>
                      <a:pt x="588" y="1832"/>
                      <a:pt x="593" y="1854"/>
                    </a:cubicBezTo>
                    <a:cubicBezTo>
                      <a:pt x="600" y="1884"/>
                      <a:pt x="603" y="1895"/>
                      <a:pt x="617" y="1918"/>
                    </a:cubicBezTo>
                    <a:cubicBezTo>
                      <a:pt x="626" y="1932"/>
                      <a:pt x="641" y="1937"/>
                      <a:pt x="633" y="1954"/>
                    </a:cubicBezTo>
                    <a:cubicBezTo>
                      <a:pt x="625" y="1972"/>
                      <a:pt x="609" y="1985"/>
                      <a:pt x="593" y="1998"/>
                    </a:cubicBezTo>
                    <a:cubicBezTo>
                      <a:pt x="584" y="2006"/>
                      <a:pt x="555" y="2012"/>
                      <a:pt x="569" y="2022"/>
                    </a:cubicBezTo>
                    <a:cubicBezTo>
                      <a:pt x="579" y="2029"/>
                      <a:pt x="588" y="2013"/>
                      <a:pt x="597" y="2006"/>
                    </a:cubicBezTo>
                    <a:cubicBezTo>
                      <a:pt x="602" y="2003"/>
                      <a:pt x="604" y="1999"/>
                      <a:pt x="609" y="1998"/>
                    </a:cubicBezTo>
                    <a:cubicBezTo>
                      <a:pt x="613" y="1998"/>
                      <a:pt x="618" y="1996"/>
                      <a:pt x="621" y="1998"/>
                    </a:cubicBezTo>
                    <a:cubicBezTo>
                      <a:pt x="627" y="2003"/>
                      <a:pt x="618" y="2007"/>
                      <a:pt x="617" y="2014"/>
                    </a:cubicBezTo>
                    <a:cubicBezTo>
                      <a:pt x="614" y="2033"/>
                      <a:pt x="629" y="2050"/>
                      <a:pt x="625" y="2070"/>
                    </a:cubicBezTo>
                    <a:cubicBezTo>
                      <a:pt x="623" y="2082"/>
                      <a:pt x="606" y="2097"/>
                      <a:pt x="617" y="2114"/>
                    </a:cubicBezTo>
                    <a:lnTo>
                      <a:pt x="617" y="2118"/>
                    </a:lnTo>
                    <a:cubicBezTo>
                      <a:pt x="617" y="2126"/>
                      <a:pt x="619" y="2127"/>
                      <a:pt x="609" y="2134"/>
                    </a:cubicBezTo>
                    <a:cubicBezTo>
                      <a:pt x="603" y="2139"/>
                      <a:pt x="613" y="2147"/>
                      <a:pt x="617" y="2150"/>
                    </a:cubicBezTo>
                    <a:cubicBezTo>
                      <a:pt x="623" y="2155"/>
                      <a:pt x="636" y="2155"/>
                      <a:pt x="633" y="2166"/>
                    </a:cubicBezTo>
                    <a:cubicBezTo>
                      <a:pt x="631" y="2174"/>
                      <a:pt x="632" y="2178"/>
                      <a:pt x="625" y="2190"/>
                    </a:cubicBezTo>
                    <a:cubicBezTo>
                      <a:pt x="619" y="2202"/>
                      <a:pt x="609" y="2188"/>
                      <a:pt x="593" y="2198"/>
                    </a:cubicBezTo>
                    <a:cubicBezTo>
                      <a:pt x="587" y="2202"/>
                      <a:pt x="588" y="2215"/>
                      <a:pt x="601" y="2214"/>
                    </a:cubicBezTo>
                    <a:cubicBezTo>
                      <a:pt x="616" y="2213"/>
                      <a:pt x="632" y="2219"/>
                      <a:pt x="637" y="2230"/>
                    </a:cubicBezTo>
                    <a:cubicBezTo>
                      <a:pt x="643" y="2241"/>
                      <a:pt x="634" y="2245"/>
                      <a:pt x="641" y="2259"/>
                    </a:cubicBezTo>
                    <a:cubicBezTo>
                      <a:pt x="649" y="2274"/>
                      <a:pt x="637" y="2283"/>
                      <a:pt x="625" y="2311"/>
                    </a:cubicBezTo>
                    <a:cubicBezTo>
                      <a:pt x="620" y="2321"/>
                      <a:pt x="605" y="2334"/>
                      <a:pt x="593" y="2327"/>
                    </a:cubicBezTo>
                    <a:cubicBezTo>
                      <a:pt x="577" y="2316"/>
                      <a:pt x="544" y="2329"/>
                      <a:pt x="561" y="2343"/>
                    </a:cubicBezTo>
                    <a:cubicBezTo>
                      <a:pt x="576" y="2354"/>
                      <a:pt x="592" y="2328"/>
                      <a:pt x="601" y="2335"/>
                    </a:cubicBezTo>
                    <a:cubicBezTo>
                      <a:pt x="610" y="2341"/>
                      <a:pt x="615" y="2345"/>
                      <a:pt x="609" y="2351"/>
                    </a:cubicBezTo>
                    <a:cubicBezTo>
                      <a:pt x="599" y="2360"/>
                      <a:pt x="602" y="2361"/>
                      <a:pt x="593" y="2375"/>
                    </a:cubicBezTo>
                    <a:cubicBezTo>
                      <a:pt x="581" y="2392"/>
                      <a:pt x="539" y="2391"/>
                      <a:pt x="549" y="2407"/>
                    </a:cubicBezTo>
                    <a:cubicBezTo>
                      <a:pt x="552" y="2411"/>
                      <a:pt x="553" y="2413"/>
                      <a:pt x="557" y="2415"/>
                    </a:cubicBezTo>
                    <a:cubicBezTo>
                      <a:pt x="562" y="2417"/>
                      <a:pt x="570" y="2421"/>
                      <a:pt x="578" y="2420"/>
                    </a:cubicBezTo>
                    <a:lnTo>
                      <a:pt x="583" y="2419"/>
                    </a:lnTo>
                    <a:lnTo>
                      <a:pt x="589" y="2415"/>
                    </a:lnTo>
                    <a:lnTo>
                      <a:pt x="596" y="2415"/>
                    </a:lnTo>
                    <a:cubicBezTo>
                      <a:pt x="592" y="2416"/>
                      <a:pt x="587" y="2417"/>
                      <a:pt x="583" y="2419"/>
                    </a:cubicBezTo>
                    <a:lnTo>
                      <a:pt x="578" y="2420"/>
                    </a:lnTo>
                    <a:cubicBezTo>
                      <a:pt x="567" y="2423"/>
                      <a:pt x="555" y="2426"/>
                      <a:pt x="546" y="2430"/>
                    </a:cubicBezTo>
                    <a:cubicBezTo>
                      <a:pt x="552" y="2420"/>
                      <a:pt x="536" y="2405"/>
                      <a:pt x="529" y="2415"/>
                    </a:cubicBezTo>
                    <a:cubicBezTo>
                      <a:pt x="525" y="2420"/>
                      <a:pt x="531" y="2432"/>
                      <a:pt x="538" y="2433"/>
                    </a:cubicBezTo>
                    <a:cubicBezTo>
                      <a:pt x="530" y="2437"/>
                      <a:pt x="524" y="2441"/>
                      <a:pt x="521" y="2447"/>
                    </a:cubicBezTo>
                    <a:cubicBezTo>
                      <a:pt x="508" y="2469"/>
                      <a:pt x="513" y="2484"/>
                      <a:pt x="529" y="2503"/>
                    </a:cubicBezTo>
                    <a:cubicBezTo>
                      <a:pt x="537" y="2512"/>
                      <a:pt x="540" y="2481"/>
                      <a:pt x="549" y="2495"/>
                    </a:cubicBezTo>
                    <a:cubicBezTo>
                      <a:pt x="554" y="2503"/>
                      <a:pt x="545" y="2509"/>
                      <a:pt x="553" y="2519"/>
                    </a:cubicBezTo>
                    <a:lnTo>
                      <a:pt x="557" y="2519"/>
                    </a:lnTo>
                    <a:cubicBezTo>
                      <a:pt x="571" y="2529"/>
                      <a:pt x="584" y="2520"/>
                      <a:pt x="593" y="2511"/>
                    </a:cubicBezTo>
                    <a:cubicBezTo>
                      <a:pt x="599" y="2505"/>
                      <a:pt x="612" y="2517"/>
                      <a:pt x="617" y="2511"/>
                    </a:cubicBezTo>
                    <a:lnTo>
                      <a:pt x="617" y="2499"/>
                    </a:lnTo>
                    <a:cubicBezTo>
                      <a:pt x="623" y="2492"/>
                      <a:pt x="615" y="2479"/>
                      <a:pt x="617" y="2475"/>
                    </a:cubicBezTo>
                    <a:cubicBezTo>
                      <a:pt x="625" y="2461"/>
                      <a:pt x="625" y="2457"/>
                      <a:pt x="633" y="2459"/>
                    </a:cubicBezTo>
                    <a:cubicBezTo>
                      <a:pt x="641" y="2461"/>
                      <a:pt x="654" y="2473"/>
                      <a:pt x="657" y="2459"/>
                    </a:cubicBezTo>
                    <a:cubicBezTo>
                      <a:pt x="660" y="2447"/>
                      <a:pt x="662" y="2473"/>
                      <a:pt x="673" y="2463"/>
                    </a:cubicBezTo>
                    <a:cubicBezTo>
                      <a:pt x="685" y="2452"/>
                      <a:pt x="712" y="2405"/>
                      <a:pt x="713" y="2427"/>
                    </a:cubicBezTo>
                    <a:cubicBezTo>
                      <a:pt x="715" y="2445"/>
                      <a:pt x="675" y="2453"/>
                      <a:pt x="681" y="2471"/>
                    </a:cubicBezTo>
                    <a:cubicBezTo>
                      <a:pt x="691" y="2498"/>
                      <a:pt x="737" y="2464"/>
                      <a:pt x="753" y="2483"/>
                    </a:cubicBezTo>
                    <a:cubicBezTo>
                      <a:pt x="774" y="2506"/>
                      <a:pt x="649" y="2500"/>
                      <a:pt x="677" y="2527"/>
                    </a:cubicBezTo>
                    <a:cubicBezTo>
                      <a:pt x="688" y="2537"/>
                      <a:pt x="704" y="2536"/>
                      <a:pt x="713" y="2531"/>
                    </a:cubicBezTo>
                    <a:cubicBezTo>
                      <a:pt x="722" y="2526"/>
                      <a:pt x="751" y="2511"/>
                      <a:pt x="745" y="2527"/>
                    </a:cubicBezTo>
                    <a:cubicBezTo>
                      <a:pt x="739" y="2543"/>
                      <a:pt x="701" y="2533"/>
                      <a:pt x="697" y="2551"/>
                    </a:cubicBezTo>
                    <a:cubicBezTo>
                      <a:pt x="695" y="2563"/>
                      <a:pt x="673" y="2566"/>
                      <a:pt x="685" y="2575"/>
                    </a:cubicBezTo>
                    <a:cubicBezTo>
                      <a:pt x="705" y="2589"/>
                      <a:pt x="724" y="2527"/>
                      <a:pt x="745" y="2551"/>
                    </a:cubicBezTo>
                    <a:lnTo>
                      <a:pt x="745" y="2559"/>
                    </a:lnTo>
                    <a:cubicBezTo>
                      <a:pt x="745" y="2564"/>
                      <a:pt x="744" y="2568"/>
                      <a:pt x="737" y="2567"/>
                    </a:cubicBezTo>
                    <a:cubicBezTo>
                      <a:pt x="732" y="2566"/>
                      <a:pt x="727" y="2566"/>
                      <a:pt x="721" y="2567"/>
                    </a:cubicBezTo>
                    <a:cubicBezTo>
                      <a:pt x="712" y="2568"/>
                      <a:pt x="701" y="2575"/>
                      <a:pt x="705" y="2583"/>
                    </a:cubicBezTo>
                    <a:cubicBezTo>
                      <a:pt x="710" y="2593"/>
                      <a:pt x="725" y="2591"/>
                      <a:pt x="737" y="2583"/>
                    </a:cubicBezTo>
                    <a:lnTo>
                      <a:pt x="741" y="2583"/>
                    </a:lnTo>
                    <a:cubicBezTo>
                      <a:pt x="757" y="2580"/>
                      <a:pt x="751" y="2583"/>
                      <a:pt x="761" y="2591"/>
                    </a:cubicBezTo>
                    <a:cubicBezTo>
                      <a:pt x="789" y="2612"/>
                      <a:pt x="730" y="2595"/>
                      <a:pt x="713" y="2599"/>
                    </a:cubicBezTo>
                    <a:cubicBezTo>
                      <a:pt x="692" y="2603"/>
                      <a:pt x="755" y="2631"/>
                      <a:pt x="741" y="2647"/>
                    </a:cubicBezTo>
                    <a:cubicBezTo>
                      <a:pt x="732" y="2659"/>
                      <a:pt x="730" y="2624"/>
                      <a:pt x="721" y="2631"/>
                    </a:cubicBezTo>
                    <a:cubicBezTo>
                      <a:pt x="706" y="2644"/>
                      <a:pt x="735" y="2653"/>
                      <a:pt x="745" y="2663"/>
                    </a:cubicBezTo>
                    <a:cubicBezTo>
                      <a:pt x="757" y="2674"/>
                      <a:pt x="766" y="2678"/>
                      <a:pt x="749" y="2687"/>
                    </a:cubicBezTo>
                    <a:cubicBezTo>
                      <a:pt x="746" y="2689"/>
                      <a:pt x="740" y="2690"/>
                      <a:pt x="737" y="2687"/>
                    </a:cubicBezTo>
                    <a:cubicBezTo>
                      <a:pt x="730" y="2679"/>
                      <a:pt x="727" y="2670"/>
                      <a:pt x="721" y="2675"/>
                    </a:cubicBezTo>
                    <a:cubicBezTo>
                      <a:pt x="712" y="2685"/>
                      <a:pt x="740" y="2705"/>
                      <a:pt x="749" y="2703"/>
                    </a:cubicBezTo>
                    <a:cubicBezTo>
                      <a:pt x="754" y="2702"/>
                      <a:pt x="762" y="2702"/>
                      <a:pt x="761" y="2707"/>
                    </a:cubicBezTo>
                    <a:cubicBezTo>
                      <a:pt x="761" y="2713"/>
                      <a:pt x="755" y="2719"/>
                      <a:pt x="749" y="2719"/>
                    </a:cubicBezTo>
                    <a:cubicBezTo>
                      <a:pt x="710" y="2720"/>
                      <a:pt x="712" y="2659"/>
                      <a:pt x="681" y="2639"/>
                    </a:cubicBezTo>
                    <a:cubicBezTo>
                      <a:pt x="635" y="2610"/>
                      <a:pt x="506" y="2567"/>
                      <a:pt x="529" y="2631"/>
                    </a:cubicBezTo>
                    <a:cubicBezTo>
                      <a:pt x="535" y="2648"/>
                      <a:pt x="542" y="2655"/>
                      <a:pt x="553" y="2679"/>
                    </a:cubicBezTo>
                    <a:cubicBezTo>
                      <a:pt x="560" y="2694"/>
                      <a:pt x="571" y="2702"/>
                      <a:pt x="585" y="2710"/>
                    </a:cubicBezTo>
                    <a:cubicBezTo>
                      <a:pt x="581" y="2711"/>
                      <a:pt x="576" y="2713"/>
                      <a:pt x="573" y="2711"/>
                    </a:cubicBezTo>
                    <a:cubicBezTo>
                      <a:pt x="558" y="2705"/>
                      <a:pt x="553" y="2685"/>
                      <a:pt x="529" y="2687"/>
                    </a:cubicBezTo>
                    <a:cubicBezTo>
                      <a:pt x="521" y="2688"/>
                      <a:pt x="518" y="2678"/>
                      <a:pt x="513" y="2683"/>
                    </a:cubicBezTo>
                    <a:cubicBezTo>
                      <a:pt x="499" y="2699"/>
                      <a:pt x="491" y="2699"/>
                      <a:pt x="493" y="2723"/>
                    </a:cubicBezTo>
                    <a:cubicBezTo>
                      <a:pt x="494" y="2736"/>
                      <a:pt x="525" y="2734"/>
                      <a:pt x="513" y="2743"/>
                    </a:cubicBezTo>
                    <a:cubicBezTo>
                      <a:pt x="503" y="2750"/>
                      <a:pt x="495" y="2740"/>
                      <a:pt x="489" y="2747"/>
                    </a:cubicBezTo>
                    <a:cubicBezTo>
                      <a:pt x="483" y="2755"/>
                      <a:pt x="483" y="2768"/>
                      <a:pt x="497" y="2775"/>
                    </a:cubicBezTo>
                    <a:cubicBezTo>
                      <a:pt x="509" y="2782"/>
                      <a:pt x="490" y="2785"/>
                      <a:pt x="489" y="2791"/>
                    </a:cubicBezTo>
                    <a:lnTo>
                      <a:pt x="489" y="2799"/>
                    </a:lnTo>
                    <a:cubicBezTo>
                      <a:pt x="502" y="2817"/>
                      <a:pt x="535" y="2807"/>
                      <a:pt x="561" y="2815"/>
                    </a:cubicBezTo>
                    <a:cubicBezTo>
                      <a:pt x="572" y="2819"/>
                      <a:pt x="559" y="2826"/>
                      <a:pt x="553" y="2831"/>
                    </a:cubicBezTo>
                    <a:cubicBezTo>
                      <a:pt x="547" y="2837"/>
                      <a:pt x="535" y="2837"/>
                      <a:pt x="529" y="2831"/>
                    </a:cubicBezTo>
                    <a:lnTo>
                      <a:pt x="529" y="2827"/>
                    </a:lnTo>
                    <a:cubicBezTo>
                      <a:pt x="526" y="2820"/>
                      <a:pt x="512" y="2820"/>
                      <a:pt x="509" y="2827"/>
                    </a:cubicBezTo>
                    <a:cubicBezTo>
                      <a:pt x="505" y="2837"/>
                      <a:pt x="510" y="2848"/>
                      <a:pt x="521" y="2847"/>
                    </a:cubicBezTo>
                    <a:cubicBezTo>
                      <a:pt x="526" y="2847"/>
                      <a:pt x="533" y="2844"/>
                      <a:pt x="537" y="2847"/>
                    </a:cubicBezTo>
                    <a:cubicBezTo>
                      <a:pt x="543" y="2853"/>
                      <a:pt x="538" y="2854"/>
                      <a:pt x="545" y="2863"/>
                    </a:cubicBezTo>
                    <a:cubicBezTo>
                      <a:pt x="551" y="2871"/>
                      <a:pt x="559" y="2861"/>
                      <a:pt x="565" y="2855"/>
                    </a:cubicBezTo>
                    <a:lnTo>
                      <a:pt x="569" y="2855"/>
                    </a:lnTo>
                    <a:cubicBezTo>
                      <a:pt x="583" y="2856"/>
                      <a:pt x="593" y="2851"/>
                      <a:pt x="601" y="2847"/>
                    </a:cubicBezTo>
                    <a:cubicBezTo>
                      <a:pt x="611" y="2843"/>
                      <a:pt x="623" y="2851"/>
                      <a:pt x="633" y="2847"/>
                    </a:cubicBezTo>
                    <a:cubicBezTo>
                      <a:pt x="644" y="2843"/>
                      <a:pt x="654" y="2836"/>
                      <a:pt x="657" y="2823"/>
                    </a:cubicBezTo>
                    <a:cubicBezTo>
                      <a:pt x="663" y="2801"/>
                      <a:pt x="662" y="2798"/>
                      <a:pt x="649" y="2783"/>
                    </a:cubicBezTo>
                    <a:cubicBezTo>
                      <a:pt x="645" y="2778"/>
                      <a:pt x="634" y="2788"/>
                      <a:pt x="629" y="2783"/>
                    </a:cubicBezTo>
                    <a:lnTo>
                      <a:pt x="629" y="2779"/>
                    </a:lnTo>
                    <a:cubicBezTo>
                      <a:pt x="621" y="2770"/>
                      <a:pt x="613" y="2768"/>
                      <a:pt x="609" y="2759"/>
                    </a:cubicBezTo>
                    <a:cubicBezTo>
                      <a:pt x="601" y="2739"/>
                      <a:pt x="605" y="2729"/>
                      <a:pt x="599" y="2718"/>
                    </a:cubicBezTo>
                    <a:cubicBezTo>
                      <a:pt x="612" y="2725"/>
                      <a:pt x="627" y="2732"/>
                      <a:pt x="641" y="2743"/>
                    </a:cubicBezTo>
                    <a:lnTo>
                      <a:pt x="649" y="2743"/>
                    </a:lnTo>
                    <a:lnTo>
                      <a:pt x="649" y="2747"/>
                    </a:lnTo>
                    <a:cubicBezTo>
                      <a:pt x="665" y="2759"/>
                      <a:pt x="659" y="2762"/>
                      <a:pt x="677" y="2759"/>
                    </a:cubicBezTo>
                    <a:lnTo>
                      <a:pt x="681" y="2759"/>
                    </a:lnTo>
                    <a:cubicBezTo>
                      <a:pt x="696" y="2758"/>
                      <a:pt x="693" y="2763"/>
                      <a:pt x="713" y="2759"/>
                    </a:cubicBezTo>
                    <a:cubicBezTo>
                      <a:pt x="738" y="2755"/>
                      <a:pt x="750" y="2745"/>
                      <a:pt x="769" y="2759"/>
                    </a:cubicBezTo>
                    <a:cubicBezTo>
                      <a:pt x="785" y="2770"/>
                      <a:pt x="737" y="2777"/>
                      <a:pt x="761" y="2783"/>
                    </a:cubicBezTo>
                    <a:cubicBezTo>
                      <a:pt x="766" y="2784"/>
                      <a:pt x="770" y="2787"/>
                      <a:pt x="769" y="2791"/>
                    </a:cubicBezTo>
                    <a:cubicBezTo>
                      <a:pt x="766" y="2812"/>
                      <a:pt x="710" y="2813"/>
                      <a:pt x="721" y="2831"/>
                    </a:cubicBezTo>
                    <a:cubicBezTo>
                      <a:pt x="725" y="2838"/>
                      <a:pt x="741" y="2825"/>
                      <a:pt x="745" y="2831"/>
                    </a:cubicBezTo>
                    <a:cubicBezTo>
                      <a:pt x="754" y="2843"/>
                      <a:pt x="715" y="2838"/>
                      <a:pt x="713" y="2855"/>
                    </a:cubicBezTo>
                    <a:cubicBezTo>
                      <a:pt x="712" y="2868"/>
                      <a:pt x="680" y="2869"/>
                      <a:pt x="693" y="2879"/>
                    </a:cubicBezTo>
                    <a:cubicBezTo>
                      <a:pt x="711" y="2892"/>
                      <a:pt x="724" y="2880"/>
                      <a:pt x="737" y="2887"/>
                    </a:cubicBezTo>
                    <a:cubicBezTo>
                      <a:pt x="754" y="2897"/>
                      <a:pt x="710" y="2897"/>
                      <a:pt x="721" y="2907"/>
                    </a:cubicBezTo>
                    <a:cubicBezTo>
                      <a:pt x="725" y="2911"/>
                      <a:pt x="733" y="2904"/>
                      <a:pt x="737" y="2907"/>
                    </a:cubicBezTo>
                    <a:cubicBezTo>
                      <a:pt x="742" y="2912"/>
                      <a:pt x="753" y="2914"/>
                      <a:pt x="745" y="2919"/>
                    </a:cubicBezTo>
                    <a:cubicBezTo>
                      <a:pt x="738" y="2925"/>
                      <a:pt x="727" y="2919"/>
                      <a:pt x="717" y="2919"/>
                    </a:cubicBezTo>
                    <a:cubicBezTo>
                      <a:pt x="713" y="2919"/>
                      <a:pt x="708" y="2922"/>
                      <a:pt x="705" y="2919"/>
                    </a:cubicBezTo>
                    <a:cubicBezTo>
                      <a:pt x="700" y="2914"/>
                      <a:pt x="686" y="2913"/>
                      <a:pt x="693" y="2907"/>
                    </a:cubicBezTo>
                    <a:cubicBezTo>
                      <a:pt x="700" y="2903"/>
                      <a:pt x="700" y="2901"/>
                      <a:pt x="689" y="2895"/>
                    </a:cubicBezTo>
                    <a:cubicBezTo>
                      <a:pt x="685" y="2893"/>
                      <a:pt x="686" y="2882"/>
                      <a:pt x="681" y="2887"/>
                    </a:cubicBezTo>
                    <a:cubicBezTo>
                      <a:pt x="672" y="2897"/>
                      <a:pt x="669" y="2923"/>
                      <a:pt x="665" y="2943"/>
                    </a:cubicBezTo>
                    <a:cubicBezTo>
                      <a:pt x="662" y="2961"/>
                      <a:pt x="681" y="2940"/>
                      <a:pt x="685" y="2943"/>
                    </a:cubicBezTo>
                    <a:lnTo>
                      <a:pt x="685" y="2951"/>
                    </a:lnTo>
                    <a:lnTo>
                      <a:pt x="681" y="2951"/>
                    </a:lnTo>
                    <a:cubicBezTo>
                      <a:pt x="670" y="2954"/>
                      <a:pt x="667" y="2969"/>
                      <a:pt x="657" y="2975"/>
                    </a:cubicBezTo>
                    <a:cubicBezTo>
                      <a:pt x="646" y="2982"/>
                      <a:pt x="627" y="2985"/>
                      <a:pt x="617" y="2975"/>
                    </a:cubicBezTo>
                    <a:cubicBezTo>
                      <a:pt x="613" y="2972"/>
                      <a:pt x="606" y="2971"/>
                      <a:pt x="609" y="2967"/>
                    </a:cubicBezTo>
                    <a:cubicBezTo>
                      <a:pt x="615" y="2961"/>
                      <a:pt x="630" y="2964"/>
                      <a:pt x="625" y="2959"/>
                    </a:cubicBezTo>
                    <a:cubicBezTo>
                      <a:pt x="620" y="2954"/>
                      <a:pt x="614" y="2950"/>
                      <a:pt x="609" y="2955"/>
                    </a:cubicBezTo>
                    <a:cubicBezTo>
                      <a:pt x="600" y="2966"/>
                      <a:pt x="597" y="2967"/>
                      <a:pt x="589" y="2975"/>
                    </a:cubicBezTo>
                    <a:cubicBezTo>
                      <a:pt x="579" y="2986"/>
                      <a:pt x="547" y="2981"/>
                      <a:pt x="553" y="2991"/>
                    </a:cubicBezTo>
                    <a:cubicBezTo>
                      <a:pt x="564" y="3012"/>
                      <a:pt x="554" y="2997"/>
                      <a:pt x="561" y="3008"/>
                    </a:cubicBezTo>
                    <a:cubicBezTo>
                      <a:pt x="566" y="3014"/>
                      <a:pt x="570" y="3012"/>
                      <a:pt x="577" y="3020"/>
                    </a:cubicBezTo>
                    <a:cubicBezTo>
                      <a:pt x="583" y="3025"/>
                      <a:pt x="587" y="3027"/>
                      <a:pt x="592" y="3026"/>
                    </a:cubicBezTo>
                    <a:cubicBezTo>
                      <a:pt x="590" y="3030"/>
                      <a:pt x="590" y="3037"/>
                      <a:pt x="593" y="3040"/>
                    </a:cubicBezTo>
                    <a:cubicBezTo>
                      <a:pt x="601" y="3047"/>
                      <a:pt x="627" y="3041"/>
                      <a:pt x="621" y="3032"/>
                    </a:cubicBezTo>
                    <a:cubicBezTo>
                      <a:pt x="618" y="3027"/>
                      <a:pt x="613" y="3022"/>
                      <a:pt x="608" y="3020"/>
                    </a:cubicBezTo>
                    <a:cubicBezTo>
                      <a:pt x="613" y="3018"/>
                      <a:pt x="618" y="3016"/>
                      <a:pt x="625" y="3016"/>
                    </a:cubicBezTo>
                    <a:lnTo>
                      <a:pt x="633" y="3016"/>
                    </a:lnTo>
                    <a:cubicBezTo>
                      <a:pt x="641" y="3008"/>
                      <a:pt x="611" y="3001"/>
                      <a:pt x="625" y="2991"/>
                    </a:cubicBezTo>
                    <a:cubicBezTo>
                      <a:pt x="636" y="2984"/>
                      <a:pt x="656" y="2982"/>
                      <a:pt x="665" y="2991"/>
                    </a:cubicBezTo>
                    <a:cubicBezTo>
                      <a:pt x="671" y="2997"/>
                      <a:pt x="664" y="2998"/>
                      <a:pt x="657" y="3008"/>
                    </a:cubicBezTo>
                    <a:lnTo>
                      <a:pt x="653" y="3008"/>
                    </a:lnTo>
                    <a:cubicBezTo>
                      <a:pt x="643" y="3020"/>
                      <a:pt x="622" y="3017"/>
                      <a:pt x="641" y="3036"/>
                    </a:cubicBezTo>
                    <a:cubicBezTo>
                      <a:pt x="646" y="3040"/>
                      <a:pt x="649" y="3042"/>
                      <a:pt x="657" y="3048"/>
                    </a:cubicBezTo>
                    <a:cubicBezTo>
                      <a:pt x="668" y="3054"/>
                      <a:pt x="674" y="3061"/>
                      <a:pt x="681" y="3072"/>
                    </a:cubicBezTo>
                    <a:lnTo>
                      <a:pt x="681" y="3080"/>
                    </a:lnTo>
                    <a:cubicBezTo>
                      <a:pt x="673" y="3089"/>
                      <a:pt x="670" y="3080"/>
                      <a:pt x="657" y="3072"/>
                    </a:cubicBezTo>
                    <a:cubicBezTo>
                      <a:pt x="653" y="3069"/>
                      <a:pt x="652" y="3066"/>
                      <a:pt x="649" y="3064"/>
                    </a:cubicBezTo>
                    <a:cubicBezTo>
                      <a:pt x="633" y="3050"/>
                      <a:pt x="611" y="3074"/>
                      <a:pt x="593" y="3056"/>
                    </a:cubicBezTo>
                    <a:cubicBezTo>
                      <a:pt x="588" y="3050"/>
                      <a:pt x="589" y="3049"/>
                      <a:pt x="581" y="3048"/>
                    </a:cubicBezTo>
                    <a:cubicBezTo>
                      <a:pt x="571" y="3045"/>
                      <a:pt x="572" y="3015"/>
                      <a:pt x="561" y="3024"/>
                    </a:cubicBezTo>
                    <a:cubicBezTo>
                      <a:pt x="556" y="3027"/>
                      <a:pt x="563" y="3039"/>
                      <a:pt x="557" y="3040"/>
                    </a:cubicBezTo>
                    <a:cubicBezTo>
                      <a:pt x="551" y="3040"/>
                      <a:pt x="552" y="3037"/>
                      <a:pt x="545" y="3032"/>
                    </a:cubicBezTo>
                    <a:cubicBezTo>
                      <a:pt x="532" y="3022"/>
                      <a:pt x="522" y="2999"/>
                      <a:pt x="513" y="3011"/>
                    </a:cubicBezTo>
                    <a:cubicBezTo>
                      <a:pt x="496" y="3033"/>
                      <a:pt x="575" y="3037"/>
                      <a:pt x="569" y="3064"/>
                    </a:cubicBezTo>
                    <a:cubicBezTo>
                      <a:pt x="567" y="3071"/>
                      <a:pt x="553" y="3064"/>
                      <a:pt x="545" y="3064"/>
                    </a:cubicBezTo>
                    <a:lnTo>
                      <a:pt x="541" y="3064"/>
                    </a:lnTo>
                    <a:cubicBezTo>
                      <a:pt x="533" y="3058"/>
                      <a:pt x="529" y="3044"/>
                      <a:pt x="521" y="3048"/>
                    </a:cubicBezTo>
                    <a:cubicBezTo>
                      <a:pt x="514" y="3051"/>
                      <a:pt x="514" y="3052"/>
                      <a:pt x="513" y="3064"/>
                    </a:cubicBezTo>
                    <a:cubicBezTo>
                      <a:pt x="511" y="3085"/>
                      <a:pt x="470" y="3089"/>
                      <a:pt x="473" y="3112"/>
                    </a:cubicBezTo>
                    <a:cubicBezTo>
                      <a:pt x="477" y="3138"/>
                      <a:pt x="504" y="3086"/>
                      <a:pt x="525" y="3088"/>
                    </a:cubicBezTo>
                    <a:cubicBezTo>
                      <a:pt x="540" y="3089"/>
                      <a:pt x="545" y="3076"/>
                      <a:pt x="553" y="3080"/>
                    </a:cubicBezTo>
                    <a:cubicBezTo>
                      <a:pt x="564" y="3085"/>
                      <a:pt x="569" y="3089"/>
                      <a:pt x="577" y="3096"/>
                    </a:cubicBezTo>
                    <a:cubicBezTo>
                      <a:pt x="589" y="3106"/>
                      <a:pt x="610" y="3122"/>
                      <a:pt x="617" y="3104"/>
                    </a:cubicBezTo>
                    <a:cubicBezTo>
                      <a:pt x="621" y="3094"/>
                      <a:pt x="610" y="3079"/>
                      <a:pt x="617" y="3072"/>
                    </a:cubicBezTo>
                    <a:cubicBezTo>
                      <a:pt x="623" y="3066"/>
                      <a:pt x="635" y="3066"/>
                      <a:pt x="641" y="3072"/>
                    </a:cubicBezTo>
                    <a:cubicBezTo>
                      <a:pt x="645" y="3075"/>
                      <a:pt x="650" y="3079"/>
                      <a:pt x="645" y="3084"/>
                    </a:cubicBezTo>
                    <a:cubicBezTo>
                      <a:pt x="640" y="3088"/>
                      <a:pt x="631" y="3083"/>
                      <a:pt x="629" y="3088"/>
                    </a:cubicBezTo>
                    <a:cubicBezTo>
                      <a:pt x="626" y="3094"/>
                      <a:pt x="628" y="3098"/>
                      <a:pt x="633" y="3104"/>
                    </a:cubicBezTo>
                    <a:cubicBezTo>
                      <a:pt x="639" y="3110"/>
                      <a:pt x="665" y="3112"/>
                      <a:pt x="657" y="3096"/>
                    </a:cubicBezTo>
                    <a:cubicBezTo>
                      <a:pt x="650" y="3080"/>
                      <a:pt x="697" y="3092"/>
                      <a:pt x="689" y="3100"/>
                    </a:cubicBezTo>
                    <a:cubicBezTo>
                      <a:pt x="682" y="3107"/>
                      <a:pt x="677" y="3112"/>
                      <a:pt x="665" y="3112"/>
                    </a:cubicBezTo>
                    <a:cubicBezTo>
                      <a:pt x="655" y="3112"/>
                      <a:pt x="640" y="3104"/>
                      <a:pt x="633" y="3112"/>
                    </a:cubicBezTo>
                    <a:cubicBezTo>
                      <a:pt x="628" y="3117"/>
                      <a:pt x="631" y="3121"/>
                      <a:pt x="641" y="3128"/>
                    </a:cubicBezTo>
                    <a:cubicBezTo>
                      <a:pt x="664" y="3143"/>
                      <a:pt x="679" y="3141"/>
                      <a:pt x="689" y="3148"/>
                    </a:cubicBezTo>
                    <a:cubicBezTo>
                      <a:pt x="699" y="3154"/>
                      <a:pt x="683" y="3158"/>
                      <a:pt x="677" y="3160"/>
                    </a:cubicBezTo>
                    <a:cubicBezTo>
                      <a:pt x="655" y="3167"/>
                      <a:pt x="643" y="3140"/>
                      <a:pt x="625" y="3128"/>
                    </a:cubicBezTo>
                    <a:cubicBezTo>
                      <a:pt x="622" y="3125"/>
                      <a:pt x="617" y="3128"/>
                      <a:pt x="613" y="3128"/>
                    </a:cubicBezTo>
                    <a:cubicBezTo>
                      <a:pt x="600" y="3125"/>
                      <a:pt x="586" y="3120"/>
                      <a:pt x="577" y="3112"/>
                    </a:cubicBezTo>
                    <a:cubicBezTo>
                      <a:pt x="559" y="3095"/>
                      <a:pt x="523" y="3089"/>
                      <a:pt x="505" y="3104"/>
                    </a:cubicBezTo>
                    <a:cubicBezTo>
                      <a:pt x="478" y="3125"/>
                      <a:pt x="415" y="3149"/>
                      <a:pt x="449" y="3168"/>
                    </a:cubicBezTo>
                    <a:cubicBezTo>
                      <a:pt x="471" y="3180"/>
                      <a:pt x="494" y="3163"/>
                      <a:pt x="521" y="3160"/>
                    </a:cubicBezTo>
                    <a:cubicBezTo>
                      <a:pt x="534" y="3158"/>
                      <a:pt x="548" y="3159"/>
                      <a:pt x="561" y="3160"/>
                    </a:cubicBezTo>
                    <a:cubicBezTo>
                      <a:pt x="568" y="3160"/>
                      <a:pt x="576" y="3169"/>
                      <a:pt x="569" y="3176"/>
                    </a:cubicBezTo>
                    <a:cubicBezTo>
                      <a:pt x="548" y="3195"/>
                      <a:pt x="500" y="3172"/>
                      <a:pt x="469" y="3176"/>
                    </a:cubicBezTo>
                    <a:cubicBezTo>
                      <a:pt x="462" y="3176"/>
                      <a:pt x="454" y="3171"/>
                      <a:pt x="449" y="3176"/>
                    </a:cubicBezTo>
                    <a:cubicBezTo>
                      <a:pt x="441" y="3183"/>
                      <a:pt x="434" y="3186"/>
                      <a:pt x="437" y="3200"/>
                    </a:cubicBezTo>
                    <a:cubicBezTo>
                      <a:pt x="438" y="3203"/>
                      <a:pt x="438" y="3204"/>
                      <a:pt x="441" y="3208"/>
                    </a:cubicBezTo>
                    <a:cubicBezTo>
                      <a:pt x="444" y="3212"/>
                      <a:pt x="452" y="3207"/>
                      <a:pt x="457" y="3208"/>
                    </a:cubicBezTo>
                    <a:cubicBezTo>
                      <a:pt x="475" y="3211"/>
                      <a:pt x="495" y="3207"/>
                      <a:pt x="517" y="3212"/>
                    </a:cubicBezTo>
                    <a:cubicBezTo>
                      <a:pt x="523" y="3213"/>
                      <a:pt x="529" y="3230"/>
                      <a:pt x="521" y="3236"/>
                    </a:cubicBezTo>
                    <a:cubicBezTo>
                      <a:pt x="511" y="3243"/>
                      <a:pt x="463" y="3233"/>
                      <a:pt x="481" y="3248"/>
                    </a:cubicBezTo>
                    <a:cubicBezTo>
                      <a:pt x="485" y="3251"/>
                      <a:pt x="492" y="3248"/>
                      <a:pt x="497" y="3248"/>
                    </a:cubicBezTo>
                    <a:cubicBezTo>
                      <a:pt x="501" y="3248"/>
                      <a:pt x="502" y="3255"/>
                      <a:pt x="497" y="3256"/>
                    </a:cubicBezTo>
                    <a:cubicBezTo>
                      <a:pt x="485" y="3259"/>
                      <a:pt x="484" y="3262"/>
                      <a:pt x="473" y="3256"/>
                    </a:cubicBezTo>
                    <a:cubicBezTo>
                      <a:pt x="462" y="3250"/>
                      <a:pt x="460" y="3241"/>
                      <a:pt x="449" y="3252"/>
                    </a:cubicBezTo>
                    <a:cubicBezTo>
                      <a:pt x="442" y="3258"/>
                      <a:pt x="448" y="3269"/>
                      <a:pt x="453" y="3272"/>
                    </a:cubicBezTo>
                    <a:cubicBezTo>
                      <a:pt x="457" y="3274"/>
                      <a:pt x="461" y="3273"/>
                      <a:pt x="465" y="3272"/>
                    </a:cubicBezTo>
                    <a:cubicBezTo>
                      <a:pt x="472" y="3269"/>
                      <a:pt x="483" y="3267"/>
                      <a:pt x="489" y="3272"/>
                    </a:cubicBezTo>
                    <a:cubicBezTo>
                      <a:pt x="509" y="3288"/>
                      <a:pt x="446" y="3269"/>
                      <a:pt x="437" y="3276"/>
                    </a:cubicBezTo>
                    <a:cubicBezTo>
                      <a:pt x="433" y="3279"/>
                      <a:pt x="435" y="3282"/>
                      <a:pt x="433" y="3288"/>
                    </a:cubicBezTo>
                    <a:cubicBezTo>
                      <a:pt x="430" y="3298"/>
                      <a:pt x="422" y="3313"/>
                      <a:pt x="425" y="3324"/>
                    </a:cubicBezTo>
                    <a:cubicBezTo>
                      <a:pt x="427" y="3331"/>
                      <a:pt x="439" y="3328"/>
                      <a:pt x="445" y="3320"/>
                    </a:cubicBezTo>
                    <a:cubicBezTo>
                      <a:pt x="462" y="3299"/>
                      <a:pt x="501" y="3316"/>
                      <a:pt x="521" y="3296"/>
                    </a:cubicBezTo>
                    <a:cubicBezTo>
                      <a:pt x="546" y="3270"/>
                      <a:pt x="561" y="3252"/>
                      <a:pt x="589" y="3240"/>
                    </a:cubicBezTo>
                    <a:cubicBezTo>
                      <a:pt x="600" y="3235"/>
                      <a:pt x="615" y="3228"/>
                      <a:pt x="617" y="3240"/>
                    </a:cubicBezTo>
                    <a:cubicBezTo>
                      <a:pt x="621" y="3258"/>
                      <a:pt x="577" y="3253"/>
                      <a:pt x="561" y="3264"/>
                    </a:cubicBezTo>
                    <a:cubicBezTo>
                      <a:pt x="546" y="3274"/>
                      <a:pt x="539" y="3290"/>
                      <a:pt x="525" y="3304"/>
                    </a:cubicBezTo>
                    <a:cubicBezTo>
                      <a:pt x="504" y="3323"/>
                      <a:pt x="479" y="3320"/>
                      <a:pt x="454" y="3330"/>
                    </a:cubicBezTo>
                    <a:cubicBezTo>
                      <a:pt x="447" y="3333"/>
                      <a:pt x="423" y="3345"/>
                      <a:pt x="433" y="3348"/>
                    </a:cubicBezTo>
                    <a:cubicBezTo>
                      <a:pt x="451" y="3354"/>
                      <a:pt x="445" y="3354"/>
                      <a:pt x="465" y="3344"/>
                    </a:cubicBezTo>
                    <a:cubicBezTo>
                      <a:pt x="477" y="3337"/>
                      <a:pt x="471" y="3326"/>
                      <a:pt x="481" y="3336"/>
                    </a:cubicBezTo>
                    <a:cubicBezTo>
                      <a:pt x="504" y="3361"/>
                      <a:pt x="545" y="3314"/>
                      <a:pt x="537" y="3340"/>
                    </a:cubicBezTo>
                    <a:cubicBezTo>
                      <a:pt x="531" y="3358"/>
                      <a:pt x="509" y="3358"/>
                      <a:pt x="481" y="3352"/>
                    </a:cubicBezTo>
                    <a:cubicBezTo>
                      <a:pt x="466" y="3349"/>
                      <a:pt x="447" y="3362"/>
                      <a:pt x="445" y="3376"/>
                    </a:cubicBezTo>
                    <a:cubicBezTo>
                      <a:pt x="443" y="3387"/>
                      <a:pt x="477" y="3380"/>
                      <a:pt x="473" y="3392"/>
                    </a:cubicBezTo>
                    <a:cubicBezTo>
                      <a:pt x="466" y="3411"/>
                      <a:pt x="459" y="3405"/>
                      <a:pt x="472" y="3419"/>
                    </a:cubicBezTo>
                    <a:cubicBezTo>
                      <a:pt x="484" y="3430"/>
                      <a:pt x="496" y="3424"/>
                      <a:pt x="513" y="3408"/>
                    </a:cubicBezTo>
                    <a:cubicBezTo>
                      <a:pt x="533" y="3389"/>
                      <a:pt x="540" y="3387"/>
                      <a:pt x="553" y="3376"/>
                    </a:cubicBezTo>
                    <a:cubicBezTo>
                      <a:pt x="567" y="3364"/>
                      <a:pt x="563" y="3383"/>
                      <a:pt x="577" y="3384"/>
                    </a:cubicBezTo>
                    <a:cubicBezTo>
                      <a:pt x="582" y="3385"/>
                      <a:pt x="591" y="3388"/>
                      <a:pt x="585" y="3392"/>
                    </a:cubicBezTo>
                    <a:cubicBezTo>
                      <a:pt x="567" y="3405"/>
                      <a:pt x="543" y="3388"/>
                      <a:pt x="533" y="3396"/>
                    </a:cubicBezTo>
                    <a:cubicBezTo>
                      <a:pt x="529" y="3398"/>
                      <a:pt x="531" y="3400"/>
                      <a:pt x="529" y="3404"/>
                    </a:cubicBezTo>
                    <a:cubicBezTo>
                      <a:pt x="524" y="3415"/>
                      <a:pt x="507" y="3416"/>
                      <a:pt x="497" y="3424"/>
                    </a:cubicBezTo>
                    <a:cubicBezTo>
                      <a:pt x="485" y="3434"/>
                      <a:pt x="452" y="3428"/>
                      <a:pt x="457" y="3448"/>
                    </a:cubicBezTo>
                    <a:cubicBezTo>
                      <a:pt x="460" y="3462"/>
                      <a:pt x="480" y="3438"/>
                      <a:pt x="481" y="3448"/>
                    </a:cubicBezTo>
                    <a:cubicBezTo>
                      <a:pt x="482" y="3454"/>
                      <a:pt x="485" y="3456"/>
                      <a:pt x="485" y="3460"/>
                    </a:cubicBezTo>
                    <a:cubicBezTo>
                      <a:pt x="484" y="3470"/>
                      <a:pt x="470" y="3483"/>
                      <a:pt x="481" y="3500"/>
                    </a:cubicBezTo>
                    <a:lnTo>
                      <a:pt x="481" y="3504"/>
                    </a:lnTo>
                    <a:cubicBezTo>
                      <a:pt x="500" y="3523"/>
                      <a:pt x="504" y="3485"/>
                      <a:pt x="521" y="3484"/>
                    </a:cubicBezTo>
                    <a:cubicBezTo>
                      <a:pt x="545" y="3483"/>
                      <a:pt x="530" y="3497"/>
                      <a:pt x="521" y="3504"/>
                    </a:cubicBezTo>
                    <a:cubicBezTo>
                      <a:pt x="502" y="3519"/>
                      <a:pt x="478" y="3506"/>
                      <a:pt x="473" y="3520"/>
                    </a:cubicBezTo>
                    <a:cubicBezTo>
                      <a:pt x="463" y="3549"/>
                      <a:pt x="448" y="3572"/>
                      <a:pt x="477" y="3584"/>
                    </a:cubicBezTo>
                    <a:cubicBezTo>
                      <a:pt x="496" y="3592"/>
                      <a:pt x="500" y="3544"/>
                      <a:pt x="521" y="3544"/>
                    </a:cubicBezTo>
                    <a:cubicBezTo>
                      <a:pt x="534" y="3544"/>
                      <a:pt x="535" y="3522"/>
                      <a:pt x="537" y="3536"/>
                    </a:cubicBezTo>
                    <a:cubicBezTo>
                      <a:pt x="539" y="3548"/>
                      <a:pt x="537" y="3549"/>
                      <a:pt x="545" y="3544"/>
                    </a:cubicBezTo>
                    <a:cubicBezTo>
                      <a:pt x="556" y="3538"/>
                      <a:pt x="558" y="3526"/>
                      <a:pt x="569" y="3520"/>
                    </a:cubicBezTo>
                    <a:cubicBezTo>
                      <a:pt x="576" y="3517"/>
                      <a:pt x="576" y="3530"/>
                      <a:pt x="589" y="3528"/>
                    </a:cubicBezTo>
                    <a:cubicBezTo>
                      <a:pt x="595" y="3527"/>
                      <a:pt x="599" y="3511"/>
                      <a:pt x="601" y="3520"/>
                    </a:cubicBezTo>
                    <a:cubicBezTo>
                      <a:pt x="607" y="3545"/>
                      <a:pt x="611" y="3570"/>
                      <a:pt x="601" y="3576"/>
                    </a:cubicBezTo>
                    <a:cubicBezTo>
                      <a:pt x="585" y="3586"/>
                      <a:pt x="588" y="3545"/>
                      <a:pt x="561" y="3552"/>
                    </a:cubicBezTo>
                    <a:lnTo>
                      <a:pt x="553" y="3552"/>
                    </a:lnTo>
                    <a:cubicBezTo>
                      <a:pt x="545" y="3563"/>
                      <a:pt x="567" y="3571"/>
                      <a:pt x="577" y="3576"/>
                    </a:cubicBezTo>
                    <a:cubicBezTo>
                      <a:pt x="581" y="3578"/>
                      <a:pt x="587" y="3584"/>
                      <a:pt x="581" y="3584"/>
                    </a:cubicBezTo>
                    <a:cubicBezTo>
                      <a:pt x="567" y="3585"/>
                      <a:pt x="561" y="3569"/>
                      <a:pt x="541" y="3576"/>
                    </a:cubicBezTo>
                    <a:cubicBezTo>
                      <a:pt x="535" y="3578"/>
                      <a:pt x="540" y="3589"/>
                      <a:pt x="533" y="3592"/>
                    </a:cubicBezTo>
                    <a:cubicBezTo>
                      <a:pt x="524" y="3597"/>
                      <a:pt x="509" y="3590"/>
                      <a:pt x="497" y="3600"/>
                    </a:cubicBezTo>
                    <a:cubicBezTo>
                      <a:pt x="485" y="3611"/>
                      <a:pt x="523" y="3605"/>
                      <a:pt x="529" y="3600"/>
                    </a:cubicBezTo>
                    <a:cubicBezTo>
                      <a:pt x="547" y="3588"/>
                      <a:pt x="579" y="3577"/>
                      <a:pt x="577" y="3600"/>
                    </a:cubicBezTo>
                    <a:cubicBezTo>
                      <a:pt x="576" y="3610"/>
                      <a:pt x="560" y="3604"/>
                      <a:pt x="545" y="3608"/>
                    </a:cubicBezTo>
                    <a:cubicBezTo>
                      <a:pt x="532" y="3612"/>
                      <a:pt x="510" y="3613"/>
                      <a:pt x="497" y="3616"/>
                    </a:cubicBezTo>
                    <a:cubicBezTo>
                      <a:pt x="485" y="3619"/>
                      <a:pt x="488" y="3625"/>
                      <a:pt x="489" y="3632"/>
                    </a:cubicBezTo>
                    <a:cubicBezTo>
                      <a:pt x="490" y="3641"/>
                      <a:pt x="508" y="3632"/>
                      <a:pt x="517" y="3636"/>
                    </a:cubicBezTo>
                    <a:cubicBezTo>
                      <a:pt x="522" y="3639"/>
                      <a:pt x="513" y="3645"/>
                      <a:pt x="509" y="3648"/>
                    </a:cubicBezTo>
                    <a:cubicBezTo>
                      <a:pt x="504" y="3652"/>
                      <a:pt x="493" y="3643"/>
                      <a:pt x="489" y="3648"/>
                    </a:cubicBezTo>
                    <a:cubicBezTo>
                      <a:pt x="484" y="3655"/>
                      <a:pt x="482" y="3674"/>
                      <a:pt x="497" y="3672"/>
                    </a:cubicBezTo>
                    <a:lnTo>
                      <a:pt x="505" y="3672"/>
                    </a:lnTo>
                    <a:cubicBezTo>
                      <a:pt x="513" y="3669"/>
                      <a:pt x="520" y="3660"/>
                      <a:pt x="529" y="3664"/>
                    </a:cubicBezTo>
                    <a:cubicBezTo>
                      <a:pt x="542" y="3671"/>
                      <a:pt x="551" y="3649"/>
                      <a:pt x="557" y="3660"/>
                    </a:cubicBezTo>
                    <a:cubicBezTo>
                      <a:pt x="560" y="3666"/>
                      <a:pt x="551" y="3671"/>
                      <a:pt x="545" y="3672"/>
                    </a:cubicBezTo>
                    <a:cubicBezTo>
                      <a:pt x="536" y="3675"/>
                      <a:pt x="509" y="3668"/>
                      <a:pt x="513" y="3676"/>
                    </a:cubicBezTo>
                    <a:cubicBezTo>
                      <a:pt x="517" y="3684"/>
                      <a:pt x="542" y="3684"/>
                      <a:pt x="529" y="3688"/>
                    </a:cubicBezTo>
                    <a:cubicBezTo>
                      <a:pt x="514" y="3694"/>
                      <a:pt x="494" y="3689"/>
                      <a:pt x="497" y="3700"/>
                    </a:cubicBezTo>
                    <a:cubicBezTo>
                      <a:pt x="499" y="3707"/>
                      <a:pt x="511" y="3706"/>
                      <a:pt x="521" y="3704"/>
                    </a:cubicBezTo>
                    <a:cubicBezTo>
                      <a:pt x="531" y="3703"/>
                      <a:pt x="555" y="3702"/>
                      <a:pt x="545" y="3712"/>
                    </a:cubicBezTo>
                    <a:lnTo>
                      <a:pt x="537" y="3712"/>
                    </a:lnTo>
                    <a:cubicBezTo>
                      <a:pt x="532" y="3712"/>
                      <a:pt x="526" y="3713"/>
                      <a:pt x="521" y="3712"/>
                    </a:cubicBezTo>
                    <a:cubicBezTo>
                      <a:pt x="507" y="3712"/>
                      <a:pt x="489" y="3719"/>
                      <a:pt x="501" y="3728"/>
                    </a:cubicBezTo>
                    <a:cubicBezTo>
                      <a:pt x="505" y="3732"/>
                      <a:pt x="512" y="3731"/>
                      <a:pt x="517" y="3728"/>
                    </a:cubicBezTo>
                    <a:cubicBezTo>
                      <a:pt x="527" y="3724"/>
                      <a:pt x="540" y="3720"/>
                      <a:pt x="545" y="3728"/>
                    </a:cubicBezTo>
                    <a:cubicBezTo>
                      <a:pt x="547" y="3731"/>
                      <a:pt x="545" y="3737"/>
                      <a:pt x="541" y="3737"/>
                    </a:cubicBezTo>
                    <a:cubicBezTo>
                      <a:pt x="528" y="3735"/>
                      <a:pt x="531" y="3737"/>
                      <a:pt x="521" y="3744"/>
                    </a:cubicBezTo>
                    <a:cubicBezTo>
                      <a:pt x="511" y="3752"/>
                      <a:pt x="524" y="3771"/>
                      <a:pt x="537" y="3760"/>
                    </a:cubicBezTo>
                    <a:cubicBezTo>
                      <a:pt x="551" y="3749"/>
                      <a:pt x="555" y="3751"/>
                      <a:pt x="565" y="3765"/>
                    </a:cubicBezTo>
                    <a:cubicBezTo>
                      <a:pt x="572" y="3773"/>
                      <a:pt x="568" y="3784"/>
                      <a:pt x="565" y="3793"/>
                    </a:cubicBezTo>
                    <a:cubicBezTo>
                      <a:pt x="561" y="3808"/>
                      <a:pt x="529" y="3811"/>
                      <a:pt x="533" y="3829"/>
                    </a:cubicBezTo>
                    <a:cubicBezTo>
                      <a:pt x="537" y="3844"/>
                      <a:pt x="551" y="3812"/>
                      <a:pt x="561" y="3825"/>
                    </a:cubicBezTo>
                    <a:cubicBezTo>
                      <a:pt x="567" y="3832"/>
                      <a:pt x="554" y="3843"/>
                      <a:pt x="557" y="3849"/>
                    </a:cubicBezTo>
                    <a:cubicBezTo>
                      <a:pt x="561" y="3858"/>
                      <a:pt x="583" y="3850"/>
                      <a:pt x="577" y="3857"/>
                    </a:cubicBezTo>
                    <a:lnTo>
                      <a:pt x="573" y="3857"/>
                    </a:lnTo>
                    <a:cubicBezTo>
                      <a:pt x="562" y="3864"/>
                      <a:pt x="557" y="3873"/>
                      <a:pt x="561" y="3889"/>
                    </a:cubicBezTo>
                    <a:cubicBezTo>
                      <a:pt x="565" y="3904"/>
                      <a:pt x="577" y="3880"/>
                      <a:pt x="585" y="3873"/>
                    </a:cubicBezTo>
                    <a:cubicBezTo>
                      <a:pt x="595" y="3863"/>
                      <a:pt x="609" y="3877"/>
                      <a:pt x="601" y="3889"/>
                    </a:cubicBezTo>
                    <a:cubicBezTo>
                      <a:pt x="593" y="3900"/>
                      <a:pt x="580" y="3889"/>
                      <a:pt x="561" y="3905"/>
                    </a:cubicBezTo>
                    <a:cubicBezTo>
                      <a:pt x="557" y="3908"/>
                      <a:pt x="558" y="3917"/>
                      <a:pt x="561" y="3921"/>
                    </a:cubicBezTo>
                    <a:cubicBezTo>
                      <a:pt x="574" y="3936"/>
                      <a:pt x="595" y="3893"/>
                      <a:pt x="601" y="3917"/>
                    </a:cubicBezTo>
                    <a:cubicBezTo>
                      <a:pt x="603" y="3924"/>
                      <a:pt x="592" y="3920"/>
                      <a:pt x="589" y="3929"/>
                    </a:cubicBezTo>
                    <a:cubicBezTo>
                      <a:pt x="585" y="3942"/>
                      <a:pt x="558" y="3947"/>
                      <a:pt x="561" y="3961"/>
                    </a:cubicBezTo>
                    <a:cubicBezTo>
                      <a:pt x="565" y="3977"/>
                      <a:pt x="589" y="3957"/>
                      <a:pt x="601" y="3953"/>
                    </a:cubicBezTo>
                    <a:cubicBezTo>
                      <a:pt x="615" y="3948"/>
                      <a:pt x="617" y="3942"/>
                      <a:pt x="625" y="3953"/>
                    </a:cubicBezTo>
                    <a:lnTo>
                      <a:pt x="625" y="3961"/>
                    </a:lnTo>
                    <a:cubicBezTo>
                      <a:pt x="610" y="3972"/>
                      <a:pt x="598" y="3953"/>
                      <a:pt x="593" y="3969"/>
                    </a:cubicBezTo>
                    <a:cubicBezTo>
                      <a:pt x="585" y="3993"/>
                      <a:pt x="585" y="3994"/>
                      <a:pt x="605" y="4009"/>
                    </a:cubicBezTo>
                    <a:cubicBezTo>
                      <a:pt x="621" y="4020"/>
                      <a:pt x="623" y="3983"/>
                      <a:pt x="641" y="3993"/>
                    </a:cubicBezTo>
                    <a:cubicBezTo>
                      <a:pt x="654" y="3999"/>
                      <a:pt x="659" y="4016"/>
                      <a:pt x="665" y="4029"/>
                    </a:cubicBezTo>
                    <a:cubicBezTo>
                      <a:pt x="668" y="4034"/>
                      <a:pt x="661" y="4037"/>
                      <a:pt x="657" y="4041"/>
                    </a:cubicBezTo>
                    <a:cubicBezTo>
                      <a:pt x="652" y="4046"/>
                      <a:pt x="639" y="4036"/>
                      <a:pt x="641" y="4049"/>
                    </a:cubicBezTo>
                    <a:cubicBezTo>
                      <a:pt x="642" y="4054"/>
                      <a:pt x="644" y="4053"/>
                      <a:pt x="649" y="4057"/>
                    </a:cubicBezTo>
                    <a:cubicBezTo>
                      <a:pt x="655" y="4061"/>
                      <a:pt x="659" y="4064"/>
                      <a:pt x="665" y="4065"/>
                    </a:cubicBezTo>
                    <a:cubicBezTo>
                      <a:pt x="673" y="4066"/>
                      <a:pt x="666" y="4042"/>
                      <a:pt x="673" y="4041"/>
                    </a:cubicBezTo>
                    <a:cubicBezTo>
                      <a:pt x="693" y="4037"/>
                      <a:pt x="702" y="4055"/>
                      <a:pt x="725" y="4045"/>
                    </a:cubicBezTo>
                    <a:cubicBezTo>
                      <a:pt x="743" y="4037"/>
                      <a:pt x="758" y="4043"/>
                      <a:pt x="777" y="4025"/>
                    </a:cubicBezTo>
                    <a:cubicBezTo>
                      <a:pt x="785" y="4017"/>
                      <a:pt x="781" y="4019"/>
                      <a:pt x="777" y="4009"/>
                    </a:cubicBezTo>
                    <a:cubicBezTo>
                      <a:pt x="776" y="4005"/>
                      <a:pt x="775" y="4000"/>
                      <a:pt x="777" y="3997"/>
                    </a:cubicBezTo>
                    <a:cubicBezTo>
                      <a:pt x="782" y="3991"/>
                      <a:pt x="788" y="3996"/>
                      <a:pt x="793" y="4001"/>
                    </a:cubicBezTo>
                    <a:cubicBezTo>
                      <a:pt x="802" y="4010"/>
                      <a:pt x="796" y="4027"/>
                      <a:pt x="785" y="4033"/>
                    </a:cubicBezTo>
                    <a:cubicBezTo>
                      <a:pt x="779" y="4036"/>
                      <a:pt x="761" y="4041"/>
                      <a:pt x="769" y="4049"/>
                    </a:cubicBezTo>
                    <a:cubicBezTo>
                      <a:pt x="773" y="4053"/>
                      <a:pt x="782" y="4053"/>
                      <a:pt x="785" y="4049"/>
                    </a:cubicBezTo>
                    <a:lnTo>
                      <a:pt x="785" y="4041"/>
                    </a:lnTo>
                    <a:lnTo>
                      <a:pt x="793" y="4041"/>
                    </a:lnTo>
                    <a:cubicBezTo>
                      <a:pt x="811" y="4039"/>
                      <a:pt x="823" y="3999"/>
                      <a:pt x="833" y="4017"/>
                    </a:cubicBezTo>
                    <a:cubicBezTo>
                      <a:pt x="836" y="4021"/>
                      <a:pt x="837" y="4028"/>
                      <a:pt x="833" y="4033"/>
                    </a:cubicBezTo>
                    <a:cubicBezTo>
                      <a:pt x="821" y="4050"/>
                      <a:pt x="776" y="4048"/>
                      <a:pt x="785" y="4065"/>
                    </a:cubicBezTo>
                    <a:cubicBezTo>
                      <a:pt x="793" y="4077"/>
                      <a:pt x="810" y="4040"/>
                      <a:pt x="817" y="4049"/>
                    </a:cubicBezTo>
                    <a:cubicBezTo>
                      <a:pt x="829" y="4062"/>
                      <a:pt x="802" y="4077"/>
                      <a:pt x="785" y="4089"/>
                    </a:cubicBezTo>
                    <a:cubicBezTo>
                      <a:pt x="777" y="4095"/>
                      <a:pt x="760" y="4096"/>
                      <a:pt x="769" y="4101"/>
                    </a:cubicBezTo>
                    <a:cubicBezTo>
                      <a:pt x="786" y="4109"/>
                      <a:pt x="792" y="4119"/>
                      <a:pt x="801" y="4105"/>
                    </a:cubicBezTo>
                    <a:cubicBezTo>
                      <a:pt x="809" y="4093"/>
                      <a:pt x="800" y="4099"/>
                      <a:pt x="809" y="4089"/>
                    </a:cubicBezTo>
                    <a:cubicBezTo>
                      <a:pt x="812" y="4087"/>
                      <a:pt x="820" y="4090"/>
                      <a:pt x="817" y="4093"/>
                    </a:cubicBezTo>
                    <a:cubicBezTo>
                      <a:pt x="811" y="4102"/>
                      <a:pt x="799" y="4120"/>
                      <a:pt x="817" y="4113"/>
                    </a:cubicBezTo>
                    <a:cubicBezTo>
                      <a:pt x="826" y="4109"/>
                      <a:pt x="829" y="4091"/>
                      <a:pt x="837" y="4101"/>
                    </a:cubicBezTo>
                    <a:cubicBezTo>
                      <a:pt x="841" y="4105"/>
                      <a:pt x="833" y="4106"/>
                      <a:pt x="833" y="4113"/>
                    </a:cubicBezTo>
                    <a:cubicBezTo>
                      <a:pt x="835" y="4132"/>
                      <a:pt x="798" y="4140"/>
                      <a:pt x="817" y="4153"/>
                    </a:cubicBezTo>
                    <a:cubicBezTo>
                      <a:pt x="833" y="4163"/>
                      <a:pt x="830" y="4119"/>
                      <a:pt x="845" y="4113"/>
                    </a:cubicBezTo>
                    <a:cubicBezTo>
                      <a:pt x="857" y="4108"/>
                      <a:pt x="849" y="4122"/>
                      <a:pt x="845" y="4129"/>
                    </a:cubicBezTo>
                    <a:cubicBezTo>
                      <a:pt x="843" y="4134"/>
                      <a:pt x="844" y="4139"/>
                      <a:pt x="841" y="4145"/>
                    </a:cubicBezTo>
                    <a:cubicBezTo>
                      <a:pt x="839" y="4149"/>
                      <a:pt x="824" y="4174"/>
                      <a:pt x="841" y="4169"/>
                    </a:cubicBezTo>
                    <a:cubicBezTo>
                      <a:pt x="849" y="4167"/>
                      <a:pt x="843" y="4149"/>
                      <a:pt x="849" y="4145"/>
                    </a:cubicBezTo>
                    <a:cubicBezTo>
                      <a:pt x="856" y="4141"/>
                      <a:pt x="862" y="4155"/>
                      <a:pt x="865" y="4149"/>
                    </a:cubicBezTo>
                    <a:cubicBezTo>
                      <a:pt x="875" y="4134"/>
                      <a:pt x="879" y="4118"/>
                      <a:pt x="882" y="4125"/>
                    </a:cubicBezTo>
                    <a:cubicBezTo>
                      <a:pt x="886" y="4137"/>
                      <a:pt x="870" y="4145"/>
                      <a:pt x="882" y="4149"/>
                    </a:cubicBezTo>
                    <a:cubicBezTo>
                      <a:pt x="908" y="4158"/>
                      <a:pt x="922" y="4181"/>
                      <a:pt x="938" y="4169"/>
                    </a:cubicBezTo>
                    <a:cubicBezTo>
                      <a:pt x="949" y="4161"/>
                      <a:pt x="962" y="4156"/>
                      <a:pt x="954" y="4145"/>
                    </a:cubicBezTo>
                    <a:cubicBezTo>
                      <a:pt x="945" y="4135"/>
                      <a:pt x="937" y="4143"/>
                      <a:pt x="930" y="4121"/>
                    </a:cubicBezTo>
                    <a:cubicBezTo>
                      <a:pt x="925" y="4107"/>
                      <a:pt x="883" y="4111"/>
                      <a:pt x="894" y="4097"/>
                    </a:cubicBezTo>
                    <a:cubicBezTo>
                      <a:pt x="915" y="4067"/>
                      <a:pt x="981" y="4154"/>
                      <a:pt x="974" y="4105"/>
                    </a:cubicBezTo>
                    <a:cubicBezTo>
                      <a:pt x="972" y="4093"/>
                      <a:pt x="934" y="4108"/>
                      <a:pt x="946" y="4097"/>
                    </a:cubicBezTo>
                    <a:cubicBezTo>
                      <a:pt x="958" y="4085"/>
                      <a:pt x="980" y="4091"/>
                      <a:pt x="962" y="4081"/>
                    </a:cubicBezTo>
                    <a:cubicBezTo>
                      <a:pt x="951" y="4075"/>
                      <a:pt x="928" y="4062"/>
                      <a:pt x="938" y="4053"/>
                    </a:cubicBezTo>
                    <a:cubicBezTo>
                      <a:pt x="948" y="4042"/>
                      <a:pt x="985" y="4066"/>
                      <a:pt x="994" y="4053"/>
                    </a:cubicBezTo>
                    <a:cubicBezTo>
                      <a:pt x="997" y="4048"/>
                      <a:pt x="996" y="4042"/>
                      <a:pt x="994" y="4037"/>
                    </a:cubicBezTo>
                    <a:cubicBezTo>
                      <a:pt x="987" y="4023"/>
                      <a:pt x="932" y="4032"/>
                      <a:pt x="946" y="4021"/>
                    </a:cubicBezTo>
                    <a:cubicBezTo>
                      <a:pt x="956" y="4012"/>
                      <a:pt x="976" y="4036"/>
                      <a:pt x="986" y="4025"/>
                    </a:cubicBezTo>
                    <a:cubicBezTo>
                      <a:pt x="1000" y="4007"/>
                      <a:pt x="959" y="4003"/>
                      <a:pt x="970" y="3993"/>
                    </a:cubicBezTo>
                    <a:cubicBezTo>
                      <a:pt x="978" y="3985"/>
                      <a:pt x="993" y="4010"/>
                      <a:pt x="1002" y="3997"/>
                    </a:cubicBezTo>
                    <a:cubicBezTo>
                      <a:pt x="1012" y="3979"/>
                      <a:pt x="979" y="3976"/>
                      <a:pt x="990" y="3969"/>
                    </a:cubicBezTo>
                    <a:cubicBezTo>
                      <a:pt x="1003" y="3961"/>
                      <a:pt x="1028" y="3977"/>
                      <a:pt x="1015" y="3963"/>
                    </a:cubicBezTo>
                    <a:cubicBezTo>
                      <a:pt x="1005" y="3952"/>
                      <a:pt x="982" y="3946"/>
                      <a:pt x="990" y="3945"/>
                    </a:cubicBezTo>
                    <a:cubicBezTo>
                      <a:pt x="1003" y="3942"/>
                      <a:pt x="1014" y="3965"/>
                      <a:pt x="1030" y="3957"/>
                    </a:cubicBezTo>
                    <a:cubicBezTo>
                      <a:pt x="1053" y="3945"/>
                      <a:pt x="1028" y="3889"/>
                      <a:pt x="1038" y="3881"/>
                    </a:cubicBezTo>
                    <a:cubicBezTo>
                      <a:pt x="1043" y="3876"/>
                      <a:pt x="1055" y="3887"/>
                      <a:pt x="1058" y="3881"/>
                    </a:cubicBezTo>
                    <a:cubicBezTo>
                      <a:pt x="1060" y="3874"/>
                      <a:pt x="1053" y="3870"/>
                      <a:pt x="1050" y="3865"/>
                    </a:cubicBezTo>
                    <a:lnTo>
                      <a:pt x="1050" y="3857"/>
                    </a:lnTo>
                    <a:cubicBezTo>
                      <a:pt x="1043" y="3839"/>
                      <a:pt x="983" y="3842"/>
                      <a:pt x="1002" y="3825"/>
                    </a:cubicBezTo>
                    <a:cubicBezTo>
                      <a:pt x="1011" y="3815"/>
                      <a:pt x="1020" y="3839"/>
                      <a:pt x="1038" y="3833"/>
                    </a:cubicBezTo>
                    <a:cubicBezTo>
                      <a:pt x="1047" y="3829"/>
                      <a:pt x="1034" y="3800"/>
                      <a:pt x="1054" y="3809"/>
                    </a:cubicBezTo>
                    <a:cubicBezTo>
                      <a:pt x="1060" y="3811"/>
                      <a:pt x="1048" y="3819"/>
                      <a:pt x="1058" y="3825"/>
                    </a:cubicBezTo>
                    <a:cubicBezTo>
                      <a:pt x="1063" y="3828"/>
                      <a:pt x="1073" y="3820"/>
                      <a:pt x="1078" y="3825"/>
                    </a:cubicBezTo>
                    <a:cubicBezTo>
                      <a:pt x="1084" y="3831"/>
                      <a:pt x="1092" y="3841"/>
                      <a:pt x="1098" y="3833"/>
                    </a:cubicBezTo>
                    <a:cubicBezTo>
                      <a:pt x="1104" y="3823"/>
                      <a:pt x="1106" y="3825"/>
                      <a:pt x="1106" y="3817"/>
                    </a:cubicBezTo>
                    <a:lnTo>
                      <a:pt x="1106" y="3809"/>
                    </a:lnTo>
                    <a:cubicBezTo>
                      <a:pt x="1104" y="3799"/>
                      <a:pt x="1083" y="3811"/>
                      <a:pt x="1074" y="3801"/>
                    </a:cubicBezTo>
                    <a:cubicBezTo>
                      <a:pt x="1068" y="3794"/>
                      <a:pt x="1070" y="3790"/>
                      <a:pt x="1066" y="3785"/>
                    </a:cubicBezTo>
                    <a:lnTo>
                      <a:pt x="1066" y="3781"/>
                    </a:lnTo>
                    <a:cubicBezTo>
                      <a:pt x="1065" y="3764"/>
                      <a:pt x="1075" y="3759"/>
                      <a:pt x="1082" y="3769"/>
                    </a:cubicBezTo>
                    <a:lnTo>
                      <a:pt x="1082" y="3776"/>
                    </a:lnTo>
                    <a:cubicBezTo>
                      <a:pt x="1079" y="3790"/>
                      <a:pt x="1083" y="3781"/>
                      <a:pt x="1090" y="3793"/>
                    </a:cubicBezTo>
                    <a:cubicBezTo>
                      <a:pt x="1098" y="3805"/>
                      <a:pt x="1124" y="3784"/>
                      <a:pt x="1114" y="3776"/>
                    </a:cubicBezTo>
                    <a:cubicBezTo>
                      <a:pt x="1103" y="3768"/>
                      <a:pt x="1112" y="3768"/>
                      <a:pt x="1098" y="3769"/>
                    </a:cubicBezTo>
                    <a:cubicBezTo>
                      <a:pt x="1088" y="3769"/>
                      <a:pt x="1070" y="3754"/>
                      <a:pt x="1082" y="3748"/>
                    </a:cubicBezTo>
                    <a:cubicBezTo>
                      <a:pt x="1095" y="3742"/>
                      <a:pt x="1106" y="3762"/>
                      <a:pt x="1122" y="3769"/>
                    </a:cubicBezTo>
                    <a:cubicBezTo>
                      <a:pt x="1138" y="3776"/>
                      <a:pt x="1121" y="3753"/>
                      <a:pt x="1126" y="3752"/>
                    </a:cubicBezTo>
                    <a:cubicBezTo>
                      <a:pt x="1134" y="3751"/>
                      <a:pt x="1147" y="3764"/>
                      <a:pt x="1142" y="3752"/>
                    </a:cubicBezTo>
                    <a:cubicBezTo>
                      <a:pt x="1137" y="3742"/>
                      <a:pt x="1096" y="3722"/>
                      <a:pt x="1106" y="3737"/>
                    </a:cubicBezTo>
                    <a:cubicBezTo>
                      <a:pt x="1109" y="3742"/>
                      <a:pt x="1128" y="3754"/>
                      <a:pt x="1118" y="3752"/>
                    </a:cubicBezTo>
                    <a:cubicBezTo>
                      <a:pt x="1108" y="3751"/>
                      <a:pt x="1090" y="3739"/>
                      <a:pt x="1098" y="3728"/>
                    </a:cubicBezTo>
                    <a:cubicBezTo>
                      <a:pt x="1103" y="3722"/>
                      <a:pt x="1106" y="3714"/>
                      <a:pt x="1114" y="3716"/>
                    </a:cubicBezTo>
                    <a:cubicBezTo>
                      <a:pt x="1132" y="3723"/>
                      <a:pt x="1135" y="3739"/>
                      <a:pt x="1162" y="3737"/>
                    </a:cubicBezTo>
                    <a:cubicBezTo>
                      <a:pt x="1175" y="3735"/>
                      <a:pt x="1169" y="3724"/>
                      <a:pt x="1174" y="3712"/>
                    </a:cubicBezTo>
                    <a:cubicBezTo>
                      <a:pt x="1176" y="3707"/>
                      <a:pt x="1187" y="3713"/>
                      <a:pt x="1186" y="3704"/>
                    </a:cubicBezTo>
                    <a:cubicBezTo>
                      <a:pt x="1184" y="3690"/>
                      <a:pt x="1177" y="3680"/>
                      <a:pt x="1178" y="3668"/>
                    </a:cubicBezTo>
                    <a:cubicBezTo>
                      <a:pt x="1179" y="3656"/>
                      <a:pt x="1206" y="3658"/>
                      <a:pt x="1198" y="3648"/>
                    </a:cubicBezTo>
                    <a:cubicBezTo>
                      <a:pt x="1182" y="3628"/>
                      <a:pt x="1138" y="3641"/>
                      <a:pt x="1138" y="3620"/>
                    </a:cubicBezTo>
                    <a:cubicBezTo>
                      <a:pt x="1138" y="3613"/>
                      <a:pt x="1155" y="3615"/>
                      <a:pt x="1166" y="3616"/>
                    </a:cubicBezTo>
                    <a:cubicBezTo>
                      <a:pt x="1186" y="3619"/>
                      <a:pt x="1184" y="3601"/>
                      <a:pt x="1198" y="3608"/>
                    </a:cubicBezTo>
                    <a:cubicBezTo>
                      <a:pt x="1213" y="3616"/>
                      <a:pt x="1208" y="3595"/>
                      <a:pt x="1202" y="3584"/>
                    </a:cubicBezTo>
                    <a:cubicBezTo>
                      <a:pt x="1191" y="3565"/>
                      <a:pt x="1181" y="3557"/>
                      <a:pt x="1186" y="3544"/>
                    </a:cubicBezTo>
                    <a:cubicBezTo>
                      <a:pt x="1190" y="3533"/>
                      <a:pt x="1185" y="3522"/>
                      <a:pt x="1190" y="3512"/>
                    </a:cubicBezTo>
                    <a:cubicBezTo>
                      <a:pt x="1196" y="3501"/>
                      <a:pt x="1194" y="3522"/>
                      <a:pt x="1210" y="3520"/>
                    </a:cubicBezTo>
                    <a:cubicBezTo>
                      <a:pt x="1218" y="3519"/>
                      <a:pt x="1221" y="3511"/>
                      <a:pt x="1226" y="3516"/>
                    </a:cubicBezTo>
                    <a:cubicBezTo>
                      <a:pt x="1231" y="3521"/>
                      <a:pt x="1229" y="3525"/>
                      <a:pt x="1234" y="3528"/>
                    </a:cubicBezTo>
                    <a:cubicBezTo>
                      <a:pt x="1263" y="3545"/>
                      <a:pt x="1250" y="3495"/>
                      <a:pt x="1266" y="3468"/>
                    </a:cubicBezTo>
                    <a:cubicBezTo>
                      <a:pt x="1269" y="3463"/>
                      <a:pt x="1290" y="3454"/>
                      <a:pt x="1290" y="3464"/>
                    </a:cubicBezTo>
                    <a:cubicBezTo>
                      <a:pt x="1290" y="3478"/>
                      <a:pt x="1291" y="3468"/>
                      <a:pt x="1298" y="3480"/>
                    </a:cubicBezTo>
                    <a:cubicBezTo>
                      <a:pt x="1303" y="3489"/>
                      <a:pt x="1312" y="3475"/>
                      <a:pt x="1314" y="3468"/>
                    </a:cubicBezTo>
                    <a:cubicBezTo>
                      <a:pt x="1316" y="3462"/>
                      <a:pt x="1317" y="3449"/>
                      <a:pt x="1322" y="3456"/>
                    </a:cubicBezTo>
                    <a:cubicBezTo>
                      <a:pt x="1331" y="3469"/>
                      <a:pt x="1327" y="3482"/>
                      <a:pt x="1338" y="3480"/>
                    </a:cubicBezTo>
                    <a:cubicBezTo>
                      <a:pt x="1356" y="3477"/>
                      <a:pt x="1358" y="3476"/>
                      <a:pt x="1382" y="3472"/>
                    </a:cubicBezTo>
                    <a:cubicBezTo>
                      <a:pt x="1389" y="3471"/>
                      <a:pt x="1384" y="3465"/>
                      <a:pt x="1394" y="3456"/>
                    </a:cubicBezTo>
                    <a:cubicBezTo>
                      <a:pt x="1407" y="3446"/>
                      <a:pt x="1361" y="3419"/>
                      <a:pt x="1382" y="3408"/>
                    </a:cubicBezTo>
                    <a:lnTo>
                      <a:pt x="1386" y="3408"/>
                    </a:lnTo>
                    <a:cubicBezTo>
                      <a:pt x="1391" y="3414"/>
                      <a:pt x="1385" y="3419"/>
                      <a:pt x="1390" y="3424"/>
                    </a:cubicBezTo>
                    <a:cubicBezTo>
                      <a:pt x="1398" y="3433"/>
                      <a:pt x="1409" y="3416"/>
                      <a:pt x="1410" y="3408"/>
                    </a:cubicBezTo>
                    <a:cubicBezTo>
                      <a:pt x="1413" y="3392"/>
                      <a:pt x="1426" y="3394"/>
                      <a:pt x="1418" y="3380"/>
                    </a:cubicBezTo>
                    <a:cubicBezTo>
                      <a:pt x="1415" y="3374"/>
                      <a:pt x="1406" y="3372"/>
                      <a:pt x="1410" y="3360"/>
                    </a:cubicBezTo>
                    <a:cubicBezTo>
                      <a:pt x="1418" y="3339"/>
                      <a:pt x="1450" y="3365"/>
                      <a:pt x="1450" y="3376"/>
                    </a:cubicBezTo>
                    <a:cubicBezTo>
                      <a:pt x="1450" y="3395"/>
                      <a:pt x="1437" y="3422"/>
                      <a:pt x="1435" y="3436"/>
                    </a:cubicBezTo>
                    <a:cubicBezTo>
                      <a:pt x="1430" y="3432"/>
                      <a:pt x="1424" y="3430"/>
                      <a:pt x="1418" y="3432"/>
                    </a:cubicBezTo>
                    <a:cubicBezTo>
                      <a:pt x="1399" y="3438"/>
                      <a:pt x="1399" y="3477"/>
                      <a:pt x="1418" y="3480"/>
                    </a:cubicBezTo>
                    <a:cubicBezTo>
                      <a:pt x="1428" y="3482"/>
                      <a:pt x="1440" y="3477"/>
                      <a:pt x="1446" y="3468"/>
                    </a:cubicBezTo>
                    <a:cubicBezTo>
                      <a:pt x="1451" y="3461"/>
                      <a:pt x="1449" y="3453"/>
                      <a:pt x="1445" y="3445"/>
                    </a:cubicBezTo>
                    <a:lnTo>
                      <a:pt x="1450" y="3444"/>
                    </a:lnTo>
                    <a:cubicBezTo>
                      <a:pt x="1464" y="3440"/>
                      <a:pt x="1454" y="3390"/>
                      <a:pt x="1466" y="3400"/>
                    </a:cubicBezTo>
                    <a:cubicBezTo>
                      <a:pt x="1481" y="3411"/>
                      <a:pt x="1452" y="3429"/>
                      <a:pt x="1466" y="3440"/>
                    </a:cubicBezTo>
                    <a:cubicBezTo>
                      <a:pt x="1475" y="3446"/>
                      <a:pt x="1489" y="3445"/>
                      <a:pt x="1498" y="3440"/>
                    </a:cubicBezTo>
                    <a:cubicBezTo>
                      <a:pt x="1506" y="3436"/>
                      <a:pt x="1497" y="3413"/>
                      <a:pt x="1510" y="3416"/>
                    </a:cubicBezTo>
                    <a:cubicBezTo>
                      <a:pt x="1514" y="3417"/>
                      <a:pt x="1518" y="3421"/>
                      <a:pt x="1514" y="3424"/>
                    </a:cubicBezTo>
                    <a:lnTo>
                      <a:pt x="1510" y="3424"/>
                    </a:lnTo>
                    <a:cubicBezTo>
                      <a:pt x="1494" y="3442"/>
                      <a:pt x="1536" y="3426"/>
                      <a:pt x="1546" y="3416"/>
                    </a:cubicBezTo>
                    <a:cubicBezTo>
                      <a:pt x="1558" y="3406"/>
                      <a:pt x="1567" y="3413"/>
                      <a:pt x="1574" y="3404"/>
                    </a:cubicBezTo>
                    <a:cubicBezTo>
                      <a:pt x="1578" y="3400"/>
                      <a:pt x="1571" y="3396"/>
                      <a:pt x="1570" y="3392"/>
                    </a:cubicBezTo>
                    <a:cubicBezTo>
                      <a:pt x="1569" y="3382"/>
                      <a:pt x="1550" y="3372"/>
                      <a:pt x="1562" y="3372"/>
                    </a:cubicBezTo>
                    <a:cubicBezTo>
                      <a:pt x="1569" y="3372"/>
                      <a:pt x="1569" y="3386"/>
                      <a:pt x="1578" y="3384"/>
                    </a:cubicBezTo>
                    <a:cubicBezTo>
                      <a:pt x="1602" y="3379"/>
                      <a:pt x="1591" y="3389"/>
                      <a:pt x="1610" y="3392"/>
                    </a:cubicBezTo>
                    <a:cubicBezTo>
                      <a:pt x="1623" y="3394"/>
                      <a:pt x="1633" y="3380"/>
                      <a:pt x="1634" y="3368"/>
                    </a:cubicBezTo>
                    <a:cubicBezTo>
                      <a:pt x="1636" y="3355"/>
                      <a:pt x="1638" y="3342"/>
                      <a:pt x="1647" y="3344"/>
                    </a:cubicBezTo>
                    <a:cubicBezTo>
                      <a:pt x="1654" y="3346"/>
                      <a:pt x="1649" y="3362"/>
                      <a:pt x="1655" y="3360"/>
                    </a:cubicBezTo>
                    <a:cubicBezTo>
                      <a:pt x="1665" y="3357"/>
                      <a:pt x="1673" y="3347"/>
                      <a:pt x="1675" y="3336"/>
                    </a:cubicBezTo>
                    <a:cubicBezTo>
                      <a:pt x="1678" y="3306"/>
                      <a:pt x="1686" y="3304"/>
                      <a:pt x="1707" y="3288"/>
                    </a:cubicBezTo>
                    <a:cubicBezTo>
                      <a:pt x="1716" y="3280"/>
                      <a:pt x="1699" y="3274"/>
                      <a:pt x="1707" y="3264"/>
                    </a:cubicBezTo>
                    <a:cubicBezTo>
                      <a:pt x="1709" y="3261"/>
                      <a:pt x="1715" y="3262"/>
                      <a:pt x="1719" y="3264"/>
                    </a:cubicBezTo>
                    <a:cubicBezTo>
                      <a:pt x="1732" y="3272"/>
                      <a:pt x="1724" y="3259"/>
                      <a:pt x="1727" y="3248"/>
                    </a:cubicBezTo>
                    <a:cubicBezTo>
                      <a:pt x="1728" y="3243"/>
                      <a:pt x="1734" y="3257"/>
                      <a:pt x="1739" y="3252"/>
                    </a:cubicBezTo>
                    <a:cubicBezTo>
                      <a:pt x="1742" y="3248"/>
                      <a:pt x="1739" y="3241"/>
                      <a:pt x="1739" y="3236"/>
                    </a:cubicBezTo>
                    <a:lnTo>
                      <a:pt x="1739" y="3232"/>
                    </a:lnTo>
                    <a:cubicBezTo>
                      <a:pt x="1742" y="3227"/>
                      <a:pt x="1748" y="3226"/>
                      <a:pt x="1753" y="3224"/>
                    </a:cubicBezTo>
                    <a:lnTo>
                      <a:pt x="1755" y="3224"/>
                    </a:lnTo>
                    <a:lnTo>
                      <a:pt x="1754" y="3222"/>
                    </a:lnTo>
                    <a:cubicBezTo>
                      <a:pt x="1743" y="3225"/>
                      <a:pt x="1759" y="3216"/>
                      <a:pt x="1766" y="3208"/>
                    </a:cubicBezTo>
                    <a:cubicBezTo>
                      <a:pt x="1768" y="3201"/>
                      <a:pt x="1768" y="3195"/>
                      <a:pt x="1770" y="3200"/>
                    </a:cubicBezTo>
                    <a:lnTo>
                      <a:pt x="1766" y="3208"/>
                    </a:lnTo>
                    <a:lnTo>
                      <a:pt x="1765" y="3212"/>
                    </a:lnTo>
                    <a:cubicBezTo>
                      <a:pt x="1775" y="3205"/>
                      <a:pt x="1787" y="3200"/>
                      <a:pt x="1781" y="3194"/>
                    </a:cubicBezTo>
                    <a:lnTo>
                      <a:pt x="1781" y="3194"/>
                    </a:lnTo>
                    <a:lnTo>
                      <a:pt x="1781" y="3194"/>
                    </a:lnTo>
                    <a:lnTo>
                      <a:pt x="1781" y="3194"/>
                    </a:lnTo>
                    <a:lnTo>
                      <a:pt x="1783" y="3192"/>
                    </a:lnTo>
                    <a:cubicBezTo>
                      <a:pt x="1790" y="3184"/>
                      <a:pt x="1803" y="3190"/>
                      <a:pt x="1819" y="3184"/>
                    </a:cubicBezTo>
                    <a:cubicBezTo>
                      <a:pt x="1861" y="3167"/>
                      <a:pt x="1773" y="3076"/>
                      <a:pt x="1807" y="3064"/>
                    </a:cubicBezTo>
                    <a:cubicBezTo>
                      <a:pt x="1829" y="3055"/>
                      <a:pt x="1834" y="3106"/>
                      <a:pt x="1843" y="3128"/>
                    </a:cubicBezTo>
                    <a:cubicBezTo>
                      <a:pt x="1848" y="3141"/>
                      <a:pt x="1846" y="3150"/>
                      <a:pt x="1855" y="3152"/>
                    </a:cubicBezTo>
                    <a:lnTo>
                      <a:pt x="1859" y="3156"/>
                    </a:lnTo>
                    <a:cubicBezTo>
                      <a:pt x="1866" y="3168"/>
                      <a:pt x="1865" y="3137"/>
                      <a:pt x="1879" y="3144"/>
                    </a:cubicBezTo>
                    <a:cubicBezTo>
                      <a:pt x="1934" y="3169"/>
                      <a:pt x="1921" y="3129"/>
                      <a:pt x="1987" y="3148"/>
                    </a:cubicBezTo>
                    <a:cubicBezTo>
                      <a:pt x="2003" y="3152"/>
                      <a:pt x="2009" y="3113"/>
                      <a:pt x="2027" y="3120"/>
                    </a:cubicBezTo>
                    <a:cubicBezTo>
                      <a:pt x="2040" y="3125"/>
                      <a:pt x="2068" y="3118"/>
                      <a:pt x="2076" y="3103"/>
                    </a:cubicBezTo>
                    <a:lnTo>
                      <a:pt x="2076" y="3103"/>
                    </a:lnTo>
                    <a:lnTo>
                      <a:pt x="2077" y="3103"/>
                    </a:lnTo>
                    <a:lnTo>
                      <a:pt x="2077" y="3104"/>
                    </a:lnTo>
                    <a:lnTo>
                      <a:pt x="2078" y="3104"/>
                    </a:lnTo>
                    <a:lnTo>
                      <a:pt x="2078" y="3104"/>
                    </a:lnTo>
                    <a:lnTo>
                      <a:pt x="2079" y="3104"/>
                    </a:lnTo>
                    <a:lnTo>
                      <a:pt x="2079" y="3105"/>
                    </a:lnTo>
                    <a:lnTo>
                      <a:pt x="2081" y="3104"/>
                    </a:lnTo>
                    <a:lnTo>
                      <a:pt x="2081" y="3104"/>
                    </a:lnTo>
                    <a:lnTo>
                      <a:pt x="2083" y="3104"/>
                    </a:lnTo>
                    <a:cubicBezTo>
                      <a:pt x="2095" y="3091"/>
                      <a:pt x="2100" y="3109"/>
                      <a:pt x="2107" y="3104"/>
                    </a:cubicBezTo>
                    <a:cubicBezTo>
                      <a:pt x="2122" y="3093"/>
                      <a:pt x="2132" y="3107"/>
                      <a:pt x="2139" y="3100"/>
                    </a:cubicBezTo>
                    <a:cubicBezTo>
                      <a:pt x="2149" y="3088"/>
                      <a:pt x="2161" y="3087"/>
                      <a:pt x="2171" y="3080"/>
                    </a:cubicBezTo>
                    <a:cubicBezTo>
                      <a:pt x="2183" y="3071"/>
                      <a:pt x="2191" y="3100"/>
                      <a:pt x="2195" y="3080"/>
                    </a:cubicBezTo>
                    <a:cubicBezTo>
                      <a:pt x="2200" y="3057"/>
                      <a:pt x="2248" y="3072"/>
                      <a:pt x="2243" y="3040"/>
                    </a:cubicBezTo>
                    <a:cubicBezTo>
                      <a:pt x="2241" y="3021"/>
                      <a:pt x="2253" y="3025"/>
                      <a:pt x="2259" y="3032"/>
                    </a:cubicBezTo>
                    <a:cubicBezTo>
                      <a:pt x="2263" y="3035"/>
                      <a:pt x="2260" y="3039"/>
                      <a:pt x="2267" y="3040"/>
                    </a:cubicBezTo>
                    <a:cubicBezTo>
                      <a:pt x="2281" y="3041"/>
                      <a:pt x="2271" y="3039"/>
                      <a:pt x="2283" y="3032"/>
                    </a:cubicBezTo>
                    <a:cubicBezTo>
                      <a:pt x="2291" y="3027"/>
                      <a:pt x="2279" y="3021"/>
                      <a:pt x="2275" y="3016"/>
                    </a:cubicBezTo>
                    <a:cubicBezTo>
                      <a:pt x="2274" y="3013"/>
                      <a:pt x="2276" y="3008"/>
                      <a:pt x="2279" y="3008"/>
                    </a:cubicBezTo>
                    <a:cubicBezTo>
                      <a:pt x="2295" y="3004"/>
                      <a:pt x="2288" y="3020"/>
                      <a:pt x="2299" y="3016"/>
                    </a:cubicBezTo>
                    <a:cubicBezTo>
                      <a:pt x="2314" y="3010"/>
                      <a:pt x="2288" y="2989"/>
                      <a:pt x="2303" y="2983"/>
                    </a:cubicBezTo>
                    <a:cubicBezTo>
                      <a:pt x="2321" y="2977"/>
                      <a:pt x="2323" y="2989"/>
                      <a:pt x="2339" y="2983"/>
                    </a:cubicBezTo>
                    <a:lnTo>
                      <a:pt x="2343" y="2983"/>
                    </a:lnTo>
                    <a:cubicBezTo>
                      <a:pt x="2355" y="2970"/>
                      <a:pt x="2351" y="2969"/>
                      <a:pt x="2363" y="2967"/>
                    </a:cubicBezTo>
                    <a:lnTo>
                      <a:pt x="2371" y="2967"/>
                    </a:lnTo>
                    <a:cubicBezTo>
                      <a:pt x="2383" y="2963"/>
                      <a:pt x="2357" y="2944"/>
                      <a:pt x="2371" y="2939"/>
                    </a:cubicBezTo>
                    <a:cubicBezTo>
                      <a:pt x="2378" y="2938"/>
                      <a:pt x="2389" y="2951"/>
                      <a:pt x="2395" y="2943"/>
                    </a:cubicBezTo>
                    <a:lnTo>
                      <a:pt x="2395" y="2935"/>
                    </a:lnTo>
                    <a:cubicBezTo>
                      <a:pt x="2398" y="2923"/>
                      <a:pt x="2412" y="2947"/>
                      <a:pt x="2420" y="2939"/>
                    </a:cubicBezTo>
                    <a:cubicBezTo>
                      <a:pt x="2429" y="2930"/>
                      <a:pt x="2409" y="2927"/>
                      <a:pt x="2411" y="2919"/>
                    </a:cubicBezTo>
                    <a:cubicBezTo>
                      <a:pt x="2419" y="2899"/>
                      <a:pt x="2495" y="2901"/>
                      <a:pt x="2468" y="2883"/>
                    </a:cubicBezTo>
                    <a:cubicBezTo>
                      <a:pt x="2458" y="2877"/>
                      <a:pt x="2442" y="2893"/>
                      <a:pt x="2428" y="2887"/>
                    </a:cubicBezTo>
                    <a:cubicBezTo>
                      <a:pt x="2415" y="2883"/>
                      <a:pt x="2393" y="2884"/>
                      <a:pt x="2379" y="2879"/>
                    </a:cubicBezTo>
                    <a:cubicBezTo>
                      <a:pt x="2345" y="2867"/>
                      <a:pt x="2315" y="2837"/>
                      <a:pt x="2291" y="2839"/>
                    </a:cubicBezTo>
                    <a:cubicBezTo>
                      <a:pt x="2278" y="2841"/>
                      <a:pt x="2271" y="2856"/>
                      <a:pt x="2259" y="2863"/>
                    </a:cubicBezTo>
                    <a:cubicBezTo>
                      <a:pt x="2251" y="2869"/>
                      <a:pt x="2236" y="2868"/>
                      <a:pt x="2227" y="2871"/>
                    </a:cubicBezTo>
                    <a:cubicBezTo>
                      <a:pt x="2220" y="2874"/>
                      <a:pt x="2220" y="2863"/>
                      <a:pt x="2207" y="2863"/>
                    </a:cubicBezTo>
                    <a:cubicBezTo>
                      <a:pt x="2190" y="2864"/>
                      <a:pt x="2186" y="2868"/>
                      <a:pt x="2179" y="2875"/>
                    </a:cubicBezTo>
                    <a:cubicBezTo>
                      <a:pt x="2175" y="2880"/>
                      <a:pt x="2173" y="2886"/>
                      <a:pt x="2167" y="2887"/>
                    </a:cubicBezTo>
                    <a:cubicBezTo>
                      <a:pt x="2154" y="2889"/>
                      <a:pt x="2138" y="2893"/>
                      <a:pt x="2123" y="2879"/>
                    </a:cubicBezTo>
                    <a:lnTo>
                      <a:pt x="2123" y="2875"/>
                    </a:lnTo>
                    <a:cubicBezTo>
                      <a:pt x="2111" y="2866"/>
                      <a:pt x="2102" y="2847"/>
                      <a:pt x="2127" y="2863"/>
                    </a:cubicBezTo>
                    <a:cubicBezTo>
                      <a:pt x="2146" y="2876"/>
                      <a:pt x="2154" y="2867"/>
                      <a:pt x="2171" y="2863"/>
                    </a:cubicBezTo>
                    <a:cubicBezTo>
                      <a:pt x="2182" y="2861"/>
                      <a:pt x="2189" y="2854"/>
                      <a:pt x="2207" y="2855"/>
                    </a:cubicBezTo>
                    <a:cubicBezTo>
                      <a:pt x="2214" y="2856"/>
                      <a:pt x="2222" y="2860"/>
                      <a:pt x="2227" y="2855"/>
                    </a:cubicBezTo>
                    <a:cubicBezTo>
                      <a:pt x="2254" y="2830"/>
                      <a:pt x="2181" y="2833"/>
                      <a:pt x="2151" y="2831"/>
                    </a:cubicBezTo>
                    <a:cubicBezTo>
                      <a:pt x="2143" y="2831"/>
                      <a:pt x="2135" y="2834"/>
                      <a:pt x="2127" y="2831"/>
                    </a:cubicBezTo>
                    <a:cubicBezTo>
                      <a:pt x="2108" y="2825"/>
                      <a:pt x="2081" y="2820"/>
                      <a:pt x="2059" y="2831"/>
                    </a:cubicBezTo>
                    <a:cubicBezTo>
                      <a:pt x="2047" y="2837"/>
                      <a:pt x="2047" y="2835"/>
                      <a:pt x="2051" y="2823"/>
                    </a:cubicBezTo>
                    <a:cubicBezTo>
                      <a:pt x="2053" y="2819"/>
                      <a:pt x="2056" y="2818"/>
                      <a:pt x="2059" y="2815"/>
                    </a:cubicBezTo>
                    <a:cubicBezTo>
                      <a:pt x="2066" y="2810"/>
                      <a:pt x="2081" y="2828"/>
                      <a:pt x="2091" y="2815"/>
                    </a:cubicBezTo>
                    <a:lnTo>
                      <a:pt x="2091" y="2807"/>
                    </a:lnTo>
                    <a:cubicBezTo>
                      <a:pt x="2112" y="2784"/>
                      <a:pt x="2142" y="2783"/>
                      <a:pt x="2147" y="2759"/>
                    </a:cubicBezTo>
                    <a:cubicBezTo>
                      <a:pt x="2150" y="2748"/>
                      <a:pt x="2120" y="2753"/>
                      <a:pt x="2127" y="2739"/>
                    </a:cubicBezTo>
                    <a:cubicBezTo>
                      <a:pt x="2135" y="2724"/>
                      <a:pt x="2142" y="2756"/>
                      <a:pt x="2155" y="2743"/>
                    </a:cubicBezTo>
                    <a:cubicBezTo>
                      <a:pt x="2165" y="2733"/>
                      <a:pt x="2143" y="2704"/>
                      <a:pt x="2155" y="2711"/>
                    </a:cubicBezTo>
                    <a:lnTo>
                      <a:pt x="2155" y="2715"/>
                    </a:lnTo>
                    <a:cubicBezTo>
                      <a:pt x="2165" y="2725"/>
                      <a:pt x="2161" y="2730"/>
                      <a:pt x="2171" y="2739"/>
                    </a:cubicBezTo>
                    <a:cubicBezTo>
                      <a:pt x="2176" y="2743"/>
                      <a:pt x="2174" y="2749"/>
                      <a:pt x="2179" y="2751"/>
                    </a:cubicBezTo>
                    <a:cubicBezTo>
                      <a:pt x="2221" y="2772"/>
                      <a:pt x="2336" y="2716"/>
                      <a:pt x="2287" y="2671"/>
                    </a:cubicBezTo>
                    <a:cubicBezTo>
                      <a:pt x="2265" y="2651"/>
                      <a:pt x="2221" y="2671"/>
                      <a:pt x="2203" y="2651"/>
                    </a:cubicBezTo>
                    <a:cubicBezTo>
                      <a:pt x="2188" y="2633"/>
                      <a:pt x="2172" y="2647"/>
                      <a:pt x="2163" y="2655"/>
                    </a:cubicBezTo>
                    <a:cubicBezTo>
                      <a:pt x="2156" y="2663"/>
                      <a:pt x="2131" y="2654"/>
                      <a:pt x="2139" y="2647"/>
                    </a:cubicBezTo>
                    <a:cubicBezTo>
                      <a:pt x="2150" y="2638"/>
                      <a:pt x="2155" y="2641"/>
                      <a:pt x="2163" y="2639"/>
                    </a:cubicBezTo>
                    <a:cubicBezTo>
                      <a:pt x="2170" y="2637"/>
                      <a:pt x="2179" y="2644"/>
                      <a:pt x="2183" y="2639"/>
                    </a:cubicBezTo>
                    <a:cubicBezTo>
                      <a:pt x="2186" y="2635"/>
                      <a:pt x="2182" y="2630"/>
                      <a:pt x="2179" y="2627"/>
                    </a:cubicBezTo>
                    <a:cubicBezTo>
                      <a:pt x="2166" y="2613"/>
                      <a:pt x="2146" y="2608"/>
                      <a:pt x="2151" y="2595"/>
                    </a:cubicBezTo>
                    <a:cubicBezTo>
                      <a:pt x="2158" y="2576"/>
                      <a:pt x="2160" y="2572"/>
                      <a:pt x="2167" y="2567"/>
                    </a:cubicBezTo>
                    <a:cubicBezTo>
                      <a:pt x="2182" y="2557"/>
                      <a:pt x="2180" y="2585"/>
                      <a:pt x="2187" y="2595"/>
                    </a:cubicBezTo>
                    <a:cubicBezTo>
                      <a:pt x="2197" y="2609"/>
                      <a:pt x="2207" y="2614"/>
                      <a:pt x="2211" y="2627"/>
                    </a:cubicBezTo>
                    <a:cubicBezTo>
                      <a:pt x="2213" y="2632"/>
                      <a:pt x="2212" y="2637"/>
                      <a:pt x="2215" y="2639"/>
                    </a:cubicBezTo>
                    <a:cubicBezTo>
                      <a:pt x="2235" y="2649"/>
                      <a:pt x="2239" y="2642"/>
                      <a:pt x="2259" y="2639"/>
                    </a:cubicBezTo>
                    <a:cubicBezTo>
                      <a:pt x="2274" y="2637"/>
                      <a:pt x="2279" y="2637"/>
                      <a:pt x="2283" y="2647"/>
                    </a:cubicBezTo>
                    <a:cubicBezTo>
                      <a:pt x="2291" y="2664"/>
                      <a:pt x="2295" y="2675"/>
                      <a:pt x="2307" y="2687"/>
                    </a:cubicBezTo>
                    <a:cubicBezTo>
                      <a:pt x="2318" y="2698"/>
                      <a:pt x="2337" y="2674"/>
                      <a:pt x="2339" y="2683"/>
                    </a:cubicBezTo>
                    <a:cubicBezTo>
                      <a:pt x="2344" y="2702"/>
                      <a:pt x="2346" y="2736"/>
                      <a:pt x="2355" y="2755"/>
                    </a:cubicBezTo>
                    <a:cubicBezTo>
                      <a:pt x="2360" y="2765"/>
                      <a:pt x="2357" y="2772"/>
                      <a:pt x="2363" y="2779"/>
                    </a:cubicBezTo>
                    <a:cubicBezTo>
                      <a:pt x="2373" y="2790"/>
                      <a:pt x="2376" y="2793"/>
                      <a:pt x="2379" y="2803"/>
                    </a:cubicBezTo>
                    <a:cubicBezTo>
                      <a:pt x="2384" y="2820"/>
                      <a:pt x="2395" y="2835"/>
                      <a:pt x="2411" y="2839"/>
                    </a:cubicBezTo>
                    <a:cubicBezTo>
                      <a:pt x="2415" y="2840"/>
                      <a:pt x="2417" y="2845"/>
                      <a:pt x="2420" y="2843"/>
                    </a:cubicBezTo>
                    <a:cubicBezTo>
                      <a:pt x="2423" y="2841"/>
                      <a:pt x="2426" y="2838"/>
                      <a:pt x="2432" y="2839"/>
                    </a:cubicBezTo>
                    <a:cubicBezTo>
                      <a:pt x="2465" y="2844"/>
                      <a:pt x="2450" y="2805"/>
                      <a:pt x="2452" y="2783"/>
                    </a:cubicBezTo>
                    <a:cubicBezTo>
                      <a:pt x="2452" y="2778"/>
                      <a:pt x="2448" y="2771"/>
                      <a:pt x="2452" y="2767"/>
                    </a:cubicBezTo>
                    <a:cubicBezTo>
                      <a:pt x="2470" y="2745"/>
                      <a:pt x="2452" y="2786"/>
                      <a:pt x="2468" y="2803"/>
                    </a:cubicBezTo>
                    <a:cubicBezTo>
                      <a:pt x="2476" y="2812"/>
                      <a:pt x="2448" y="2819"/>
                      <a:pt x="2460" y="2831"/>
                    </a:cubicBezTo>
                    <a:cubicBezTo>
                      <a:pt x="2471" y="2844"/>
                      <a:pt x="2473" y="2819"/>
                      <a:pt x="2484" y="2823"/>
                    </a:cubicBezTo>
                    <a:cubicBezTo>
                      <a:pt x="2493" y="2827"/>
                      <a:pt x="2487" y="2851"/>
                      <a:pt x="2504" y="2847"/>
                    </a:cubicBezTo>
                    <a:cubicBezTo>
                      <a:pt x="2528" y="2842"/>
                      <a:pt x="2506" y="2809"/>
                      <a:pt x="2516" y="2787"/>
                    </a:cubicBezTo>
                    <a:cubicBezTo>
                      <a:pt x="2527" y="2764"/>
                      <a:pt x="2511" y="2764"/>
                      <a:pt x="2516" y="2743"/>
                    </a:cubicBezTo>
                    <a:cubicBezTo>
                      <a:pt x="2518" y="2731"/>
                      <a:pt x="2497" y="2751"/>
                      <a:pt x="2496" y="2739"/>
                    </a:cubicBezTo>
                    <a:cubicBezTo>
                      <a:pt x="2494" y="2727"/>
                      <a:pt x="2509" y="2733"/>
                      <a:pt x="2516" y="2719"/>
                    </a:cubicBezTo>
                    <a:cubicBezTo>
                      <a:pt x="2523" y="2702"/>
                      <a:pt x="2507" y="2706"/>
                      <a:pt x="2508" y="2695"/>
                    </a:cubicBezTo>
                    <a:cubicBezTo>
                      <a:pt x="2508" y="2684"/>
                      <a:pt x="2529" y="2682"/>
                      <a:pt x="2516" y="2671"/>
                    </a:cubicBezTo>
                    <a:cubicBezTo>
                      <a:pt x="2492" y="2651"/>
                      <a:pt x="2493" y="2727"/>
                      <a:pt x="2480" y="2711"/>
                    </a:cubicBezTo>
                    <a:cubicBezTo>
                      <a:pt x="2470" y="2699"/>
                      <a:pt x="2473" y="2671"/>
                      <a:pt x="2484" y="2655"/>
                    </a:cubicBezTo>
                    <a:cubicBezTo>
                      <a:pt x="2490" y="2645"/>
                      <a:pt x="2511" y="2648"/>
                      <a:pt x="2508" y="2631"/>
                    </a:cubicBezTo>
                    <a:cubicBezTo>
                      <a:pt x="2504" y="2614"/>
                      <a:pt x="2490" y="2637"/>
                      <a:pt x="2484" y="2631"/>
                    </a:cubicBezTo>
                    <a:cubicBezTo>
                      <a:pt x="2480" y="2628"/>
                      <a:pt x="2491" y="2616"/>
                      <a:pt x="2484" y="2619"/>
                    </a:cubicBezTo>
                    <a:cubicBezTo>
                      <a:pt x="2481" y="2620"/>
                      <a:pt x="2480" y="2623"/>
                      <a:pt x="2476" y="2623"/>
                    </a:cubicBezTo>
                    <a:cubicBezTo>
                      <a:pt x="2468" y="2622"/>
                      <a:pt x="2448" y="2649"/>
                      <a:pt x="2456" y="2631"/>
                    </a:cubicBezTo>
                    <a:cubicBezTo>
                      <a:pt x="2461" y="2618"/>
                      <a:pt x="2485" y="2611"/>
                      <a:pt x="2480" y="2595"/>
                    </a:cubicBezTo>
                    <a:cubicBezTo>
                      <a:pt x="2469" y="2561"/>
                      <a:pt x="2416" y="2557"/>
                      <a:pt x="2395" y="2527"/>
                    </a:cubicBezTo>
                    <a:cubicBezTo>
                      <a:pt x="2382" y="2506"/>
                      <a:pt x="2355" y="2523"/>
                      <a:pt x="2331" y="2515"/>
                    </a:cubicBezTo>
                    <a:cubicBezTo>
                      <a:pt x="2328" y="2514"/>
                      <a:pt x="2334" y="2506"/>
                      <a:pt x="2331" y="2503"/>
                    </a:cubicBezTo>
                    <a:cubicBezTo>
                      <a:pt x="2329" y="2500"/>
                      <a:pt x="2323" y="2505"/>
                      <a:pt x="2319" y="2503"/>
                    </a:cubicBezTo>
                    <a:cubicBezTo>
                      <a:pt x="2308" y="2496"/>
                      <a:pt x="2285" y="2507"/>
                      <a:pt x="2275" y="2499"/>
                    </a:cubicBezTo>
                    <a:cubicBezTo>
                      <a:pt x="2271" y="2495"/>
                      <a:pt x="2279" y="2490"/>
                      <a:pt x="2283" y="2487"/>
                    </a:cubicBezTo>
                    <a:cubicBezTo>
                      <a:pt x="2302" y="2474"/>
                      <a:pt x="2316" y="2489"/>
                      <a:pt x="2347" y="2495"/>
                    </a:cubicBezTo>
                    <a:cubicBezTo>
                      <a:pt x="2361" y="2497"/>
                      <a:pt x="2352" y="2495"/>
                      <a:pt x="2363" y="2487"/>
                    </a:cubicBezTo>
                    <a:cubicBezTo>
                      <a:pt x="2368" y="2484"/>
                      <a:pt x="2363" y="2476"/>
                      <a:pt x="2363" y="2471"/>
                    </a:cubicBezTo>
                    <a:cubicBezTo>
                      <a:pt x="2363" y="2464"/>
                      <a:pt x="2368" y="2456"/>
                      <a:pt x="2363" y="2451"/>
                    </a:cubicBezTo>
                    <a:cubicBezTo>
                      <a:pt x="2361" y="2447"/>
                      <a:pt x="2357" y="2444"/>
                      <a:pt x="2354" y="2442"/>
                    </a:cubicBezTo>
                    <a:cubicBezTo>
                      <a:pt x="2363" y="2441"/>
                      <a:pt x="2371" y="2426"/>
                      <a:pt x="2363" y="2419"/>
                    </a:cubicBezTo>
                    <a:cubicBezTo>
                      <a:pt x="2358" y="2413"/>
                      <a:pt x="2353" y="2418"/>
                      <a:pt x="2347" y="2423"/>
                    </a:cubicBezTo>
                    <a:cubicBezTo>
                      <a:pt x="2344" y="2426"/>
                      <a:pt x="2344" y="2433"/>
                      <a:pt x="2347" y="2437"/>
                    </a:cubicBezTo>
                    <a:cubicBezTo>
                      <a:pt x="2339" y="2433"/>
                      <a:pt x="2330" y="2432"/>
                      <a:pt x="2319" y="2431"/>
                    </a:cubicBezTo>
                    <a:cubicBezTo>
                      <a:pt x="2314" y="2430"/>
                      <a:pt x="2316" y="2438"/>
                      <a:pt x="2311" y="2439"/>
                    </a:cubicBezTo>
                    <a:cubicBezTo>
                      <a:pt x="2297" y="2442"/>
                      <a:pt x="2286" y="2461"/>
                      <a:pt x="2275" y="2455"/>
                    </a:cubicBezTo>
                    <a:cubicBezTo>
                      <a:pt x="2271" y="2452"/>
                      <a:pt x="2278" y="2443"/>
                      <a:pt x="2275" y="2439"/>
                    </a:cubicBezTo>
                    <a:cubicBezTo>
                      <a:pt x="2265" y="2424"/>
                      <a:pt x="2239" y="2459"/>
                      <a:pt x="2239" y="2443"/>
                    </a:cubicBezTo>
                    <a:cubicBezTo>
                      <a:pt x="2239" y="2432"/>
                      <a:pt x="2268" y="2441"/>
                      <a:pt x="2267" y="2427"/>
                    </a:cubicBezTo>
                    <a:cubicBezTo>
                      <a:pt x="2267" y="2408"/>
                      <a:pt x="2229" y="2436"/>
                      <a:pt x="2231" y="2419"/>
                    </a:cubicBezTo>
                    <a:cubicBezTo>
                      <a:pt x="2232" y="2408"/>
                      <a:pt x="2242" y="2422"/>
                      <a:pt x="2251" y="2415"/>
                    </a:cubicBezTo>
                    <a:cubicBezTo>
                      <a:pt x="2272" y="2399"/>
                      <a:pt x="2280" y="2438"/>
                      <a:pt x="2315" y="2415"/>
                    </a:cubicBezTo>
                    <a:lnTo>
                      <a:pt x="2323" y="2415"/>
                    </a:lnTo>
                    <a:cubicBezTo>
                      <a:pt x="2331" y="2415"/>
                      <a:pt x="2341" y="2420"/>
                      <a:pt x="2347" y="2415"/>
                    </a:cubicBezTo>
                    <a:cubicBezTo>
                      <a:pt x="2358" y="2406"/>
                      <a:pt x="2372" y="2395"/>
                      <a:pt x="2355" y="2383"/>
                    </a:cubicBezTo>
                    <a:cubicBezTo>
                      <a:pt x="2345" y="2375"/>
                      <a:pt x="2326" y="2375"/>
                      <a:pt x="2315" y="2367"/>
                    </a:cubicBezTo>
                    <a:cubicBezTo>
                      <a:pt x="2308" y="2361"/>
                      <a:pt x="2293" y="2350"/>
                      <a:pt x="2283" y="2359"/>
                    </a:cubicBezTo>
                    <a:cubicBezTo>
                      <a:pt x="2278" y="2364"/>
                      <a:pt x="2282" y="2366"/>
                      <a:pt x="2275" y="2375"/>
                    </a:cubicBezTo>
                    <a:cubicBezTo>
                      <a:pt x="2270" y="2381"/>
                      <a:pt x="2257" y="2381"/>
                      <a:pt x="2251" y="2375"/>
                    </a:cubicBezTo>
                    <a:cubicBezTo>
                      <a:pt x="2245" y="2368"/>
                      <a:pt x="2237" y="2370"/>
                      <a:pt x="2231" y="2371"/>
                    </a:cubicBezTo>
                    <a:cubicBezTo>
                      <a:pt x="2226" y="2372"/>
                      <a:pt x="2229" y="2388"/>
                      <a:pt x="2219" y="2383"/>
                    </a:cubicBezTo>
                    <a:cubicBezTo>
                      <a:pt x="2214" y="2380"/>
                      <a:pt x="2209" y="2376"/>
                      <a:pt x="2207" y="2371"/>
                    </a:cubicBezTo>
                    <a:cubicBezTo>
                      <a:pt x="2202" y="2351"/>
                      <a:pt x="2247" y="2365"/>
                      <a:pt x="2267" y="2359"/>
                    </a:cubicBezTo>
                    <a:cubicBezTo>
                      <a:pt x="2287" y="2352"/>
                      <a:pt x="2254" y="2321"/>
                      <a:pt x="2239" y="2319"/>
                    </a:cubicBezTo>
                    <a:cubicBezTo>
                      <a:pt x="2233" y="2318"/>
                      <a:pt x="2235" y="2283"/>
                      <a:pt x="2243" y="2295"/>
                    </a:cubicBezTo>
                    <a:cubicBezTo>
                      <a:pt x="2263" y="2321"/>
                      <a:pt x="2275" y="2341"/>
                      <a:pt x="2299" y="2351"/>
                    </a:cubicBezTo>
                    <a:cubicBezTo>
                      <a:pt x="2331" y="2363"/>
                      <a:pt x="2341" y="2325"/>
                      <a:pt x="2363" y="2319"/>
                    </a:cubicBezTo>
                    <a:cubicBezTo>
                      <a:pt x="2369" y="2317"/>
                      <a:pt x="2376" y="2322"/>
                      <a:pt x="2379" y="2319"/>
                    </a:cubicBezTo>
                    <a:cubicBezTo>
                      <a:pt x="2387" y="2312"/>
                      <a:pt x="2378" y="2305"/>
                      <a:pt x="2371" y="2299"/>
                    </a:cubicBezTo>
                    <a:cubicBezTo>
                      <a:pt x="2354" y="2283"/>
                      <a:pt x="2323" y="2242"/>
                      <a:pt x="2343" y="2239"/>
                    </a:cubicBezTo>
                    <a:cubicBezTo>
                      <a:pt x="2375" y="2233"/>
                      <a:pt x="2374" y="2332"/>
                      <a:pt x="2404" y="2315"/>
                    </a:cubicBezTo>
                    <a:cubicBezTo>
                      <a:pt x="2423" y="2303"/>
                      <a:pt x="2398" y="2250"/>
                      <a:pt x="2420" y="2259"/>
                    </a:cubicBezTo>
                    <a:cubicBezTo>
                      <a:pt x="2452" y="2272"/>
                      <a:pt x="2502" y="2276"/>
                      <a:pt x="2516" y="2307"/>
                    </a:cubicBezTo>
                    <a:cubicBezTo>
                      <a:pt x="2520" y="2315"/>
                      <a:pt x="2497" y="2320"/>
                      <a:pt x="2488" y="2319"/>
                    </a:cubicBezTo>
                    <a:cubicBezTo>
                      <a:pt x="2466" y="2316"/>
                      <a:pt x="2451" y="2273"/>
                      <a:pt x="2428" y="2287"/>
                    </a:cubicBezTo>
                    <a:cubicBezTo>
                      <a:pt x="2416" y="2293"/>
                      <a:pt x="2417" y="2300"/>
                      <a:pt x="2428" y="2311"/>
                    </a:cubicBezTo>
                    <a:lnTo>
                      <a:pt x="2436" y="2311"/>
                    </a:lnTo>
                    <a:cubicBezTo>
                      <a:pt x="2456" y="2322"/>
                      <a:pt x="2462" y="2349"/>
                      <a:pt x="2484" y="2359"/>
                    </a:cubicBezTo>
                    <a:cubicBezTo>
                      <a:pt x="2498" y="2365"/>
                      <a:pt x="2508" y="2393"/>
                      <a:pt x="2524" y="2375"/>
                    </a:cubicBezTo>
                    <a:lnTo>
                      <a:pt x="2524" y="2371"/>
                    </a:lnTo>
                    <a:lnTo>
                      <a:pt x="2528" y="2371"/>
                    </a:lnTo>
                    <a:cubicBezTo>
                      <a:pt x="2539" y="2359"/>
                      <a:pt x="2547" y="2363"/>
                      <a:pt x="2552" y="2351"/>
                    </a:cubicBezTo>
                    <a:cubicBezTo>
                      <a:pt x="2564" y="2319"/>
                      <a:pt x="2611" y="2366"/>
                      <a:pt x="2628" y="2335"/>
                    </a:cubicBezTo>
                    <a:cubicBezTo>
                      <a:pt x="2648" y="2298"/>
                      <a:pt x="2670" y="2278"/>
                      <a:pt x="2644" y="2255"/>
                    </a:cubicBezTo>
                    <a:cubicBezTo>
                      <a:pt x="2624" y="2237"/>
                      <a:pt x="2613" y="2268"/>
                      <a:pt x="2596" y="2263"/>
                    </a:cubicBezTo>
                    <a:cubicBezTo>
                      <a:pt x="2585" y="2259"/>
                      <a:pt x="2578" y="2249"/>
                      <a:pt x="2572" y="2239"/>
                    </a:cubicBezTo>
                    <a:cubicBezTo>
                      <a:pt x="2568" y="2233"/>
                      <a:pt x="2568" y="2229"/>
                      <a:pt x="2564" y="2234"/>
                    </a:cubicBezTo>
                    <a:cubicBezTo>
                      <a:pt x="2555" y="2246"/>
                      <a:pt x="2568" y="2257"/>
                      <a:pt x="2564" y="2271"/>
                    </a:cubicBezTo>
                    <a:cubicBezTo>
                      <a:pt x="2562" y="2275"/>
                      <a:pt x="2560" y="2285"/>
                      <a:pt x="2556" y="2283"/>
                    </a:cubicBezTo>
                    <a:cubicBezTo>
                      <a:pt x="2524" y="2263"/>
                      <a:pt x="2525" y="2241"/>
                      <a:pt x="2532" y="2218"/>
                    </a:cubicBezTo>
                    <a:cubicBezTo>
                      <a:pt x="2535" y="2208"/>
                      <a:pt x="2553" y="2203"/>
                      <a:pt x="2552" y="2190"/>
                    </a:cubicBezTo>
                    <a:cubicBezTo>
                      <a:pt x="2551" y="2186"/>
                      <a:pt x="2535" y="2174"/>
                      <a:pt x="2544" y="2174"/>
                    </a:cubicBezTo>
                    <a:cubicBezTo>
                      <a:pt x="2565" y="2176"/>
                      <a:pt x="2564" y="2167"/>
                      <a:pt x="2572" y="2158"/>
                    </a:cubicBezTo>
                    <a:cubicBezTo>
                      <a:pt x="2579" y="2150"/>
                      <a:pt x="2554" y="2124"/>
                      <a:pt x="2568" y="2126"/>
                    </a:cubicBezTo>
                    <a:cubicBezTo>
                      <a:pt x="2576" y="2128"/>
                      <a:pt x="2572" y="2139"/>
                      <a:pt x="2580" y="2150"/>
                    </a:cubicBezTo>
                    <a:cubicBezTo>
                      <a:pt x="2591" y="2168"/>
                      <a:pt x="2603" y="2135"/>
                      <a:pt x="2616" y="2142"/>
                    </a:cubicBezTo>
                    <a:cubicBezTo>
                      <a:pt x="2625" y="2148"/>
                      <a:pt x="2632" y="2155"/>
                      <a:pt x="2644" y="2158"/>
                    </a:cubicBezTo>
                    <a:cubicBezTo>
                      <a:pt x="2666" y="2166"/>
                      <a:pt x="2659" y="2213"/>
                      <a:pt x="2684" y="2210"/>
                    </a:cubicBezTo>
                    <a:cubicBezTo>
                      <a:pt x="2702" y="2208"/>
                      <a:pt x="2720" y="2189"/>
                      <a:pt x="2716" y="2166"/>
                    </a:cubicBezTo>
                    <a:cubicBezTo>
                      <a:pt x="2713" y="2152"/>
                      <a:pt x="2725" y="2142"/>
                      <a:pt x="2716" y="2130"/>
                    </a:cubicBezTo>
                    <a:cubicBezTo>
                      <a:pt x="2710" y="2123"/>
                      <a:pt x="2704" y="2125"/>
                      <a:pt x="2696" y="2134"/>
                    </a:cubicBezTo>
                    <a:cubicBezTo>
                      <a:pt x="2677" y="2157"/>
                      <a:pt x="2645" y="2135"/>
                      <a:pt x="2628" y="2114"/>
                    </a:cubicBezTo>
                    <a:cubicBezTo>
                      <a:pt x="2616" y="2100"/>
                      <a:pt x="2664" y="2072"/>
                      <a:pt x="2644" y="2054"/>
                    </a:cubicBezTo>
                    <a:cubicBezTo>
                      <a:pt x="2635" y="2047"/>
                      <a:pt x="2628" y="2038"/>
                      <a:pt x="2620" y="2046"/>
                    </a:cubicBezTo>
                    <a:cubicBezTo>
                      <a:pt x="2592" y="2072"/>
                      <a:pt x="2537" y="2043"/>
                      <a:pt x="2572" y="2030"/>
                    </a:cubicBezTo>
                    <a:cubicBezTo>
                      <a:pt x="2584" y="2026"/>
                      <a:pt x="2572" y="2042"/>
                      <a:pt x="2589" y="2046"/>
                    </a:cubicBezTo>
                    <a:cubicBezTo>
                      <a:pt x="2616" y="2051"/>
                      <a:pt x="2612" y="2029"/>
                      <a:pt x="2644" y="2038"/>
                    </a:cubicBezTo>
                    <a:cubicBezTo>
                      <a:pt x="2675" y="2047"/>
                      <a:pt x="2615" y="2005"/>
                      <a:pt x="2620" y="1990"/>
                    </a:cubicBezTo>
                    <a:cubicBezTo>
                      <a:pt x="2624" y="1979"/>
                      <a:pt x="2628" y="1996"/>
                      <a:pt x="2636" y="1998"/>
                    </a:cubicBezTo>
                    <a:cubicBezTo>
                      <a:pt x="2647" y="2001"/>
                      <a:pt x="2647" y="2015"/>
                      <a:pt x="2656" y="2022"/>
                    </a:cubicBezTo>
                    <a:cubicBezTo>
                      <a:pt x="2662" y="2028"/>
                      <a:pt x="2684" y="2017"/>
                      <a:pt x="2684" y="2026"/>
                    </a:cubicBezTo>
                    <a:cubicBezTo>
                      <a:pt x="2684" y="2034"/>
                      <a:pt x="2668" y="2036"/>
                      <a:pt x="2676" y="2046"/>
                    </a:cubicBezTo>
                    <a:cubicBezTo>
                      <a:pt x="2681" y="2052"/>
                      <a:pt x="2688" y="2062"/>
                      <a:pt x="2700" y="2054"/>
                    </a:cubicBezTo>
                    <a:cubicBezTo>
                      <a:pt x="2737" y="2032"/>
                      <a:pt x="2687" y="1936"/>
                      <a:pt x="2720" y="1942"/>
                    </a:cubicBezTo>
                    <a:lnTo>
                      <a:pt x="2720" y="1946"/>
                    </a:lnTo>
                    <a:lnTo>
                      <a:pt x="2728" y="1946"/>
                    </a:lnTo>
                    <a:lnTo>
                      <a:pt x="2732" y="1950"/>
                    </a:lnTo>
                    <a:cubicBezTo>
                      <a:pt x="2743" y="1936"/>
                      <a:pt x="2715" y="1930"/>
                      <a:pt x="2708" y="1918"/>
                    </a:cubicBezTo>
                    <a:cubicBezTo>
                      <a:pt x="2705" y="1914"/>
                      <a:pt x="2705" y="1915"/>
                      <a:pt x="2700" y="1910"/>
                    </a:cubicBezTo>
                    <a:cubicBezTo>
                      <a:pt x="2689" y="1899"/>
                      <a:pt x="2679" y="1907"/>
                      <a:pt x="2676" y="1898"/>
                    </a:cubicBezTo>
                    <a:cubicBezTo>
                      <a:pt x="2675" y="1895"/>
                      <a:pt x="2672" y="1897"/>
                      <a:pt x="2668" y="1894"/>
                    </a:cubicBezTo>
                    <a:cubicBezTo>
                      <a:pt x="2654" y="1884"/>
                      <a:pt x="2632" y="1892"/>
                      <a:pt x="2624" y="1894"/>
                    </a:cubicBezTo>
                    <a:cubicBezTo>
                      <a:pt x="2618" y="1895"/>
                      <a:pt x="2610" y="1883"/>
                      <a:pt x="2616" y="1878"/>
                    </a:cubicBezTo>
                    <a:cubicBezTo>
                      <a:pt x="2639" y="1856"/>
                      <a:pt x="2695" y="1899"/>
                      <a:pt x="2716" y="1878"/>
                    </a:cubicBezTo>
                    <a:cubicBezTo>
                      <a:pt x="2724" y="1869"/>
                      <a:pt x="2727" y="1848"/>
                      <a:pt x="2716" y="1842"/>
                    </a:cubicBezTo>
                    <a:cubicBezTo>
                      <a:pt x="2691" y="1829"/>
                      <a:pt x="2654" y="1844"/>
                      <a:pt x="2624" y="1842"/>
                    </a:cubicBezTo>
                    <a:cubicBezTo>
                      <a:pt x="2616" y="1842"/>
                      <a:pt x="2626" y="1822"/>
                      <a:pt x="2620" y="1814"/>
                    </a:cubicBezTo>
                    <a:cubicBezTo>
                      <a:pt x="2614" y="1806"/>
                      <a:pt x="2589" y="1819"/>
                      <a:pt x="2588" y="1810"/>
                    </a:cubicBezTo>
                    <a:cubicBezTo>
                      <a:pt x="2587" y="1806"/>
                      <a:pt x="2585" y="1801"/>
                      <a:pt x="2588" y="1798"/>
                    </a:cubicBezTo>
                    <a:cubicBezTo>
                      <a:pt x="2596" y="1789"/>
                      <a:pt x="2611" y="1815"/>
                      <a:pt x="2616" y="1802"/>
                    </a:cubicBezTo>
                    <a:cubicBezTo>
                      <a:pt x="2621" y="1785"/>
                      <a:pt x="2595" y="1748"/>
                      <a:pt x="2616" y="1738"/>
                    </a:cubicBezTo>
                    <a:cubicBezTo>
                      <a:pt x="2624" y="1734"/>
                      <a:pt x="2617" y="1760"/>
                      <a:pt x="2632" y="1758"/>
                    </a:cubicBezTo>
                    <a:cubicBezTo>
                      <a:pt x="2651" y="1756"/>
                      <a:pt x="2652" y="1737"/>
                      <a:pt x="2668" y="1734"/>
                    </a:cubicBezTo>
                    <a:cubicBezTo>
                      <a:pt x="2686" y="1730"/>
                      <a:pt x="2667" y="1723"/>
                      <a:pt x="2652" y="1718"/>
                    </a:cubicBezTo>
                    <a:cubicBezTo>
                      <a:pt x="2636" y="1713"/>
                      <a:pt x="2675" y="1720"/>
                      <a:pt x="2684" y="1718"/>
                    </a:cubicBezTo>
                    <a:cubicBezTo>
                      <a:pt x="2694" y="1715"/>
                      <a:pt x="2674" y="1703"/>
                      <a:pt x="2684" y="1702"/>
                    </a:cubicBezTo>
                    <a:cubicBezTo>
                      <a:pt x="2701" y="1699"/>
                      <a:pt x="2706" y="1709"/>
                      <a:pt x="2716" y="1710"/>
                    </a:cubicBezTo>
                    <a:cubicBezTo>
                      <a:pt x="2734" y="1712"/>
                      <a:pt x="2741" y="1716"/>
                      <a:pt x="2740" y="1734"/>
                    </a:cubicBezTo>
                    <a:lnTo>
                      <a:pt x="2740" y="1738"/>
                    </a:lnTo>
                    <a:cubicBezTo>
                      <a:pt x="2743" y="1744"/>
                      <a:pt x="2754" y="1740"/>
                      <a:pt x="2764" y="1742"/>
                    </a:cubicBezTo>
                    <a:cubicBezTo>
                      <a:pt x="2781" y="1744"/>
                      <a:pt x="2791" y="1783"/>
                      <a:pt x="2804" y="1770"/>
                    </a:cubicBezTo>
                    <a:cubicBezTo>
                      <a:pt x="2819" y="1755"/>
                      <a:pt x="2801" y="1749"/>
                      <a:pt x="2812" y="1734"/>
                    </a:cubicBezTo>
                    <a:cubicBezTo>
                      <a:pt x="2820" y="1724"/>
                      <a:pt x="2821" y="1714"/>
                      <a:pt x="2820" y="1702"/>
                    </a:cubicBezTo>
                    <a:cubicBezTo>
                      <a:pt x="2819" y="1676"/>
                      <a:pt x="2843" y="1670"/>
                      <a:pt x="2828" y="1650"/>
                    </a:cubicBezTo>
                    <a:cubicBezTo>
                      <a:pt x="2821" y="1639"/>
                      <a:pt x="2801" y="1641"/>
                      <a:pt x="2796" y="1630"/>
                    </a:cubicBezTo>
                    <a:lnTo>
                      <a:pt x="2796" y="1622"/>
                    </a:lnTo>
                    <a:cubicBezTo>
                      <a:pt x="2782" y="1613"/>
                      <a:pt x="2778" y="1645"/>
                      <a:pt x="2764" y="1654"/>
                    </a:cubicBezTo>
                    <a:lnTo>
                      <a:pt x="2756" y="1654"/>
                    </a:lnTo>
                    <a:cubicBezTo>
                      <a:pt x="2745" y="1642"/>
                      <a:pt x="2756" y="1622"/>
                      <a:pt x="2744" y="1622"/>
                    </a:cubicBezTo>
                    <a:cubicBezTo>
                      <a:pt x="2713" y="1620"/>
                      <a:pt x="2711" y="1610"/>
                      <a:pt x="2716" y="1590"/>
                    </a:cubicBezTo>
                    <a:cubicBezTo>
                      <a:pt x="2718" y="1582"/>
                      <a:pt x="2743" y="1597"/>
                      <a:pt x="2732" y="1586"/>
                    </a:cubicBezTo>
                    <a:cubicBezTo>
                      <a:pt x="2727" y="1580"/>
                      <a:pt x="2717" y="1558"/>
                      <a:pt x="2728" y="1558"/>
                    </a:cubicBezTo>
                    <a:cubicBezTo>
                      <a:pt x="2734" y="1557"/>
                      <a:pt x="2740" y="1561"/>
                      <a:pt x="2744" y="1566"/>
                    </a:cubicBezTo>
                    <a:cubicBezTo>
                      <a:pt x="2757" y="1580"/>
                      <a:pt x="2762" y="1602"/>
                      <a:pt x="2780" y="1598"/>
                    </a:cubicBezTo>
                    <a:cubicBezTo>
                      <a:pt x="2790" y="1595"/>
                      <a:pt x="2788" y="1584"/>
                      <a:pt x="2780" y="1574"/>
                    </a:cubicBezTo>
                    <a:cubicBezTo>
                      <a:pt x="2771" y="1562"/>
                      <a:pt x="2762" y="1561"/>
                      <a:pt x="2752" y="1550"/>
                    </a:cubicBezTo>
                    <a:lnTo>
                      <a:pt x="2752" y="1546"/>
                    </a:lnTo>
                    <a:cubicBezTo>
                      <a:pt x="2742" y="1534"/>
                      <a:pt x="2736" y="1527"/>
                      <a:pt x="2728" y="1518"/>
                    </a:cubicBezTo>
                    <a:cubicBezTo>
                      <a:pt x="2719" y="1508"/>
                      <a:pt x="2701" y="1503"/>
                      <a:pt x="2700" y="1490"/>
                    </a:cubicBezTo>
                    <a:cubicBezTo>
                      <a:pt x="2698" y="1473"/>
                      <a:pt x="2693" y="1473"/>
                      <a:pt x="2700" y="1457"/>
                    </a:cubicBezTo>
                    <a:cubicBezTo>
                      <a:pt x="2702" y="1452"/>
                      <a:pt x="2708" y="1456"/>
                      <a:pt x="2716" y="1453"/>
                    </a:cubicBezTo>
                    <a:cubicBezTo>
                      <a:pt x="2724" y="1451"/>
                      <a:pt x="2740" y="1454"/>
                      <a:pt x="2736" y="1461"/>
                    </a:cubicBezTo>
                    <a:cubicBezTo>
                      <a:pt x="2734" y="1464"/>
                      <a:pt x="2728" y="1467"/>
                      <a:pt x="2732" y="1469"/>
                    </a:cubicBezTo>
                    <a:cubicBezTo>
                      <a:pt x="2743" y="1478"/>
                      <a:pt x="2737" y="1489"/>
                      <a:pt x="2744" y="1494"/>
                    </a:cubicBezTo>
                    <a:cubicBezTo>
                      <a:pt x="2775" y="1511"/>
                      <a:pt x="2762" y="1452"/>
                      <a:pt x="2780" y="1437"/>
                    </a:cubicBezTo>
                    <a:cubicBezTo>
                      <a:pt x="2792" y="1427"/>
                      <a:pt x="2779" y="1420"/>
                      <a:pt x="2784" y="1409"/>
                    </a:cubicBezTo>
                    <a:cubicBezTo>
                      <a:pt x="2788" y="1401"/>
                      <a:pt x="2804" y="1401"/>
                      <a:pt x="2804" y="1389"/>
                    </a:cubicBezTo>
                    <a:cubicBezTo>
                      <a:pt x="2803" y="1319"/>
                      <a:pt x="2806" y="1281"/>
                      <a:pt x="2828" y="1221"/>
                    </a:cubicBezTo>
                    <a:cubicBezTo>
                      <a:pt x="2838" y="1194"/>
                      <a:pt x="2855" y="1173"/>
                      <a:pt x="2876" y="1149"/>
                    </a:cubicBezTo>
                    <a:cubicBezTo>
                      <a:pt x="2884" y="1140"/>
                      <a:pt x="2894" y="1135"/>
                      <a:pt x="2900" y="1125"/>
                    </a:cubicBezTo>
                    <a:cubicBezTo>
                      <a:pt x="2916" y="1101"/>
                      <a:pt x="2955" y="1083"/>
                      <a:pt x="2952" y="1053"/>
                    </a:cubicBezTo>
                    <a:cubicBezTo>
                      <a:pt x="2951" y="1039"/>
                      <a:pt x="2931" y="1039"/>
                      <a:pt x="2916" y="1029"/>
                    </a:cubicBezTo>
                    <a:cubicBezTo>
                      <a:pt x="2879" y="1003"/>
                      <a:pt x="2843" y="1069"/>
                      <a:pt x="2808" y="1085"/>
                    </a:cubicBezTo>
                    <a:cubicBezTo>
                      <a:pt x="2798" y="1089"/>
                      <a:pt x="2777" y="1056"/>
                      <a:pt x="2792" y="1061"/>
                    </a:cubicBezTo>
                    <a:cubicBezTo>
                      <a:pt x="2799" y="1063"/>
                      <a:pt x="2799" y="1065"/>
                      <a:pt x="2804" y="1061"/>
                    </a:cubicBezTo>
                    <a:cubicBezTo>
                      <a:pt x="2816" y="1052"/>
                      <a:pt x="2801" y="1038"/>
                      <a:pt x="2788" y="1037"/>
                    </a:cubicBezTo>
                    <a:lnTo>
                      <a:pt x="2784" y="1033"/>
                    </a:lnTo>
                    <a:cubicBezTo>
                      <a:pt x="2793" y="1019"/>
                      <a:pt x="2815" y="1017"/>
                      <a:pt x="2820" y="1001"/>
                    </a:cubicBezTo>
                    <a:cubicBezTo>
                      <a:pt x="2826" y="983"/>
                      <a:pt x="2864" y="991"/>
                      <a:pt x="2876" y="997"/>
                    </a:cubicBezTo>
                    <a:cubicBezTo>
                      <a:pt x="2883" y="1000"/>
                      <a:pt x="2883" y="999"/>
                      <a:pt x="2892" y="1005"/>
                    </a:cubicBezTo>
                    <a:cubicBezTo>
                      <a:pt x="2904" y="1012"/>
                      <a:pt x="2906" y="1022"/>
                      <a:pt x="2924" y="1021"/>
                    </a:cubicBezTo>
                    <a:lnTo>
                      <a:pt x="2932" y="1021"/>
                    </a:lnTo>
                    <a:cubicBezTo>
                      <a:pt x="2947" y="1017"/>
                      <a:pt x="2956" y="1022"/>
                      <a:pt x="2972" y="1013"/>
                    </a:cubicBezTo>
                    <a:cubicBezTo>
                      <a:pt x="2976" y="1011"/>
                      <a:pt x="2980" y="1013"/>
                      <a:pt x="2984" y="1013"/>
                    </a:cubicBezTo>
                    <a:cubicBezTo>
                      <a:pt x="2989" y="1013"/>
                      <a:pt x="2991" y="1012"/>
                      <a:pt x="2996" y="1009"/>
                    </a:cubicBezTo>
                    <a:cubicBezTo>
                      <a:pt x="3006" y="1003"/>
                      <a:pt x="3001" y="984"/>
                      <a:pt x="3012" y="981"/>
                    </a:cubicBezTo>
                    <a:lnTo>
                      <a:pt x="3020" y="977"/>
                    </a:lnTo>
                    <a:cubicBezTo>
                      <a:pt x="3031" y="964"/>
                      <a:pt x="3024" y="949"/>
                      <a:pt x="3012" y="949"/>
                    </a:cubicBezTo>
                    <a:lnTo>
                      <a:pt x="3004" y="949"/>
                    </a:lnTo>
                    <a:cubicBezTo>
                      <a:pt x="2996" y="941"/>
                      <a:pt x="2993" y="931"/>
                      <a:pt x="2980" y="941"/>
                    </a:cubicBezTo>
                    <a:lnTo>
                      <a:pt x="2976" y="941"/>
                    </a:lnTo>
                    <a:cubicBezTo>
                      <a:pt x="2962" y="947"/>
                      <a:pt x="2950" y="936"/>
                      <a:pt x="2928" y="941"/>
                    </a:cubicBezTo>
                    <a:cubicBezTo>
                      <a:pt x="2919" y="943"/>
                      <a:pt x="2909" y="941"/>
                      <a:pt x="2900" y="933"/>
                    </a:cubicBezTo>
                    <a:cubicBezTo>
                      <a:pt x="2896" y="929"/>
                      <a:pt x="2889" y="928"/>
                      <a:pt x="2892" y="925"/>
                    </a:cubicBezTo>
                    <a:cubicBezTo>
                      <a:pt x="2898" y="918"/>
                      <a:pt x="2903" y="921"/>
                      <a:pt x="2908" y="917"/>
                    </a:cubicBezTo>
                    <a:cubicBezTo>
                      <a:pt x="2927" y="901"/>
                      <a:pt x="2945" y="901"/>
                      <a:pt x="2964" y="901"/>
                    </a:cubicBezTo>
                    <a:cubicBezTo>
                      <a:pt x="3004" y="900"/>
                      <a:pt x="3038" y="922"/>
                      <a:pt x="3076" y="901"/>
                    </a:cubicBezTo>
                    <a:cubicBezTo>
                      <a:pt x="3086" y="895"/>
                      <a:pt x="3102" y="902"/>
                      <a:pt x="3108" y="893"/>
                    </a:cubicBezTo>
                    <a:cubicBezTo>
                      <a:pt x="3112" y="888"/>
                      <a:pt x="3110" y="879"/>
                      <a:pt x="3104" y="877"/>
                    </a:cubicBezTo>
                    <a:cubicBezTo>
                      <a:pt x="3081" y="866"/>
                      <a:pt x="3090" y="805"/>
                      <a:pt x="3116" y="821"/>
                    </a:cubicBezTo>
                    <a:cubicBezTo>
                      <a:pt x="3129" y="828"/>
                      <a:pt x="3140" y="848"/>
                      <a:pt x="3157" y="837"/>
                    </a:cubicBezTo>
                    <a:cubicBezTo>
                      <a:pt x="3188" y="814"/>
                      <a:pt x="3216" y="795"/>
                      <a:pt x="3237" y="765"/>
                    </a:cubicBezTo>
                    <a:cubicBezTo>
                      <a:pt x="3252" y="741"/>
                      <a:pt x="3230" y="723"/>
                      <a:pt x="3221" y="7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4" name="Freeform 933">
                <a:extLst>
                  <a:ext uri="{FF2B5EF4-FFF2-40B4-BE49-F238E27FC236}">
                    <a16:creationId xmlns:a16="http://schemas.microsoft.com/office/drawing/2014/main" id="{DCF361B6-2C0F-4025-8861-9DBAFE78B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246"/>
                <a:ext cx="2" cy="3"/>
              </a:xfrm>
              <a:custGeom>
                <a:avLst/>
                <a:gdLst>
                  <a:gd name="T0" fmla="*/ 0 w 11"/>
                  <a:gd name="T1" fmla="*/ 10 h 10"/>
                  <a:gd name="T2" fmla="*/ 11 w 11"/>
                  <a:gd name="T3" fmla="*/ 0 h 10"/>
                  <a:gd name="T4" fmla="*/ 0 w 11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6" y="9"/>
                      <a:pt x="9" y="4"/>
                      <a:pt x="11" y="0"/>
                    </a:cubicBezTo>
                    <a:cubicBezTo>
                      <a:pt x="6" y="3"/>
                      <a:pt x="2" y="6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5" name="Freeform 934">
                <a:extLst>
                  <a:ext uri="{FF2B5EF4-FFF2-40B4-BE49-F238E27FC236}">
                    <a16:creationId xmlns:a16="http://schemas.microsoft.com/office/drawing/2014/main" id="{81AC562B-C3FE-403F-A6EE-D1323CF69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1858"/>
                <a:ext cx="5" cy="1"/>
              </a:xfrm>
              <a:custGeom>
                <a:avLst/>
                <a:gdLst>
                  <a:gd name="T0" fmla="*/ 23 w 23"/>
                  <a:gd name="T1" fmla="*/ 0 h 7"/>
                  <a:gd name="T2" fmla="*/ 0 w 23"/>
                  <a:gd name="T3" fmla="*/ 7 h 7"/>
                  <a:gd name="T4" fmla="*/ 23 w 23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7">
                    <a:moveTo>
                      <a:pt x="23" y="0"/>
                    </a:moveTo>
                    <a:cubicBezTo>
                      <a:pt x="15" y="4"/>
                      <a:pt x="7" y="6"/>
                      <a:pt x="0" y="7"/>
                    </a:cubicBez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6" name="Freeform 935">
                <a:extLst>
                  <a:ext uri="{FF2B5EF4-FFF2-40B4-BE49-F238E27FC236}">
                    <a16:creationId xmlns:a16="http://schemas.microsoft.com/office/drawing/2014/main" id="{E2EB14C2-D6C1-45A9-A053-F3B8CC8DD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3" y="1732"/>
                <a:ext cx="6" cy="0"/>
              </a:xfrm>
              <a:custGeom>
                <a:avLst/>
                <a:gdLst>
                  <a:gd name="T0" fmla="*/ 0 w 25"/>
                  <a:gd name="T1" fmla="*/ 0 h 4"/>
                  <a:gd name="T2" fmla="*/ 25 w 25"/>
                  <a:gd name="T3" fmla="*/ 1 h 4"/>
                  <a:gd name="T4" fmla="*/ 0 w 2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cubicBezTo>
                      <a:pt x="9" y="4"/>
                      <a:pt x="18" y="4"/>
                      <a:pt x="25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7" name="Freeform 936">
                <a:extLst>
                  <a:ext uri="{FF2B5EF4-FFF2-40B4-BE49-F238E27FC236}">
                    <a16:creationId xmlns:a16="http://schemas.microsoft.com/office/drawing/2014/main" id="{EE89DB97-BD6C-4075-9E82-5D5E206D7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1863"/>
                <a:ext cx="3" cy="0"/>
              </a:xfrm>
              <a:custGeom>
                <a:avLst/>
                <a:gdLst>
                  <a:gd name="T0" fmla="*/ 14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cubicBezTo>
                      <a:pt x="9" y="0"/>
                      <a:pt x="5" y="0"/>
                      <a:pt x="0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8" name="Freeform 937">
                <a:extLst>
                  <a:ext uri="{FF2B5EF4-FFF2-40B4-BE49-F238E27FC236}">
                    <a16:creationId xmlns:a16="http://schemas.microsoft.com/office/drawing/2014/main" id="{3E09F999-DD00-4C70-8EA6-FD76AA320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1863"/>
                <a:ext cx="1" cy="3"/>
              </a:xfrm>
              <a:custGeom>
                <a:avLst/>
                <a:gdLst>
                  <a:gd name="T0" fmla="*/ 4 w 4"/>
                  <a:gd name="T1" fmla="*/ 10 h 10"/>
                  <a:gd name="T2" fmla="*/ 0 w 4"/>
                  <a:gd name="T3" fmla="*/ 0 h 10"/>
                  <a:gd name="T4" fmla="*/ 4 w 4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cubicBezTo>
                      <a:pt x="2" y="7"/>
                      <a:pt x="1" y="3"/>
                      <a:pt x="0" y="0"/>
                    </a:cubicBez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9" name="Freeform 938">
                <a:extLst>
                  <a:ext uri="{FF2B5EF4-FFF2-40B4-BE49-F238E27FC236}">
                    <a16:creationId xmlns:a16="http://schemas.microsoft.com/office/drawing/2014/main" id="{3A025064-FFCD-4C8E-8E55-CEB0283F2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1815"/>
                <a:ext cx="5" cy="4"/>
              </a:xfrm>
              <a:custGeom>
                <a:avLst/>
                <a:gdLst>
                  <a:gd name="T0" fmla="*/ 0 w 21"/>
                  <a:gd name="T1" fmla="*/ 15 h 15"/>
                  <a:gd name="T2" fmla="*/ 18 w 21"/>
                  <a:gd name="T3" fmla="*/ 4 h 15"/>
                  <a:gd name="T4" fmla="*/ 21 w 21"/>
                  <a:gd name="T5" fmla="*/ 0 h 15"/>
                  <a:gd name="T6" fmla="*/ 0 w 21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5">
                    <a:moveTo>
                      <a:pt x="0" y="15"/>
                    </a:moveTo>
                    <a:cubicBezTo>
                      <a:pt x="7" y="11"/>
                      <a:pt x="11" y="7"/>
                      <a:pt x="18" y="4"/>
                    </a:cubicBezTo>
                    <a:lnTo>
                      <a:pt x="21" y="0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0" name="Freeform 939">
                <a:extLst>
                  <a:ext uri="{FF2B5EF4-FFF2-40B4-BE49-F238E27FC236}">
                    <a16:creationId xmlns:a16="http://schemas.microsoft.com/office/drawing/2014/main" id="{EF40BAB0-73DD-466D-AFE9-5A4B86F56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" y="1857"/>
                <a:ext cx="3" cy="1"/>
              </a:xfrm>
              <a:custGeom>
                <a:avLst/>
                <a:gdLst>
                  <a:gd name="T0" fmla="*/ 13 w 13"/>
                  <a:gd name="T1" fmla="*/ 4 h 4"/>
                  <a:gd name="T2" fmla="*/ 0 w 13"/>
                  <a:gd name="T3" fmla="*/ 0 h 4"/>
                  <a:gd name="T4" fmla="*/ 13 w 13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4">
                    <a:moveTo>
                      <a:pt x="13" y="4"/>
                    </a:moveTo>
                    <a:cubicBezTo>
                      <a:pt x="9" y="3"/>
                      <a:pt x="5" y="2"/>
                      <a:pt x="0" y="0"/>
                    </a:cubicBezTo>
                    <a:lnTo>
                      <a:pt x="1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1" name="Freeform 940">
                <a:extLst>
                  <a:ext uri="{FF2B5EF4-FFF2-40B4-BE49-F238E27FC236}">
                    <a16:creationId xmlns:a16="http://schemas.microsoft.com/office/drawing/2014/main" id="{A90EADB5-557C-4B2A-BE56-F5FAD9EFA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7" y="1820"/>
                <a:ext cx="3" cy="2"/>
              </a:xfrm>
              <a:custGeom>
                <a:avLst/>
                <a:gdLst>
                  <a:gd name="T0" fmla="*/ 0 w 16"/>
                  <a:gd name="T1" fmla="*/ 4 h 6"/>
                  <a:gd name="T2" fmla="*/ 16 w 16"/>
                  <a:gd name="T3" fmla="*/ 0 h 6"/>
                  <a:gd name="T4" fmla="*/ 0 w 16"/>
                  <a:gd name="T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6">
                    <a:moveTo>
                      <a:pt x="0" y="4"/>
                    </a:moveTo>
                    <a:cubicBezTo>
                      <a:pt x="5" y="6"/>
                      <a:pt x="11" y="3"/>
                      <a:pt x="16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2" name="Freeform 941">
                <a:extLst>
                  <a:ext uri="{FF2B5EF4-FFF2-40B4-BE49-F238E27FC236}">
                    <a16:creationId xmlns:a16="http://schemas.microsoft.com/office/drawing/2014/main" id="{4A68D766-BBD1-48BC-9E3C-F63159018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" y="1653"/>
                <a:ext cx="997" cy="589"/>
              </a:xfrm>
              <a:custGeom>
                <a:avLst/>
                <a:gdLst>
                  <a:gd name="T0" fmla="*/ 4320 w 4392"/>
                  <a:gd name="T1" fmla="*/ 665 h 2595"/>
                  <a:gd name="T2" fmla="*/ 4269 w 4392"/>
                  <a:gd name="T3" fmla="*/ 505 h 2595"/>
                  <a:gd name="T4" fmla="*/ 4147 w 4392"/>
                  <a:gd name="T5" fmla="*/ 623 h 2595"/>
                  <a:gd name="T6" fmla="*/ 3810 w 4392"/>
                  <a:gd name="T7" fmla="*/ 714 h 2595"/>
                  <a:gd name="T8" fmla="*/ 3618 w 4392"/>
                  <a:gd name="T9" fmla="*/ 889 h 2595"/>
                  <a:gd name="T10" fmla="*/ 3439 w 4392"/>
                  <a:gd name="T11" fmla="*/ 923 h 2595"/>
                  <a:gd name="T12" fmla="*/ 3246 w 4392"/>
                  <a:gd name="T13" fmla="*/ 1027 h 2595"/>
                  <a:gd name="T14" fmla="*/ 3151 w 4392"/>
                  <a:gd name="T15" fmla="*/ 941 h 2595"/>
                  <a:gd name="T16" fmla="*/ 3158 w 4392"/>
                  <a:gd name="T17" fmla="*/ 804 h 2595"/>
                  <a:gd name="T18" fmla="*/ 3086 w 4392"/>
                  <a:gd name="T19" fmla="*/ 623 h 2595"/>
                  <a:gd name="T20" fmla="*/ 3002 w 4392"/>
                  <a:gd name="T21" fmla="*/ 661 h 2595"/>
                  <a:gd name="T22" fmla="*/ 2924 w 4392"/>
                  <a:gd name="T23" fmla="*/ 803 h 2595"/>
                  <a:gd name="T24" fmla="*/ 2816 w 4392"/>
                  <a:gd name="T25" fmla="*/ 810 h 2595"/>
                  <a:gd name="T26" fmla="*/ 2946 w 4392"/>
                  <a:gd name="T27" fmla="*/ 577 h 2595"/>
                  <a:gd name="T28" fmla="*/ 3098 w 4392"/>
                  <a:gd name="T29" fmla="*/ 572 h 2595"/>
                  <a:gd name="T30" fmla="*/ 2910 w 4392"/>
                  <a:gd name="T31" fmla="*/ 512 h 2595"/>
                  <a:gd name="T32" fmla="*/ 2744 w 4392"/>
                  <a:gd name="T33" fmla="*/ 465 h 2595"/>
                  <a:gd name="T34" fmla="*/ 2593 w 4392"/>
                  <a:gd name="T35" fmla="*/ 444 h 2595"/>
                  <a:gd name="T36" fmla="*/ 2706 w 4392"/>
                  <a:gd name="T37" fmla="*/ 326 h 2595"/>
                  <a:gd name="T38" fmla="*/ 2429 w 4392"/>
                  <a:gd name="T39" fmla="*/ 206 h 2595"/>
                  <a:gd name="T40" fmla="*/ 389 w 4392"/>
                  <a:gd name="T41" fmla="*/ 150 h 2595"/>
                  <a:gd name="T42" fmla="*/ 331 w 4392"/>
                  <a:gd name="T43" fmla="*/ 142 h 2595"/>
                  <a:gd name="T44" fmla="*/ 224 w 4392"/>
                  <a:gd name="T45" fmla="*/ 195 h 2595"/>
                  <a:gd name="T46" fmla="*/ 285 w 4392"/>
                  <a:gd name="T47" fmla="*/ 366 h 2595"/>
                  <a:gd name="T48" fmla="*/ 46 w 4392"/>
                  <a:gd name="T49" fmla="*/ 767 h 2595"/>
                  <a:gd name="T50" fmla="*/ 26 w 4392"/>
                  <a:gd name="T51" fmla="*/ 1090 h 2595"/>
                  <a:gd name="T52" fmla="*/ 75 w 4392"/>
                  <a:gd name="T53" fmla="*/ 1344 h 2595"/>
                  <a:gd name="T54" fmla="*/ 281 w 4392"/>
                  <a:gd name="T55" fmla="*/ 1699 h 2595"/>
                  <a:gd name="T56" fmla="*/ 479 w 4392"/>
                  <a:gd name="T57" fmla="*/ 1840 h 2595"/>
                  <a:gd name="T58" fmla="*/ 881 w 4392"/>
                  <a:gd name="T59" fmla="*/ 1964 h 2595"/>
                  <a:gd name="T60" fmla="*/ 1252 w 4392"/>
                  <a:gd name="T61" fmla="*/ 2040 h 2595"/>
                  <a:gd name="T62" fmla="*/ 1441 w 4392"/>
                  <a:gd name="T63" fmla="*/ 2185 h 2595"/>
                  <a:gd name="T64" fmla="*/ 1679 w 4392"/>
                  <a:gd name="T65" fmla="*/ 2369 h 2595"/>
                  <a:gd name="T66" fmla="*/ 1801 w 4392"/>
                  <a:gd name="T67" fmla="*/ 2510 h 2595"/>
                  <a:gd name="T68" fmla="*/ 1928 w 4392"/>
                  <a:gd name="T69" fmla="*/ 2262 h 2595"/>
                  <a:gd name="T70" fmla="*/ 2157 w 4392"/>
                  <a:gd name="T71" fmla="*/ 2171 h 2595"/>
                  <a:gd name="T72" fmla="*/ 2395 w 4392"/>
                  <a:gd name="T73" fmla="*/ 2238 h 2595"/>
                  <a:gd name="T74" fmla="*/ 2482 w 4392"/>
                  <a:gd name="T75" fmla="*/ 2125 h 2595"/>
                  <a:gd name="T76" fmla="*/ 2763 w 4392"/>
                  <a:gd name="T77" fmla="*/ 2138 h 2595"/>
                  <a:gd name="T78" fmla="*/ 2961 w 4392"/>
                  <a:gd name="T79" fmla="*/ 2265 h 2595"/>
                  <a:gd name="T80" fmla="*/ 3014 w 4392"/>
                  <a:gd name="T81" fmla="*/ 2516 h 2595"/>
                  <a:gd name="T82" fmla="*/ 3118 w 4392"/>
                  <a:gd name="T83" fmla="*/ 2390 h 2595"/>
                  <a:gd name="T84" fmla="*/ 3177 w 4392"/>
                  <a:gd name="T85" fmla="*/ 1942 h 2595"/>
                  <a:gd name="T86" fmla="*/ 3495 w 4392"/>
                  <a:gd name="T87" fmla="*/ 1736 h 2595"/>
                  <a:gd name="T88" fmla="*/ 3510 w 4392"/>
                  <a:gd name="T89" fmla="*/ 1668 h 2595"/>
                  <a:gd name="T90" fmla="*/ 3512 w 4392"/>
                  <a:gd name="T91" fmla="*/ 1628 h 2595"/>
                  <a:gd name="T92" fmla="*/ 3564 w 4392"/>
                  <a:gd name="T93" fmla="*/ 1537 h 2595"/>
                  <a:gd name="T94" fmla="*/ 3530 w 4392"/>
                  <a:gd name="T95" fmla="*/ 1459 h 2595"/>
                  <a:gd name="T96" fmla="*/ 3495 w 4392"/>
                  <a:gd name="T97" fmla="*/ 1370 h 2595"/>
                  <a:gd name="T98" fmla="*/ 3550 w 4392"/>
                  <a:gd name="T99" fmla="*/ 1324 h 2595"/>
                  <a:gd name="T100" fmla="*/ 3573 w 4392"/>
                  <a:gd name="T101" fmla="*/ 1350 h 2595"/>
                  <a:gd name="T102" fmla="*/ 3582 w 4392"/>
                  <a:gd name="T103" fmla="*/ 1505 h 2595"/>
                  <a:gd name="T104" fmla="*/ 3639 w 4392"/>
                  <a:gd name="T105" fmla="*/ 1307 h 2595"/>
                  <a:gd name="T106" fmla="*/ 3679 w 4392"/>
                  <a:gd name="T107" fmla="*/ 1336 h 2595"/>
                  <a:gd name="T108" fmla="*/ 3758 w 4392"/>
                  <a:gd name="T109" fmla="*/ 1165 h 2595"/>
                  <a:gd name="T110" fmla="*/ 3969 w 4392"/>
                  <a:gd name="T111" fmla="*/ 1102 h 2595"/>
                  <a:gd name="T112" fmla="*/ 4044 w 4392"/>
                  <a:gd name="T113" fmla="*/ 1083 h 2595"/>
                  <a:gd name="T114" fmla="*/ 4021 w 4392"/>
                  <a:gd name="T115" fmla="*/ 1005 h 2595"/>
                  <a:gd name="T116" fmla="*/ 4122 w 4392"/>
                  <a:gd name="T117" fmla="*/ 841 h 2595"/>
                  <a:gd name="T118" fmla="*/ 4217 w 4392"/>
                  <a:gd name="T119" fmla="*/ 788 h 2595"/>
                  <a:gd name="T120" fmla="*/ 4346 w 4392"/>
                  <a:gd name="T121" fmla="*/ 77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392" h="2595">
                    <a:moveTo>
                      <a:pt x="4385" y="764"/>
                    </a:moveTo>
                    <a:cubicBezTo>
                      <a:pt x="4380" y="755"/>
                      <a:pt x="4370" y="769"/>
                      <a:pt x="4362" y="762"/>
                    </a:cubicBezTo>
                    <a:cubicBezTo>
                      <a:pt x="4354" y="754"/>
                      <a:pt x="4365" y="745"/>
                      <a:pt x="4358" y="737"/>
                    </a:cubicBezTo>
                    <a:lnTo>
                      <a:pt x="4357" y="736"/>
                    </a:lnTo>
                    <a:cubicBezTo>
                      <a:pt x="4351" y="730"/>
                      <a:pt x="4341" y="733"/>
                      <a:pt x="4335" y="725"/>
                    </a:cubicBezTo>
                    <a:cubicBezTo>
                      <a:pt x="4329" y="716"/>
                      <a:pt x="4333" y="704"/>
                      <a:pt x="4332" y="693"/>
                    </a:cubicBezTo>
                    <a:cubicBezTo>
                      <a:pt x="4331" y="681"/>
                      <a:pt x="4323" y="676"/>
                      <a:pt x="4320" y="665"/>
                    </a:cubicBezTo>
                    <a:cubicBezTo>
                      <a:pt x="4316" y="655"/>
                      <a:pt x="4319" y="644"/>
                      <a:pt x="4321" y="635"/>
                    </a:cubicBezTo>
                    <a:cubicBezTo>
                      <a:pt x="4323" y="625"/>
                      <a:pt x="4322" y="613"/>
                      <a:pt x="4324" y="603"/>
                    </a:cubicBezTo>
                    <a:cubicBezTo>
                      <a:pt x="4326" y="593"/>
                      <a:pt x="4331" y="585"/>
                      <a:pt x="4332" y="575"/>
                    </a:cubicBezTo>
                    <a:cubicBezTo>
                      <a:pt x="4335" y="552"/>
                      <a:pt x="4339" y="532"/>
                      <a:pt x="4321" y="517"/>
                    </a:cubicBezTo>
                    <a:cubicBezTo>
                      <a:pt x="4318" y="514"/>
                      <a:pt x="4315" y="509"/>
                      <a:pt x="4311" y="507"/>
                    </a:cubicBezTo>
                    <a:cubicBezTo>
                      <a:pt x="4304" y="504"/>
                      <a:pt x="4306" y="507"/>
                      <a:pt x="4299" y="507"/>
                    </a:cubicBezTo>
                    <a:cubicBezTo>
                      <a:pt x="4289" y="506"/>
                      <a:pt x="4280" y="504"/>
                      <a:pt x="4269" y="505"/>
                    </a:cubicBezTo>
                    <a:cubicBezTo>
                      <a:pt x="4261" y="506"/>
                      <a:pt x="4256" y="508"/>
                      <a:pt x="4249" y="504"/>
                    </a:cubicBezTo>
                    <a:cubicBezTo>
                      <a:pt x="4242" y="500"/>
                      <a:pt x="4241" y="491"/>
                      <a:pt x="4231" y="493"/>
                    </a:cubicBezTo>
                    <a:cubicBezTo>
                      <a:pt x="4227" y="510"/>
                      <a:pt x="4212" y="524"/>
                      <a:pt x="4199" y="534"/>
                    </a:cubicBezTo>
                    <a:cubicBezTo>
                      <a:pt x="4192" y="540"/>
                      <a:pt x="4189" y="547"/>
                      <a:pt x="4184" y="555"/>
                    </a:cubicBezTo>
                    <a:cubicBezTo>
                      <a:pt x="4179" y="562"/>
                      <a:pt x="4178" y="572"/>
                      <a:pt x="4173" y="578"/>
                    </a:cubicBezTo>
                    <a:cubicBezTo>
                      <a:pt x="4166" y="586"/>
                      <a:pt x="4160" y="586"/>
                      <a:pt x="4156" y="598"/>
                    </a:cubicBezTo>
                    <a:cubicBezTo>
                      <a:pt x="4153" y="607"/>
                      <a:pt x="4152" y="615"/>
                      <a:pt x="4147" y="623"/>
                    </a:cubicBezTo>
                    <a:cubicBezTo>
                      <a:pt x="4137" y="638"/>
                      <a:pt x="4125" y="648"/>
                      <a:pt x="4112" y="659"/>
                    </a:cubicBezTo>
                    <a:cubicBezTo>
                      <a:pt x="4099" y="670"/>
                      <a:pt x="4091" y="691"/>
                      <a:pt x="4075" y="694"/>
                    </a:cubicBezTo>
                    <a:cubicBezTo>
                      <a:pt x="4062" y="696"/>
                      <a:pt x="4058" y="694"/>
                      <a:pt x="4047" y="701"/>
                    </a:cubicBezTo>
                    <a:cubicBezTo>
                      <a:pt x="4040" y="706"/>
                      <a:pt x="4031" y="712"/>
                      <a:pt x="4022" y="715"/>
                    </a:cubicBezTo>
                    <a:cubicBezTo>
                      <a:pt x="4003" y="720"/>
                      <a:pt x="3977" y="716"/>
                      <a:pt x="3957" y="717"/>
                    </a:cubicBezTo>
                    <a:cubicBezTo>
                      <a:pt x="3933" y="719"/>
                      <a:pt x="3911" y="716"/>
                      <a:pt x="3889" y="715"/>
                    </a:cubicBezTo>
                    <a:cubicBezTo>
                      <a:pt x="3864" y="713"/>
                      <a:pt x="3836" y="711"/>
                      <a:pt x="3810" y="714"/>
                    </a:cubicBezTo>
                    <a:cubicBezTo>
                      <a:pt x="3793" y="716"/>
                      <a:pt x="3777" y="721"/>
                      <a:pt x="3763" y="729"/>
                    </a:cubicBezTo>
                    <a:cubicBezTo>
                      <a:pt x="3749" y="739"/>
                      <a:pt x="3735" y="748"/>
                      <a:pt x="3724" y="760"/>
                    </a:cubicBezTo>
                    <a:cubicBezTo>
                      <a:pt x="3716" y="770"/>
                      <a:pt x="3697" y="787"/>
                      <a:pt x="3683" y="791"/>
                    </a:cubicBezTo>
                    <a:cubicBezTo>
                      <a:pt x="3673" y="794"/>
                      <a:pt x="3658" y="790"/>
                      <a:pt x="3657" y="805"/>
                    </a:cubicBezTo>
                    <a:cubicBezTo>
                      <a:pt x="3674" y="806"/>
                      <a:pt x="3665" y="816"/>
                      <a:pt x="3663" y="826"/>
                    </a:cubicBezTo>
                    <a:cubicBezTo>
                      <a:pt x="3661" y="836"/>
                      <a:pt x="3665" y="843"/>
                      <a:pt x="3659" y="853"/>
                    </a:cubicBezTo>
                    <a:cubicBezTo>
                      <a:pt x="3652" y="866"/>
                      <a:pt x="3630" y="880"/>
                      <a:pt x="3618" y="889"/>
                    </a:cubicBezTo>
                    <a:cubicBezTo>
                      <a:pt x="3601" y="901"/>
                      <a:pt x="3581" y="903"/>
                      <a:pt x="3560" y="899"/>
                    </a:cubicBezTo>
                    <a:cubicBezTo>
                      <a:pt x="3547" y="896"/>
                      <a:pt x="3550" y="891"/>
                      <a:pt x="3540" y="885"/>
                    </a:cubicBezTo>
                    <a:cubicBezTo>
                      <a:pt x="3533" y="880"/>
                      <a:pt x="3519" y="879"/>
                      <a:pt x="3511" y="879"/>
                    </a:cubicBezTo>
                    <a:cubicBezTo>
                      <a:pt x="3499" y="879"/>
                      <a:pt x="3487" y="885"/>
                      <a:pt x="3475" y="884"/>
                    </a:cubicBezTo>
                    <a:cubicBezTo>
                      <a:pt x="3475" y="884"/>
                      <a:pt x="3467" y="886"/>
                      <a:pt x="3457" y="889"/>
                    </a:cubicBezTo>
                    <a:cubicBezTo>
                      <a:pt x="3451" y="890"/>
                      <a:pt x="3447" y="894"/>
                      <a:pt x="3444" y="899"/>
                    </a:cubicBezTo>
                    <a:cubicBezTo>
                      <a:pt x="3441" y="906"/>
                      <a:pt x="3440" y="914"/>
                      <a:pt x="3439" y="923"/>
                    </a:cubicBezTo>
                    <a:cubicBezTo>
                      <a:pt x="3439" y="931"/>
                      <a:pt x="3439" y="939"/>
                      <a:pt x="3439" y="945"/>
                    </a:cubicBezTo>
                    <a:cubicBezTo>
                      <a:pt x="3423" y="947"/>
                      <a:pt x="3416" y="959"/>
                      <a:pt x="3404" y="965"/>
                    </a:cubicBezTo>
                    <a:cubicBezTo>
                      <a:pt x="3392" y="971"/>
                      <a:pt x="3377" y="973"/>
                      <a:pt x="3364" y="980"/>
                    </a:cubicBezTo>
                    <a:cubicBezTo>
                      <a:pt x="3351" y="988"/>
                      <a:pt x="3339" y="987"/>
                      <a:pt x="3327" y="994"/>
                    </a:cubicBezTo>
                    <a:cubicBezTo>
                      <a:pt x="3323" y="996"/>
                      <a:pt x="3317" y="1004"/>
                      <a:pt x="3313" y="1007"/>
                    </a:cubicBezTo>
                    <a:cubicBezTo>
                      <a:pt x="3305" y="1011"/>
                      <a:pt x="3297" y="1015"/>
                      <a:pt x="3289" y="1017"/>
                    </a:cubicBezTo>
                    <a:cubicBezTo>
                      <a:pt x="3273" y="1021"/>
                      <a:pt x="3260" y="1017"/>
                      <a:pt x="3246" y="1027"/>
                    </a:cubicBezTo>
                    <a:cubicBezTo>
                      <a:pt x="3234" y="1035"/>
                      <a:pt x="3230" y="1045"/>
                      <a:pt x="3216" y="1049"/>
                    </a:cubicBezTo>
                    <a:cubicBezTo>
                      <a:pt x="3200" y="1053"/>
                      <a:pt x="3191" y="1055"/>
                      <a:pt x="3176" y="1063"/>
                    </a:cubicBezTo>
                    <a:cubicBezTo>
                      <a:pt x="3168" y="1067"/>
                      <a:pt x="3148" y="1065"/>
                      <a:pt x="3139" y="1056"/>
                    </a:cubicBezTo>
                    <a:lnTo>
                      <a:pt x="3129" y="1065"/>
                    </a:lnTo>
                    <a:cubicBezTo>
                      <a:pt x="3129" y="1065"/>
                      <a:pt x="3077" y="1031"/>
                      <a:pt x="3120" y="1003"/>
                    </a:cubicBezTo>
                    <a:cubicBezTo>
                      <a:pt x="3134" y="995"/>
                      <a:pt x="3120" y="981"/>
                      <a:pt x="3132" y="969"/>
                    </a:cubicBezTo>
                    <a:cubicBezTo>
                      <a:pt x="3142" y="959"/>
                      <a:pt x="3153" y="959"/>
                      <a:pt x="3151" y="941"/>
                    </a:cubicBezTo>
                    <a:cubicBezTo>
                      <a:pt x="3157" y="937"/>
                      <a:pt x="3165" y="936"/>
                      <a:pt x="3172" y="937"/>
                    </a:cubicBezTo>
                    <a:lnTo>
                      <a:pt x="3178" y="939"/>
                    </a:lnTo>
                    <a:cubicBezTo>
                      <a:pt x="3183" y="931"/>
                      <a:pt x="3190" y="917"/>
                      <a:pt x="3192" y="909"/>
                    </a:cubicBezTo>
                    <a:lnTo>
                      <a:pt x="3193" y="902"/>
                    </a:lnTo>
                    <a:cubicBezTo>
                      <a:pt x="3195" y="892"/>
                      <a:pt x="3192" y="885"/>
                      <a:pt x="3190" y="873"/>
                    </a:cubicBezTo>
                    <a:cubicBezTo>
                      <a:pt x="3187" y="843"/>
                      <a:pt x="3194" y="813"/>
                      <a:pt x="3192" y="783"/>
                    </a:cubicBezTo>
                    <a:cubicBezTo>
                      <a:pt x="3177" y="781"/>
                      <a:pt x="3169" y="798"/>
                      <a:pt x="3158" y="804"/>
                    </a:cubicBezTo>
                    <a:cubicBezTo>
                      <a:pt x="3144" y="812"/>
                      <a:pt x="3131" y="812"/>
                      <a:pt x="3124" y="829"/>
                    </a:cubicBezTo>
                    <a:cubicBezTo>
                      <a:pt x="3113" y="831"/>
                      <a:pt x="3101" y="816"/>
                      <a:pt x="3103" y="806"/>
                    </a:cubicBezTo>
                    <a:cubicBezTo>
                      <a:pt x="3104" y="796"/>
                      <a:pt x="3116" y="792"/>
                      <a:pt x="3123" y="783"/>
                    </a:cubicBezTo>
                    <a:cubicBezTo>
                      <a:pt x="3136" y="768"/>
                      <a:pt x="3156" y="749"/>
                      <a:pt x="3161" y="729"/>
                    </a:cubicBezTo>
                    <a:cubicBezTo>
                      <a:pt x="3165" y="711"/>
                      <a:pt x="3158" y="670"/>
                      <a:pt x="3148" y="659"/>
                    </a:cubicBezTo>
                    <a:cubicBezTo>
                      <a:pt x="3135" y="642"/>
                      <a:pt x="3106" y="631"/>
                      <a:pt x="3087" y="626"/>
                    </a:cubicBezTo>
                    <a:lnTo>
                      <a:pt x="3086" y="623"/>
                    </a:lnTo>
                    <a:cubicBezTo>
                      <a:pt x="3078" y="620"/>
                      <a:pt x="3061" y="607"/>
                      <a:pt x="3054" y="610"/>
                    </a:cubicBezTo>
                    <a:cubicBezTo>
                      <a:pt x="3042" y="615"/>
                      <a:pt x="3053" y="634"/>
                      <a:pt x="3050" y="642"/>
                    </a:cubicBezTo>
                    <a:cubicBezTo>
                      <a:pt x="3043" y="661"/>
                      <a:pt x="3031" y="641"/>
                      <a:pt x="3024" y="661"/>
                    </a:cubicBezTo>
                    <a:cubicBezTo>
                      <a:pt x="3021" y="672"/>
                      <a:pt x="3023" y="699"/>
                      <a:pt x="3012" y="694"/>
                    </a:cubicBezTo>
                    <a:cubicBezTo>
                      <a:pt x="3008" y="692"/>
                      <a:pt x="3014" y="681"/>
                      <a:pt x="3010" y="679"/>
                    </a:cubicBezTo>
                    <a:cubicBezTo>
                      <a:pt x="3008" y="678"/>
                      <a:pt x="3006" y="685"/>
                      <a:pt x="3002" y="684"/>
                    </a:cubicBezTo>
                    <a:cubicBezTo>
                      <a:pt x="2995" y="681"/>
                      <a:pt x="3007" y="666"/>
                      <a:pt x="3002" y="661"/>
                    </a:cubicBezTo>
                    <a:cubicBezTo>
                      <a:pt x="2999" y="658"/>
                      <a:pt x="2970" y="676"/>
                      <a:pt x="2966" y="681"/>
                    </a:cubicBezTo>
                    <a:cubicBezTo>
                      <a:pt x="2962" y="685"/>
                      <a:pt x="2959" y="695"/>
                      <a:pt x="2956" y="700"/>
                    </a:cubicBezTo>
                    <a:cubicBezTo>
                      <a:pt x="2951" y="708"/>
                      <a:pt x="2945" y="707"/>
                      <a:pt x="2942" y="716"/>
                    </a:cubicBezTo>
                    <a:cubicBezTo>
                      <a:pt x="2939" y="724"/>
                      <a:pt x="2943" y="734"/>
                      <a:pt x="2940" y="741"/>
                    </a:cubicBezTo>
                    <a:cubicBezTo>
                      <a:pt x="2938" y="748"/>
                      <a:pt x="2929" y="751"/>
                      <a:pt x="2926" y="757"/>
                    </a:cubicBezTo>
                    <a:cubicBezTo>
                      <a:pt x="2920" y="771"/>
                      <a:pt x="2938" y="812"/>
                      <a:pt x="2922" y="807"/>
                    </a:cubicBezTo>
                    <a:lnTo>
                      <a:pt x="2924" y="803"/>
                    </a:lnTo>
                    <a:cubicBezTo>
                      <a:pt x="2920" y="800"/>
                      <a:pt x="2911" y="801"/>
                      <a:pt x="2908" y="805"/>
                    </a:cubicBezTo>
                    <a:cubicBezTo>
                      <a:pt x="2900" y="817"/>
                      <a:pt x="2908" y="829"/>
                      <a:pt x="2908" y="845"/>
                    </a:cubicBezTo>
                    <a:cubicBezTo>
                      <a:pt x="2909" y="862"/>
                      <a:pt x="2912" y="878"/>
                      <a:pt x="2910" y="895"/>
                    </a:cubicBezTo>
                    <a:cubicBezTo>
                      <a:pt x="2908" y="920"/>
                      <a:pt x="2890" y="944"/>
                      <a:pt x="2875" y="964"/>
                    </a:cubicBezTo>
                    <a:cubicBezTo>
                      <a:pt x="2860" y="982"/>
                      <a:pt x="2841" y="1016"/>
                      <a:pt x="2810" y="1011"/>
                    </a:cubicBezTo>
                    <a:cubicBezTo>
                      <a:pt x="2775" y="1005"/>
                      <a:pt x="2793" y="961"/>
                      <a:pt x="2788" y="937"/>
                    </a:cubicBezTo>
                    <a:cubicBezTo>
                      <a:pt x="2779" y="890"/>
                      <a:pt x="2787" y="847"/>
                      <a:pt x="2816" y="810"/>
                    </a:cubicBezTo>
                    <a:cubicBezTo>
                      <a:pt x="2831" y="791"/>
                      <a:pt x="2826" y="772"/>
                      <a:pt x="2836" y="749"/>
                    </a:cubicBezTo>
                    <a:cubicBezTo>
                      <a:pt x="2844" y="731"/>
                      <a:pt x="2871" y="700"/>
                      <a:pt x="2854" y="685"/>
                    </a:cubicBezTo>
                    <a:cubicBezTo>
                      <a:pt x="2843" y="675"/>
                      <a:pt x="2833" y="728"/>
                      <a:pt x="2816" y="714"/>
                    </a:cubicBezTo>
                    <a:cubicBezTo>
                      <a:pt x="2809" y="708"/>
                      <a:pt x="2824" y="704"/>
                      <a:pt x="2830" y="696"/>
                    </a:cubicBezTo>
                    <a:cubicBezTo>
                      <a:pt x="2844" y="676"/>
                      <a:pt x="2855" y="636"/>
                      <a:pt x="2874" y="619"/>
                    </a:cubicBezTo>
                    <a:cubicBezTo>
                      <a:pt x="2885" y="610"/>
                      <a:pt x="2902" y="603"/>
                      <a:pt x="2913" y="593"/>
                    </a:cubicBezTo>
                    <a:cubicBezTo>
                      <a:pt x="2922" y="583"/>
                      <a:pt x="2929" y="565"/>
                      <a:pt x="2946" y="577"/>
                    </a:cubicBezTo>
                    <a:cubicBezTo>
                      <a:pt x="2946" y="581"/>
                      <a:pt x="2948" y="583"/>
                      <a:pt x="2949" y="586"/>
                    </a:cubicBezTo>
                    <a:lnTo>
                      <a:pt x="2958" y="586"/>
                    </a:lnTo>
                    <a:cubicBezTo>
                      <a:pt x="2962" y="561"/>
                      <a:pt x="2973" y="573"/>
                      <a:pt x="2992" y="572"/>
                    </a:cubicBezTo>
                    <a:cubicBezTo>
                      <a:pt x="3007" y="571"/>
                      <a:pt x="3022" y="561"/>
                      <a:pt x="3038" y="563"/>
                    </a:cubicBezTo>
                    <a:cubicBezTo>
                      <a:pt x="3043" y="563"/>
                      <a:pt x="3055" y="567"/>
                      <a:pt x="3058" y="571"/>
                    </a:cubicBezTo>
                    <a:cubicBezTo>
                      <a:pt x="3063" y="575"/>
                      <a:pt x="3064" y="588"/>
                      <a:pt x="3068" y="591"/>
                    </a:cubicBezTo>
                    <a:cubicBezTo>
                      <a:pt x="3084" y="602"/>
                      <a:pt x="3087" y="580"/>
                      <a:pt x="3098" y="572"/>
                    </a:cubicBezTo>
                    <a:cubicBezTo>
                      <a:pt x="3108" y="586"/>
                      <a:pt x="3125" y="582"/>
                      <a:pt x="3142" y="583"/>
                    </a:cubicBezTo>
                    <a:cubicBezTo>
                      <a:pt x="3128" y="570"/>
                      <a:pt x="3127" y="555"/>
                      <a:pt x="3113" y="542"/>
                    </a:cubicBezTo>
                    <a:cubicBezTo>
                      <a:pt x="3098" y="529"/>
                      <a:pt x="3070" y="528"/>
                      <a:pt x="3078" y="503"/>
                    </a:cubicBezTo>
                    <a:cubicBezTo>
                      <a:pt x="3059" y="499"/>
                      <a:pt x="3053" y="506"/>
                      <a:pt x="3034" y="506"/>
                    </a:cubicBezTo>
                    <a:cubicBezTo>
                      <a:pt x="3019" y="507"/>
                      <a:pt x="3006" y="495"/>
                      <a:pt x="2992" y="500"/>
                    </a:cubicBezTo>
                    <a:cubicBezTo>
                      <a:pt x="2978" y="504"/>
                      <a:pt x="2973" y="518"/>
                      <a:pt x="2956" y="518"/>
                    </a:cubicBezTo>
                    <a:cubicBezTo>
                      <a:pt x="2943" y="519"/>
                      <a:pt x="2923" y="516"/>
                      <a:pt x="2910" y="512"/>
                    </a:cubicBezTo>
                    <a:cubicBezTo>
                      <a:pt x="2909" y="499"/>
                      <a:pt x="2900" y="483"/>
                      <a:pt x="2888" y="475"/>
                    </a:cubicBezTo>
                    <a:cubicBezTo>
                      <a:pt x="2874" y="466"/>
                      <a:pt x="2851" y="477"/>
                      <a:pt x="2844" y="466"/>
                    </a:cubicBezTo>
                    <a:cubicBezTo>
                      <a:pt x="2831" y="447"/>
                      <a:pt x="2859" y="440"/>
                      <a:pt x="2870" y="434"/>
                    </a:cubicBezTo>
                    <a:cubicBezTo>
                      <a:pt x="2884" y="427"/>
                      <a:pt x="2896" y="420"/>
                      <a:pt x="2909" y="412"/>
                    </a:cubicBezTo>
                    <a:cubicBezTo>
                      <a:pt x="2888" y="396"/>
                      <a:pt x="2857" y="415"/>
                      <a:pt x="2839" y="427"/>
                    </a:cubicBezTo>
                    <a:cubicBezTo>
                      <a:pt x="2818" y="441"/>
                      <a:pt x="2803" y="450"/>
                      <a:pt x="2781" y="459"/>
                    </a:cubicBezTo>
                    <a:cubicBezTo>
                      <a:pt x="2769" y="464"/>
                      <a:pt x="2757" y="461"/>
                      <a:pt x="2744" y="465"/>
                    </a:cubicBezTo>
                    <a:cubicBezTo>
                      <a:pt x="2734" y="468"/>
                      <a:pt x="2726" y="478"/>
                      <a:pt x="2716" y="483"/>
                    </a:cubicBezTo>
                    <a:cubicBezTo>
                      <a:pt x="2708" y="486"/>
                      <a:pt x="2688" y="494"/>
                      <a:pt x="2680" y="494"/>
                    </a:cubicBezTo>
                    <a:cubicBezTo>
                      <a:pt x="2669" y="494"/>
                      <a:pt x="2672" y="486"/>
                      <a:pt x="2664" y="484"/>
                    </a:cubicBezTo>
                    <a:cubicBezTo>
                      <a:pt x="2657" y="483"/>
                      <a:pt x="2649" y="484"/>
                      <a:pt x="2642" y="484"/>
                    </a:cubicBezTo>
                    <a:cubicBezTo>
                      <a:pt x="2643" y="473"/>
                      <a:pt x="2649" y="463"/>
                      <a:pt x="2651" y="453"/>
                    </a:cubicBezTo>
                    <a:cubicBezTo>
                      <a:pt x="2619" y="452"/>
                      <a:pt x="2593" y="483"/>
                      <a:pt x="2558" y="476"/>
                    </a:cubicBezTo>
                    <a:cubicBezTo>
                      <a:pt x="2560" y="461"/>
                      <a:pt x="2583" y="452"/>
                      <a:pt x="2593" y="444"/>
                    </a:cubicBezTo>
                    <a:cubicBezTo>
                      <a:pt x="2594" y="439"/>
                      <a:pt x="2597" y="436"/>
                      <a:pt x="2598" y="431"/>
                    </a:cubicBezTo>
                    <a:cubicBezTo>
                      <a:pt x="2606" y="428"/>
                      <a:pt x="2617" y="431"/>
                      <a:pt x="2623" y="426"/>
                    </a:cubicBezTo>
                    <a:cubicBezTo>
                      <a:pt x="2628" y="423"/>
                      <a:pt x="2629" y="410"/>
                      <a:pt x="2634" y="405"/>
                    </a:cubicBezTo>
                    <a:cubicBezTo>
                      <a:pt x="2645" y="393"/>
                      <a:pt x="2667" y="387"/>
                      <a:pt x="2681" y="380"/>
                    </a:cubicBezTo>
                    <a:cubicBezTo>
                      <a:pt x="2708" y="366"/>
                      <a:pt x="2741" y="362"/>
                      <a:pt x="2767" y="347"/>
                    </a:cubicBezTo>
                    <a:lnTo>
                      <a:pt x="2769" y="346"/>
                    </a:lnTo>
                    <a:cubicBezTo>
                      <a:pt x="2750" y="342"/>
                      <a:pt x="2720" y="337"/>
                      <a:pt x="2706" y="326"/>
                    </a:cubicBezTo>
                    <a:cubicBezTo>
                      <a:pt x="2693" y="317"/>
                      <a:pt x="2699" y="314"/>
                      <a:pt x="2682" y="314"/>
                    </a:cubicBezTo>
                    <a:cubicBezTo>
                      <a:pt x="2669" y="314"/>
                      <a:pt x="2657" y="320"/>
                      <a:pt x="2642" y="316"/>
                    </a:cubicBezTo>
                    <a:cubicBezTo>
                      <a:pt x="2630" y="304"/>
                      <a:pt x="2610" y="299"/>
                      <a:pt x="2593" y="291"/>
                    </a:cubicBezTo>
                    <a:cubicBezTo>
                      <a:pt x="2575" y="281"/>
                      <a:pt x="2562" y="260"/>
                      <a:pt x="2541" y="255"/>
                    </a:cubicBezTo>
                    <a:cubicBezTo>
                      <a:pt x="2530" y="252"/>
                      <a:pt x="2517" y="258"/>
                      <a:pt x="2508" y="256"/>
                    </a:cubicBezTo>
                    <a:cubicBezTo>
                      <a:pt x="2496" y="255"/>
                      <a:pt x="2488" y="249"/>
                      <a:pt x="2478" y="245"/>
                    </a:cubicBezTo>
                    <a:cubicBezTo>
                      <a:pt x="2452" y="234"/>
                      <a:pt x="2445" y="228"/>
                      <a:pt x="2429" y="206"/>
                    </a:cubicBezTo>
                    <a:cubicBezTo>
                      <a:pt x="2424" y="208"/>
                      <a:pt x="2420" y="207"/>
                      <a:pt x="2415" y="212"/>
                    </a:cubicBezTo>
                    <a:lnTo>
                      <a:pt x="403" y="1"/>
                    </a:lnTo>
                    <a:cubicBezTo>
                      <a:pt x="399" y="0"/>
                      <a:pt x="394" y="0"/>
                      <a:pt x="390" y="1"/>
                    </a:cubicBezTo>
                    <a:lnTo>
                      <a:pt x="389" y="8"/>
                    </a:lnTo>
                    <a:cubicBezTo>
                      <a:pt x="386" y="31"/>
                      <a:pt x="415" y="24"/>
                      <a:pt x="416" y="40"/>
                    </a:cubicBezTo>
                    <a:cubicBezTo>
                      <a:pt x="418" y="59"/>
                      <a:pt x="387" y="53"/>
                      <a:pt x="395" y="83"/>
                    </a:cubicBezTo>
                    <a:cubicBezTo>
                      <a:pt x="415" y="94"/>
                      <a:pt x="399" y="136"/>
                      <a:pt x="389" y="150"/>
                    </a:cubicBezTo>
                    <a:cubicBezTo>
                      <a:pt x="379" y="164"/>
                      <a:pt x="378" y="164"/>
                      <a:pt x="366" y="180"/>
                    </a:cubicBezTo>
                    <a:cubicBezTo>
                      <a:pt x="359" y="189"/>
                      <a:pt x="363" y="203"/>
                      <a:pt x="360" y="214"/>
                    </a:cubicBezTo>
                    <a:cubicBezTo>
                      <a:pt x="351" y="223"/>
                      <a:pt x="341" y="231"/>
                      <a:pt x="326" y="227"/>
                    </a:cubicBezTo>
                    <a:cubicBezTo>
                      <a:pt x="321" y="220"/>
                      <a:pt x="319" y="212"/>
                      <a:pt x="320" y="204"/>
                    </a:cubicBezTo>
                    <a:cubicBezTo>
                      <a:pt x="342" y="208"/>
                      <a:pt x="373" y="162"/>
                      <a:pt x="363" y="148"/>
                    </a:cubicBezTo>
                    <a:cubicBezTo>
                      <a:pt x="355" y="137"/>
                      <a:pt x="345" y="166"/>
                      <a:pt x="334" y="163"/>
                    </a:cubicBezTo>
                    <a:cubicBezTo>
                      <a:pt x="328" y="161"/>
                      <a:pt x="330" y="149"/>
                      <a:pt x="331" y="142"/>
                    </a:cubicBezTo>
                    <a:cubicBezTo>
                      <a:pt x="339" y="138"/>
                      <a:pt x="352" y="142"/>
                      <a:pt x="357" y="134"/>
                    </a:cubicBezTo>
                    <a:cubicBezTo>
                      <a:pt x="362" y="125"/>
                      <a:pt x="350" y="126"/>
                      <a:pt x="341" y="116"/>
                    </a:cubicBezTo>
                    <a:cubicBezTo>
                      <a:pt x="329" y="101"/>
                      <a:pt x="325" y="109"/>
                      <a:pt x="309" y="104"/>
                    </a:cubicBezTo>
                    <a:cubicBezTo>
                      <a:pt x="289" y="97"/>
                      <a:pt x="274" y="93"/>
                      <a:pt x="253" y="73"/>
                    </a:cubicBezTo>
                    <a:cubicBezTo>
                      <a:pt x="227" y="50"/>
                      <a:pt x="234" y="59"/>
                      <a:pt x="227" y="83"/>
                    </a:cubicBezTo>
                    <a:cubicBezTo>
                      <a:pt x="221" y="106"/>
                      <a:pt x="216" y="110"/>
                      <a:pt x="221" y="134"/>
                    </a:cubicBezTo>
                    <a:cubicBezTo>
                      <a:pt x="225" y="153"/>
                      <a:pt x="226" y="173"/>
                      <a:pt x="224" y="195"/>
                    </a:cubicBezTo>
                    <a:cubicBezTo>
                      <a:pt x="223" y="203"/>
                      <a:pt x="218" y="215"/>
                      <a:pt x="218" y="222"/>
                    </a:cubicBezTo>
                    <a:cubicBezTo>
                      <a:pt x="220" y="235"/>
                      <a:pt x="228" y="236"/>
                      <a:pt x="226" y="248"/>
                    </a:cubicBezTo>
                    <a:lnTo>
                      <a:pt x="214" y="255"/>
                    </a:lnTo>
                    <a:cubicBezTo>
                      <a:pt x="213" y="260"/>
                      <a:pt x="216" y="267"/>
                      <a:pt x="216" y="270"/>
                    </a:cubicBezTo>
                    <a:cubicBezTo>
                      <a:pt x="215" y="278"/>
                      <a:pt x="222" y="284"/>
                      <a:pt x="219" y="297"/>
                    </a:cubicBezTo>
                    <a:cubicBezTo>
                      <a:pt x="213" y="319"/>
                      <a:pt x="197" y="323"/>
                      <a:pt x="232" y="329"/>
                    </a:cubicBezTo>
                    <a:cubicBezTo>
                      <a:pt x="254" y="332"/>
                      <a:pt x="280" y="339"/>
                      <a:pt x="285" y="366"/>
                    </a:cubicBezTo>
                    <a:cubicBezTo>
                      <a:pt x="272" y="361"/>
                      <a:pt x="260" y="352"/>
                      <a:pt x="246" y="350"/>
                    </a:cubicBezTo>
                    <a:cubicBezTo>
                      <a:pt x="240" y="335"/>
                      <a:pt x="225" y="336"/>
                      <a:pt x="211" y="340"/>
                    </a:cubicBezTo>
                    <a:cubicBezTo>
                      <a:pt x="208" y="361"/>
                      <a:pt x="195" y="372"/>
                      <a:pt x="189" y="390"/>
                    </a:cubicBezTo>
                    <a:cubicBezTo>
                      <a:pt x="183" y="409"/>
                      <a:pt x="177" y="423"/>
                      <a:pt x="171" y="441"/>
                    </a:cubicBezTo>
                    <a:cubicBezTo>
                      <a:pt x="157" y="476"/>
                      <a:pt x="146" y="513"/>
                      <a:pt x="134" y="548"/>
                    </a:cubicBezTo>
                    <a:cubicBezTo>
                      <a:pt x="121" y="586"/>
                      <a:pt x="111" y="622"/>
                      <a:pt x="90" y="657"/>
                    </a:cubicBezTo>
                    <a:cubicBezTo>
                      <a:pt x="68" y="693"/>
                      <a:pt x="52" y="723"/>
                      <a:pt x="46" y="767"/>
                    </a:cubicBezTo>
                    <a:cubicBezTo>
                      <a:pt x="42" y="790"/>
                      <a:pt x="59" y="806"/>
                      <a:pt x="58" y="823"/>
                    </a:cubicBezTo>
                    <a:cubicBezTo>
                      <a:pt x="58" y="834"/>
                      <a:pt x="49" y="837"/>
                      <a:pt x="47" y="846"/>
                    </a:cubicBezTo>
                    <a:cubicBezTo>
                      <a:pt x="45" y="857"/>
                      <a:pt x="47" y="865"/>
                      <a:pt x="48" y="876"/>
                    </a:cubicBezTo>
                    <a:cubicBezTo>
                      <a:pt x="49" y="898"/>
                      <a:pt x="48" y="915"/>
                      <a:pt x="37" y="932"/>
                    </a:cubicBezTo>
                    <a:cubicBezTo>
                      <a:pt x="28" y="947"/>
                      <a:pt x="12" y="959"/>
                      <a:pt x="7" y="975"/>
                    </a:cubicBezTo>
                    <a:cubicBezTo>
                      <a:pt x="0" y="999"/>
                      <a:pt x="17" y="1004"/>
                      <a:pt x="24" y="1023"/>
                    </a:cubicBezTo>
                    <a:cubicBezTo>
                      <a:pt x="30" y="1041"/>
                      <a:pt x="27" y="1070"/>
                      <a:pt x="26" y="1090"/>
                    </a:cubicBezTo>
                    <a:cubicBezTo>
                      <a:pt x="24" y="1136"/>
                      <a:pt x="12" y="1158"/>
                      <a:pt x="37" y="1202"/>
                    </a:cubicBezTo>
                    <a:cubicBezTo>
                      <a:pt x="58" y="1239"/>
                      <a:pt x="70" y="1296"/>
                      <a:pt x="84" y="1278"/>
                    </a:cubicBezTo>
                    <a:cubicBezTo>
                      <a:pt x="106" y="1248"/>
                      <a:pt x="112" y="1246"/>
                      <a:pt x="141" y="1279"/>
                    </a:cubicBezTo>
                    <a:cubicBezTo>
                      <a:pt x="149" y="1288"/>
                      <a:pt x="114" y="1275"/>
                      <a:pt x="104" y="1283"/>
                    </a:cubicBezTo>
                    <a:cubicBezTo>
                      <a:pt x="91" y="1292"/>
                      <a:pt x="126" y="1315"/>
                      <a:pt x="111" y="1322"/>
                    </a:cubicBezTo>
                    <a:cubicBezTo>
                      <a:pt x="102" y="1326"/>
                      <a:pt x="91" y="1300"/>
                      <a:pt x="83" y="1309"/>
                    </a:cubicBezTo>
                    <a:cubicBezTo>
                      <a:pt x="75" y="1319"/>
                      <a:pt x="76" y="1333"/>
                      <a:pt x="75" y="1344"/>
                    </a:cubicBezTo>
                    <a:cubicBezTo>
                      <a:pt x="74" y="1364"/>
                      <a:pt x="78" y="1360"/>
                      <a:pt x="88" y="1373"/>
                    </a:cubicBezTo>
                    <a:cubicBezTo>
                      <a:pt x="102" y="1390"/>
                      <a:pt x="128" y="1397"/>
                      <a:pt x="100" y="1411"/>
                    </a:cubicBezTo>
                    <a:cubicBezTo>
                      <a:pt x="92" y="1414"/>
                      <a:pt x="92" y="1431"/>
                      <a:pt x="109" y="1466"/>
                    </a:cubicBezTo>
                    <a:cubicBezTo>
                      <a:pt x="123" y="1492"/>
                      <a:pt x="172" y="1588"/>
                      <a:pt x="157" y="1626"/>
                    </a:cubicBezTo>
                    <a:cubicBezTo>
                      <a:pt x="150" y="1646"/>
                      <a:pt x="189" y="1648"/>
                      <a:pt x="206" y="1654"/>
                    </a:cubicBezTo>
                    <a:cubicBezTo>
                      <a:pt x="227" y="1661"/>
                      <a:pt x="236" y="1646"/>
                      <a:pt x="254" y="1663"/>
                    </a:cubicBezTo>
                    <a:cubicBezTo>
                      <a:pt x="276" y="1683"/>
                      <a:pt x="261" y="1684"/>
                      <a:pt x="281" y="1699"/>
                    </a:cubicBezTo>
                    <a:cubicBezTo>
                      <a:pt x="291" y="1707"/>
                      <a:pt x="304" y="1700"/>
                      <a:pt x="313" y="1707"/>
                    </a:cubicBezTo>
                    <a:cubicBezTo>
                      <a:pt x="324" y="1715"/>
                      <a:pt x="317" y="1726"/>
                      <a:pt x="330" y="1732"/>
                    </a:cubicBezTo>
                    <a:cubicBezTo>
                      <a:pt x="365" y="1749"/>
                      <a:pt x="378" y="1775"/>
                      <a:pt x="379" y="1797"/>
                    </a:cubicBezTo>
                    <a:cubicBezTo>
                      <a:pt x="380" y="1810"/>
                      <a:pt x="373" y="1824"/>
                      <a:pt x="377" y="1837"/>
                    </a:cubicBezTo>
                    <a:lnTo>
                      <a:pt x="379" y="1842"/>
                    </a:lnTo>
                    <a:lnTo>
                      <a:pt x="379" y="1840"/>
                    </a:lnTo>
                    <a:cubicBezTo>
                      <a:pt x="412" y="1839"/>
                      <a:pt x="446" y="1842"/>
                      <a:pt x="479" y="1840"/>
                    </a:cubicBezTo>
                    <a:cubicBezTo>
                      <a:pt x="494" y="1840"/>
                      <a:pt x="511" y="1838"/>
                      <a:pt x="527" y="1838"/>
                    </a:cubicBezTo>
                    <a:cubicBezTo>
                      <a:pt x="535" y="1838"/>
                      <a:pt x="544" y="1837"/>
                      <a:pt x="551" y="1838"/>
                    </a:cubicBezTo>
                    <a:cubicBezTo>
                      <a:pt x="564" y="1841"/>
                      <a:pt x="561" y="1843"/>
                      <a:pt x="571" y="1848"/>
                    </a:cubicBezTo>
                    <a:cubicBezTo>
                      <a:pt x="621" y="1874"/>
                      <a:pt x="675" y="1899"/>
                      <a:pt x="727" y="1920"/>
                    </a:cubicBezTo>
                    <a:cubicBezTo>
                      <a:pt x="751" y="1930"/>
                      <a:pt x="774" y="1940"/>
                      <a:pt x="797" y="1950"/>
                    </a:cubicBezTo>
                    <a:cubicBezTo>
                      <a:pt x="810" y="1955"/>
                      <a:pt x="821" y="1962"/>
                      <a:pt x="835" y="1964"/>
                    </a:cubicBezTo>
                    <a:cubicBezTo>
                      <a:pt x="850" y="1967"/>
                      <a:pt x="866" y="1964"/>
                      <a:pt x="881" y="1964"/>
                    </a:cubicBezTo>
                    <a:cubicBezTo>
                      <a:pt x="934" y="1967"/>
                      <a:pt x="1001" y="1986"/>
                      <a:pt x="1053" y="1976"/>
                    </a:cubicBezTo>
                    <a:cubicBezTo>
                      <a:pt x="1054" y="1967"/>
                      <a:pt x="1054" y="1958"/>
                      <a:pt x="1054" y="1949"/>
                    </a:cubicBezTo>
                    <a:cubicBezTo>
                      <a:pt x="1078" y="1948"/>
                      <a:pt x="1099" y="1954"/>
                      <a:pt x="1124" y="1954"/>
                    </a:cubicBezTo>
                    <a:cubicBezTo>
                      <a:pt x="1146" y="1954"/>
                      <a:pt x="1172" y="1948"/>
                      <a:pt x="1193" y="1951"/>
                    </a:cubicBezTo>
                    <a:cubicBezTo>
                      <a:pt x="1202" y="1971"/>
                      <a:pt x="1213" y="1997"/>
                      <a:pt x="1230" y="2012"/>
                    </a:cubicBezTo>
                    <a:cubicBezTo>
                      <a:pt x="1234" y="2015"/>
                      <a:pt x="1245" y="2018"/>
                      <a:pt x="1248" y="2021"/>
                    </a:cubicBezTo>
                    <a:cubicBezTo>
                      <a:pt x="1253" y="2027"/>
                      <a:pt x="1248" y="2034"/>
                      <a:pt x="1252" y="2040"/>
                    </a:cubicBezTo>
                    <a:cubicBezTo>
                      <a:pt x="1256" y="2046"/>
                      <a:pt x="1265" y="2047"/>
                      <a:pt x="1270" y="2053"/>
                    </a:cubicBezTo>
                    <a:cubicBezTo>
                      <a:pt x="1274" y="2059"/>
                      <a:pt x="1272" y="2065"/>
                      <a:pt x="1276" y="2071"/>
                    </a:cubicBezTo>
                    <a:cubicBezTo>
                      <a:pt x="1281" y="2081"/>
                      <a:pt x="1296" y="2091"/>
                      <a:pt x="1294" y="2105"/>
                    </a:cubicBezTo>
                    <a:cubicBezTo>
                      <a:pt x="1292" y="2120"/>
                      <a:pt x="1278" y="2111"/>
                      <a:pt x="1290" y="2131"/>
                    </a:cubicBezTo>
                    <a:cubicBezTo>
                      <a:pt x="1302" y="2153"/>
                      <a:pt x="1328" y="2163"/>
                      <a:pt x="1340" y="2186"/>
                    </a:cubicBezTo>
                    <a:cubicBezTo>
                      <a:pt x="1363" y="2190"/>
                      <a:pt x="1376" y="2208"/>
                      <a:pt x="1397" y="2214"/>
                    </a:cubicBezTo>
                    <a:cubicBezTo>
                      <a:pt x="1410" y="2218"/>
                      <a:pt x="1437" y="2200"/>
                      <a:pt x="1441" y="2185"/>
                    </a:cubicBezTo>
                    <a:cubicBezTo>
                      <a:pt x="1450" y="2181"/>
                      <a:pt x="1465" y="2172"/>
                      <a:pt x="1471" y="2165"/>
                    </a:cubicBezTo>
                    <a:cubicBezTo>
                      <a:pt x="1484" y="2164"/>
                      <a:pt x="1501" y="2169"/>
                      <a:pt x="1499" y="2149"/>
                    </a:cubicBezTo>
                    <a:cubicBezTo>
                      <a:pt x="1522" y="2141"/>
                      <a:pt x="1542" y="2148"/>
                      <a:pt x="1561" y="2160"/>
                    </a:cubicBezTo>
                    <a:cubicBezTo>
                      <a:pt x="1569" y="2165"/>
                      <a:pt x="1579" y="2172"/>
                      <a:pt x="1585" y="2180"/>
                    </a:cubicBezTo>
                    <a:cubicBezTo>
                      <a:pt x="1591" y="2189"/>
                      <a:pt x="1592" y="2203"/>
                      <a:pt x="1600" y="2209"/>
                    </a:cubicBezTo>
                    <a:cubicBezTo>
                      <a:pt x="1602" y="2238"/>
                      <a:pt x="1628" y="2267"/>
                      <a:pt x="1640" y="2293"/>
                    </a:cubicBezTo>
                    <a:cubicBezTo>
                      <a:pt x="1651" y="2314"/>
                      <a:pt x="1677" y="2346"/>
                      <a:pt x="1679" y="2369"/>
                    </a:cubicBezTo>
                    <a:cubicBezTo>
                      <a:pt x="1679" y="2376"/>
                      <a:pt x="1673" y="2382"/>
                      <a:pt x="1675" y="2391"/>
                    </a:cubicBezTo>
                    <a:cubicBezTo>
                      <a:pt x="1676" y="2398"/>
                      <a:pt x="1685" y="2403"/>
                      <a:pt x="1688" y="2409"/>
                    </a:cubicBezTo>
                    <a:cubicBezTo>
                      <a:pt x="1696" y="2425"/>
                      <a:pt x="1688" y="2442"/>
                      <a:pt x="1695" y="2457"/>
                    </a:cubicBezTo>
                    <a:cubicBezTo>
                      <a:pt x="1700" y="2470"/>
                      <a:pt x="1714" y="2469"/>
                      <a:pt x="1727" y="2476"/>
                    </a:cubicBezTo>
                    <a:cubicBezTo>
                      <a:pt x="1740" y="2482"/>
                      <a:pt x="1749" y="2488"/>
                      <a:pt x="1761" y="2495"/>
                    </a:cubicBezTo>
                    <a:cubicBezTo>
                      <a:pt x="1772" y="2500"/>
                      <a:pt x="1782" y="2503"/>
                      <a:pt x="1793" y="2507"/>
                    </a:cubicBezTo>
                    <a:cubicBezTo>
                      <a:pt x="1796" y="2508"/>
                      <a:pt x="1799" y="2509"/>
                      <a:pt x="1801" y="2510"/>
                    </a:cubicBezTo>
                    <a:cubicBezTo>
                      <a:pt x="1804" y="2502"/>
                      <a:pt x="1809" y="2493"/>
                      <a:pt x="1810" y="2484"/>
                    </a:cubicBezTo>
                    <a:cubicBezTo>
                      <a:pt x="1813" y="2464"/>
                      <a:pt x="1803" y="2443"/>
                      <a:pt x="1807" y="2428"/>
                    </a:cubicBezTo>
                    <a:cubicBezTo>
                      <a:pt x="1814" y="2408"/>
                      <a:pt x="1830" y="2401"/>
                      <a:pt x="1832" y="2377"/>
                    </a:cubicBezTo>
                    <a:cubicBezTo>
                      <a:pt x="1834" y="2360"/>
                      <a:pt x="1827" y="2340"/>
                      <a:pt x="1847" y="2331"/>
                    </a:cubicBezTo>
                    <a:cubicBezTo>
                      <a:pt x="1847" y="2318"/>
                      <a:pt x="1846" y="2305"/>
                      <a:pt x="1853" y="2295"/>
                    </a:cubicBezTo>
                    <a:cubicBezTo>
                      <a:pt x="1874" y="2297"/>
                      <a:pt x="1871" y="2268"/>
                      <a:pt x="1895" y="2270"/>
                    </a:cubicBezTo>
                    <a:cubicBezTo>
                      <a:pt x="1901" y="2258"/>
                      <a:pt x="1921" y="2247"/>
                      <a:pt x="1928" y="2262"/>
                    </a:cubicBezTo>
                    <a:cubicBezTo>
                      <a:pt x="1952" y="2268"/>
                      <a:pt x="2032" y="2245"/>
                      <a:pt x="2032" y="2222"/>
                    </a:cubicBezTo>
                    <a:cubicBezTo>
                      <a:pt x="2032" y="2208"/>
                      <a:pt x="2017" y="2163"/>
                      <a:pt x="2032" y="2163"/>
                    </a:cubicBezTo>
                    <a:cubicBezTo>
                      <a:pt x="2036" y="2163"/>
                      <a:pt x="2040" y="2172"/>
                      <a:pt x="2044" y="2171"/>
                    </a:cubicBezTo>
                    <a:cubicBezTo>
                      <a:pt x="2054" y="2170"/>
                      <a:pt x="2054" y="2156"/>
                      <a:pt x="2061" y="2161"/>
                    </a:cubicBezTo>
                    <a:cubicBezTo>
                      <a:pt x="2070" y="2168"/>
                      <a:pt x="2049" y="2193"/>
                      <a:pt x="2058" y="2201"/>
                    </a:cubicBezTo>
                    <a:cubicBezTo>
                      <a:pt x="2069" y="2211"/>
                      <a:pt x="2083" y="2175"/>
                      <a:pt x="2098" y="2171"/>
                    </a:cubicBezTo>
                    <a:cubicBezTo>
                      <a:pt x="2114" y="2167"/>
                      <a:pt x="2141" y="2170"/>
                      <a:pt x="2157" y="2171"/>
                    </a:cubicBezTo>
                    <a:cubicBezTo>
                      <a:pt x="2193" y="2175"/>
                      <a:pt x="2234" y="2215"/>
                      <a:pt x="2253" y="2180"/>
                    </a:cubicBezTo>
                    <a:cubicBezTo>
                      <a:pt x="2266" y="2157"/>
                      <a:pt x="2275" y="2172"/>
                      <a:pt x="2288" y="2185"/>
                    </a:cubicBezTo>
                    <a:cubicBezTo>
                      <a:pt x="2298" y="2195"/>
                      <a:pt x="2313" y="2202"/>
                      <a:pt x="2315" y="2204"/>
                    </a:cubicBezTo>
                    <a:cubicBezTo>
                      <a:pt x="2318" y="2209"/>
                      <a:pt x="2298" y="2220"/>
                      <a:pt x="2304" y="2222"/>
                    </a:cubicBezTo>
                    <a:cubicBezTo>
                      <a:pt x="2333" y="2230"/>
                      <a:pt x="2342" y="2247"/>
                      <a:pt x="2357" y="2235"/>
                    </a:cubicBezTo>
                    <a:lnTo>
                      <a:pt x="2358" y="2228"/>
                    </a:lnTo>
                    <a:cubicBezTo>
                      <a:pt x="2370" y="2207"/>
                      <a:pt x="2378" y="2237"/>
                      <a:pt x="2395" y="2238"/>
                    </a:cubicBezTo>
                    <a:cubicBezTo>
                      <a:pt x="2412" y="2239"/>
                      <a:pt x="2400" y="2194"/>
                      <a:pt x="2413" y="2206"/>
                    </a:cubicBezTo>
                    <a:cubicBezTo>
                      <a:pt x="2430" y="2222"/>
                      <a:pt x="2495" y="2251"/>
                      <a:pt x="2477" y="2231"/>
                    </a:cubicBezTo>
                    <a:cubicBezTo>
                      <a:pt x="2458" y="2209"/>
                      <a:pt x="2437" y="2214"/>
                      <a:pt x="2425" y="2195"/>
                    </a:cubicBezTo>
                    <a:cubicBezTo>
                      <a:pt x="2418" y="2185"/>
                      <a:pt x="2446" y="2191"/>
                      <a:pt x="2453" y="2182"/>
                    </a:cubicBezTo>
                    <a:cubicBezTo>
                      <a:pt x="2464" y="2168"/>
                      <a:pt x="2435" y="2175"/>
                      <a:pt x="2419" y="2168"/>
                    </a:cubicBezTo>
                    <a:cubicBezTo>
                      <a:pt x="2410" y="2164"/>
                      <a:pt x="2423" y="2149"/>
                      <a:pt x="2430" y="2145"/>
                    </a:cubicBezTo>
                    <a:cubicBezTo>
                      <a:pt x="2448" y="2135"/>
                      <a:pt x="2463" y="2134"/>
                      <a:pt x="2482" y="2125"/>
                    </a:cubicBezTo>
                    <a:cubicBezTo>
                      <a:pt x="2502" y="2117"/>
                      <a:pt x="2528" y="2131"/>
                      <a:pt x="2547" y="2117"/>
                    </a:cubicBezTo>
                    <a:cubicBezTo>
                      <a:pt x="2556" y="2110"/>
                      <a:pt x="2561" y="2091"/>
                      <a:pt x="2571" y="2097"/>
                    </a:cubicBezTo>
                    <a:cubicBezTo>
                      <a:pt x="2602" y="2119"/>
                      <a:pt x="2616" y="2115"/>
                      <a:pt x="2646" y="2118"/>
                    </a:cubicBezTo>
                    <a:cubicBezTo>
                      <a:pt x="2662" y="2120"/>
                      <a:pt x="2679" y="2119"/>
                      <a:pt x="2697" y="2121"/>
                    </a:cubicBezTo>
                    <a:cubicBezTo>
                      <a:pt x="2712" y="2122"/>
                      <a:pt x="2731" y="2141"/>
                      <a:pt x="2741" y="2131"/>
                    </a:cubicBezTo>
                    <a:lnTo>
                      <a:pt x="2742" y="2126"/>
                    </a:lnTo>
                    <a:cubicBezTo>
                      <a:pt x="2750" y="2122"/>
                      <a:pt x="2767" y="2130"/>
                      <a:pt x="2763" y="2138"/>
                    </a:cubicBezTo>
                    <a:lnTo>
                      <a:pt x="2755" y="2146"/>
                    </a:lnTo>
                    <a:lnTo>
                      <a:pt x="2757" y="2157"/>
                    </a:lnTo>
                    <a:cubicBezTo>
                      <a:pt x="2764" y="2169"/>
                      <a:pt x="2766" y="2170"/>
                      <a:pt x="2778" y="2176"/>
                    </a:cubicBezTo>
                    <a:cubicBezTo>
                      <a:pt x="2803" y="2190"/>
                      <a:pt x="2821" y="2166"/>
                      <a:pt x="2854" y="2158"/>
                    </a:cubicBezTo>
                    <a:cubicBezTo>
                      <a:pt x="2873" y="2153"/>
                      <a:pt x="2870" y="2148"/>
                      <a:pt x="2887" y="2165"/>
                    </a:cubicBezTo>
                    <a:cubicBezTo>
                      <a:pt x="2896" y="2175"/>
                      <a:pt x="2898" y="2189"/>
                      <a:pt x="2907" y="2198"/>
                    </a:cubicBezTo>
                    <a:cubicBezTo>
                      <a:pt x="2932" y="2222"/>
                      <a:pt x="2959" y="2222"/>
                      <a:pt x="2961" y="2265"/>
                    </a:cubicBezTo>
                    <a:cubicBezTo>
                      <a:pt x="2962" y="2300"/>
                      <a:pt x="2910" y="2337"/>
                      <a:pt x="2943" y="2355"/>
                    </a:cubicBezTo>
                    <a:cubicBezTo>
                      <a:pt x="2950" y="2360"/>
                      <a:pt x="2947" y="2336"/>
                      <a:pt x="2955" y="2334"/>
                    </a:cubicBezTo>
                    <a:cubicBezTo>
                      <a:pt x="2963" y="2333"/>
                      <a:pt x="2963" y="2350"/>
                      <a:pt x="2964" y="2358"/>
                    </a:cubicBezTo>
                    <a:cubicBezTo>
                      <a:pt x="2964" y="2372"/>
                      <a:pt x="2959" y="2371"/>
                      <a:pt x="2958" y="2382"/>
                    </a:cubicBezTo>
                    <a:cubicBezTo>
                      <a:pt x="2952" y="2410"/>
                      <a:pt x="2960" y="2413"/>
                      <a:pt x="2980" y="2427"/>
                    </a:cubicBezTo>
                    <a:cubicBezTo>
                      <a:pt x="3009" y="2447"/>
                      <a:pt x="2987" y="2439"/>
                      <a:pt x="2987" y="2468"/>
                    </a:cubicBezTo>
                    <a:cubicBezTo>
                      <a:pt x="2988" y="2475"/>
                      <a:pt x="3011" y="2511"/>
                      <a:pt x="3014" y="2516"/>
                    </a:cubicBezTo>
                    <a:cubicBezTo>
                      <a:pt x="3016" y="2520"/>
                      <a:pt x="3011" y="2528"/>
                      <a:pt x="3015" y="2531"/>
                    </a:cubicBezTo>
                    <a:cubicBezTo>
                      <a:pt x="3027" y="2542"/>
                      <a:pt x="3027" y="2536"/>
                      <a:pt x="3034" y="2542"/>
                    </a:cubicBezTo>
                    <a:cubicBezTo>
                      <a:pt x="3038" y="2547"/>
                      <a:pt x="3046" y="2557"/>
                      <a:pt x="3049" y="2561"/>
                    </a:cubicBezTo>
                    <a:cubicBezTo>
                      <a:pt x="3060" y="2573"/>
                      <a:pt x="3078" y="2595"/>
                      <a:pt x="3091" y="2582"/>
                    </a:cubicBezTo>
                    <a:cubicBezTo>
                      <a:pt x="3112" y="2563"/>
                      <a:pt x="3118" y="2533"/>
                      <a:pt x="3127" y="2505"/>
                    </a:cubicBezTo>
                    <a:cubicBezTo>
                      <a:pt x="3135" y="2479"/>
                      <a:pt x="3167" y="2441"/>
                      <a:pt x="3153" y="2417"/>
                    </a:cubicBezTo>
                    <a:cubicBezTo>
                      <a:pt x="3145" y="2404"/>
                      <a:pt x="3124" y="2406"/>
                      <a:pt x="3118" y="2390"/>
                    </a:cubicBezTo>
                    <a:cubicBezTo>
                      <a:pt x="3113" y="2378"/>
                      <a:pt x="3115" y="2342"/>
                      <a:pt x="3116" y="2329"/>
                    </a:cubicBezTo>
                    <a:cubicBezTo>
                      <a:pt x="3117" y="2306"/>
                      <a:pt x="3119" y="2301"/>
                      <a:pt x="3110" y="2279"/>
                    </a:cubicBezTo>
                    <a:cubicBezTo>
                      <a:pt x="3103" y="2264"/>
                      <a:pt x="3095" y="2246"/>
                      <a:pt x="3092" y="2230"/>
                    </a:cubicBezTo>
                    <a:cubicBezTo>
                      <a:pt x="3085" y="2195"/>
                      <a:pt x="3085" y="2152"/>
                      <a:pt x="3082" y="2117"/>
                    </a:cubicBezTo>
                    <a:cubicBezTo>
                      <a:pt x="3078" y="2079"/>
                      <a:pt x="3094" y="2049"/>
                      <a:pt x="3097" y="2012"/>
                    </a:cubicBezTo>
                    <a:cubicBezTo>
                      <a:pt x="3116" y="2002"/>
                      <a:pt x="3131" y="1997"/>
                      <a:pt x="3140" y="1976"/>
                    </a:cubicBezTo>
                    <a:cubicBezTo>
                      <a:pt x="3153" y="1947"/>
                      <a:pt x="3148" y="1953"/>
                      <a:pt x="3177" y="1942"/>
                    </a:cubicBezTo>
                    <a:cubicBezTo>
                      <a:pt x="3194" y="1935"/>
                      <a:pt x="3206" y="1923"/>
                      <a:pt x="3222" y="1916"/>
                    </a:cubicBezTo>
                    <a:cubicBezTo>
                      <a:pt x="3243" y="1906"/>
                      <a:pt x="3264" y="1910"/>
                      <a:pt x="3279" y="1894"/>
                    </a:cubicBezTo>
                    <a:cubicBezTo>
                      <a:pt x="3305" y="1867"/>
                      <a:pt x="3302" y="1826"/>
                      <a:pt x="3345" y="1814"/>
                    </a:cubicBezTo>
                    <a:cubicBezTo>
                      <a:pt x="3372" y="1807"/>
                      <a:pt x="3380" y="1816"/>
                      <a:pt x="3398" y="1794"/>
                    </a:cubicBezTo>
                    <a:cubicBezTo>
                      <a:pt x="3410" y="1780"/>
                      <a:pt x="3412" y="1759"/>
                      <a:pt x="3429" y="1750"/>
                    </a:cubicBezTo>
                    <a:cubicBezTo>
                      <a:pt x="3439" y="1744"/>
                      <a:pt x="3454" y="1750"/>
                      <a:pt x="3466" y="1747"/>
                    </a:cubicBezTo>
                    <a:cubicBezTo>
                      <a:pt x="3476" y="1744"/>
                      <a:pt x="3483" y="1737"/>
                      <a:pt x="3495" y="1736"/>
                    </a:cubicBezTo>
                    <a:cubicBezTo>
                      <a:pt x="3507" y="1735"/>
                      <a:pt x="3506" y="1735"/>
                      <a:pt x="3506" y="1735"/>
                    </a:cubicBezTo>
                    <a:cubicBezTo>
                      <a:pt x="3511" y="1730"/>
                      <a:pt x="3514" y="1722"/>
                      <a:pt x="3515" y="1715"/>
                    </a:cubicBezTo>
                    <a:cubicBezTo>
                      <a:pt x="3504" y="1716"/>
                      <a:pt x="3477" y="1733"/>
                      <a:pt x="3468" y="1718"/>
                    </a:cubicBezTo>
                    <a:cubicBezTo>
                      <a:pt x="3482" y="1712"/>
                      <a:pt x="3506" y="1716"/>
                      <a:pt x="3505" y="1695"/>
                    </a:cubicBezTo>
                    <a:cubicBezTo>
                      <a:pt x="3499" y="1692"/>
                      <a:pt x="3475" y="1689"/>
                      <a:pt x="3477" y="1677"/>
                    </a:cubicBezTo>
                    <a:cubicBezTo>
                      <a:pt x="3479" y="1668"/>
                      <a:pt x="3490" y="1675"/>
                      <a:pt x="3494" y="1675"/>
                    </a:cubicBezTo>
                    <a:cubicBezTo>
                      <a:pt x="3502" y="1675"/>
                      <a:pt x="3503" y="1674"/>
                      <a:pt x="3510" y="1668"/>
                    </a:cubicBezTo>
                    <a:cubicBezTo>
                      <a:pt x="3516" y="1682"/>
                      <a:pt x="3537" y="1671"/>
                      <a:pt x="3542" y="1682"/>
                    </a:cubicBezTo>
                    <a:cubicBezTo>
                      <a:pt x="3550" y="1682"/>
                      <a:pt x="3548" y="1672"/>
                      <a:pt x="3551" y="1667"/>
                    </a:cubicBezTo>
                    <a:cubicBezTo>
                      <a:pt x="3560" y="1653"/>
                      <a:pt x="3588" y="1645"/>
                      <a:pt x="3569" y="1631"/>
                    </a:cubicBezTo>
                    <a:lnTo>
                      <a:pt x="3566" y="1629"/>
                    </a:lnTo>
                    <a:cubicBezTo>
                      <a:pt x="3558" y="1632"/>
                      <a:pt x="3554" y="1652"/>
                      <a:pt x="3547" y="1648"/>
                    </a:cubicBezTo>
                    <a:cubicBezTo>
                      <a:pt x="3539" y="1643"/>
                      <a:pt x="3548" y="1633"/>
                      <a:pt x="3539" y="1628"/>
                    </a:cubicBezTo>
                    <a:cubicBezTo>
                      <a:pt x="3531" y="1624"/>
                      <a:pt x="3520" y="1628"/>
                      <a:pt x="3512" y="1628"/>
                    </a:cubicBezTo>
                    <a:cubicBezTo>
                      <a:pt x="3499" y="1629"/>
                      <a:pt x="3494" y="1630"/>
                      <a:pt x="3492" y="1620"/>
                    </a:cubicBezTo>
                    <a:cubicBezTo>
                      <a:pt x="3491" y="1613"/>
                      <a:pt x="3494" y="1601"/>
                      <a:pt x="3501" y="1600"/>
                    </a:cubicBezTo>
                    <a:cubicBezTo>
                      <a:pt x="3510" y="1627"/>
                      <a:pt x="3522" y="1603"/>
                      <a:pt x="3536" y="1598"/>
                    </a:cubicBezTo>
                    <a:cubicBezTo>
                      <a:pt x="3545" y="1595"/>
                      <a:pt x="3561" y="1605"/>
                      <a:pt x="3568" y="1600"/>
                    </a:cubicBezTo>
                    <a:cubicBezTo>
                      <a:pt x="3578" y="1594"/>
                      <a:pt x="3566" y="1590"/>
                      <a:pt x="3564" y="1583"/>
                    </a:cubicBezTo>
                    <a:cubicBezTo>
                      <a:pt x="3553" y="1577"/>
                      <a:pt x="3562" y="1568"/>
                      <a:pt x="3565" y="1562"/>
                    </a:cubicBezTo>
                    <a:cubicBezTo>
                      <a:pt x="3568" y="1553"/>
                      <a:pt x="3570" y="1547"/>
                      <a:pt x="3564" y="1537"/>
                    </a:cubicBezTo>
                    <a:cubicBezTo>
                      <a:pt x="3552" y="1519"/>
                      <a:pt x="3544" y="1532"/>
                      <a:pt x="3527" y="1513"/>
                    </a:cubicBezTo>
                    <a:cubicBezTo>
                      <a:pt x="3519" y="1505"/>
                      <a:pt x="3499" y="1509"/>
                      <a:pt x="3497" y="1498"/>
                    </a:cubicBezTo>
                    <a:cubicBezTo>
                      <a:pt x="3496" y="1491"/>
                      <a:pt x="3523" y="1495"/>
                      <a:pt x="3530" y="1498"/>
                    </a:cubicBezTo>
                    <a:cubicBezTo>
                      <a:pt x="3542" y="1505"/>
                      <a:pt x="3542" y="1510"/>
                      <a:pt x="3559" y="1509"/>
                    </a:cubicBezTo>
                    <a:cubicBezTo>
                      <a:pt x="3557" y="1503"/>
                      <a:pt x="3552" y="1503"/>
                      <a:pt x="3550" y="1498"/>
                    </a:cubicBezTo>
                    <a:cubicBezTo>
                      <a:pt x="3546" y="1491"/>
                      <a:pt x="3550" y="1496"/>
                      <a:pt x="3550" y="1486"/>
                    </a:cubicBezTo>
                    <a:cubicBezTo>
                      <a:pt x="3549" y="1472"/>
                      <a:pt x="3534" y="1470"/>
                      <a:pt x="3530" y="1459"/>
                    </a:cubicBezTo>
                    <a:cubicBezTo>
                      <a:pt x="3528" y="1455"/>
                      <a:pt x="3526" y="1448"/>
                      <a:pt x="3530" y="1445"/>
                    </a:cubicBezTo>
                    <a:cubicBezTo>
                      <a:pt x="3534" y="1441"/>
                      <a:pt x="3536" y="1453"/>
                      <a:pt x="3541" y="1457"/>
                    </a:cubicBezTo>
                    <a:cubicBezTo>
                      <a:pt x="3552" y="1467"/>
                      <a:pt x="3558" y="1438"/>
                      <a:pt x="3552" y="1429"/>
                    </a:cubicBezTo>
                    <a:cubicBezTo>
                      <a:pt x="3549" y="1425"/>
                      <a:pt x="3541" y="1422"/>
                      <a:pt x="3537" y="1419"/>
                    </a:cubicBezTo>
                    <a:cubicBezTo>
                      <a:pt x="3533" y="1415"/>
                      <a:pt x="3531" y="1407"/>
                      <a:pt x="3527" y="1405"/>
                    </a:cubicBezTo>
                    <a:cubicBezTo>
                      <a:pt x="3502" y="1393"/>
                      <a:pt x="3458" y="1367"/>
                      <a:pt x="3491" y="1357"/>
                    </a:cubicBezTo>
                    <a:cubicBezTo>
                      <a:pt x="3495" y="1356"/>
                      <a:pt x="3493" y="1367"/>
                      <a:pt x="3495" y="1370"/>
                    </a:cubicBezTo>
                    <a:cubicBezTo>
                      <a:pt x="3499" y="1375"/>
                      <a:pt x="3503" y="1374"/>
                      <a:pt x="3507" y="1378"/>
                    </a:cubicBezTo>
                    <a:cubicBezTo>
                      <a:pt x="3510" y="1382"/>
                      <a:pt x="3506" y="1385"/>
                      <a:pt x="3512" y="1389"/>
                    </a:cubicBezTo>
                    <a:cubicBezTo>
                      <a:pt x="3515" y="1391"/>
                      <a:pt x="3524" y="1390"/>
                      <a:pt x="3528" y="1392"/>
                    </a:cubicBezTo>
                    <a:cubicBezTo>
                      <a:pt x="3536" y="1395"/>
                      <a:pt x="3545" y="1408"/>
                      <a:pt x="3550" y="1401"/>
                    </a:cubicBezTo>
                    <a:cubicBezTo>
                      <a:pt x="3554" y="1395"/>
                      <a:pt x="3547" y="1377"/>
                      <a:pt x="3546" y="1371"/>
                    </a:cubicBezTo>
                    <a:cubicBezTo>
                      <a:pt x="3543" y="1360"/>
                      <a:pt x="3542" y="1351"/>
                      <a:pt x="3545" y="1340"/>
                    </a:cubicBezTo>
                    <a:cubicBezTo>
                      <a:pt x="3547" y="1334"/>
                      <a:pt x="3549" y="1330"/>
                      <a:pt x="3550" y="1324"/>
                    </a:cubicBezTo>
                    <a:cubicBezTo>
                      <a:pt x="3550" y="1319"/>
                      <a:pt x="3546" y="1314"/>
                      <a:pt x="3548" y="1310"/>
                    </a:cubicBezTo>
                    <a:cubicBezTo>
                      <a:pt x="3550" y="1305"/>
                      <a:pt x="3565" y="1300"/>
                      <a:pt x="3570" y="1296"/>
                    </a:cubicBezTo>
                    <a:cubicBezTo>
                      <a:pt x="3577" y="1290"/>
                      <a:pt x="3578" y="1282"/>
                      <a:pt x="3583" y="1274"/>
                    </a:cubicBezTo>
                    <a:lnTo>
                      <a:pt x="3586" y="1269"/>
                    </a:lnTo>
                    <a:cubicBezTo>
                      <a:pt x="3585" y="1279"/>
                      <a:pt x="3588" y="1283"/>
                      <a:pt x="3584" y="1293"/>
                    </a:cubicBezTo>
                    <a:cubicBezTo>
                      <a:pt x="3582" y="1299"/>
                      <a:pt x="3576" y="1302"/>
                      <a:pt x="3573" y="1308"/>
                    </a:cubicBezTo>
                    <a:cubicBezTo>
                      <a:pt x="3565" y="1322"/>
                      <a:pt x="3577" y="1335"/>
                      <a:pt x="3573" y="1350"/>
                    </a:cubicBezTo>
                    <a:cubicBezTo>
                      <a:pt x="3570" y="1364"/>
                      <a:pt x="3559" y="1374"/>
                      <a:pt x="3565" y="1389"/>
                    </a:cubicBezTo>
                    <a:cubicBezTo>
                      <a:pt x="3572" y="1406"/>
                      <a:pt x="3587" y="1404"/>
                      <a:pt x="3585" y="1422"/>
                    </a:cubicBezTo>
                    <a:cubicBezTo>
                      <a:pt x="3590" y="1426"/>
                      <a:pt x="3596" y="1427"/>
                      <a:pt x="3603" y="1428"/>
                    </a:cubicBezTo>
                    <a:cubicBezTo>
                      <a:pt x="3603" y="1435"/>
                      <a:pt x="3597" y="1438"/>
                      <a:pt x="3593" y="1443"/>
                    </a:cubicBezTo>
                    <a:cubicBezTo>
                      <a:pt x="3590" y="1449"/>
                      <a:pt x="3589" y="1457"/>
                      <a:pt x="3587" y="1462"/>
                    </a:cubicBezTo>
                    <a:cubicBezTo>
                      <a:pt x="3582" y="1476"/>
                      <a:pt x="3578" y="1485"/>
                      <a:pt x="3579" y="1502"/>
                    </a:cubicBezTo>
                    <a:lnTo>
                      <a:pt x="3582" y="1505"/>
                    </a:lnTo>
                    <a:cubicBezTo>
                      <a:pt x="3588" y="1488"/>
                      <a:pt x="3594" y="1472"/>
                      <a:pt x="3607" y="1458"/>
                    </a:cubicBezTo>
                    <a:cubicBezTo>
                      <a:pt x="3614" y="1451"/>
                      <a:pt x="3620" y="1447"/>
                      <a:pt x="3624" y="1437"/>
                    </a:cubicBezTo>
                    <a:cubicBezTo>
                      <a:pt x="3628" y="1427"/>
                      <a:pt x="3629" y="1421"/>
                      <a:pt x="3636" y="1413"/>
                    </a:cubicBezTo>
                    <a:cubicBezTo>
                      <a:pt x="3653" y="1397"/>
                      <a:pt x="3658" y="1385"/>
                      <a:pt x="3656" y="1361"/>
                    </a:cubicBezTo>
                    <a:cubicBezTo>
                      <a:pt x="3656" y="1350"/>
                      <a:pt x="3649" y="1345"/>
                      <a:pt x="3647" y="1336"/>
                    </a:cubicBezTo>
                    <a:cubicBezTo>
                      <a:pt x="3646" y="1330"/>
                      <a:pt x="3648" y="1325"/>
                      <a:pt x="3647" y="1320"/>
                    </a:cubicBezTo>
                    <a:cubicBezTo>
                      <a:pt x="3645" y="1315"/>
                      <a:pt x="3641" y="1312"/>
                      <a:pt x="3639" y="1307"/>
                    </a:cubicBezTo>
                    <a:cubicBezTo>
                      <a:pt x="3635" y="1295"/>
                      <a:pt x="3629" y="1278"/>
                      <a:pt x="3634" y="1265"/>
                    </a:cubicBezTo>
                    <a:cubicBezTo>
                      <a:pt x="3648" y="1260"/>
                      <a:pt x="3661" y="1241"/>
                      <a:pt x="3662" y="1248"/>
                    </a:cubicBezTo>
                    <a:cubicBezTo>
                      <a:pt x="3664" y="1257"/>
                      <a:pt x="3649" y="1259"/>
                      <a:pt x="3647" y="1269"/>
                    </a:cubicBezTo>
                    <a:cubicBezTo>
                      <a:pt x="3645" y="1280"/>
                      <a:pt x="3648" y="1289"/>
                      <a:pt x="3653" y="1297"/>
                    </a:cubicBezTo>
                    <a:cubicBezTo>
                      <a:pt x="3656" y="1301"/>
                      <a:pt x="3659" y="1306"/>
                      <a:pt x="3663" y="1308"/>
                    </a:cubicBezTo>
                    <a:lnTo>
                      <a:pt x="3678" y="1310"/>
                    </a:lnTo>
                    <a:cubicBezTo>
                      <a:pt x="3686" y="1318"/>
                      <a:pt x="3668" y="1329"/>
                      <a:pt x="3679" y="1336"/>
                    </a:cubicBezTo>
                    <a:cubicBezTo>
                      <a:pt x="3691" y="1325"/>
                      <a:pt x="3704" y="1311"/>
                      <a:pt x="3711" y="1297"/>
                    </a:cubicBezTo>
                    <a:cubicBezTo>
                      <a:pt x="3723" y="1296"/>
                      <a:pt x="3735" y="1287"/>
                      <a:pt x="3739" y="1277"/>
                    </a:cubicBezTo>
                    <a:cubicBezTo>
                      <a:pt x="3742" y="1270"/>
                      <a:pt x="3742" y="1263"/>
                      <a:pt x="3744" y="1256"/>
                    </a:cubicBezTo>
                    <a:cubicBezTo>
                      <a:pt x="3747" y="1251"/>
                      <a:pt x="3751" y="1247"/>
                      <a:pt x="3754" y="1242"/>
                    </a:cubicBezTo>
                    <a:cubicBezTo>
                      <a:pt x="3758" y="1233"/>
                      <a:pt x="3764" y="1217"/>
                      <a:pt x="3765" y="1206"/>
                    </a:cubicBezTo>
                    <a:cubicBezTo>
                      <a:pt x="3765" y="1192"/>
                      <a:pt x="3752" y="1181"/>
                      <a:pt x="3755" y="1168"/>
                    </a:cubicBezTo>
                    <a:lnTo>
                      <a:pt x="3758" y="1165"/>
                    </a:lnTo>
                    <a:cubicBezTo>
                      <a:pt x="3767" y="1163"/>
                      <a:pt x="3768" y="1153"/>
                      <a:pt x="3773" y="1148"/>
                    </a:cubicBezTo>
                    <a:cubicBezTo>
                      <a:pt x="3779" y="1141"/>
                      <a:pt x="3786" y="1138"/>
                      <a:pt x="3794" y="1133"/>
                    </a:cubicBezTo>
                    <a:cubicBezTo>
                      <a:pt x="3805" y="1125"/>
                      <a:pt x="3815" y="1122"/>
                      <a:pt x="3815" y="1122"/>
                    </a:cubicBezTo>
                    <a:cubicBezTo>
                      <a:pt x="3823" y="1119"/>
                      <a:pt x="3832" y="1121"/>
                      <a:pt x="3839" y="1118"/>
                    </a:cubicBezTo>
                    <a:cubicBezTo>
                      <a:pt x="3848" y="1115"/>
                      <a:pt x="3850" y="1107"/>
                      <a:pt x="3858" y="1105"/>
                    </a:cubicBezTo>
                    <a:cubicBezTo>
                      <a:pt x="3872" y="1100"/>
                      <a:pt x="3900" y="1107"/>
                      <a:pt x="3915" y="1106"/>
                    </a:cubicBezTo>
                    <a:cubicBezTo>
                      <a:pt x="3932" y="1105"/>
                      <a:pt x="3954" y="1106"/>
                      <a:pt x="3969" y="1102"/>
                    </a:cubicBezTo>
                    <a:cubicBezTo>
                      <a:pt x="3980" y="1099"/>
                      <a:pt x="3978" y="1098"/>
                      <a:pt x="3977" y="1085"/>
                    </a:cubicBezTo>
                    <a:cubicBezTo>
                      <a:pt x="3976" y="1075"/>
                      <a:pt x="3974" y="1068"/>
                      <a:pt x="3980" y="1059"/>
                    </a:cubicBezTo>
                    <a:cubicBezTo>
                      <a:pt x="3995" y="1056"/>
                      <a:pt x="3996" y="1088"/>
                      <a:pt x="3997" y="1098"/>
                    </a:cubicBezTo>
                    <a:cubicBezTo>
                      <a:pt x="4004" y="1093"/>
                      <a:pt x="4008" y="1086"/>
                      <a:pt x="4015" y="1080"/>
                    </a:cubicBezTo>
                    <a:cubicBezTo>
                      <a:pt x="4018" y="1076"/>
                      <a:pt x="4022" y="1075"/>
                      <a:pt x="4025" y="1072"/>
                    </a:cubicBezTo>
                    <a:cubicBezTo>
                      <a:pt x="4029" y="1067"/>
                      <a:pt x="4024" y="1062"/>
                      <a:pt x="4033" y="1060"/>
                    </a:cubicBezTo>
                    <a:cubicBezTo>
                      <a:pt x="4040" y="1065"/>
                      <a:pt x="4038" y="1076"/>
                      <a:pt x="4044" y="1083"/>
                    </a:cubicBezTo>
                    <a:cubicBezTo>
                      <a:pt x="4057" y="1075"/>
                      <a:pt x="4073" y="1072"/>
                      <a:pt x="4086" y="1063"/>
                    </a:cubicBezTo>
                    <a:cubicBezTo>
                      <a:pt x="4096" y="1056"/>
                      <a:pt x="4096" y="1057"/>
                      <a:pt x="4093" y="1045"/>
                    </a:cubicBezTo>
                    <a:cubicBezTo>
                      <a:pt x="4091" y="1039"/>
                      <a:pt x="4089" y="1025"/>
                      <a:pt x="4083" y="1025"/>
                    </a:cubicBezTo>
                    <a:cubicBezTo>
                      <a:pt x="4082" y="1031"/>
                      <a:pt x="4080" y="1050"/>
                      <a:pt x="4076" y="1054"/>
                    </a:cubicBezTo>
                    <a:cubicBezTo>
                      <a:pt x="4068" y="1061"/>
                      <a:pt x="4054" y="1057"/>
                      <a:pt x="4050" y="1050"/>
                    </a:cubicBezTo>
                    <a:cubicBezTo>
                      <a:pt x="4044" y="1042"/>
                      <a:pt x="4049" y="1027"/>
                      <a:pt x="4044" y="1020"/>
                    </a:cubicBezTo>
                    <a:cubicBezTo>
                      <a:pt x="4038" y="1013"/>
                      <a:pt x="4026" y="1015"/>
                      <a:pt x="4021" y="1005"/>
                    </a:cubicBezTo>
                    <a:cubicBezTo>
                      <a:pt x="4029" y="997"/>
                      <a:pt x="4036" y="996"/>
                      <a:pt x="4043" y="986"/>
                    </a:cubicBezTo>
                    <a:cubicBezTo>
                      <a:pt x="4047" y="979"/>
                      <a:pt x="4055" y="960"/>
                      <a:pt x="4038" y="963"/>
                    </a:cubicBezTo>
                    <a:cubicBezTo>
                      <a:pt x="4038" y="952"/>
                      <a:pt x="4053" y="942"/>
                      <a:pt x="4058" y="932"/>
                    </a:cubicBezTo>
                    <a:cubicBezTo>
                      <a:pt x="4065" y="920"/>
                      <a:pt x="4069" y="908"/>
                      <a:pt x="4078" y="896"/>
                    </a:cubicBezTo>
                    <a:cubicBezTo>
                      <a:pt x="4085" y="887"/>
                      <a:pt x="4094" y="880"/>
                      <a:pt x="4101" y="871"/>
                    </a:cubicBezTo>
                    <a:cubicBezTo>
                      <a:pt x="4106" y="866"/>
                      <a:pt x="4108" y="860"/>
                      <a:pt x="4111" y="855"/>
                    </a:cubicBezTo>
                    <a:cubicBezTo>
                      <a:pt x="4115" y="849"/>
                      <a:pt x="4121" y="848"/>
                      <a:pt x="4122" y="841"/>
                    </a:cubicBezTo>
                    <a:cubicBezTo>
                      <a:pt x="4138" y="875"/>
                      <a:pt x="4136" y="835"/>
                      <a:pt x="4153" y="835"/>
                    </a:cubicBezTo>
                    <a:cubicBezTo>
                      <a:pt x="4154" y="839"/>
                      <a:pt x="4156" y="845"/>
                      <a:pt x="4159" y="846"/>
                    </a:cubicBezTo>
                    <a:cubicBezTo>
                      <a:pt x="4168" y="849"/>
                      <a:pt x="4164" y="842"/>
                      <a:pt x="4168" y="838"/>
                    </a:cubicBezTo>
                    <a:cubicBezTo>
                      <a:pt x="4172" y="832"/>
                      <a:pt x="4168" y="832"/>
                      <a:pt x="4177" y="830"/>
                    </a:cubicBezTo>
                    <a:cubicBezTo>
                      <a:pt x="4181" y="829"/>
                      <a:pt x="4190" y="831"/>
                      <a:pt x="4194" y="831"/>
                    </a:cubicBezTo>
                    <a:cubicBezTo>
                      <a:pt x="4195" y="818"/>
                      <a:pt x="4196" y="810"/>
                      <a:pt x="4200" y="799"/>
                    </a:cubicBezTo>
                    <a:cubicBezTo>
                      <a:pt x="4206" y="795"/>
                      <a:pt x="4209" y="788"/>
                      <a:pt x="4217" y="788"/>
                    </a:cubicBezTo>
                    <a:cubicBezTo>
                      <a:pt x="4220" y="798"/>
                      <a:pt x="4213" y="815"/>
                      <a:pt x="4228" y="811"/>
                    </a:cubicBezTo>
                    <a:lnTo>
                      <a:pt x="4228" y="807"/>
                    </a:lnTo>
                    <a:cubicBezTo>
                      <a:pt x="4242" y="800"/>
                      <a:pt x="4248" y="792"/>
                      <a:pt x="4266" y="792"/>
                    </a:cubicBezTo>
                    <a:cubicBezTo>
                      <a:pt x="4272" y="800"/>
                      <a:pt x="4267" y="815"/>
                      <a:pt x="4281" y="807"/>
                    </a:cubicBezTo>
                    <a:cubicBezTo>
                      <a:pt x="4288" y="803"/>
                      <a:pt x="4290" y="793"/>
                      <a:pt x="4299" y="789"/>
                    </a:cubicBezTo>
                    <a:cubicBezTo>
                      <a:pt x="4306" y="802"/>
                      <a:pt x="4311" y="792"/>
                      <a:pt x="4319" y="787"/>
                    </a:cubicBezTo>
                    <a:cubicBezTo>
                      <a:pt x="4326" y="783"/>
                      <a:pt x="4337" y="781"/>
                      <a:pt x="4346" y="778"/>
                    </a:cubicBezTo>
                    <a:cubicBezTo>
                      <a:pt x="4361" y="772"/>
                      <a:pt x="4357" y="779"/>
                      <a:pt x="4368" y="781"/>
                    </a:cubicBezTo>
                    <a:cubicBezTo>
                      <a:pt x="4375" y="783"/>
                      <a:pt x="4392" y="774"/>
                      <a:pt x="4385" y="7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3" name="Freeform 942">
                <a:extLst>
                  <a:ext uri="{FF2B5EF4-FFF2-40B4-BE49-F238E27FC236}">
                    <a16:creationId xmlns:a16="http://schemas.microsoft.com/office/drawing/2014/main" id="{282D2880-BC99-43A9-BB4E-B16904A8B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1907"/>
                <a:ext cx="36" cy="11"/>
              </a:xfrm>
              <a:custGeom>
                <a:avLst/>
                <a:gdLst>
                  <a:gd name="T0" fmla="*/ 119 w 158"/>
                  <a:gd name="T1" fmla="*/ 12 h 47"/>
                  <a:gd name="T2" fmla="*/ 121 w 158"/>
                  <a:gd name="T3" fmla="*/ 1 h 47"/>
                  <a:gd name="T4" fmla="*/ 91 w 158"/>
                  <a:gd name="T5" fmla="*/ 11 h 47"/>
                  <a:gd name="T6" fmla="*/ 69 w 158"/>
                  <a:gd name="T7" fmla="*/ 12 h 47"/>
                  <a:gd name="T8" fmla="*/ 38 w 158"/>
                  <a:gd name="T9" fmla="*/ 16 h 47"/>
                  <a:gd name="T10" fmla="*/ 2 w 158"/>
                  <a:gd name="T11" fmla="*/ 40 h 47"/>
                  <a:gd name="T12" fmla="*/ 43 w 158"/>
                  <a:gd name="T13" fmla="*/ 40 h 47"/>
                  <a:gd name="T14" fmla="*/ 82 w 158"/>
                  <a:gd name="T15" fmla="*/ 35 h 47"/>
                  <a:gd name="T16" fmla="*/ 105 w 158"/>
                  <a:gd name="T17" fmla="*/ 29 h 47"/>
                  <a:gd name="T18" fmla="*/ 147 w 158"/>
                  <a:gd name="T19" fmla="*/ 17 h 47"/>
                  <a:gd name="T20" fmla="*/ 119 w 158"/>
                  <a:gd name="T21" fmla="*/ 1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" h="47">
                    <a:moveTo>
                      <a:pt x="119" y="12"/>
                    </a:moveTo>
                    <a:cubicBezTo>
                      <a:pt x="120" y="9"/>
                      <a:pt x="127" y="2"/>
                      <a:pt x="121" y="1"/>
                    </a:cubicBezTo>
                    <a:cubicBezTo>
                      <a:pt x="116" y="0"/>
                      <a:pt x="97" y="12"/>
                      <a:pt x="91" y="11"/>
                    </a:cubicBezTo>
                    <a:cubicBezTo>
                      <a:pt x="84" y="11"/>
                      <a:pt x="75" y="11"/>
                      <a:pt x="69" y="12"/>
                    </a:cubicBezTo>
                    <a:cubicBezTo>
                      <a:pt x="63" y="13"/>
                      <a:pt x="48" y="10"/>
                      <a:pt x="38" y="16"/>
                    </a:cubicBezTo>
                    <a:cubicBezTo>
                      <a:pt x="27" y="21"/>
                      <a:pt x="0" y="34"/>
                      <a:pt x="2" y="40"/>
                    </a:cubicBezTo>
                    <a:cubicBezTo>
                      <a:pt x="5" y="47"/>
                      <a:pt x="23" y="43"/>
                      <a:pt x="43" y="40"/>
                    </a:cubicBezTo>
                    <a:cubicBezTo>
                      <a:pt x="43" y="40"/>
                      <a:pt x="73" y="35"/>
                      <a:pt x="82" y="35"/>
                    </a:cubicBezTo>
                    <a:cubicBezTo>
                      <a:pt x="91" y="34"/>
                      <a:pt x="97" y="30"/>
                      <a:pt x="105" y="29"/>
                    </a:cubicBezTo>
                    <a:cubicBezTo>
                      <a:pt x="113" y="28"/>
                      <a:pt x="158" y="19"/>
                      <a:pt x="147" y="17"/>
                    </a:cubicBezTo>
                    <a:cubicBezTo>
                      <a:pt x="136" y="16"/>
                      <a:pt x="118" y="15"/>
                      <a:pt x="11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4" name="Freeform 943">
                <a:extLst>
                  <a:ext uri="{FF2B5EF4-FFF2-40B4-BE49-F238E27FC236}">
                    <a16:creationId xmlns:a16="http://schemas.microsoft.com/office/drawing/2014/main" id="{DAB9808C-3B20-42B1-A112-D4C17C574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1670"/>
                <a:ext cx="6" cy="15"/>
              </a:xfrm>
              <a:custGeom>
                <a:avLst/>
                <a:gdLst>
                  <a:gd name="T0" fmla="*/ 20 w 27"/>
                  <a:gd name="T1" fmla="*/ 52 h 65"/>
                  <a:gd name="T2" fmla="*/ 16 w 27"/>
                  <a:gd name="T3" fmla="*/ 35 h 65"/>
                  <a:gd name="T4" fmla="*/ 24 w 27"/>
                  <a:gd name="T5" fmla="*/ 4 h 65"/>
                  <a:gd name="T6" fmla="*/ 5 w 27"/>
                  <a:gd name="T7" fmla="*/ 14 h 65"/>
                  <a:gd name="T8" fmla="*/ 5 w 27"/>
                  <a:gd name="T9" fmla="*/ 40 h 65"/>
                  <a:gd name="T10" fmla="*/ 20 w 27"/>
                  <a:gd name="T11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5">
                    <a:moveTo>
                      <a:pt x="20" y="52"/>
                    </a:moveTo>
                    <a:cubicBezTo>
                      <a:pt x="20" y="52"/>
                      <a:pt x="17" y="43"/>
                      <a:pt x="16" y="35"/>
                    </a:cubicBezTo>
                    <a:cubicBezTo>
                      <a:pt x="15" y="26"/>
                      <a:pt x="27" y="8"/>
                      <a:pt x="24" y="4"/>
                    </a:cubicBezTo>
                    <a:cubicBezTo>
                      <a:pt x="21" y="0"/>
                      <a:pt x="7" y="5"/>
                      <a:pt x="5" y="14"/>
                    </a:cubicBezTo>
                    <a:cubicBezTo>
                      <a:pt x="3" y="22"/>
                      <a:pt x="0" y="33"/>
                      <a:pt x="5" y="40"/>
                    </a:cubicBezTo>
                    <a:cubicBezTo>
                      <a:pt x="11" y="45"/>
                      <a:pt x="18" y="65"/>
                      <a:pt x="20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5" name="Freeform 944">
                <a:extLst>
                  <a:ext uri="{FF2B5EF4-FFF2-40B4-BE49-F238E27FC236}">
                    <a16:creationId xmlns:a16="http://schemas.microsoft.com/office/drawing/2014/main" id="{3703953A-9AB2-450F-9D18-D47023758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1638"/>
                <a:ext cx="7" cy="7"/>
              </a:xfrm>
              <a:custGeom>
                <a:avLst/>
                <a:gdLst>
                  <a:gd name="T0" fmla="*/ 4 w 33"/>
                  <a:gd name="T1" fmla="*/ 26 h 28"/>
                  <a:gd name="T2" fmla="*/ 18 w 33"/>
                  <a:gd name="T3" fmla="*/ 22 h 28"/>
                  <a:gd name="T4" fmla="*/ 25 w 33"/>
                  <a:gd name="T5" fmla="*/ 6 h 28"/>
                  <a:gd name="T6" fmla="*/ 4 w 33"/>
                  <a:gd name="T7" fmla="*/ 10 h 28"/>
                  <a:gd name="T8" fmla="*/ 4 w 33"/>
                  <a:gd name="T9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8">
                    <a:moveTo>
                      <a:pt x="4" y="26"/>
                    </a:moveTo>
                    <a:cubicBezTo>
                      <a:pt x="9" y="28"/>
                      <a:pt x="13" y="28"/>
                      <a:pt x="18" y="22"/>
                    </a:cubicBezTo>
                    <a:cubicBezTo>
                      <a:pt x="18" y="22"/>
                      <a:pt x="33" y="8"/>
                      <a:pt x="25" y="6"/>
                    </a:cubicBezTo>
                    <a:cubicBezTo>
                      <a:pt x="18" y="4"/>
                      <a:pt x="5" y="0"/>
                      <a:pt x="4" y="10"/>
                    </a:cubicBezTo>
                    <a:cubicBezTo>
                      <a:pt x="4" y="21"/>
                      <a:pt x="0" y="25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" name="Freeform 945">
                <a:extLst>
                  <a:ext uri="{FF2B5EF4-FFF2-40B4-BE49-F238E27FC236}">
                    <a16:creationId xmlns:a16="http://schemas.microsoft.com/office/drawing/2014/main" id="{66457F4C-0458-41F9-9313-3478CA8FB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1587"/>
                <a:ext cx="68" cy="89"/>
              </a:xfrm>
              <a:custGeom>
                <a:avLst/>
                <a:gdLst>
                  <a:gd name="T0" fmla="*/ 287 w 298"/>
                  <a:gd name="T1" fmla="*/ 343 h 393"/>
                  <a:gd name="T2" fmla="*/ 276 w 298"/>
                  <a:gd name="T3" fmla="*/ 258 h 393"/>
                  <a:gd name="T4" fmla="*/ 236 w 298"/>
                  <a:gd name="T5" fmla="*/ 223 h 393"/>
                  <a:gd name="T6" fmla="*/ 230 w 298"/>
                  <a:gd name="T7" fmla="*/ 173 h 393"/>
                  <a:gd name="T8" fmla="*/ 210 w 298"/>
                  <a:gd name="T9" fmla="*/ 145 h 393"/>
                  <a:gd name="T10" fmla="*/ 210 w 298"/>
                  <a:gd name="T11" fmla="*/ 117 h 393"/>
                  <a:gd name="T12" fmla="*/ 172 w 298"/>
                  <a:gd name="T13" fmla="*/ 107 h 393"/>
                  <a:gd name="T14" fmla="*/ 133 w 298"/>
                  <a:gd name="T15" fmla="*/ 94 h 393"/>
                  <a:gd name="T16" fmla="*/ 94 w 298"/>
                  <a:gd name="T17" fmla="*/ 60 h 393"/>
                  <a:gd name="T18" fmla="*/ 81 w 298"/>
                  <a:gd name="T19" fmla="*/ 38 h 393"/>
                  <a:gd name="T20" fmla="*/ 57 w 298"/>
                  <a:gd name="T21" fmla="*/ 28 h 393"/>
                  <a:gd name="T22" fmla="*/ 34 w 298"/>
                  <a:gd name="T23" fmla="*/ 16 h 393"/>
                  <a:gd name="T24" fmla="*/ 6 w 298"/>
                  <a:gd name="T25" fmla="*/ 16 h 393"/>
                  <a:gd name="T26" fmla="*/ 26 w 298"/>
                  <a:gd name="T27" fmla="*/ 50 h 393"/>
                  <a:gd name="T28" fmla="*/ 38 w 298"/>
                  <a:gd name="T29" fmla="*/ 63 h 393"/>
                  <a:gd name="T30" fmla="*/ 68 w 298"/>
                  <a:gd name="T31" fmla="*/ 71 h 393"/>
                  <a:gd name="T32" fmla="*/ 28 w 298"/>
                  <a:gd name="T33" fmla="*/ 82 h 393"/>
                  <a:gd name="T34" fmla="*/ 34 w 298"/>
                  <a:gd name="T35" fmla="*/ 117 h 393"/>
                  <a:gd name="T36" fmla="*/ 48 w 298"/>
                  <a:gd name="T37" fmla="*/ 132 h 393"/>
                  <a:gd name="T38" fmla="*/ 65 w 298"/>
                  <a:gd name="T39" fmla="*/ 141 h 393"/>
                  <a:gd name="T40" fmla="*/ 80 w 298"/>
                  <a:gd name="T41" fmla="*/ 154 h 393"/>
                  <a:gd name="T42" fmla="*/ 96 w 298"/>
                  <a:gd name="T43" fmla="*/ 154 h 393"/>
                  <a:gd name="T44" fmla="*/ 81 w 298"/>
                  <a:gd name="T45" fmla="*/ 179 h 393"/>
                  <a:gd name="T46" fmla="*/ 116 w 298"/>
                  <a:gd name="T47" fmla="*/ 167 h 393"/>
                  <a:gd name="T48" fmla="*/ 102 w 298"/>
                  <a:gd name="T49" fmla="*/ 203 h 393"/>
                  <a:gd name="T50" fmla="*/ 125 w 298"/>
                  <a:gd name="T51" fmla="*/ 226 h 393"/>
                  <a:gd name="T52" fmla="*/ 149 w 298"/>
                  <a:gd name="T53" fmla="*/ 225 h 393"/>
                  <a:gd name="T54" fmla="*/ 156 w 298"/>
                  <a:gd name="T55" fmla="*/ 249 h 393"/>
                  <a:gd name="T56" fmla="*/ 155 w 298"/>
                  <a:gd name="T57" fmla="*/ 270 h 393"/>
                  <a:gd name="T58" fmla="*/ 191 w 298"/>
                  <a:gd name="T59" fmla="*/ 278 h 393"/>
                  <a:gd name="T60" fmla="*/ 182 w 298"/>
                  <a:gd name="T61" fmla="*/ 306 h 393"/>
                  <a:gd name="T62" fmla="*/ 264 w 298"/>
                  <a:gd name="T63" fmla="*/ 365 h 393"/>
                  <a:gd name="T64" fmla="*/ 292 w 298"/>
                  <a:gd name="T65" fmla="*/ 365 h 393"/>
                  <a:gd name="T66" fmla="*/ 287 w 298"/>
                  <a:gd name="T67" fmla="*/ 343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8" h="393">
                    <a:moveTo>
                      <a:pt x="287" y="343"/>
                    </a:moveTo>
                    <a:cubicBezTo>
                      <a:pt x="283" y="324"/>
                      <a:pt x="290" y="269"/>
                      <a:pt x="276" y="258"/>
                    </a:cubicBezTo>
                    <a:cubicBezTo>
                      <a:pt x="262" y="247"/>
                      <a:pt x="240" y="247"/>
                      <a:pt x="236" y="223"/>
                    </a:cubicBezTo>
                    <a:cubicBezTo>
                      <a:pt x="232" y="199"/>
                      <a:pt x="238" y="180"/>
                      <a:pt x="230" y="173"/>
                    </a:cubicBezTo>
                    <a:cubicBezTo>
                      <a:pt x="222" y="166"/>
                      <a:pt x="210" y="156"/>
                      <a:pt x="210" y="145"/>
                    </a:cubicBezTo>
                    <a:cubicBezTo>
                      <a:pt x="210" y="134"/>
                      <a:pt x="220" y="119"/>
                      <a:pt x="210" y="117"/>
                    </a:cubicBezTo>
                    <a:cubicBezTo>
                      <a:pt x="200" y="115"/>
                      <a:pt x="182" y="113"/>
                      <a:pt x="172" y="107"/>
                    </a:cubicBezTo>
                    <a:cubicBezTo>
                      <a:pt x="162" y="101"/>
                      <a:pt x="146" y="100"/>
                      <a:pt x="133" y="94"/>
                    </a:cubicBezTo>
                    <a:cubicBezTo>
                      <a:pt x="120" y="88"/>
                      <a:pt x="102" y="64"/>
                      <a:pt x="94" y="60"/>
                    </a:cubicBezTo>
                    <a:cubicBezTo>
                      <a:pt x="87" y="55"/>
                      <a:pt x="91" y="42"/>
                      <a:pt x="81" y="38"/>
                    </a:cubicBezTo>
                    <a:cubicBezTo>
                      <a:pt x="71" y="34"/>
                      <a:pt x="63" y="39"/>
                      <a:pt x="57" y="28"/>
                    </a:cubicBezTo>
                    <a:cubicBezTo>
                      <a:pt x="51" y="18"/>
                      <a:pt x="41" y="16"/>
                      <a:pt x="34" y="16"/>
                    </a:cubicBezTo>
                    <a:cubicBezTo>
                      <a:pt x="27" y="16"/>
                      <a:pt x="0" y="0"/>
                      <a:pt x="6" y="16"/>
                    </a:cubicBezTo>
                    <a:cubicBezTo>
                      <a:pt x="12" y="32"/>
                      <a:pt x="27" y="44"/>
                      <a:pt x="26" y="50"/>
                    </a:cubicBezTo>
                    <a:cubicBezTo>
                      <a:pt x="25" y="58"/>
                      <a:pt x="29" y="61"/>
                      <a:pt x="38" y="63"/>
                    </a:cubicBezTo>
                    <a:cubicBezTo>
                      <a:pt x="47" y="64"/>
                      <a:pt x="73" y="67"/>
                      <a:pt x="68" y="71"/>
                    </a:cubicBezTo>
                    <a:cubicBezTo>
                      <a:pt x="63" y="75"/>
                      <a:pt x="30" y="71"/>
                      <a:pt x="28" y="82"/>
                    </a:cubicBezTo>
                    <a:cubicBezTo>
                      <a:pt x="26" y="93"/>
                      <a:pt x="26" y="116"/>
                      <a:pt x="34" y="117"/>
                    </a:cubicBezTo>
                    <a:cubicBezTo>
                      <a:pt x="42" y="118"/>
                      <a:pt x="42" y="130"/>
                      <a:pt x="48" y="132"/>
                    </a:cubicBezTo>
                    <a:cubicBezTo>
                      <a:pt x="54" y="134"/>
                      <a:pt x="60" y="134"/>
                      <a:pt x="65" y="141"/>
                    </a:cubicBezTo>
                    <a:cubicBezTo>
                      <a:pt x="70" y="148"/>
                      <a:pt x="75" y="154"/>
                      <a:pt x="80" y="154"/>
                    </a:cubicBezTo>
                    <a:cubicBezTo>
                      <a:pt x="85" y="154"/>
                      <a:pt x="102" y="146"/>
                      <a:pt x="96" y="154"/>
                    </a:cubicBezTo>
                    <a:cubicBezTo>
                      <a:pt x="91" y="162"/>
                      <a:pt x="70" y="171"/>
                      <a:pt x="81" y="179"/>
                    </a:cubicBezTo>
                    <a:cubicBezTo>
                      <a:pt x="92" y="187"/>
                      <a:pt x="113" y="157"/>
                      <a:pt x="116" y="167"/>
                    </a:cubicBezTo>
                    <a:cubicBezTo>
                      <a:pt x="120" y="177"/>
                      <a:pt x="92" y="195"/>
                      <a:pt x="102" y="203"/>
                    </a:cubicBezTo>
                    <a:cubicBezTo>
                      <a:pt x="111" y="211"/>
                      <a:pt x="115" y="229"/>
                      <a:pt x="125" y="226"/>
                    </a:cubicBezTo>
                    <a:cubicBezTo>
                      <a:pt x="135" y="223"/>
                      <a:pt x="149" y="216"/>
                      <a:pt x="149" y="225"/>
                    </a:cubicBezTo>
                    <a:cubicBezTo>
                      <a:pt x="149" y="234"/>
                      <a:pt x="160" y="241"/>
                      <a:pt x="156" y="249"/>
                    </a:cubicBezTo>
                    <a:cubicBezTo>
                      <a:pt x="152" y="257"/>
                      <a:pt x="144" y="263"/>
                      <a:pt x="155" y="270"/>
                    </a:cubicBezTo>
                    <a:cubicBezTo>
                      <a:pt x="166" y="277"/>
                      <a:pt x="192" y="265"/>
                      <a:pt x="191" y="278"/>
                    </a:cubicBezTo>
                    <a:cubicBezTo>
                      <a:pt x="190" y="291"/>
                      <a:pt x="173" y="292"/>
                      <a:pt x="182" y="306"/>
                    </a:cubicBezTo>
                    <a:cubicBezTo>
                      <a:pt x="191" y="320"/>
                      <a:pt x="243" y="356"/>
                      <a:pt x="264" y="365"/>
                    </a:cubicBezTo>
                    <a:cubicBezTo>
                      <a:pt x="285" y="374"/>
                      <a:pt x="298" y="393"/>
                      <a:pt x="292" y="365"/>
                    </a:cubicBezTo>
                    <a:cubicBezTo>
                      <a:pt x="291" y="362"/>
                      <a:pt x="291" y="362"/>
                      <a:pt x="287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" name="Freeform 946">
                <a:extLst>
                  <a:ext uri="{FF2B5EF4-FFF2-40B4-BE49-F238E27FC236}">
                    <a16:creationId xmlns:a16="http://schemas.microsoft.com/office/drawing/2014/main" id="{0F83986E-F3E9-49BA-9B8D-413B0D37F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" y="1630"/>
                <a:ext cx="7" cy="11"/>
              </a:xfrm>
              <a:custGeom>
                <a:avLst/>
                <a:gdLst>
                  <a:gd name="T0" fmla="*/ 28 w 31"/>
                  <a:gd name="T1" fmla="*/ 38 h 51"/>
                  <a:gd name="T2" fmla="*/ 23 w 31"/>
                  <a:gd name="T3" fmla="*/ 21 h 51"/>
                  <a:gd name="T4" fmla="*/ 5 w 31"/>
                  <a:gd name="T5" fmla="*/ 7 h 51"/>
                  <a:gd name="T6" fmla="*/ 5 w 31"/>
                  <a:gd name="T7" fmla="*/ 19 h 51"/>
                  <a:gd name="T8" fmla="*/ 28 w 31"/>
                  <a:gd name="T9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1">
                    <a:moveTo>
                      <a:pt x="28" y="38"/>
                    </a:moveTo>
                    <a:cubicBezTo>
                      <a:pt x="28" y="38"/>
                      <a:pt x="31" y="29"/>
                      <a:pt x="23" y="21"/>
                    </a:cubicBezTo>
                    <a:cubicBezTo>
                      <a:pt x="14" y="13"/>
                      <a:pt x="7" y="0"/>
                      <a:pt x="5" y="7"/>
                    </a:cubicBezTo>
                    <a:cubicBezTo>
                      <a:pt x="3" y="13"/>
                      <a:pt x="0" y="13"/>
                      <a:pt x="5" y="19"/>
                    </a:cubicBezTo>
                    <a:cubicBezTo>
                      <a:pt x="10" y="25"/>
                      <a:pt x="27" y="51"/>
                      <a:pt x="2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" name="Freeform 947">
                <a:extLst>
                  <a:ext uri="{FF2B5EF4-FFF2-40B4-BE49-F238E27FC236}">
                    <a16:creationId xmlns:a16="http://schemas.microsoft.com/office/drawing/2014/main" id="{CAC11D8A-02B7-4718-B924-AEEF69612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1598"/>
                <a:ext cx="7" cy="4"/>
              </a:xfrm>
              <a:custGeom>
                <a:avLst/>
                <a:gdLst>
                  <a:gd name="T0" fmla="*/ 21 w 31"/>
                  <a:gd name="T1" fmla="*/ 13 h 18"/>
                  <a:gd name="T2" fmla="*/ 24 w 31"/>
                  <a:gd name="T3" fmla="*/ 3 h 18"/>
                  <a:gd name="T4" fmla="*/ 4 w 31"/>
                  <a:gd name="T5" fmla="*/ 8 h 18"/>
                  <a:gd name="T6" fmla="*/ 21 w 31"/>
                  <a:gd name="T7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18">
                    <a:moveTo>
                      <a:pt x="21" y="13"/>
                    </a:moveTo>
                    <a:cubicBezTo>
                      <a:pt x="21" y="13"/>
                      <a:pt x="31" y="4"/>
                      <a:pt x="24" y="3"/>
                    </a:cubicBezTo>
                    <a:cubicBezTo>
                      <a:pt x="18" y="0"/>
                      <a:pt x="0" y="0"/>
                      <a:pt x="4" y="8"/>
                    </a:cubicBezTo>
                    <a:cubicBezTo>
                      <a:pt x="9" y="15"/>
                      <a:pt x="16" y="18"/>
                      <a:pt x="2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" name="Freeform 948">
                <a:extLst>
                  <a:ext uri="{FF2B5EF4-FFF2-40B4-BE49-F238E27FC236}">
                    <a16:creationId xmlns:a16="http://schemas.microsoft.com/office/drawing/2014/main" id="{F7285D2C-B55B-43CB-AB9D-731FD2863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4" y="1604"/>
                <a:ext cx="4" cy="4"/>
              </a:xfrm>
              <a:custGeom>
                <a:avLst/>
                <a:gdLst>
                  <a:gd name="T0" fmla="*/ 0 w 21"/>
                  <a:gd name="T1" fmla="*/ 4 h 18"/>
                  <a:gd name="T2" fmla="*/ 13 w 21"/>
                  <a:gd name="T3" fmla="*/ 4 h 18"/>
                  <a:gd name="T4" fmla="*/ 0 w 21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8">
                    <a:moveTo>
                      <a:pt x="0" y="4"/>
                    </a:moveTo>
                    <a:cubicBezTo>
                      <a:pt x="0" y="7"/>
                      <a:pt x="21" y="18"/>
                      <a:pt x="13" y="4"/>
                    </a:cubicBezTo>
                    <a:cubicBezTo>
                      <a:pt x="13" y="4"/>
                      <a:pt x="1" y="0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" name="Freeform 949">
                <a:extLst>
                  <a:ext uri="{FF2B5EF4-FFF2-40B4-BE49-F238E27FC236}">
                    <a16:creationId xmlns:a16="http://schemas.microsoft.com/office/drawing/2014/main" id="{3AF95F99-42EB-4DC9-ADAD-162647ADD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" y="1567"/>
                <a:ext cx="6" cy="8"/>
              </a:xfrm>
              <a:custGeom>
                <a:avLst/>
                <a:gdLst>
                  <a:gd name="T0" fmla="*/ 12 w 25"/>
                  <a:gd name="T1" fmla="*/ 28 h 35"/>
                  <a:gd name="T2" fmla="*/ 17 w 25"/>
                  <a:gd name="T3" fmla="*/ 1 h 35"/>
                  <a:gd name="T4" fmla="*/ 2 w 25"/>
                  <a:gd name="T5" fmla="*/ 7 h 35"/>
                  <a:gd name="T6" fmla="*/ 12 w 25"/>
                  <a:gd name="T7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12" y="28"/>
                    </a:moveTo>
                    <a:cubicBezTo>
                      <a:pt x="12" y="28"/>
                      <a:pt x="25" y="3"/>
                      <a:pt x="17" y="1"/>
                    </a:cubicBezTo>
                    <a:cubicBezTo>
                      <a:pt x="9" y="0"/>
                      <a:pt x="4" y="1"/>
                      <a:pt x="2" y="7"/>
                    </a:cubicBezTo>
                    <a:cubicBezTo>
                      <a:pt x="0" y="14"/>
                      <a:pt x="6" y="35"/>
                      <a:pt x="1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" name="Freeform 950">
                <a:extLst>
                  <a:ext uri="{FF2B5EF4-FFF2-40B4-BE49-F238E27FC236}">
                    <a16:creationId xmlns:a16="http://schemas.microsoft.com/office/drawing/2014/main" id="{D228A69D-BCDE-415D-BAF7-1D3D310B0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1557"/>
                <a:ext cx="8" cy="7"/>
              </a:xfrm>
              <a:custGeom>
                <a:avLst/>
                <a:gdLst>
                  <a:gd name="T0" fmla="*/ 22 w 33"/>
                  <a:gd name="T1" fmla="*/ 21 h 32"/>
                  <a:gd name="T2" fmla="*/ 27 w 33"/>
                  <a:gd name="T3" fmla="*/ 1 h 32"/>
                  <a:gd name="T4" fmla="*/ 5 w 33"/>
                  <a:gd name="T5" fmla="*/ 9 h 32"/>
                  <a:gd name="T6" fmla="*/ 5 w 33"/>
                  <a:gd name="T7" fmla="*/ 21 h 32"/>
                  <a:gd name="T8" fmla="*/ 22 w 33"/>
                  <a:gd name="T9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2">
                    <a:moveTo>
                      <a:pt x="22" y="21"/>
                    </a:moveTo>
                    <a:cubicBezTo>
                      <a:pt x="22" y="21"/>
                      <a:pt x="33" y="2"/>
                      <a:pt x="27" y="1"/>
                    </a:cubicBezTo>
                    <a:cubicBezTo>
                      <a:pt x="21" y="0"/>
                      <a:pt x="5" y="4"/>
                      <a:pt x="5" y="9"/>
                    </a:cubicBezTo>
                    <a:cubicBezTo>
                      <a:pt x="5" y="13"/>
                      <a:pt x="0" y="18"/>
                      <a:pt x="5" y="21"/>
                    </a:cubicBezTo>
                    <a:cubicBezTo>
                      <a:pt x="10" y="24"/>
                      <a:pt x="17" y="32"/>
                      <a:pt x="2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" name="Freeform 951">
                <a:extLst>
                  <a:ext uri="{FF2B5EF4-FFF2-40B4-BE49-F238E27FC236}">
                    <a16:creationId xmlns:a16="http://schemas.microsoft.com/office/drawing/2014/main" id="{9DC066A7-A52D-4A6A-8682-DD5D13A18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0" y="1552"/>
                <a:ext cx="3" cy="3"/>
              </a:xfrm>
              <a:custGeom>
                <a:avLst/>
                <a:gdLst>
                  <a:gd name="T0" fmla="*/ 3 w 12"/>
                  <a:gd name="T1" fmla="*/ 5 h 15"/>
                  <a:gd name="T2" fmla="*/ 9 w 12"/>
                  <a:gd name="T3" fmla="*/ 9 h 15"/>
                  <a:gd name="T4" fmla="*/ 3 w 12"/>
                  <a:gd name="T5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5">
                    <a:moveTo>
                      <a:pt x="3" y="5"/>
                    </a:moveTo>
                    <a:cubicBezTo>
                      <a:pt x="0" y="11"/>
                      <a:pt x="5" y="15"/>
                      <a:pt x="9" y="9"/>
                    </a:cubicBezTo>
                    <a:cubicBezTo>
                      <a:pt x="12" y="4"/>
                      <a:pt x="6" y="0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" name="Freeform 952">
                <a:extLst>
                  <a:ext uri="{FF2B5EF4-FFF2-40B4-BE49-F238E27FC236}">
                    <a16:creationId xmlns:a16="http://schemas.microsoft.com/office/drawing/2014/main" id="{846FA7AB-FFDF-4977-8939-4C9AAEA2B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5" y="1549"/>
                <a:ext cx="14" cy="10"/>
              </a:xfrm>
              <a:custGeom>
                <a:avLst/>
                <a:gdLst>
                  <a:gd name="T0" fmla="*/ 30 w 62"/>
                  <a:gd name="T1" fmla="*/ 26 h 43"/>
                  <a:gd name="T2" fmla="*/ 54 w 62"/>
                  <a:gd name="T3" fmla="*/ 1 h 43"/>
                  <a:gd name="T4" fmla="*/ 16 w 62"/>
                  <a:gd name="T5" fmla="*/ 22 h 43"/>
                  <a:gd name="T6" fmla="*/ 4 w 62"/>
                  <a:gd name="T7" fmla="*/ 42 h 43"/>
                  <a:gd name="T8" fmla="*/ 30 w 62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3">
                    <a:moveTo>
                      <a:pt x="30" y="26"/>
                    </a:moveTo>
                    <a:cubicBezTo>
                      <a:pt x="30" y="26"/>
                      <a:pt x="62" y="0"/>
                      <a:pt x="54" y="1"/>
                    </a:cubicBezTo>
                    <a:cubicBezTo>
                      <a:pt x="46" y="1"/>
                      <a:pt x="23" y="17"/>
                      <a:pt x="16" y="22"/>
                    </a:cubicBezTo>
                    <a:cubicBezTo>
                      <a:pt x="9" y="27"/>
                      <a:pt x="0" y="42"/>
                      <a:pt x="4" y="42"/>
                    </a:cubicBezTo>
                    <a:cubicBezTo>
                      <a:pt x="7" y="43"/>
                      <a:pt x="20" y="34"/>
                      <a:pt x="3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" name="Freeform 953">
                <a:extLst>
                  <a:ext uri="{FF2B5EF4-FFF2-40B4-BE49-F238E27FC236}">
                    <a16:creationId xmlns:a16="http://schemas.microsoft.com/office/drawing/2014/main" id="{12F5F046-7A32-4F10-8B6E-15E242B5D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1522"/>
                <a:ext cx="10" cy="12"/>
              </a:xfrm>
              <a:custGeom>
                <a:avLst/>
                <a:gdLst>
                  <a:gd name="T0" fmla="*/ 4 w 44"/>
                  <a:gd name="T1" fmla="*/ 7 h 53"/>
                  <a:gd name="T2" fmla="*/ 4 w 44"/>
                  <a:gd name="T3" fmla="*/ 23 h 53"/>
                  <a:gd name="T4" fmla="*/ 8 w 44"/>
                  <a:gd name="T5" fmla="*/ 39 h 53"/>
                  <a:gd name="T6" fmla="*/ 25 w 44"/>
                  <a:gd name="T7" fmla="*/ 33 h 53"/>
                  <a:gd name="T8" fmla="*/ 28 w 44"/>
                  <a:gd name="T9" fmla="*/ 51 h 53"/>
                  <a:gd name="T10" fmla="*/ 44 w 44"/>
                  <a:gd name="T11" fmla="*/ 42 h 53"/>
                  <a:gd name="T12" fmla="*/ 38 w 44"/>
                  <a:gd name="T13" fmla="*/ 14 h 53"/>
                  <a:gd name="T14" fmla="*/ 28 w 44"/>
                  <a:gd name="T15" fmla="*/ 1 h 53"/>
                  <a:gd name="T16" fmla="*/ 4 w 44"/>
                  <a:gd name="T1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53">
                    <a:moveTo>
                      <a:pt x="4" y="7"/>
                    </a:moveTo>
                    <a:cubicBezTo>
                      <a:pt x="0" y="14"/>
                      <a:pt x="3" y="18"/>
                      <a:pt x="4" y="23"/>
                    </a:cubicBezTo>
                    <a:cubicBezTo>
                      <a:pt x="5" y="28"/>
                      <a:pt x="3" y="38"/>
                      <a:pt x="8" y="39"/>
                    </a:cubicBezTo>
                    <a:cubicBezTo>
                      <a:pt x="13" y="41"/>
                      <a:pt x="18" y="31"/>
                      <a:pt x="25" y="33"/>
                    </a:cubicBezTo>
                    <a:cubicBezTo>
                      <a:pt x="32" y="36"/>
                      <a:pt x="20" y="50"/>
                      <a:pt x="28" y="51"/>
                    </a:cubicBezTo>
                    <a:cubicBezTo>
                      <a:pt x="36" y="53"/>
                      <a:pt x="44" y="50"/>
                      <a:pt x="44" y="42"/>
                    </a:cubicBezTo>
                    <a:cubicBezTo>
                      <a:pt x="44" y="35"/>
                      <a:pt x="41" y="20"/>
                      <a:pt x="38" y="14"/>
                    </a:cubicBezTo>
                    <a:cubicBezTo>
                      <a:pt x="38" y="14"/>
                      <a:pt x="34" y="1"/>
                      <a:pt x="28" y="1"/>
                    </a:cubicBezTo>
                    <a:cubicBezTo>
                      <a:pt x="22" y="0"/>
                      <a:pt x="7" y="0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" name="Freeform 954">
                <a:extLst>
                  <a:ext uri="{FF2B5EF4-FFF2-40B4-BE49-F238E27FC236}">
                    <a16:creationId xmlns:a16="http://schemas.microsoft.com/office/drawing/2014/main" id="{F4CA2971-9A8C-4B05-8184-03BC6D8D1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" y="1534"/>
                <a:ext cx="3" cy="6"/>
              </a:xfrm>
              <a:custGeom>
                <a:avLst/>
                <a:gdLst>
                  <a:gd name="T0" fmla="*/ 2 w 15"/>
                  <a:gd name="T1" fmla="*/ 9 h 26"/>
                  <a:gd name="T2" fmla="*/ 11 w 15"/>
                  <a:gd name="T3" fmla="*/ 19 h 26"/>
                  <a:gd name="T4" fmla="*/ 11 w 15"/>
                  <a:gd name="T5" fmla="*/ 1 h 26"/>
                  <a:gd name="T6" fmla="*/ 2 w 15"/>
                  <a:gd name="T7" fmla="*/ 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6">
                    <a:moveTo>
                      <a:pt x="2" y="9"/>
                    </a:moveTo>
                    <a:cubicBezTo>
                      <a:pt x="3" y="17"/>
                      <a:pt x="9" y="26"/>
                      <a:pt x="11" y="19"/>
                    </a:cubicBezTo>
                    <a:cubicBezTo>
                      <a:pt x="13" y="12"/>
                      <a:pt x="15" y="0"/>
                      <a:pt x="11" y="1"/>
                    </a:cubicBezTo>
                    <a:cubicBezTo>
                      <a:pt x="6" y="1"/>
                      <a:pt x="0" y="1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" name="Freeform 955">
                <a:extLst>
                  <a:ext uri="{FF2B5EF4-FFF2-40B4-BE49-F238E27FC236}">
                    <a16:creationId xmlns:a16="http://schemas.microsoft.com/office/drawing/2014/main" id="{3D7C0C4C-F163-48B6-A956-D304F789B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536"/>
                <a:ext cx="6" cy="5"/>
              </a:xfrm>
              <a:custGeom>
                <a:avLst/>
                <a:gdLst>
                  <a:gd name="T0" fmla="*/ 23 w 26"/>
                  <a:gd name="T1" fmla="*/ 12 h 19"/>
                  <a:gd name="T2" fmla="*/ 13 w 26"/>
                  <a:gd name="T3" fmla="*/ 5 h 19"/>
                  <a:gd name="T4" fmla="*/ 3 w 26"/>
                  <a:gd name="T5" fmla="*/ 16 h 19"/>
                  <a:gd name="T6" fmla="*/ 23 w 26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23" y="12"/>
                    </a:moveTo>
                    <a:cubicBezTo>
                      <a:pt x="21" y="7"/>
                      <a:pt x="19" y="0"/>
                      <a:pt x="13" y="5"/>
                    </a:cubicBezTo>
                    <a:cubicBezTo>
                      <a:pt x="6" y="10"/>
                      <a:pt x="0" y="14"/>
                      <a:pt x="3" y="16"/>
                    </a:cubicBezTo>
                    <a:cubicBezTo>
                      <a:pt x="5" y="19"/>
                      <a:pt x="26" y="19"/>
                      <a:pt x="23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" name="Freeform 956">
                <a:extLst>
                  <a:ext uri="{FF2B5EF4-FFF2-40B4-BE49-F238E27FC236}">
                    <a16:creationId xmlns:a16="http://schemas.microsoft.com/office/drawing/2014/main" id="{6C846093-4390-4F6D-B7D2-76DC96790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1529"/>
                <a:ext cx="6" cy="11"/>
              </a:xfrm>
              <a:custGeom>
                <a:avLst/>
                <a:gdLst>
                  <a:gd name="T0" fmla="*/ 11 w 28"/>
                  <a:gd name="T1" fmla="*/ 0 h 47"/>
                  <a:gd name="T2" fmla="*/ 1 w 28"/>
                  <a:gd name="T3" fmla="*/ 13 h 47"/>
                  <a:gd name="T4" fmla="*/ 10 w 28"/>
                  <a:gd name="T5" fmla="*/ 41 h 47"/>
                  <a:gd name="T6" fmla="*/ 24 w 28"/>
                  <a:gd name="T7" fmla="*/ 25 h 47"/>
                  <a:gd name="T8" fmla="*/ 11 w 28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7">
                    <a:moveTo>
                      <a:pt x="11" y="0"/>
                    </a:moveTo>
                    <a:cubicBezTo>
                      <a:pt x="4" y="1"/>
                      <a:pt x="0" y="3"/>
                      <a:pt x="1" y="13"/>
                    </a:cubicBezTo>
                    <a:cubicBezTo>
                      <a:pt x="3" y="23"/>
                      <a:pt x="5" y="47"/>
                      <a:pt x="10" y="41"/>
                    </a:cubicBezTo>
                    <a:cubicBezTo>
                      <a:pt x="15" y="36"/>
                      <a:pt x="28" y="36"/>
                      <a:pt x="24" y="25"/>
                    </a:cubicBezTo>
                    <a:cubicBezTo>
                      <a:pt x="22" y="19"/>
                      <a:pt x="18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" name="Freeform 957">
                <a:extLst>
                  <a:ext uri="{FF2B5EF4-FFF2-40B4-BE49-F238E27FC236}">
                    <a16:creationId xmlns:a16="http://schemas.microsoft.com/office/drawing/2014/main" id="{CE861BD0-7369-47B4-9D16-14991B6FE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496"/>
                <a:ext cx="7" cy="18"/>
              </a:xfrm>
              <a:custGeom>
                <a:avLst/>
                <a:gdLst>
                  <a:gd name="T0" fmla="*/ 6 w 33"/>
                  <a:gd name="T1" fmla="*/ 5 h 79"/>
                  <a:gd name="T2" fmla="*/ 6 w 33"/>
                  <a:gd name="T3" fmla="*/ 37 h 79"/>
                  <a:gd name="T4" fmla="*/ 19 w 33"/>
                  <a:gd name="T5" fmla="*/ 58 h 79"/>
                  <a:gd name="T6" fmla="*/ 31 w 33"/>
                  <a:gd name="T7" fmla="*/ 77 h 79"/>
                  <a:gd name="T8" fmla="*/ 25 w 33"/>
                  <a:gd name="T9" fmla="*/ 39 h 79"/>
                  <a:gd name="T10" fmla="*/ 6 w 33"/>
                  <a:gd name="T11" fmla="*/ 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9">
                    <a:moveTo>
                      <a:pt x="6" y="5"/>
                    </a:moveTo>
                    <a:cubicBezTo>
                      <a:pt x="1" y="10"/>
                      <a:pt x="0" y="34"/>
                      <a:pt x="6" y="37"/>
                    </a:cubicBezTo>
                    <a:cubicBezTo>
                      <a:pt x="11" y="41"/>
                      <a:pt x="19" y="52"/>
                      <a:pt x="19" y="58"/>
                    </a:cubicBezTo>
                    <a:cubicBezTo>
                      <a:pt x="19" y="63"/>
                      <a:pt x="19" y="79"/>
                      <a:pt x="31" y="77"/>
                    </a:cubicBezTo>
                    <a:cubicBezTo>
                      <a:pt x="33" y="77"/>
                      <a:pt x="31" y="56"/>
                      <a:pt x="25" y="39"/>
                    </a:cubicBezTo>
                    <a:cubicBezTo>
                      <a:pt x="19" y="21"/>
                      <a:pt x="11" y="0"/>
                      <a:pt x="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" name="Freeform 958">
                <a:extLst>
                  <a:ext uri="{FF2B5EF4-FFF2-40B4-BE49-F238E27FC236}">
                    <a16:creationId xmlns:a16="http://schemas.microsoft.com/office/drawing/2014/main" id="{9040C067-4C2D-47EF-9551-E9D4157E1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7" y="1501"/>
                <a:ext cx="10" cy="20"/>
              </a:xfrm>
              <a:custGeom>
                <a:avLst/>
                <a:gdLst>
                  <a:gd name="T0" fmla="*/ 30 w 46"/>
                  <a:gd name="T1" fmla="*/ 58 h 89"/>
                  <a:gd name="T2" fmla="*/ 44 w 46"/>
                  <a:gd name="T3" fmla="*/ 73 h 89"/>
                  <a:gd name="T4" fmla="*/ 29 w 46"/>
                  <a:gd name="T5" fmla="*/ 25 h 89"/>
                  <a:gd name="T6" fmla="*/ 8 w 46"/>
                  <a:gd name="T7" fmla="*/ 6 h 89"/>
                  <a:gd name="T8" fmla="*/ 8 w 46"/>
                  <a:gd name="T9" fmla="*/ 31 h 89"/>
                  <a:gd name="T10" fmla="*/ 30 w 46"/>
                  <a:gd name="T11" fmla="*/ 5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89">
                    <a:moveTo>
                      <a:pt x="30" y="58"/>
                    </a:moveTo>
                    <a:cubicBezTo>
                      <a:pt x="29" y="65"/>
                      <a:pt x="46" y="89"/>
                      <a:pt x="44" y="73"/>
                    </a:cubicBezTo>
                    <a:cubicBezTo>
                      <a:pt x="43" y="70"/>
                      <a:pt x="40" y="37"/>
                      <a:pt x="29" y="25"/>
                    </a:cubicBezTo>
                    <a:cubicBezTo>
                      <a:pt x="18" y="13"/>
                      <a:pt x="13" y="0"/>
                      <a:pt x="8" y="6"/>
                    </a:cubicBezTo>
                    <a:cubicBezTo>
                      <a:pt x="3" y="12"/>
                      <a:pt x="0" y="25"/>
                      <a:pt x="8" y="31"/>
                    </a:cubicBezTo>
                    <a:cubicBezTo>
                      <a:pt x="15" y="38"/>
                      <a:pt x="31" y="51"/>
                      <a:pt x="3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" name="Freeform 959">
                <a:extLst>
                  <a:ext uri="{FF2B5EF4-FFF2-40B4-BE49-F238E27FC236}">
                    <a16:creationId xmlns:a16="http://schemas.microsoft.com/office/drawing/2014/main" id="{F155BFC4-4CD5-4BEA-A060-831E1E8C0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2" y="1516"/>
                <a:ext cx="5" cy="4"/>
              </a:xfrm>
              <a:custGeom>
                <a:avLst/>
                <a:gdLst>
                  <a:gd name="T0" fmla="*/ 5 w 18"/>
                  <a:gd name="T1" fmla="*/ 7 h 18"/>
                  <a:gd name="T2" fmla="*/ 17 w 18"/>
                  <a:gd name="T3" fmla="*/ 18 h 18"/>
                  <a:gd name="T4" fmla="*/ 14 w 18"/>
                  <a:gd name="T5" fmla="*/ 3 h 18"/>
                  <a:gd name="T6" fmla="*/ 5 w 18"/>
                  <a:gd name="T7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18">
                    <a:moveTo>
                      <a:pt x="5" y="7"/>
                    </a:moveTo>
                    <a:cubicBezTo>
                      <a:pt x="9" y="15"/>
                      <a:pt x="15" y="18"/>
                      <a:pt x="17" y="18"/>
                    </a:cubicBezTo>
                    <a:cubicBezTo>
                      <a:pt x="18" y="18"/>
                      <a:pt x="18" y="6"/>
                      <a:pt x="14" y="3"/>
                    </a:cubicBezTo>
                    <a:cubicBezTo>
                      <a:pt x="11" y="0"/>
                      <a:pt x="0" y="0"/>
                      <a:pt x="5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" name="Freeform 960">
                <a:extLst>
                  <a:ext uri="{FF2B5EF4-FFF2-40B4-BE49-F238E27FC236}">
                    <a16:creationId xmlns:a16="http://schemas.microsoft.com/office/drawing/2014/main" id="{ED59791D-AD9D-405A-9799-799D0CB39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1489"/>
                <a:ext cx="8" cy="8"/>
              </a:xfrm>
              <a:custGeom>
                <a:avLst/>
                <a:gdLst>
                  <a:gd name="T0" fmla="*/ 3 w 35"/>
                  <a:gd name="T1" fmla="*/ 10 h 34"/>
                  <a:gd name="T2" fmla="*/ 11 w 35"/>
                  <a:gd name="T3" fmla="*/ 20 h 34"/>
                  <a:gd name="T4" fmla="*/ 35 w 35"/>
                  <a:gd name="T5" fmla="*/ 20 h 34"/>
                  <a:gd name="T6" fmla="*/ 28 w 35"/>
                  <a:gd name="T7" fmla="*/ 1 h 34"/>
                  <a:gd name="T8" fmla="*/ 3 w 35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3" y="10"/>
                    </a:moveTo>
                    <a:cubicBezTo>
                      <a:pt x="6" y="14"/>
                      <a:pt x="5" y="13"/>
                      <a:pt x="11" y="20"/>
                    </a:cubicBezTo>
                    <a:cubicBezTo>
                      <a:pt x="17" y="26"/>
                      <a:pt x="29" y="34"/>
                      <a:pt x="35" y="20"/>
                    </a:cubicBezTo>
                    <a:cubicBezTo>
                      <a:pt x="35" y="20"/>
                      <a:pt x="35" y="2"/>
                      <a:pt x="28" y="1"/>
                    </a:cubicBezTo>
                    <a:cubicBezTo>
                      <a:pt x="21" y="0"/>
                      <a:pt x="0" y="6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" name="Freeform 961">
                <a:extLst>
                  <a:ext uri="{FF2B5EF4-FFF2-40B4-BE49-F238E27FC236}">
                    <a16:creationId xmlns:a16="http://schemas.microsoft.com/office/drawing/2014/main" id="{D62A27B5-87B2-4813-B50A-2BC3951E2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9" y="1506"/>
                <a:ext cx="8" cy="6"/>
              </a:xfrm>
              <a:custGeom>
                <a:avLst/>
                <a:gdLst>
                  <a:gd name="T0" fmla="*/ 10 w 36"/>
                  <a:gd name="T1" fmla="*/ 24 h 29"/>
                  <a:gd name="T2" fmla="*/ 27 w 36"/>
                  <a:gd name="T3" fmla="*/ 16 h 29"/>
                  <a:gd name="T4" fmla="*/ 30 w 36"/>
                  <a:gd name="T5" fmla="*/ 3 h 29"/>
                  <a:gd name="T6" fmla="*/ 10 w 36"/>
                  <a:gd name="T7" fmla="*/ 16 h 29"/>
                  <a:gd name="T8" fmla="*/ 10 w 36"/>
                  <a:gd name="T9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9">
                    <a:moveTo>
                      <a:pt x="10" y="24"/>
                    </a:moveTo>
                    <a:cubicBezTo>
                      <a:pt x="20" y="23"/>
                      <a:pt x="24" y="29"/>
                      <a:pt x="27" y="16"/>
                    </a:cubicBezTo>
                    <a:cubicBezTo>
                      <a:pt x="27" y="16"/>
                      <a:pt x="36" y="7"/>
                      <a:pt x="30" y="3"/>
                    </a:cubicBezTo>
                    <a:cubicBezTo>
                      <a:pt x="25" y="0"/>
                      <a:pt x="11" y="14"/>
                      <a:pt x="10" y="16"/>
                    </a:cubicBezTo>
                    <a:cubicBezTo>
                      <a:pt x="10" y="18"/>
                      <a:pt x="0" y="25"/>
                      <a:pt x="1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962">
                <a:extLst>
                  <a:ext uri="{FF2B5EF4-FFF2-40B4-BE49-F238E27FC236}">
                    <a16:creationId xmlns:a16="http://schemas.microsoft.com/office/drawing/2014/main" id="{76453F73-6F39-4509-9C80-A536D91AC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" y="1473"/>
                <a:ext cx="4" cy="5"/>
              </a:xfrm>
              <a:custGeom>
                <a:avLst/>
                <a:gdLst>
                  <a:gd name="T0" fmla="*/ 17 w 18"/>
                  <a:gd name="T1" fmla="*/ 15 h 25"/>
                  <a:gd name="T2" fmla="*/ 12 w 18"/>
                  <a:gd name="T3" fmla="*/ 1 h 25"/>
                  <a:gd name="T4" fmla="*/ 3 w 18"/>
                  <a:gd name="T5" fmla="*/ 10 h 25"/>
                  <a:gd name="T6" fmla="*/ 17 w 18"/>
                  <a:gd name="T7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25">
                    <a:moveTo>
                      <a:pt x="17" y="15"/>
                    </a:moveTo>
                    <a:cubicBezTo>
                      <a:pt x="17" y="15"/>
                      <a:pt x="18" y="0"/>
                      <a:pt x="12" y="1"/>
                    </a:cubicBezTo>
                    <a:cubicBezTo>
                      <a:pt x="6" y="2"/>
                      <a:pt x="0" y="5"/>
                      <a:pt x="3" y="10"/>
                    </a:cubicBezTo>
                    <a:cubicBezTo>
                      <a:pt x="5" y="16"/>
                      <a:pt x="6" y="25"/>
                      <a:pt x="1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963">
                <a:extLst>
                  <a:ext uri="{FF2B5EF4-FFF2-40B4-BE49-F238E27FC236}">
                    <a16:creationId xmlns:a16="http://schemas.microsoft.com/office/drawing/2014/main" id="{30F21BE4-5D0F-41AA-B59F-3E52653857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9" y="1480"/>
                <a:ext cx="30" cy="69"/>
              </a:xfrm>
              <a:custGeom>
                <a:avLst/>
                <a:gdLst>
                  <a:gd name="T0" fmla="*/ 127 w 132"/>
                  <a:gd name="T1" fmla="*/ 27 h 305"/>
                  <a:gd name="T2" fmla="*/ 106 w 132"/>
                  <a:gd name="T3" fmla="*/ 29 h 305"/>
                  <a:gd name="T4" fmla="*/ 77 w 132"/>
                  <a:gd name="T5" fmla="*/ 72 h 305"/>
                  <a:gd name="T6" fmla="*/ 54 w 132"/>
                  <a:gd name="T7" fmla="*/ 86 h 305"/>
                  <a:gd name="T8" fmla="*/ 46 w 132"/>
                  <a:gd name="T9" fmla="*/ 67 h 305"/>
                  <a:gd name="T10" fmla="*/ 82 w 132"/>
                  <a:gd name="T11" fmla="*/ 44 h 305"/>
                  <a:gd name="T12" fmla="*/ 75 w 132"/>
                  <a:gd name="T13" fmla="*/ 17 h 305"/>
                  <a:gd name="T14" fmla="*/ 53 w 132"/>
                  <a:gd name="T15" fmla="*/ 24 h 305"/>
                  <a:gd name="T16" fmla="*/ 44 w 132"/>
                  <a:gd name="T17" fmla="*/ 1 h 305"/>
                  <a:gd name="T18" fmla="*/ 23 w 132"/>
                  <a:gd name="T19" fmla="*/ 9 h 305"/>
                  <a:gd name="T20" fmla="*/ 12 w 132"/>
                  <a:gd name="T21" fmla="*/ 46 h 305"/>
                  <a:gd name="T22" fmla="*/ 12 w 132"/>
                  <a:gd name="T23" fmla="*/ 72 h 305"/>
                  <a:gd name="T24" fmla="*/ 3 w 132"/>
                  <a:gd name="T25" fmla="*/ 87 h 305"/>
                  <a:gd name="T26" fmla="*/ 27 w 132"/>
                  <a:gd name="T27" fmla="*/ 110 h 305"/>
                  <a:gd name="T28" fmla="*/ 27 w 132"/>
                  <a:gd name="T29" fmla="*/ 129 h 305"/>
                  <a:gd name="T30" fmla="*/ 7 w 132"/>
                  <a:gd name="T31" fmla="*/ 121 h 305"/>
                  <a:gd name="T32" fmla="*/ 19 w 132"/>
                  <a:gd name="T33" fmla="*/ 142 h 305"/>
                  <a:gd name="T34" fmla="*/ 12 w 132"/>
                  <a:gd name="T35" fmla="*/ 155 h 305"/>
                  <a:gd name="T36" fmla="*/ 30 w 132"/>
                  <a:gd name="T37" fmla="*/ 177 h 305"/>
                  <a:gd name="T38" fmla="*/ 8 w 132"/>
                  <a:gd name="T39" fmla="*/ 188 h 305"/>
                  <a:gd name="T40" fmla="*/ 27 w 132"/>
                  <a:gd name="T41" fmla="*/ 204 h 305"/>
                  <a:gd name="T42" fmla="*/ 32 w 132"/>
                  <a:gd name="T43" fmla="*/ 246 h 305"/>
                  <a:gd name="T44" fmla="*/ 76 w 132"/>
                  <a:gd name="T45" fmla="*/ 284 h 305"/>
                  <a:gd name="T46" fmla="*/ 72 w 132"/>
                  <a:gd name="T47" fmla="*/ 265 h 305"/>
                  <a:gd name="T48" fmla="*/ 55 w 132"/>
                  <a:gd name="T49" fmla="*/ 248 h 305"/>
                  <a:gd name="T50" fmla="*/ 53 w 132"/>
                  <a:gd name="T51" fmla="*/ 169 h 305"/>
                  <a:gd name="T52" fmla="*/ 81 w 132"/>
                  <a:gd name="T53" fmla="*/ 158 h 305"/>
                  <a:gd name="T54" fmla="*/ 67 w 132"/>
                  <a:gd name="T55" fmla="*/ 145 h 305"/>
                  <a:gd name="T56" fmla="*/ 42 w 132"/>
                  <a:gd name="T57" fmla="*/ 145 h 305"/>
                  <a:gd name="T58" fmla="*/ 77 w 132"/>
                  <a:gd name="T59" fmla="*/ 127 h 305"/>
                  <a:gd name="T60" fmla="*/ 83 w 132"/>
                  <a:gd name="T61" fmla="*/ 96 h 305"/>
                  <a:gd name="T62" fmla="*/ 97 w 132"/>
                  <a:gd name="T63" fmla="*/ 76 h 305"/>
                  <a:gd name="T64" fmla="*/ 109 w 132"/>
                  <a:gd name="T65" fmla="*/ 48 h 305"/>
                  <a:gd name="T66" fmla="*/ 127 w 132"/>
                  <a:gd name="T67" fmla="*/ 27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2" h="305">
                    <a:moveTo>
                      <a:pt x="127" y="27"/>
                    </a:moveTo>
                    <a:cubicBezTo>
                      <a:pt x="122" y="24"/>
                      <a:pt x="112" y="24"/>
                      <a:pt x="106" y="29"/>
                    </a:cubicBezTo>
                    <a:cubicBezTo>
                      <a:pt x="100" y="35"/>
                      <a:pt x="82" y="62"/>
                      <a:pt x="77" y="72"/>
                    </a:cubicBezTo>
                    <a:cubicBezTo>
                      <a:pt x="72" y="81"/>
                      <a:pt x="62" y="90"/>
                      <a:pt x="54" y="86"/>
                    </a:cubicBezTo>
                    <a:cubicBezTo>
                      <a:pt x="45" y="82"/>
                      <a:pt x="38" y="67"/>
                      <a:pt x="46" y="67"/>
                    </a:cubicBezTo>
                    <a:cubicBezTo>
                      <a:pt x="55" y="67"/>
                      <a:pt x="85" y="57"/>
                      <a:pt x="82" y="44"/>
                    </a:cubicBezTo>
                    <a:cubicBezTo>
                      <a:pt x="79" y="32"/>
                      <a:pt x="80" y="14"/>
                      <a:pt x="75" y="17"/>
                    </a:cubicBezTo>
                    <a:cubicBezTo>
                      <a:pt x="69" y="19"/>
                      <a:pt x="54" y="31"/>
                      <a:pt x="53" y="24"/>
                    </a:cubicBezTo>
                    <a:cubicBezTo>
                      <a:pt x="53" y="17"/>
                      <a:pt x="52" y="1"/>
                      <a:pt x="44" y="1"/>
                    </a:cubicBezTo>
                    <a:cubicBezTo>
                      <a:pt x="36" y="0"/>
                      <a:pt x="25" y="1"/>
                      <a:pt x="23" y="9"/>
                    </a:cubicBezTo>
                    <a:cubicBezTo>
                      <a:pt x="21" y="17"/>
                      <a:pt x="9" y="37"/>
                      <a:pt x="12" y="46"/>
                    </a:cubicBezTo>
                    <a:cubicBezTo>
                      <a:pt x="16" y="56"/>
                      <a:pt x="15" y="68"/>
                      <a:pt x="12" y="72"/>
                    </a:cubicBezTo>
                    <a:cubicBezTo>
                      <a:pt x="8" y="76"/>
                      <a:pt x="0" y="78"/>
                      <a:pt x="3" y="87"/>
                    </a:cubicBezTo>
                    <a:cubicBezTo>
                      <a:pt x="6" y="95"/>
                      <a:pt x="26" y="102"/>
                      <a:pt x="27" y="110"/>
                    </a:cubicBezTo>
                    <a:cubicBezTo>
                      <a:pt x="28" y="119"/>
                      <a:pt x="34" y="132"/>
                      <a:pt x="27" y="129"/>
                    </a:cubicBezTo>
                    <a:cubicBezTo>
                      <a:pt x="19" y="126"/>
                      <a:pt x="5" y="110"/>
                      <a:pt x="7" y="121"/>
                    </a:cubicBezTo>
                    <a:cubicBezTo>
                      <a:pt x="8" y="132"/>
                      <a:pt x="22" y="137"/>
                      <a:pt x="19" y="142"/>
                    </a:cubicBezTo>
                    <a:cubicBezTo>
                      <a:pt x="17" y="147"/>
                      <a:pt x="7" y="149"/>
                      <a:pt x="12" y="155"/>
                    </a:cubicBezTo>
                    <a:cubicBezTo>
                      <a:pt x="18" y="160"/>
                      <a:pt x="34" y="175"/>
                      <a:pt x="30" y="177"/>
                    </a:cubicBezTo>
                    <a:cubicBezTo>
                      <a:pt x="26" y="178"/>
                      <a:pt x="4" y="180"/>
                      <a:pt x="8" y="188"/>
                    </a:cubicBezTo>
                    <a:cubicBezTo>
                      <a:pt x="13" y="197"/>
                      <a:pt x="27" y="193"/>
                      <a:pt x="27" y="204"/>
                    </a:cubicBezTo>
                    <a:cubicBezTo>
                      <a:pt x="28" y="216"/>
                      <a:pt x="25" y="233"/>
                      <a:pt x="32" y="246"/>
                    </a:cubicBezTo>
                    <a:cubicBezTo>
                      <a:pt x="38" y="259"/>
                      <a:pt x="61" y="305"/>
                      <a:pt x="76" y="284"/>
                    </a:cubicBezTo>
                    <a:cubicBezTo>
                      <a:pt x="77" y="282"/>
                      <a:pt x="81" y="267"/>
                      <a:pt x="72" y="265"/>
                    </a:cubicBezTo>
                    <a:cubicBezTo>
                      <a:pt x="63" y="263"/>
                      <a:pt x="58" y="265"/>
                      <a:pt x="55" y="248"/>
                    </a:cubicBezTo>
                    <a:cubicBezTo>
                      <a:pt x="52" y="231"/>
                      <a:pt x="42" y="170"/>
                      <a:pt x="53" y="169"/>
                    </a:cubicBezTo>
                    <a:cubicBezTo>
                      <a:pt x="65" y="169"/>
                      <a:pt x="83" y="167"/>
                      <a:pt x="81" y="158"/>
                    </a:cubicBezTo>
                    <a:cubicBezTo>
                      <a:pt x="78" y="149"/>
                      <a:pt x="73" y="144"/>
                      <a:pt x="67" y="145"/>
                    </a:cubicBezTo>
                    <a:cubicBezTo>
                      <a:pt x="62" y="146"/>
                      <a:pt x="36" y="150"/>
                      <a:pt x="42" y="145"/>
                    </a:cubicBezTo>
                    <a:cubicBezTo>
                      <a:pt x="47" y="140"/>
                      <a:pt x="74" y="133"/>
                      <a:pt x="77" y="127"/>
                    </a:cubicBezTo>
                    <a:cubicBezTo>
                      <a:pt x="79" y="120"/>
                      <a:pt x="77" y="100"/>
                      <a:pt x="83" y="96"/>
                    </a:cubicBezTo>
                    <a:cubicBezTo>
                      <a:pt x="90" y="91"/>
                      <a:pt x="97" y="86"/>
                      <a:pt x="97" y="76"/>
                    </a:cubicBezTo>
                    <a:cubicBezTo>
                      <a:pt x="98" y="66"/>
                      <a:pt x="101" y="57"/>
                      <a:pt x="109" y="48"/>
                    </a:cubicBezTo>
                    <a:cubicBezTo>
                      <a:pt x="118" y="39"/>
                      <a:pt x="132" y="29"/>
                      <a:pt x="127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" name="Freeform 964">
                <a:extLst>
                  <a:ext uri="{FF2B5EF4-FFF2-40B4-BE49-F238E27FC236}">
                    <a16:creationId xmlns:a16="http://schemas.microsoft.com/office/drawing/2014/main" id="{D497AA9D-B3CE-4CB8-A1E9-C787A75DF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5" y="920"/>
                <a:ext cx="31" cy="26"/>
              </a:xfrm>
              <a:custGeom>
                <a:avLst/>
                <a:gdLst>
                  <a:gd name="T0" fmla="*/ 8 w 134"/>
                  <a:gd name="T1" fmla="*/ 108 h 114"/>
                  <a:gd name="T2" fmla="*/ 64 w 134"/>
                  <a:gd name="T3" fmla="*/ 92 h 114"/>
                  <a:gd name="T4" fmla="*/ 126 w 134"/>
                  <a:gd name="T5" fmla="*/ 44 h 114"/>
                  <a:gd name="T6" fmla="*/ 106 w 134"/>
                  <a:gd name="T7" fmla="*/ 10 h 114"/>
                  <a:gd name="T8" fmla="*/ 80 w 134"/>
                  <a:gd name="T9" fmla="*/ 39 h 114"/>
                  <a:gd name="T10" fmla="*/ 46 w 134"/>
                  <a:gd name="T11" fmla="*/ 58 h 114"/>
                  <a:gd name="T12" fmla="*/ 46 w 134"/>
                  <a:gd name="T13" fmla="*/ 36 h 114"/>
                  <a:gd name="T14" fmla="*/ 21 w 134"/>
                  <a:gd name="T15" fmla="*/ 50 h 114"/>
                  <a:gd name="T16" fmla="*/ 9 w 134"/>
                  <a:gd name="T17" fmla="*/ 74 h 114"/>
                  <a:gd name="T18" fmla="*/ 8 w 134"/>
                  <a:gd name="T19" fmla="*/ 10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114">
                    <a:moveTo>
                      <a:pt x="8" y="108"/>
                    </a:moveTo>
                    <a:cubicBezTo>
                      <a:pt x="17" y="114"/>
                      <a:pt x="47" y="102"/>
                      <a:pt x="64" y="92"/>
                    </a:cubicBezTo>
                    <a:cubicBezTo>
                      <a:pt x="64" y="92"/>
                      <a:pt x="134" y="51"/>
                      <a:pt x="126" y="44"/>
                    </a:cubicBezTo>
                    <a:cubicBezTo>
                      <a:pt x="118" y="38"/>
                      <a:pt x="118" y="0"/>
                      <a:pt x="106" y="10"/>
                    </a:cubicBezTo>
                    <a:cubicBezTo>
                      <a:pt x="94" y="19"/>
                      <a:pt x="94" y="30"/>
                      <a:pt x="80" y="39"/>
                    </a:cubicBezTo>
                    <a:cubicBezTo>
                      <a:pt x="65" y="48"/>
                      <a:pt x="46" y="62"/>
                      <a:pt x="46" y="58"/>
                    </a:cubicBezTo>
                    <a:cubicBezTo>
                      <a:pt x="46" y="54"/>
                      <a:pt x="56" y="30"/>
                      <a:pt x="46" y="36"/>
                    </a:cubicBezTo>
                    <a:cubicBezTo>
                      <a:pt x="37" y="43"/>
                      <a:pt x="21" y="50"/>
                      <a:pt x="21" y="50"/>
                    </a:cubicBezTo>
                    <a:cubicBezTo>
                      <a:pt x="21" y="50"/>
                      <a:pt x="6" y="62"/>
                      <a:pt x="9" y="74"/>
                    </a:cubicBezTo>
                    <a:cubicBezTo>
                      <a:pt x="12" y="86"/>
                      <a:pt x="0" y="103"/>
                      <a:pt x="8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" name="Freeform 965">
                <a:extLst>
                  <a:ext uri="{FF2B5EF4-FFF2-40B4-BE49-F238E27FC236}">
                    <a16:creationId xmlns:a16="http://schemas.microsoft.com/office/drawing/2014/main" id="{F71BB302-88BE-4E86-8D09-4209CDE71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6" y="930"/>
                <a:ext cx="10" cy="20"/>
              </a:xfrm>
              <a:custGeom>
                <a:avLst/>
                <a:gdLst>
                  <a:gd name="T0" fmla="*/ 4 w 44"/>
                  <a:gd name="T1" fmla="*/ 81 h 87"/>
                  <a:gd name="T2" fmla="*/ 21 w 44"/>
                  <a:gd name="T3" fmla="*/ 86 h 87"/>
                  <a:gd name="T4" fmla="*/ 34 w 44"/>
                  <a:gd name="T5" fmla="*/ 54 h 87"/>
                  <a:gd name="T6" fmla="*/ 34 w 44"/>
                  <a:gd name="T7" fmla="*/ 4 h 87"/>
                  <a:gd name="T8" fmla="*/ 21 w 44"/>
                  <a:gd name="T9" fmla="*/ 14 h 87"/>
                  <a:gd name="T10" fmla="*/ 10 w 44"/>
                  <a:gd name="T11" fmla="*/ 14 h 87"/>
                  <a:gd name="T12" fmla="*/ 10 w 44"/>
                  <a:gd name="T13" fmla="*/ 45 h 87"/>
                  <a:gd name="T14" fmla="*/ 4 w 44"/>
                  <a:gd name="T15" fmla="*/ 8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87">
                    <a:moveTo>
                      <a:pt x="4" y="81"/>
                    </a:moveTo>
                    <a:cubicBezTo>
                      <a:pt x="8" y="87"/>
                      <a:pt x="21" y="86"/>
                      <a:pt x="21" y="86"/>
                    </a:cubicBezTo>
                    <a:cubicBezTo>
                      <a:pt x="24" y="83"/>
                      <a:pt x="33" y="81"/>
                      <a:pt x="34" y="54"/>
                    </a:cubicBezTo>
                    <a:cubicBezTo>
                      <a:pt x="35" y="27"/>
                      <a:pt x="44" y="0"/>
                      <a:pt x="34" y="4"/>
                    </a:cubicBezTo>
                    <a:cubicBezTo>
                      <a:pt x="24" y="8"/>
                      <a:pt x="25" y="15"/>
                      <a:pt x="21" y="14"/>
                    </a:cubicBezTo>
                    <a:cubicBezTo>
                      <a:pt x="17" y="13"/>
                      <a:pt x="11" y="4"/>
                      <a:pt x="10" y="14"/>
                    </a:cubicBezTo>
                    <a:cubicBezTo>
                      <a:pt x="9" y="24"/>
                      <a:pt x="11" y="34"/>
                      <a:pt x="10" y="45"/>
                    </a:cubicBezTo>
                    <a:cubicBezTo>
                      <a:pt x="9" y="56"/>
                      <a:pt x="0" y="74"/>
                      <a:pt x="4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" name="Freeform 966">
                <a:extLst>
                  <a:ext uri="{FF2B5EF4-FFF2-40B4-BE49-F238E27FC236}">
                    <a16:creationId xmlns:a16="http://schemas.microsoft.com/office/drawing/2014/main" id="{FD61170B-02B9-4FE2-8EB2-03D73B0B9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945"/>
                <a:ext cx="12" cy="22"/>
              </a:xfrm>
              <a:custGeom>
                <a:avLst/>
                <a:gdLst>
                  <a:gd name="T0" fmla="*/ 26 w 56"/>
                  <a:gd name="T1" fmla="*/ 45 h 99"/>
                  <a:gd name="T2" fmla="*/ 14 w 56"/>
                  <a:gd name="T3" fmla="*/ 53 h 99"/>
                  <a:gd name="T4" fmla="*/ 53 w 56"/>
                  <a:gd name="T5" fmla="*/ 90 h 99"/>
                  <a:gd name="T6" fmla="*/ 46 w 56"/>
                  <a:gd name="T7" fmla="*/ 57 h 99"/>
                  <a:gd name="T8" fmla="*/ 46 w 56"/>
                  <a:gd name="T9" fmla="*/ 32 h 99"/>
                  <a:gd name="T10" fmla="*/ 28 w 56"/>
                  <a:gd name="T11" fmla="*/ 32 h 99"/>
                  <a:gd name="T12" fmla="*/ 4 w 56"/>
                  <a:gd name="T13" fmla="*/ 11 h 99"/>
                  <a:gd name="T14" fmla="*/ 26 w 56"/>
                  <a:gd name="T15" fmla="*/ 4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99">
                    <a:moveTo>
                      <a:pt x="26" y="45"/>
                    </a:moveTo>
                    <a:cubicBezTo>
                      <a:pt x="27" y="51"/>
                      <a:pt x="10" y="46"/>
                      <a:pt x="14" y="53"/>
                    </a:cubicBezTo>
                    <a:cubicBezTo>
                      <a:pt x="18" y="59"/>
                      <a:pt x="50" y="99"/>
                      <a:pt x="53" y="90"/>
                    </a:cubicBezTo>
                    <a:cubicBezTo>
                      <a:pt x="56" y="81"/>
                      <a:pt x="44" y="71"/>
                      <a:pt x="46" y="57"/>
                    </a:cubicBezTo>
                    <a:cubicBezTo>
                      <a:pt x="47" y="49"/>
                      <a:pt x="51" y="32"/>
                      <a:pt x="46" y="32"/>
                    </a:cubicBezTo>
                    <a:cubicBezTo>
                      <a:pt x="41" y="32"/>
                      <a:pt x="33" y="40"/>
                      <a:pt x="28" y="32"/>
                    </a:cubicBezTo>
                    <a:cubicBezTo>
                      <a:pt x="23" y="23"/>
                      <a:pt x="0" y="0"/>
                      <a:pt x="4" y="11"/>
                    </a:cubicBezTo>
                    <a:cubicBezTo>
                      <a:pt x="8" y="22"/>
                      <a:pt x="25" y="39"/>
                      <a:pt x="2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8" name="Freeform 967">
                <a:extLst>
                  <a:ext uri="{FF2B5EF4-FFF2-40B4-BE49-F238E27FC236}">
                    <a16:creationId xmlns:a16="http://schemas.microsoft.com/office/drawing/2014/main" id="{8A7D7B13-A4F1-4E31-82FB-4D91AF6F2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936"/>
                <a:ext cx="6" cy="10"/>
              </a:xfrm>
              <a:custGeom>
                <a:avLst/>
                <a:gdLst>
                  <a:gd name="T0" fmla="*/ 12 w 25"/>
                  <a:gd name="T1" fmla="*/ 35 h 46"/>
                  <a:gd name="T2" fmla="*/ 18 w 25"/>
                  <a:gd name="T3" fmla="*/ 2 h 46"/>
                  <a:gd name="T4" fmla="*/ 5 w 25"/>
                  <a:gd name="T5" fmla="*/ 18 h 46"/>
                  <a:gd name="T6" fmla="*/ 12 w 25"/>
                  <a:gd name="T7" fmla="*/ 3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46">
                    <a:moveTo>
                      <a:pt x="12" y="35"/>
                    </a:moveTo>
                    <a:cubicBezTo>
                      <a:pt x="12" y="35"/>
                      <a:pt x="25" y="3"/>
                      <a:pt x="18" y="2"/>
                    </a:cubicBezTo>
                    <a:cubicBezTo>
                      <a:pt x="10" y="0"/>
                      <a:pt x="10" y="16"/>
                      <a:pt x="5" y="18"/>
                    </a:cubicBezTo>
                    <a:cubicBezTo>
                      <a:pt x="0" y="21"/>
                      <a:pt x="2" y="46"/>
                      <a:pt x="1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9" name="Freeform 968">
                <a:extLst>
                  <a:ext uri="{FF2B5EF4-FFF2-40B4-BE49-F238E27FC236}">
                    <a16:creationId xmlns:a16="http://schemas.microsoft.com/office/drawing/2014/main" id="{9F4C2F55-E20D-4172-B3A1-A485DAAE3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" y="922"/>
                <a:ext cx="6" cy="3"/>
              </a:xfrm>
              <a:custGeom>
                <a:avLst/>
                <a:gdLst>
                  <a:gd name="T0" fmla="*/ 6 w 26"/>
                  <a:gd name="T1" fmla="*/ 6 h 16"/>
                  <a:gd name="T2" fmla="*/ 19 w 26"/>
                  <a:gd name="T3" fmla="*/ 11 h 16"/>
                  <a:gd name="T4" fmla="*/ 19 w 26"/>
                  <a:gd name="T5" fmla="*/ 1 h 16"/>
                  <a:gd name="T6" fmla="*/ 6 w 26"/>
                  <a:gd name="T7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6">
                    <a:moveTo>
                      <a:pt x="6" y="6"/>
                    </a:moveTo>
                    <a:cubicBezTo>
                      <a:pt x="11" y="10"/>
                      <a:pt x="17" y="16"/>
                      <a:pt x="19" y="11"/>
                    </a:cubicBezTo>
                    <a:cubicBezTo>
                      <a:pt x="21" y="7"/>
                      <a:pt x="26" y="0"/>
                      <a:pt x="19" y="1"/>
                    </a:cubicBezTo>
                    <a:cubicBezTo>
                      <a:pt x="12" y="2"/>
                      <a:pt x="0" y="2"/>
                      <a:pt x="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0" name="Freeform 969">
                <a:extLst>
                  <a:ext uri="{FF2B5EF4-FFF2-40B4-BE49-F238E27FC236}">
                    <a16:creationId xmlns:a16="http://schemas.microsoft.com/office/drawing/2014/main" id="{85BBB2AD-7FD9-4A8E-84F7-13667E576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" y="915"/>
                <a:ext cx="3" cy="4"/>
              </a:xfrm>
              <a:custGeom>
                <a:avLst/>
                <a:gdLst>
                  <a:gd name="T0" fmla="*/ 3 w 13"/>
                  <a:gd name="T1" fmla="*/ 13 h 14"/>
                  <a:gd name="T2" fmla="*/ 13 w 13"/>
                  <a:gd name="T3" fmla="*/ 5 h 14"/>
                  <a:gd name="T4" fmla="*/ 1 w 13"/>
                  <a:gd name="T5" fmla="*/ 5 h 14"/>
                  <a:gd name="T6" fmla="*/ 3 w 13"/>
                  <a:gd name="T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4">
                    <a:moveTo>
                      <a:pt x="3" y="13"/>
                    </a:moveTo>
                    <a:cubicBezTo>
                      <a:pt x="7" y="14"/>
                      <a:pt x="13" y="5"/>
                      <a:pt x="13" y="5"/>
                    </a:cubicBezTo>
                    <a:cubicBezTo>
                      <a:pt x="11" y="0"/>
                      <a:pt x="2" y="2"/>
                      <a:pt x="1" y="5"/>
                    </a:cubicBezTo>
                    <a:cubicBezTo>
                      <a:pt x="1" y="8"/>
                      <a:pt x="0" y="12"/>
                      <a:pt x="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1" name="Freeform 970">
                <a:extLst>
                  <a:ext uri="{FF2B5EF4-FFF2-40B4-BE49-F238E27FC236}">
                    <a16:creationId xmlns:a16="http://schemas.microsoft.com/office/drawing/2014/main" id="{9502555D-C304-4F17-B80C-A05CCB749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900"/>
                <a:ext cx="11" cy="12"/>
              </a:xfrm>
              <a:custGeom>
                <a:avLst/>
                <a:gdLst>
                  <a:gd name="T0" fmla="*/ 29 w 51"/>
                  <a:gd name="T1" fmla="*/ 28 h 53"/>
                  <a:gd name="T2" fmla="*/ 50 w 51"/>
                  <a:gd name="T3" fmla="*/ 39 h 53"/>
                  <a:gd name="T4" fmla="*/ 29 w 51"/>
                  <a:gd name="T5" fmla="*/ 3 h 53"/>
                  <a:gd name="T6" fmla="*/ 5 w 51"/>
                  <a:gd name="T7" fmla="*/ 11 h 53"/>
                  <a:gd name="T8" fmla="*/ 29 w 51"/>
                  <a:gd name="T9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3">
                    <a:moveTo>
                      <a:pt x="29" y="28"/>
                    </a:moveTo>
                    <a:cubicBezTo>
                      <a:pt x="29" y="28"/>
                      <a:pt x="49" y="53"/>
                      <a:pt x="50" y="39"/>
                    </a:cubicBezTo>
                    <a:cubicBezTo>
                      <a:pt x="51" y="26"/>
                      <a:pt x="45" y="4"/>
                      <a:pt x="29" y="3"/>
                    </a:cubicBezTo>
                    <a:cubicBezTo>
                      <a:pt x="13" y="0"/>
                      <a:pt x="0" y="0"/>
                      <a:pt x="5" y="11"/>
                    </a:cubicBezTo>
                    <a:cubicBezTo>
                      <a:pt x="10" y="23"/>
                      <a:pt x="12" y="39"/>
                      <a:pt x="29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2" name="Freeform 971">
                <a:extLst>
                  <a:ext uri="{FF2B5EF4-FFF2-40B4-BE49-F238E27FC236}">
                    <a16:creationId xmlns:a16="http://schemas.microsoft.com/office/drawing/2014/main" id="{C8ADD9AC-7283-48A2-9797-FF83302CC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" y="1201"/>
                <a:ext cx="7" cy="8"/>
              </a:xfrm>
              <a:custGeom>
                <a:avLst/>
                <a:gdLst>
                  <a:gd name="T0" fmla="*/ 32 w 32"/>
                  <a:gd name="T1" fmla="*/ 28 h 36"/>
                  <a:gd name="T2" fmla="*/ 21 w 32"/>
                  <a:gd name="T3" fmla="*/ 2 h 36"/>
                  <a:gd name="T4" fmla="*/ 6 w 32"/>
                  <a:gd name="T5" fmla="*/ 22 h 36"/>
                  <a:gd name="T6" fmla="*/ 32 w 32"/>
                  <a:gd name="T7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6">
                    <a:moveTo>
                      <a:pt x="32" y="28"/>
                    </a:moveTo>
                    <a:cubicBezTo>
                      <a:pt x="32" y="26"/>
                      <a:pt x="26" y="0"/>
                      <a:pt x="21" y="2"/>
                    </a:cubicBezTo>
                    <a:cubicBezTo>
                      <a:pt x="16" y="4"/>
                      <a:pt x="0" y="14"/>
                      <a:pt x="6" y="22"/>
                    </a:cubicBezTo>
                    <a:cubicBezTo>
                      <a:pt x="12" y="31"/>
                      <a:pt x="30" y="36"/>
                      <a:pt x="32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3" name="Freeform 972">
                <a:extLst>
                  <a:ext uri="{FF2B5EF4-FFF2-40B4-BE49-F238E27FC236}">
                    <a16:creationId xmlns:a16="http://schemas.microsoft.com/office/drawing/2014/main" id="{1F3711C7-5338-46A7-9DD5-8EEBAEF2A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220"/>
                <a:ext cx="5" cy="5"/>
              </a:xfrm>
              <a:custGeom>
                <a:avLst/>
                <a:gdLst>
                  <a:gd name="T0" fmla="*/ 16 w 23"/>
                  <a:gd name="T1" fmla="*/ 13 h 22"/>
                  <a:gd name="T2" fmla="*/ 16 w 23"/>
                  <a:gd name="T3" fmla="*/ 1 h 22"/>
                  <a:gd name="T4" fmla="*/ 2 w 23"/>
                  <a:gd name="T5" fmla="*/ 13 h 22"/>
                  <a:gd name="T6" fmla="*/ 16 w 23"/>
                  <a:gd name="T7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2">
                    <a:moveTo>
                      <a:pt x="16" y="13"/>
                    </a:moveTo>
                    <a:cubicBezTo>
                      <a:pt x="17" y="10"/>
                      <a:pt x="23" y="0"/>
                      <a:pt x="16" y="1"/>
                    </a:cubicBezTo>
                    <a:cubicBezTo>
                      <a:pt x="10" y="1"/>
                      <a:pt x="0" y="3"/>
                      <a:pt x="2" y="13"/>
                    </a:cubicBezTo>
                    <a:cubicBezTo>
                      <a:pt x="4" y="22"/>
                      <a:pt x="13" y="20"/>
                      <a:pt x="1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4" name="Freeform 973">
                <a:extLst>
                  <a:ext uri="{FF2B5EF4-FFF2-40B4-BE49-F238E27FC236}">
                    <a16:creationId xmlns:a16="http://schemas.microsoft.com/office/drawing/2014/main" id="{E201FC97-F7F8-4EDA-B611-6D8348A82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128"/>
                <a:ext cx="5" cy="4"/>
              </a:xfrm>
              <a:custGeom>
                <a:avLst/>
                <a:gdLst>
                  <a:gd name="T0" fmla="*/ 14 w 22"/>
                  <a:gd name="T1" fmla="*/ 3 h 18"/>
                  <a:gd name="T2" fmla="*/ 8 w 22"/>
                  <a:gd name="T3" fmla="*/ 12 h 18"/>
                  <a:gd name="T4" fmla="*/ 21 w 22"/>
                  <a:gd name="T5" fmla="*/ 12 h 18"/>
                  <a:gd name="T6" fmla="*/ 14 w 22"/>
                  <a:gd name="T7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4" y="3"/>
                    </a:moveTo>
                    <a:cubicBezTo>
                      <a:pt x="10" y="6"/>
                      <a:pt x="0" y="8"/>
                      <a:pt x="8" y="12"/>
                    </a:cubicBezTo>
                    <a:cubicBezTo>
                      <a:pt x="16" y="16"/>
                      <a:pt x="13" y="18"/>
                      <a:pt x="21" y="12"/>
                    </a:cubicBezTo>
                    <a:cubicBezTo>
                      <a:pt x="22" y="11"/>
                      <a:pt x="19" y="0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5" name="Freeform 974">
                <a:extLst>
                  <a:ext uri="{FF2B5EF4-FFF2-40B4-BE49-F238E27FC236}">
                    <a16:creationId xmlns:a16="http://schemas.microsoft.com/office/drawing/2014/main" id="{38FE1E94-CF8C-4D84-90A6-449CB62E8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" y="1707"/>
                <a:ext cx="43" cy="28"/>
              </a:xfrm>
              <a:custGeom>
                <a:avLst/>
                <a:gdLst>
                  <a:gd name="T0" fmla="*/ 123 w 187"/>
                  <a:gd name="T1" fmla="*/ 99 h 122"/>
                  <a:gd name="T2" fmla="*/ 179 w 187"/>
                  <a:gd name="T3" fmla="*/ 111 h 122"/>
                  <a:gd name="T4" fmla="*/ 163 w 187"/>
                  <a:gd name="T5" fmla="*/ 76 h 122"/>
                  <a:gd name="T6" fmla="*/ 88 w 187"/>
                  <a:gd name="T7" fmla="*/ 25 h 122"/>
                  <a:gd name="T8" fmla="*/ 52 w 187"/>
                  <a:gd name="T9" fmla="*/ 20 h 122"/>
                  <a:gd name="T10" fmla="*/ 10 w 187"/>
                  <a:gd name="T11" fmla="*/ 5 h 122"/>
                  <a:gd name="T12" fmla="*/ 6 w 187"/>
                  <a:gd name="T13" fmla="*/ 23 h 122"/>
                  <a:gd name="T14" fmla="*/ 46 w 187"/>
                  <a:gd name="T15" fmla="*/ 53 h 122"/>
                  <a:gd name="T16" fmla="*/ 50 w 187"/>
                  <a:gd name="T17" fmla="*/ 75 h 122"/>
                  <a:gd name="T18" fmla="*/ 74 w 187"/>
                  <a:gd name="T19" fmla="*/ 86 h 122"/>
                  <a:gd name="T20" fmla="*/ 99 w 187"/>
                  <a:gd name="T21" fmla="*/ 97 h 122"/>
                  <a:gd name="T22" fmla="*/ 123 w 187"/>
                  <a:gd name="T23" fmla="*/ 9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7" h="122">
                    <a:moveTo>
                      <a:pt x="123" y="99"/>
                    </a:moveTo>
                    <a:cubicBezTo>
                      <a:pt x="134" y="105"/>
                      <a:pt x="175" y="122"/>
                      <a:pt x="179" y="111"/>
                    </a:cubicBezTo>
                    <a:cubicBezTo>
                      <a:pt x="179" y="111"/>
                      <a:pt x="187" y="89"/>
                      <a:pt x="163" y="76"/>
                    </a:cubicBezTo>
                    <a:cubicBezTo>
                      <a:pt x="138" y="63"/>
                      <a:pt x="104" y="25"/>
                      <a:pt x="88" y="25"/>
                    </a:cubicBezTo>
                    <a:cubicBezTo>
                      <a:pt x="72" y="24"/>
                      <a:pt x="64" y="26"/>
                      <a:pt x="52" y="20"/>
                    </a:cubicBezTo>
                    <a:cubicBezTo>
                      <a:pt x="41" y="15"/>
                      <a:pt x="16" y="0"/>
                      <a:pt x="10" y="5"/>
                    </a:cubicBezTo>
                    <a:cubicBezTo>
                      <a:pt x="3" y="9"/>
                      <a:pt x="0" y="18"/>
                      <a:pt x="6" y="23"/>
                    </a:cubicBezTo>
                    <a:cubicBezTo>
                      <a:pt x="11" y="28"/>
                      <a:pt x="47" y="37"/>
                      <a:pt x="46" y="53"/>
                    </a:cubicBezTo>
                    <a:cubicBezTo>
                      <a:pt x="46" y="69"/>
                      <a:pt x="43" y="73"/>
                      <a:pt x="50" y="75"/>
                    </a:cubicBezTo>
                    <a:cubicBezTo>
                      <a:pt x="58" y="78"/>
                      <a:pt x="68" y="79"/>
                      <a:pt x="74" y="86"/>
                    </a:cubicBezTo>
                    <a:cubicBezTo>
                      <a:pt x="80" y="93"/>
                      <a:pt x="85" y="97"/>
                      <a:pt x="99" y="97"/>
                    </a:cubicBezTo>
                    <a:cubicBezTo>
                      <a:pt x="112" y="96"/>
                      <a:pt x="113" y="93"/>
                      <a:pt x="123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6" name="Freeform 975">
                <a:extLst>
                  <a:ext uri="{FF2B5EF4-FFF2-40B4-BE49-F238E27FC236}">
                    <a16:creationId xmlns:a16="http://schemas.microsoft.com/office/drawing/2014/main" id="{4DD5F194-6E5C-49EB-8FAE-7D7C47944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8" y="1778"/>
                <a:ext cx="39" cy="27"/>
              </a:xfrm>
              <a:custGeom>
                <a:avLst/>
                <a:gdLst>
                  <a:gd name="T0" fmla="*/ 141 w 172"/>
                  <a:gd name="T1" fmla="*/ 76 h 119"/>
                  <a:gd name="T2" fmla="*/ 163 w 172"/>
                  <a:gd name="T3" fmla="*/ 66 h 119"/>
                  <a:gd name="T4" fmla="*/ 129 w 172"/>
                  <a:gd name="T5" fmla="*/ 62 h 119"/>
                  <a:gd name="T6" fmla="*/ 95 w 172"/>
                  <a:gd name="T7" fmla="*/ 65 h 119"/>
                  <a:gd name="T8" fmla="*/ 60 w 172"/>
                  <a:gd name="T9" fmla="*/ 44 h 119"/>
                  <a:gd name="T10" fmla="*/ 45 w 172"/>
                  <a:gd name="T11" fmla="*/ 53 h 119"/>
                  <a:gd name="T12" fmla="*/ 42 w 172"/>
                  <a:gd name="T13" fmla="*/ 32 h 119"/>
                  <a:gd name="T14" fmla="*/ 38 w 172"/>
                  <a:gd name="T15" fmla="*/ 21 h 119"/>
                  <a:gd name="T16" fmla="*/ 44 w 172"/>
                  <a:gd name="T17" fmla="*/ 2 h 119"/>
                  <a:gd name="T18" fmla="*/ 9 w 172"/>
                  <a:gd name="T19" fmla="*/ 32 h 119"/>
                  <a:gd name="T20" fmla="*/ 27 w 172"/>
                  <a:gd name="T21" fmla="*/ 40 h 119"/>
                  <a:gd name="T22" fmla="*/ 33 w 172"/>
                  <a:gd name="T23" fmla="*/ 59 h 119"/>
                  <a:gd name="T24" fmla="*/ 53 w 172"/>
                  <a:gd name="T25" fmla="*/ 73 h 119"/>
                  <a:gd name="T26" fmla="*/ 64 w 172"/>
                  <a:gd name="T27" fmla="*/ 88 h 119"/>
                  <a:gd name="T28" fmla="*/ 105 w 172"/>
                  <a:gd name="T29" fmla="*/ 92 h 119"/>
                  <a:gd name="T30" fmla="*/ 129 w 172"/>
                  <a:gd name="T31" fmla="*/ 117 h 119"/>
                  <a:gd name="T32" fmla="*/ 141 w 172"/>
                  <a:gd name="T33" fmla="*/ 104 h 119"/>
                  <a:gd name="T34" fmla="*/ 141 w 172"/>
                  <a:gd name="T35" fmla="*/ 7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2" h="119">
                    <a:moveTo>
                      <a:pt x="141" y="76"/>
                    </a:moveTo>
                    <a:cubicBezTo>
                      <a:pt x="155" y="76"/>
                      <a:pt x="172" y="69"/>
                      <a:pt x="163" y="66"/>
                    </a:cubicBezTo>
                    <a:cubicBezTo>
                      <a:pt x="153" y="62"/>
                      <a:pt x="141" y="59"/>
                      <a:pt x="129" y="62"/>
                    </a:cubicBezTo>
                    <a:cubicBezTo>
                      <a:pt x="117" y="64"/>
                      <a:pt x="101" y="72"/>
                      <a:pt x="95" y="65"/>
                    </a:cubicBezTo>
                    <a:cubicBezTo>
                      <a:pt x="88" y="58"/>
                      <a:pt x="67" y="38"/>
                      <a:pt x="60" y="44"/>
                    </a:cubicBezTo>
                    <a:cubicBezTo>
                      <a:pt x="53" y="50"/>
                      <a:pt x="47" y="65"/>
                      <a:pt x="45" y="53"/>
                    </a:cubicBezTo>
                    <a:cubicBezTo>
                      <a:pt x="43" y="41"/>
                      <a:pt x="45" y="34"/>
                      <a:pt x="42" y="32"/>
                    </a:cubicBezTo>
                    <a:cubicBezTo>
                      <a:pt x="39" y="30"/>
                      <a:pt x="35" y="25"/>
                      <a:pt x="38" y="21"/>
                    </a:cubicBezTo>
                    <a:cubicBezTo>
                      <a:pt x="41" y="17"/>
                      <a:pt x="51" y="0"/>
                      <a:pt x="44" y="2"/>
                    </a:cubicBezTo>
                    <a:cubicBezTo>
                      <a:pt x="37" y="4"/>
                      <a:pt x="0" y="30"/>
                      <a:pt x="9" y="32"/>
                    </a:cubicBezTo>
                    <a:cubicBezTo>
                      <a:pt x="17" y="34"/>
                      <a:pt x="27" y="30"/>
                      <a:pt x="27" y="40"/>
                    </a:cubicBezTo>
                    <a:cubicBezTo>
                      <a:pt x="27" y="51"/>
                      <a:pt x="27" y="56"/>
                      <a:pt x="33" y="59"/>
                    </a:cubicBezTo>
                    <a:cubicBezTo>
                      <a:pt x="39" y="62"/>
                      <a:pt x="52" y="66"/>
                      <a:pt x="53" y="73"/>
                    </a:cubicBezTo>
                    <a:cubicBezTo>
                      <a:pt x="55" y="80"/>
                      <a:pt x="49" y="86"/>
                      <a:pt x="64" y="88"/>
                    </a:cubicBezTo>
                    <a:cubicBezTo>
                      <a:pt x="79" y="90"/>
                      <a:pt x="99" y="81"/>
                      <a:pt x="105" y="92"/>
                    </a:cubicBezTo>
                    <a:cubicBezTo>
                      <a:pt x="111" y="104"/>
                      <a:pt x="121" y="119"/>
                      <a:pt x="129" y="117"/>
                    </a:cubicBezTo>
                    <a:cubicBezTo>
                      <a:pt x="137" y="115"/>
                      <a:pt x="145" y="115"/>
                      <a:pt x="141" y="104"/>
                    </a:cubicBezTo>
                    <a:cubicBezTo>
                      <a:pt x="140" y="101"/>
                      <a:pt x="127" y="77"/>
                      <a:pt x="141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7" name="Freeform 976">
                <a:extLst>
                  <a:ext uri="{FF2B5EF4-FFF2-40B4-BE49-F238E27FC236}">
                    <a16:creationId xmlns:a16="http://schemas.microsoft.com/office/drawing/2014/main" id="{1A5F6934-19C6-4C8F-8BE4-2791485E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" y="1779"/>
                <a:ext cx="34" cy="38"/>
              </a:xfrm>
              <a:custGeom>
                <a:avLst/>
                <a:gdLst>
                  <a:gd name="T0" fmla="*/ 122 w 153"/>
                  <a:gd name="T1" fmla="*/ 86 h 167"/>
                  <a:gd name="T2" fmla="*/ 105 w 153"/>
                  <a:gd name="T3" fmla="*/ 111 h 167"/>
                  <a:gd name="T4" fmla="*/ 104 w 153"/>
                  <a:gd name="T5" fmla="*/ 89 h 167"/>
                  <a:gd name="T6" fmla="*/ 92 w 153"/>
                  <a:gd name="T7" fmla="*/ 79 h 167"/>
                  <a:gd name="T8" fmla="*/ 116 w 153"/>
                  <a:gd name="T9" fmla="*/ 39 h 167"/>
                  <a:gd name="T10" fmla="*/ 99 w 153"/>
                  <a:gd name="T11" fmla="*/ 30 h 167"/>
                  <a:gd name="T12" fmla="*/ 99 w 153"/>
                  <a:gd name="T13" fmla="*/ 7 h 167"/>
                  <a:gd name="T14" fmla="*/ 54 w 153"/>
                  <a:gd name="T15" fmla="*/ 64 h 167"/>
                  <a:gd name="T16" fmla="*/ 12 w 153"/>
                  <a:gd name="T17" fmla="*/ 104 h 167"/>
                  <a:gd name="T18" fmla="*/ 24 w 153"/>
                  <a:gd name="T19" fmla="*/ 143 h 167"/>
                  <a:gd name="T20" fmla="*/ 47 w 153"/>
                  <a:gd name="T21" fmla="*/ 160 h 167"/>
                  <a:gd name="T22" fmla="*/ 57 w 153"/>
                  <a:gd name="T23" fmla="*/ 146 h 167"/>
                  <a:gd name="T24" fmla="*/ 74 w 153"/>
                  <a:gd name="T25" fmla="*/ 152 h 167"/>
                  <a:gd name="T26" fmla="*/ 96 w 153"/>
                  <a:gd name="T27" fmla="*/ 138 h 167"/>
                  <a:gd name="T28" fmla="*/ 143 w 153"/>
                  <a:gd name="T29" fmla="*/ 111 h 167"/>
                  <a:gd name="T30" fmla="*/ 122 w 153"/>
                  <a:gd name="T31" fmla="*/ 8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" h="167">
                    <a:moveTo>
                      <a:pt x="122" y="86"/>
                    </a:moveTo>
                    <a:cubicBezTo>
                      <a:pt x="111" y="79"/>
                      <a:pt x="111" y="111"/>
                      <a:pt x="105" y="111"/>
                    </a:cubicBezTo>
                    <a:cubicBezTo>
                      <a:pt x="99" y="111"/>
                      <a:pt x="104" y="96"/>
                      <a:pt x="104" y="89"/>
                    </a:cubicBezTo>
                    <a:cubicBezTo>
                      <a:pt x="104" y="82"/>
                      <a:pt x="96" y="82"/>
                      <a:pt x="92" y="79"/>
                    </a:cubicBezTo>
                    <a:cubicBezTo>
                      <a:pt x="88" y="76"/>
                      <a:pt x="114" y="46"/>
                      <a:pt x="116" y="39"/>
                    </a:cubicBezTo>
                    <a:cubicBezTo>
                      <a:pt x="117" y="32"/>
                      <a:pt x="108" y="31"/>
                      <a:pt x="99" y="30"/>
                    </a:cubicBezTo>
                    <a:cubicBezTo>
                      <a:pt x="90" y="28"/>
                      <a:pt x="108" y="14"/>
                      <a:pt x="99" y="7"/>
                    </a:cubicBezTo>
                    <a:cubicBezTo>
                      <a:pt x="90" y="0"/>
                      <a:pt x="54" y="64"/>
                      <a:pt x="54" y="64"/>
                    </a:cubicBezTo>
                    <a:cubicBezTo>
                      <a:pt x="50" y="72"/>
                      <a:pt x="24" y="92"/>
                      <a:pt x="12" y="104"/>
                    </a:cubicBezTo>
                    <a:cubicBezTo>
                      <a:pt x="0" y="116"/>
                      <a:pt x="16" y="140"/>
                      <a:pt x="24" y="143"/>
                    </a:cubicBezTo>
                    <a:cubicBezTo>
                      <a:pt x="33" y="146"/>
                      <a:pt x="39" y="154"/>
                      <a:pt x="47" y="160"/>
                    </a:cubicBezTo>
                    <a:cubicBezTo>
                      <a:pt x="55" y="167"/>
                      <a:pt x="54" y="150"/>
                      <a:pt x="57" y="146"/>
                    </a:cubicBezTo>
                    <a:cubicBezTo>
                      <a:pt x="60" y="142"/>
                      <a:pt x="66" y="151"/>
                      <a:pt x="74" y="152"/>
                    </a:cubicBezTo>
                    <a:cubicBezTo>
                      <a:pt x="81" y="154"/>
                      <a:pt x="90" y="142"/>
                      <a:pt x="96" y="138"/>
                    </a:cubicBezTo>
                    <a:cubicBezTo>
                      <a:pt x="103" y="133"/>
                      <a:pt x="133" y="128"/>
                      <a:pt x="143" y="111"/>
                    </a:cubicBezTo>
                    <a:cubicBezTo>
                      <a:pt x="153" y="95"/>
                      <a:pt x="134" y="94"/>
                      <a:pt x="122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8" name="Freeform 977">
                <a:extLst>
                  <a:ext uri="{FF2B5EF4-FFF2-40B4-BE49-F238E27FC236}">
                    <a16:creationId xmlns:a16="http://schemas.microsoft.com/office/drawing/2014/main" id="{B0EFCAAC-FAEB-4AFA-A5F8-16EDD97A8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" y="1674"/>
                <a:ext cx="113" cy="123"/>
              </a:xfrm>
              <a:custGeom>
                <a:avLst/>
                <a:gdLst>
                  <a:gd name="T0" fmla="*/ 450 w 494"/>
                  <a:gd name="T1" fmla="*/ 438 h 539"/>
                  <a:gd name="T2" fmla="*/ 474 w 494"/>
                  <a:gd name="T3" fmla="*/ 378 h 539"/>
                  <a:gd name="T4" fmla="*/ 410 w 494"/>
                  <a:gd name="T5" fmla="*/ 424 h 539"/>
                  <a:gd name="T6" fmla="*/ 410 w 494"/>
                  <a:gd name="T7" fmla="*/ 390 h 539"/>
                  <a:gd name="T8" fmla="*/ 431 w 494"/>
                  <a:gd name="T9" fmla="*/ 340 h 539"/>
                  <a:gd name="T10" fmla="*/ 437 w 494"/>
                  <a:gd name="T11" fmla="*/ 320 h 539"/>
                  <a:gd name="T12" fmla="*/ 410 w 494"/>
                  <a:gd name="T13" fmla="*/ 308 h 539"/>
                  <a:gd name="T14" fmla="*/ 447 w 494"/>
                  <a:gd name="T15" fmla="*/ 256 h 539"/>
                  <a:gd name="T16" fmla="*/ 381 w 494"/>
                  <a:gd name="T17" fmla="*/ 260 h 539"/>
                  <a:gd name="T18" fmla="*/ 333 w 494"/>
                  <a:gd name="T19" fmla="*/ 256 h 539"/>
                  <a:gd name="T20" fmla="*/ 295 w 494"/>
                  <a:gd name="T21" fmla="*/ 239 h 539"/>
                  <a:gd name="T22" fmla="*/ 271 w 494"/>
                  <a:gd name="T23" fmla="*/ 238 h 539"/>
                  <a:gd name="T24" fmla="*/ 271 w 494"/>
                  <a:gd name="T25" fmla="*/ 204 h 539"/>
                  <a:gd name="T26" fmla="*/ 294 w 494"/>
                  <a:gd name="T27" fmla="*/ 175 h 539"/>
                  <a:gd name="T28" fmla="*/ 277 w 494"/>
                  <a:gd name="T29" fmla="*/ 149 h 539"/>
                  <a:gd name="T30" fmla="*/ 247 w 494"/>
                  <a:gd name="T31" fmla="*/ 131 h 539"/>
                  <a:gd name="T32" fmla="*/ 293 w 494"/>
                  <a:gd name="T33" fmla="*/ 72 h 539"/>
                  <a:gd name="T34" fmla="*/ 319 w 494"/>
                  <a:gd name="T35" fmla="*/ 55 h 539"/>
                  <a:gd name="T36" fmla="*/ 347 w 494"/>
                  <a:gd name="T37" fmla="*/ 20 h 539"/>
                  <a:gd name="T38" fmla="*/ 283 w 494"/>
                  <a:gd name="T39" fmla="*/ 23 h 539"/>
                  <a:gd name="T40" fmla="*/ 243 w 494"/>
                  <a:gd name="T41" fmla="*/ 55 h 539"/>
                  <a:gd name="T42" fmla="*/ 218 w 494"/>
                  <a:gd name="T43" fmla="*/ 80 h 539"/>
                  <a:gd name="T44" fmla="*/ 194 w 494"/>
                  <a:gd name="T45" fmla="*/ 125 h 539"/>
                  <a:gd name="T46" fmla="*/ 163 w 494"/>
                  <a:gd name="T47" fmla="*/ 158 h 539"/>
                  <a:gd name="T48" fmla="*/ 146 w 494"/>
                  <a:gd name="T49" fmla="*/ 216 h 539"/>
                  <a:gd name="T50" fmla="*/ 120 w 494"/>
                  <a:gd name="T51" fmla="*/ 247 h 539"/>
                  <a:gd name="T52" fmla="*/ 71 w 494"/>
                  <a:gd name="T53" fmla="*/ 299 h 539"/>
                  <a:gd name="T54" fmla="*/ 26 w 494"/>
                  <a:gd name="T55" fmla="*/ 316 h 539"/>
                  <a:gd name="T56" fmla="*/ 48 w 494"/>
                  <a:gd name="T57" fmla="*/ 350 h 539"/>
                  <a:gd name="T58" fmla="*/ 28 w 494"/>
                  <a:gd name="T59" fmla="*/ 418 h 539"/>
                  <a:gd name="T60" fmla="*/ 86 w 494"/>
                  <a:gd name="T61" fmla="*/ 388 h 539"/>
                  <a:gd name="T62" fmla="*/ 120 w 494"/>
                  <a:gd name="T63" fmla="*/ 407 h 539"/>
                  <a:gd name="T64" fmla="*/ 184 w 494"/>
                  <a:gd name="T65" fmla="*/ 419 h 539"/>
                  <a:gd name="T66" fmla="*/ 236 w 494"/>
                  <a:gd name="T67" fmla="*/ 386 h 539"/>
                  <a:gd name="T68" fmla="*/ 251 w 494"/>
                  <a:gd name="T69" fmla="*/ 414 h 539"/>
                  <a:gd name="T70" fmla="*/ 271 w 494"/>
                  <a:gd name="T71" fmla="*/ 435 h 539"/>
                  <a:gd name="T72" fmla="*/ 309 w 494"/>
                  <a:gd name="T73" fmla="*/ 422 h 539"/>
                  <a:gd name="T74" fmla="*/ 297 w 494"/>
                  <a:gd name="T75" fmla="*/ 438 h 539"/>
                  <a:gd name="T76" fmla="*/ 234 w 494"/>
                  <a:gd name="T77" fmla="*/ 487 h 539"/>
                  <a:gd name="T78" fmla="*/ 281 w 494"/>
                  <a:gd name="T79" fmla="*/ 497 h 539"/>
                  <a:gd name="T80" fmla="*/ 347 w 494"/>
                  <a:gd name="T81" fmla="*/ 445 h 539"/>
                  <a:gd name="T82" fmla="*/ 385 w 494"/>
                  <a:gd name="T83" fmla="*/ 419 h 539"/>
                  <a:gd name="T84" fmla="*/ 361 w 494"/>
                  <a:gd name="T85" fmla="*/ 501 h 539"/>
                  <a:gd name="T86" fmla="*/ 425 w 494"/>
                  <a:gd name="T87" fmla="*/ 467 h 539"/>
                  <a:gd name="T88" fmla="*/ 410 w 494"/>
                  <a:gd name="T89" fmla="*/ 535 h 539"/>
                  <a:gd name="T90" fmla="*/ 454 w 494"/>
                  <a:gd name="T91" fmla="*/ 523 h 539"/>
                  <a:gd name="T92" fmla="*/ 482 w 494"/>
                  <a:gd name="T93" fmla="*/ 406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4" h="539">
                    <a:moveTo>
                      <a:pt x="482" y="406"/>
                    </a:moveTo>
                    <a:cubicBezTo>
                      <a:pt x="470" y="415"/>
                      <a:pt x="457" y="447"/>
                      <a:pt x="450" y="438"/>
                    </a:cubicBezTo>
                    <a:cubicBezTo>
                      <a:pt x="443" y="429"/>
                      <a:pt x="439" y="411"/>
                      <a:pt x="447" y="407"/>
                    </a:cubicBezTo>
                    <a:cubicBezTo>
                      <a:pt x="455" y="403"/>
                      <a:pt x="478" y="378"/>
                      <a:pt x="474" y="378"/>
                    </a:cubicBezTo>
                    <a:cubicBezTo>
                      <a:pt x="470" y="378"/>
                      <a:pt x="445" y="387"/>
                      <a:pt x="438" y="392"/>
                    </a:cubicBezTo>
                    <a:cubicBezTo>
                      <a:pt x="431" y="398"/>
                      <a:pt x="418" y="434"/>
                      <a:pt x="410" y="424"/>
                    </a:cubicBezTo>
                    <a:cubicBezTo>
                      <a:pt x="402" y="415"/>
                      <a:pt x="393" y="403"/>
                      <a:pt x="399" y="401"/>
                    </a:cubicBezTo>
                    <a:cubicBezTo>
                      <a:pt x="406" y="398"/>
                      <a:pt x="419" y="394"/>
                      <a:pt x="410" y="390"/>
                    </a:cubicBezTo>
                    <a:cubicBezTo>
                      <a:pt x="401" y="386"/>
                      <a:pt x="383" y="366"/>
                      <a:pt x="397" y="366"/>
                    </a:cubicBezTo>
                    <a:cubicBezTo>
                      <a:pt x="410" y="366"/>
                      <a:pt x="425" y="340"/>
                      <a:pt x="431" y="340"/>
                    </a:cubicBezTo>
                    <a:cubicBezTo>
                      <a:pt x="438" y="340"/>
                      <a:pt x="479" y="315"/>
                      <a:pt x="469" y="311"/>
                    </a:cubicBezTo>
                    <a:cubicBezTo>
                      <a:pt x="458" y="307"/>
                      <a:pt x="447" y="314"/>
                      <a:pt x="437" y="320"/>
                    </a:cubicBezTo>
                    <a:cubicBezTo>
                      <a:pt x="426" y="327"/>
                      <a:pt x="407" y="348"/>
                      <a:pt x="405" y="336"/>
                    </a:cubicBezTo>
                    <a:cubicBezTo>
                      <a:pt x="402" y="324"/>
                      <a:pt x="415" y="312"/>
                      <a:pt x="410" y="308"/>
                    </a:cubicBezTo>
                    <a:cubicBezTo>
                      <a:pt x="405" y="304"/>
                      <a:pt x="394" y="294"/>
                      <a:pt x="399" y="292"/>
                    </a:cubicBezTo>
                    <a:cubicBezTo>
                      <a:pt x="405" y="291"/>
                      <a:pt x="463" y="270"/>
                      <a:pt x="447" y="256"/>
                    </a:cubicBezTo>
                    <a:cubicBezTo>
                      <a:pt x="431" y="243"/>
                      <a:pt x="417" y="228"/>
                      <a:pt x="407" y="234"/>
                    </a:cubicBezTo>
                    <a:cubicBezTo>
                      <a:pt x="398" y="239"/>
                      <a:pt x="387" y="262"/>
                      <a:pt x="381" y="260"/>
                    </a:cubicBezTo>
                    <a:cubicBezTo>
                      <a:pt x="374" y="258"/>
                      <a:pt x="383" y="231"/>
                      <a:pt x="375" y="235"/>
                    </a:cubicBezTo>
                    <a:cubicBezTo>
                      <a:pt x="367" y="239"/>
                      <a:pt x="337" y="253"/>
                      <a:pt x="333" y="256"/>
                    </a:cubicBezTo>
                    <a:cubicBezTo>
                      <a:pt x="329" y="259"/>
                      <a:pt x="323" y="248"/>
                      <a:pt x="318" y="240"/>
                    </a:cubicBezTo>
                    <a:cubicBezTo>
                      <a:pt x="313" y="232"/>
                      <a:pt x="309" y="235"/>
                      <a:pt x="295" y="239"/>
                    </a:cubicBezTo>
                    <a:cubicBezTo>
                      <a:pt x="282" y="243"/>
                      <a:pt x="282" y="232"/>
                      <a:pt x="282" y="232"/>
                    </a:cubicBezTo>
                    <a:cubicBezTo>
                      <a:pt x="282" y="232"/>
                      <a:pt x="279" y="246"/>
                      <a:pt x="271" y="238"/>
                    </a:cubicBezTo>
                    <a:cubicBezTo>
                      <a:pt x="263" y="230"/>
                      <a:pt x="286" y="215"/>
                      <a:pt x="282" y="211"/>
                    </a:cubicBezTo>
                    <a:cubicBezTo>
                      <a:pt x="278" y="207"/>
                      <a:pt x="259" y="211"/>
                      <a:pt x="271" y="204"/>
                    </a:cubicBezTo>
                    <a:cubicBezTo>
                      <a:pt x="283" y="198"/>
                      <a:pt x="329" y="179"/>
                      <a:pt x="322" y="176"/>
                    </a:cubicBezTo>
                    <a:cubicBezTo>
                      <a:pt x="315" y="174"/>
                      <a:pt x="297" y="180"/>
                      <a:pt x="294" y="175"/>
                    </a:cubicBezTo>
                    <a:cubicBezTo>
                      <a:pt x="291" y="170"/>
                      <a:pt x="282" y="168"/>
                      <a:pt x="278" y="168"/>
                    </a:cubicBezTo>
                    <a:cubicBezTo>
                      <a:pt x="274" y="168"/>
                      <a:pt x="286" y="144"/>
                      <a:pt x="277" y="149"/>
                    </a:cubicBezTo>
                    <a:cubicBezTo>
                      <a:pt x="267" y="153"/>
                      <a:pt x="218" y="236"/>
                      <a:pt x="218" y="210"/>
                    </a:cubicBezTo>
                    <a:cubicBezTo>
                      <a:pt x="218" y="210"/>
                      <a:pt x="234" y="143"/>
                      <a:pt x="247" y="131"/>
                    </a:cubicBezTo>
                    <a:cubicBezTo>
                      <a:pt x="260" y="119"/>
                      <a:pt x="286" y="107"/>
                      <a:pt x="286" y="99"/>
                    </a:cubicBezTo>
                    <a:cubicBezTo>
                      <a:pt x="286" y="91"/>
                      <a:pt x="293" y="72"/>
                      <a:pt x="293" y="72"/>
                    </a:cubicBezTo>
                    <a:lnTo>
                      <a:pt x="299" y="83"/>
                    </a:lnTo>
                    <a:cubicBezTo>
                      <a:pt x="299" y="83"/>
                      <a:pt x="326" y="59"/>
                      <a:pt x="319" y="55"/>
                    </a:cubicBezTo>
                    <a:cubicBezTo>
                      <a:pt x="313" y="51"/>
                      <a:pt x="290" y="36"/>
                      <a:pt x="303" y="33"/>
                    </a:cubicBezTo>
                    <a:cubicBezTo>
                      <a:pt x="317" y="31"/>
                      <a:pt x="347" y="31"/>
                      <a:pt x="347" y="20"/>
                    </a:cubicBezTo>
                    <a:cubicBezTo>
                      <a:pt x="347" y="9"/>
                      <a:pt x="322" y="0"/>
                      <a:pt x="315" y="1"/>
                    </a:cubicBezTo>
                    <a:cubicBezTo>
                      <a:pt x="309" y="3"/>
                      <a:pt x="295" y="23"/>
                      <a:pt x="283" y="23"/>
                    </a:cubicBezTo>
                    <a:cubicBezTo>
                      <a:pt x="270" y="23"/>
                      <a:pt x="264" y="20"/>
                      <a:pt x="259" y="29"/>
                    </a:cubicBezTo>
                    <a:cubicBezTo>
                      <a:pt x="254" y="39"/>
                      <a:pt x="251" y="51"/>
                      <a:pt x="243" y="55"/>
                    </a:cubicBezTo>
                    <a:cubicBezTo>
                      <a:pt x="235" y="59"/>
                      <a:pt x="228" y="61"/>
                      <a:pt x="228" y="61"/>
                    </a:cubicBezTo>
                    <a:cubicBezTo>
                      <a:pt x="228" y="61"/>
                      <a:pt x="220" y="76"/>
                      <a:pt x="218" y="80"/>
                    </a:cubicBezTo>
                    <a:cubicBezTo>
                      <a:pt x="215" y="84"/>
                      <a:pt x="192" y="100"/>
                      <a:pt x="194" y="105"/>
                    </a:cubicBezTo>
                    <a:cubicBezTo>
                      <a:pt x="195" y="111"/>
                      <a:pt x="206" y="119"/>
                      <a:pt x="194" y="125"/>
                    </a:cubicBezTo>
                    <a:cubicBezTo>
                      <a:pt x="182" y="132"/>
                      <a:pt x="171" y="139"/>
                      <a:pt x="171" y="143"/>
                    </a:cubicBezTo>
                    <a:cubicBezTo>
                      <a:pt x="171" y="147"/>
                      <a:pt x="168" y="150"/>
                      <a:pt x="163" y="158"/>
                    </a:cubicBezTo>
                    <a:cubicBezTo>
                      <a:pt x="158" y="165"/>
                      <a:pt x="139" y="201"/>
                      <a:pt x="140" y="204"/>
                    </a:cubicBezTo>
                    <a:cubicBezTo>
                      <a:pt x="142" y="207"/>
                      <a:pt x="156" y="211"/>
                      <a:pt x="146" y="216"/>
                    </a:cubicBezTo>
                    <a:cubicBezTo>
                      <a:pt x="135" y="222"/>
                      <a:pt x="124" y="216"/>
                      <a:pt x="120" y="226"/>
                    </a:cubicBezTo>
                    <a:cubicBezTo>
                      <a:pt x="116" y="235"/>
                      <a:pt x="124" y="238"/>
                      <a:pt x="120" y="247"/>
                    </a:cubicBezTo>
                    <a:cubicBezTo>
                      <a:pt x="116" y="256"/>
                      <a:pt x="102" y="238"/>
                      <a:pt x="94" y="260"/>
                    </a:cubicBezTo>
                    <a:cubicBezTo>
                      <a:pt x="86" y="282"/>
                      <a:pt x="82" y="302"/>
                      <a:pt x="71" y="299"/>
                    </a:cubicBezTo>
                    <a:cubicBezTo>
                      <a:pt x="60" y="296"/>
                      <a:pt x="62" y="283"/>
                      <a:pt x="54" y="288"/>
                    </a:cubicBezTo>
                    <a:cubicBezTo>
                      <a:pt x="46" y="294"/>
                      <a:pt x="15" y="315"/>
                      <a:pt x="26" y="316"/>
                    </a:cubicBezTo>
                    <a:cubicBezTo>
                      <a:pt x="36" y="318"/>
                      <a:pt x="88" y="308"/>
                      <a:pt x="79" y="316"/>
                    </a:cubicBezTo>
                    <a:cubicBezTo>
                      <a:pt x="70" y="324"/>
                      <a:pt x="66" y="339"/>
                      <a:pt x="48" y="350"/>
                    </a:cubicBezTo>
                    <a:cubicBezTo>
                      <a:pt x="31" y="360"/>
                      <a:pt x="3" y="370"/>
                      <a:pt x="1" y="384"/>
                    </a:cubicBezTo>
                    <a:cubicBezTo>
                      <a:pt x="0" y="399"/>
                      <a:pt x="17" y="423"/>
                      <a:pt x="28" y="418"/>
                    </a:cubicBezTo>
                    <a:cubicBezTo>
                      <a:pt x="39" y="412"/>
                      <a:pt x="54" y="402"/>
                      <a:pt x="60" y="406"/>
                    </a:cubicBezTo>
                    <a:cubicBezTo>
                      <a:pt x="67" y="410"/>
                      <a:pt x="86" y="380"/>
                      <a:pt x="86" y="388"/>
                    </a:cubicBezTo>
                    <a:cubicBezTo>
                      <a:pt x="86" y="396"/>
                      <a:pt x="96" y="407"/>
                      <a:pt x="96" y="407"/>
                    </a:cubicBezTo>
                    <a:cubicBezTo>
                      <a:pt x="96" y="407"/>
                      <a:pt x="108" y="402"/>
                      <a:pt x="120" y="407"/>
                    </a:cubicBezTo>
                    <a:cubicBezTo>
                      <a:pt x="132" y="412"/>
                      <a:pt x="143" y="417"/>
                      <a:pt x="150" y="419"/>
                    </a:cubicBezTo>
                    <a:cubicBezTo>
                      <a:pt x="156" y="421"/>
                      <a:pt x="184" y="419"/>
                      <a:pt x="184" y="419"/>
                    </a:cubicBezTo>
                    <a:cubicBezTo>
                      <a:pt x="184" y="419"/>
                      <a:pt x="200" y="410"/>
                      <a:pt x="204" y="411"/>
                    </a:cubicBezTo>
                    <a:cubicBezTo>
                      <a:pt x="208" y="412"/>
                      <a:pt x="230" y="380"/>
                      <a:pt x="236" y="386"/>
                    </a:cubicBezTo>
                    <a:cubicBezTo>
                      <a:pt x="243" y="391"/>
                      <a:pt x="266" y="392"/>
                      <a:pt x="258" y="398"/>
                    </a:cubicBezTo>
                    <a:cubicBezTo>
                      <a:pt x="250" y="403"/>
                      <a:pt x="245" y="414"/>
                      <a:pt x="251" y="414"/>
                    </a:cubicBezTo>
                    <a:cubicBezTo>
                      <a:pt x="258" y="414"/>
                      <a:pt x="231" y="422"/>
                      <a:pt x="240" y="427"/>
                    </a:cubicBezTo>
                    <a:cubicBezTo>
                      <a:pt x="250" y="432"/>
                      <a:pt x="263" y="443"/>
                      <a:pt x="271" y="435"/>
                    </a:cubicBezTo>
                    <a:cubicBezTo>
                      <a:pt x="279" y="427"/>
                      <a:pt x="282" y="407"/>
                      <a:pt x="290" y="412"/>
                    </a:cubicBezTo>
                    <a:cubicBezTo>
                      <a:pt x="298" y="418"/>
                      <a:pt x="299" y="422"/>
                      <a:pt x="309" y="422"/>
                    </a:cubicBezTo>
                    <a:cubicBezTo>
                      <a:pt x="318" y="422"/>
                      <a:pt x="334" y="408"/>
                      <a:pt x="331" y="418"/>
                    </a:cubicBezTo>
                    <a:cubicBezTo>
                      <a:pt x="329" y="427"/>
                      <a:pt x="303" y="430"/>
                      <a:pt x="297" y="438"/>
                    </a:cubicBezTo>
                    <a:cubicBezTo>
                      <a:pt x="290" y="446"/>
                      <a:pt x="288" y="451"/>
                      <a:pt x="281" y="456"/>
                    </a:cubicBezTo>
                    <a:cubicBezTo>
                      <a:pt x="272" y="462"/>
                      <a:pt x="226" y="481"/>
                      <a:pt x="234" y="487"/>
                    </a:cubicBezTo>
                    <a:cubicBezTo>
                      <a:pt x="242" y="494"/>
                      <a:pt x="262" y="478"/>
                      <a:pt x="262" y="487"/>
                    </a:cubicBezTo>
                    <a:cubicBezTo>
                      <a:pt x="262" y="497"/>
                      <a:pt x="267" y="507"/>
                      <a:pt x="281" y="497"/>
                    </a:cubicBezTo>
                    <a:cubicBezTo>
                      <a:pt x="294" y="486"/>
                      <a:pt x="301" y="445"/>
                      <a:pt x="318" y="446"/>
                    </a:cubicBezTo>
                    <a:cubicBezTo>
                      <a:pt x="335" y="447"/>
                      <a:pt x="342" y="454"/>
                      <a:pt x="347" y="445"/>
                    </a:cubicBezTo>
                    <a:cubicBezTo>
                      <a:pt x="353" y="435"/>
                      <a:pt x="348" y="395"/>
                      <a:pt x="361" y="398"/>
                    </a:cubicBezTo>
                    <a:cubicBezTo>
                      <a:pt x="374" y="401"/>
                      <a:pt x="383" y="402"/>
                      <a:pt x="385" y="419"/>
                    </a:cubicBezTo>
                    <a:cubicBezTo>
                      <a:pt x="386" y="437"/>
                      <a:pt x="389" y="459"/>
                      <a:pt x="378" y="467"/>
                    </a:cubicBezTo>
                    <a:cubicBezTo>
                      <a:pt x="367" y="475"/>
                      <a:pt x="349" y="492"/>
                      <a:pt x="361" y="501"/>
                    </a:cubicBezTo>
                    <a:cubicBezTo>
                      <a:pt x="373" y="510"/>
                      <a:pt x="374" y="493"/>
                      <a:pt x="386" y="482"/>
                    </a:cubicBezTo>
                    <a:cubicBezTo>
                      <a:pt x="398" y="471"/>
                      <a:pt x="430" y="462"/>
                      <a:pt x="425" y="467"/>
                    </a:cubicBezTo>
                    <a:cubicBezTo>
                      <a:pt x="419" y="473"/>
                      <a:pt x="399" y="483"/>
                      <a:pt x="402" y="497"/>
                    </a:cubicBezTo>
                    <a:cubicBezTo>
                      <a:pt x="405" y="510"/>
                      <a:pt x="405" y="538"/>
                      <a:pt x="410" y="535"/>
                    </a:cubicBezTo>
                    <a:cubicBezTo>
                      <a:pt x="415" y="533"/>
                      <a:pt x="419" y="507"/>
                      <a:pt x="425" y="514"/>
                    </a:cubicBezTo>
                    <a:cubicBezTo>
                      <a:pt x="431" y="522"/>
                      <a:pt x="454" y="539"/>
                      <a:pt x="454" y="523"/>
                    </a:cubicBezTo>
                    <a:cubicBezTo>
                      <a:pt x="454" y="507"/>
                      <a:pt x="451" y="479"/>
                      <a:pt x="461" y="467"/>
                    </a:cubicBezTo>
                    <a:cubicBezTo>
                      <a:pt x="470" y="455"/>
                      <a:pt x="494" y="396"/>
                      <a:pt x="482" y="4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9" name="Freeform 978">
                <a:extLst>
                  <a:ext uri="{FF2B5EF4-FFF2-40B4-BE49-F238E27FC236}">
                    <a16:creationId xmlns:a16="http://schemas.microsoft.com/office/drawing/2014/main" id="{5A405CE9-6D48-48CB-8440-B1E8CA8D2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1719"/>
                <a:ext cx="6" cy="5"/>
              </a:xfrm>
              <a:custGeom>
                <a:avLst/>
                <a:gdLst>
                  <a:gd name="T0" fmla="*/ 20 w 30"/>
                  <a:gd name="T1" fmla="*/ 6 h 23"/>
                  <a:gd name="T2" fmla="*/ 3 w 30"/>
                  <a:gd name="T3" fmla="*/ 6 h 23"/>
                  <a:gd name="T4" fmla="*/ 16 w 30"/>
                  <a:gd name="T5" fmla="*/ 23 h 23"/>
                  <a:gd name="T6" fmla="*/ 20 w 30"/>
                  <a:gd name="T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23">
                    <a:moveTo>
                      <a:pt x="20" y="6"/>
                    </a:moveTo>
                    <a:cubicBezTo>
                      <a:pt x="10" y="1"/>
                      <a:pt x="0" y="0"/>
                      <a:pt x="3" y="6"/>
                    </a:cubicBezTo>
                    <a:cubicBezTo>
                      <a:pt x="6" y="12"/>
                      <a:pt x="16" y="23"/>
                      <a:pt x="16" y="23"/>
                    </a:cubicBezTo>
                    <a:cubicBezTo>
                      <a:pt x="16" y="23"/>
                      <a:pt x="30" y="11"/>
                      <a:pt x="2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0" name="Freeform 979">
                <a:extLst>
                  <a:ext uri="{FF2B5EF4-FFF2-40B4-BE49-F238E27FC236}">
                    <a16:creationId xmlns:a16="http://schemas.microsoft.com/office/drawing/2014/main" id="{9F21E538-D337-4078-88B5-3E030FF43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722"/>
                <a:ext cx="8" cy="5"/>
              </a:xfrm>
              <a:custGeom>
                <a:avLst/>
                <a:gdLst>
                  <a:gd name="T0" fmla="*/ 5 w 33"/>
                  <a:gd name="T1" fmla="*/ 11 h 21"/>
                  <a:gd name="T2" fmla="*/ 22 w 33"/>
                  <a:gd name="T3" fmla="*/ 11 h 21"/>
                  <a:gd name="T4" fmla="*/ 27 w 33"/>
                  <a:gd name="T5" fmla="*/ 1 h 21"/>
                  <a:gd name="T6" fmla="*/ 5 w 33"/>
                  <a:gd name="T7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1">
                    <a:moveTo>
                      <a:pt x="5" y="11"/>
                    </a:moveTo>
                    <a:cubicBezTo>
                      <a:pt x="11" y="16"/>
                      <a:pt x="17" y="21"/>
                      <a:pt x="22" y="11"/>
                    </a:cubicBezTo>
                    <a:cubicBezTo>
                      <a:pt x="23" y="8"/>
                      <a:pt x="33" y="0"/>
                      <a:pt x="27" y="1"/>
                    </a:cubicBezTo>
                    <a:cubicBezTo>
                      <a:pt x="20" y="2"/>
                      <a:pt x="0" y="6"/>
                      <a:pt x="5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1" name="Freeform 980">
                <a:extLst>
                  <a:ext uri="{FF2B5EF4-FFF2-40B4-BE49-F238E27FC236}">
                    <a16:creationId xmlns:a16="http://schemas.microsoft.com/office/drawing/2014/main" id="{F1B42433-262C-47C8-81F5-64E1C6E89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1780"/>
                <a:ext cx="5" cy="4"/>
              </a:xfrm>
              <a:custGeom>
                <a:avLst/>
                <a:gdLst>
                  <a:gd name="T0" fmla="*/ 19 w 19"/>
                  <a:gd name="T1" fmla="*/ 14 h 19"/>
                  <a:gd name="T2" fmla="*/ 11 w 19"/>
                  <a:gd name="T3" fmla="*/ 1 h 19"/>
                  <a:gd name="T4" fmla="*/ 5 w 19"/>
                  <a:gd name="T5" fmla="*/ 14 h 19"/>
                  <a:gd name="T6" fmla="*/ 19 w 19"/>
                  <a:gd name="T7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19">
                    <a:moveTo>
                      <a:pt x="19" y="14"/>
                    </a:moveTo>
                    <a:lnTo>
                      <a:pt x="11" y="1"/>
                    </a:lnTo>
                    <a:cubicBezTo>
                      <a:pt x="9" y="0"/>
                      <a:pt x="0" y="13"/>
                      <a:pt x="5" y="14"/>
                    </a:cubicBezTo>
                    <a:cubicBezTo>
                      <a:pt x="11" y="15"/>
                      <a:pt x="15" y="19"/>
                      <a:pt x="1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2" name="Freeform 981">
                <a:extLst>
                  <a:ext uri="{FF2B5EF4-FFF2-40B4-BE49-F238E27FC236}">
                    <a16:creationId xmlns:a16="http://schemas.microsoft.com/office/drawing/2014/main" id="{CF531271-B163-4B8E-B5D0-9DB66A7FF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0" y="1787"/>
                <a:ext cx="4" cy="4"/>
              </a:xfrm>
              <a:custGeom>
                <a:avLst/>
                <a:gdLst>
                  <a:gd name="T0" fmla="*/ 16 w 19"/>
                  <a:gd name="T1" fmla="*/ 6 h 21"/>
                  <a:gd name="T2" fmla="*/ 8 w 19"/>
                  <a:gd name="T3" fmla="*/ 4 h 21"/>
                  <a:gd name="T4" fmla="*/ 4 w 19"/>
                  <a:gd name="T5" fmla="*/ 18 h 21"/>
                  <a:gd name="T6" fmla="*/ 16 w 19"/>
                  <a:gd name="T7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6" y="6"/>
                    </a:moveTo>
                    <a:cubicBezTo>
                      <a:pt x="16" y="6"/>
                      <a:pt x="9" y="0"/>
                      <a:pt x="8" y="4"/>
                    </a:cubicBezTo>
                    <a:cubicBezTo>
                      <a:pt x="6" y="7"/>
                      <a:pt x="0" y="16"/>
                      <a:pt x="4" y="18"/>
                    </a:cubicBezTo>
                    <a:cubicBezTo>
                      <a:pt x="8" y="21"/>
                      <a:pt x="19" y="9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3" name="Freeform 982">
                <a:extLst>
                  <a:ext uri="{FF2B5EF4-FFF2-40B4-BE49-F238E27FC236}">
                    <a16:creationId xmlns:a16="http://schemas.microsoft.com/office/drawing/2014/main" id="{E22BC532-7094-4124-AE99-4B1E287CB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3" y="1791"/>
                <a:ext cx="4" cy="3"/>
              </a:xfrm>
              <a:custGeom>
                <a:avLst/>
                <a:gdLst>
                  <a:gd name="T0" fmla="*/ 13 w 20"/>
                  <a:gd name="T1" fmla="*/ 1 h 12"/>
                  <a:gd name="T2" fmla="*/ 5 w 20"/>
                  <a:gd name="T3" fmla="*/ 7 h 12"/>
                  <a:gd name="T4" fmla="*/ 20 w 20"/>
                  <a:gd name="T5" fmla="*/ 7 h 12"/>
                  <a:gd name="T6" fmla="*/ 13 w 20"/>
                  <a:gd name="T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2">
                    <a:moveTo>
                      <a:pt x="13" y="1"/>
                    </a:moveTo>
                    <a:cubicBezTo>
                      <a:pt x="10" y="1"/>
                      <a:pt x="0" y="4"/>
                      <a:pt x="5" y="7"/>
                    </a:cubicBezTo>
                    <a:cubicBezTo>
                      <a:pt x="9" y="10"/>
                      <a:pt x="18" y="12"/>
                      <a:pt x="20" y="7"/>
                    </a:cubicBezTo>
                    <a:cubicBezTo>
                      <a:pt x="20" y="7"/>
                      <a:pt x="16" y="0"/>
                      <a:pt x="1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4" name="Freeform 983">
                <a:extLst>
                  <a:ext uri="{FF2B5EF4-FFF2-40B4-BE49-F238E27FC236}">
                    <a16:creationId xmlns:a16="http://schemas.microsoft.com/office/drawing/2014/main" id="{64A574FD-9B1D-4248-976A-44078FD40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462"/>
                <a:ext cx="473" cy="372"/>
              </a:xfrm>
              <a:custGeom>
                <a:avLst/>
                <a:gdLst>
                  <a:gd name="T0" fmla="*/ 1979 w 2085"/>
                  <a:gd name="T1" fmla="*/ 266 h 1640"/>
                  <a:gd name="T2" fmla="*/ 1815 w 2085"/>
                  <a:gd name="T3" fmla="*/ 250 h 1640"/>
                  <a:gd name="T4" fmla="*/ 1851 w 2085"/>
                  <a:gd name="T5" fmla="*/ 142 h 1640"/>
                  <a:gd name="T6" fmla="*/ 1683 w 2085"/>
                  <a:gd name="T7" fmla="*/ 106 h 1640"/>
                  <a:gd name="T8" fmla="*/ 1426 w 2085"/>
                  <a:gd name="T9" fmla="*/ 30 h 1640"/>
                  <a:gd name="T10" fmla="*/ 1330 w 2085"/>
                  <a:gd name="T11" fmla="*/ 70 h 1640"/>
                  <a:gd name="T12" fmla="*/ 1286 w 2085"/>
                  <a:gd name="T13" fmla="*/ 138 h 1640"/>
                  <a:gd name="T14" fmla="*/ 1194 w 2085"/>
                  <a:gd name="T15" fmla="*/ 110 h 1640"/>
                  <a:gd name="T16" fmla="*/ 1098 w 2085"/>
                  <a:gd name="T17" fmla="*/ 134 h 1640"/>
                  <a:gd name="T18" fmla="*/ 1002 w 2085"/>
                  <a:gd name="T19" fmla="*/ 122 h 1640"/>
                  <a:gd name="T20" fmla="*/ 942 w 2085"/>
                  <a:gd name="T21" fmla="*/ 254 h 1640"/>
                  <a:gd name="T22" fmla="*/ 842 w 2085"/>
                  <a:gd name="T23" fmla="*/ 214 h 1640"/>
                  <a:gd name="T24" fmla="*/ 725 w 2085"/>
                  <a:gd name="T25" fmla="*/ 230 h 1640"/>
                  <a:gd name="T26" fmla="*/ 577 w 2085"/>
                  <a:gd name="T27" fmla="*/ 278 h 1640"/>
                  <a:gd name="T28" fmla="*/ 609 w 2085"/>
                  <a:gd name="T29" fmla="*/ 326 h 1640"/>
                  <a:gd name="T30" fmla="*/ 577 w 2085"/>
                  <a:gd name="T31" fmla="*/ 402 h 1640"/>
                  <a:gd name="T32" fmla="*/ 569 w 2085"/>
                  <a:gd name="T33" fmla="*/ 430 h 1640"/>
                  <a:gd name="T34" fmla="*/ 785 w 2085"/>
                  <a:gd name="T35" fmla="*/ 479 h 1640"/>
                  <a:gd name="T36" fmla="*/ 849 w 2085"/>
                  <a:gd name="T37" fmla="*/ 571 h 1640"/>
                  <a:gd name="T38" fmla="*/ 1050 w 2085"/>
                  <a:gd name="T39" fmla="*/ 595 h 1640"/>
                  <a:gd name="T40" fmla="*/ 1178 w 2085"/>
                  <a:gd name="T41" fmla="*/ 671 h 1640"/>
                  <a:gd name="T42" fmla="*/ 793 w 2085"/>
                  <a:gd name="T43" fmla="*/ 679 h 1640"/>
                  <a:gd name="T44" fmla="*/ 793 w 2085"/>
                  <a:gd name="T45" fmla="*/ 815 h 1640"/>
                  <a:gd name="T46" fmla="*/ 585 w 2085"/>
                  <a:gd name="T47" fmla="*/ 679 h 1640"/>
                  <a:gd name="T48" fmla="*/ 561 w 2085"/>
                  <a:gd name="T49" fmla="*/ 915 h 1640"/>
                  <a:gd name="T50" fmla="*/ 593 w 2085"/>
                  <a:gd name="T51" fmla="*/ 1015 h 1640"/>
                  <a:gd name="T52" fmla="*/ 609 w 2085"/>
                  <a:gd name="T53" fmla="*/ 1043 h 1640"/>
                  <a:gd name="T54" fmla="*/ 305 w 2085"/>
                  <a:gd name="T55" fmla="*/ 1127 h 1640"/>
                  <a:gd name="T56" fmla="*/ 393 w 2085"/>
                  <a:gd name="T57" fmla="*/ 1167 h 1640"/>
                  <a:gd name="T58" fmla="*/ 361 w 2085"/>
                  <a:gd name="T59" fmla="*/ 1200 h 1640"/>
                  <a:gd name="T60" fmla="*/ 385 w 2085"/>
                  <a:gd name="T61" fmla="*/ 1248 h 1640"/>
                  <a:gd name="T62" fmla="*/ 425 w 2085"/>
                  <a:gd name="T63" fmla="*/ 1304 h 1640"/>
                  <a:gd name="T64" fmla="*/ 321 w 2085"/>
                  <a:gd name="T65" fmla="*/ 1284 h 1640"/>
                  <a:gd name="T66" fmla="*/ 249 w 2085"/>
                  <a:gd name="T67" fmla="*/ 1300 h 1640"/>
                  <a:gd name="T68" fmla="*/ 125 w 2085"/>
                  <a:gd name="T69" fmla="*/ 1328 h 1640"/>
                  <a:gd name="T70" fmla="*/ 72 w 2085"/>
                  <a:gd name="T71" fmla="*/ 1408 h 1640"/>
                  <a:gd name="T72" fmla="*/ 145 w 2085"/>
                  <a:gd name="T73" fmla="*/ 1488 h 1640"/>
                  <a:gd name="T74" fmla="*/ 205 w 2085"/>
                  <a:gd name="T75" fmla="*/ 1568 h 1640"/>
                  <a:gd name="T76" fmla="*/ 329 w 2085"/>
                  <a:gd name="T77" fmla="*/ 1552 h 1640"/>
                  <a:gd name="T78" fmla="*/ 397 w 2085"/>
                  <a:gd name="T79" fmla="*/ 1480 h 1640"/>
                  <a:gd name="T80" fmla="*/ 441 w 2085"/>
                  <a:gd name="T81" fmla="*/ 1640 h 1640"/>
                  <a:gd name="T82" fmla="*/ 577 w 2085"/>
                  <a:gd name="T83" fmla="*/ 1616 h 1640"/>
                  <a:gd name="T84" fmla="*/ 601 w 2085"/>
                  <a:gd name="T85" fmla="*/ 1424 h 1640"/>
                  <a:gd name="T86" fmla="*/ 529 w 2085"/>
                  <a:gd name="T87" fmla="*/ 1312 h 1640"/>
                  <a:gd name="T88" fmla="*/ 809 w 2085"/>
                  <a:gd name="T89" fmla="*/ 1312 h 1640"/>
                  <a:gd name="T90" fmla="*/ 922 w 2085"/>
                  <a:gd name="T91" fmla="*/ 1264 h 1640"/>
                  <a:gd name="T92" fmla="*/ 998 w 2085"/>
                  <a:gd name="T93" fmla="*/ 1103 h 1640"/>
                  <a:gd name="T94" fmla="*/ 898 w 2085"/>
                  <a:gd name="T95" fmla="*/ 1039 h 1640"/>
                  <a:gd name="T96" fmla="*/ 914 w 2085"/>
                  <a:gd name="T97" fmla="*/ 1007 h 1640"/>
                  <a:gd name="T98" fmla="*/ 942 w 2085"/>
                  <a:gd name="T99" fmla="*/ 999 h 1640"/>
                  <a:gd name="T100" fmla="*/ 1074 w 2085"/>
                  <a:gd name="T101" fmla="*/ 991 h 1640"/>
                  <a:gd name="T102" fmla="*/ 1106 w 2085"/>
                  <a:gd name="T103" fmla="*/ 895 h 1640"/>
                  <a:gd name="T104" fmla="*/ 1306 w 2085"/>
                  <a:gd name="T105" fmla="*/ 935 h 1640"/>
                  <a:gd name="T106" fmla="*/ 1290 w 2085"/>
                  <a:gd name="T107" fmla="*/ 871 h 1640"/>
                  <a:gd name="T108" fmla="*/ 1462 w 2085"/>
                  <a:gd name="T109" fmla="*/ 815 h 1640"/>
                  <a:gd name="T110" fmla="*/ 1522 w 2085"/>
                  <a:gd name="T111" fmla="*/ 655 h 1640"/>
                  <a:gd name="T112" fmla="*/ 1675 w 2085"/>
                  <a:gd name="T113" fmla="*/ 559 h 1640"/>
                  <a:gd name="T114" fmla="*/ 1847 w 2085"/>
                  <a:gd name="T115" fmla="*/ 559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5" h="1640">
                    <a:moveTo>
                      <a:pt x="2075" y="374"/>
                    </a:moveTo>
                    <a:cubicBezTo>
                      <a:pt x="2063" y="368"/>
                      <a:pt x="2058" y="354"/>
                      <a:pt x="2043" y="350"/>
                    </a:cubicBezTo>
                    <a:cubicBezTo>
                      <a:pt x="2023" y="351"/>
                      <a:pt x="2012" y="381"/>
                      <a:pt x="1995" y="370"/>
                    </a:cubicBezTo>
                    <a:cubicBezTo>
                      <a:pt x="2028" y="333"/>
                      <a:pt x="2027" y="298"/>
                      <a:pt x="2035" y="246"/>
                    </a:cubicBezTo>
                    <a:cubicBezTo>
                      <a:pt x="2026" y="246"/>
                      <a:pt x="2016" y="246"/>
                      <a:pt x="2007" y="246"/>
                    </a:cubicBezTo>
                    <a:cubicBezTo>
                      <a:pt x="2004" y="257"/>
                      <a:pt x="1993" y="280"/>
                      <a:pt x="1979" y="266"/>
                    </a:cubicBezTo>
                    <a:cubicBezTo>
                      <a:pt x="1989" y="259"/>
                      <a:pt x="1988" y="241"/>
                      <a:pt x="1995" y="230"/>
                    </a:cubicBezTo>
                    <a:cubicBezTo>
                      <a:pt x="1969" y="226"/>
                      <a:pt x="1976" y="254"/>
                      <a:pt x="1955" y="254"/>
                    </a:cubicBezTo>
                    <a:cubicBezTo>
                      <a:pt x="1954" y="238"/>
                      <a:pt x="1961" y="235"/>
                      <a:pt x="1955" y="222"/>
                    </a:cubicBezTo>
                    <a:cubicBezTo>
                      <a:pt x="1933" y="216"/>
                      <a:pt x="1934" y="233"/>
                      <a:pt x="1915" y="230"/>
                    </a:cubicBezTo>
                    <a:cubicBezTo>
                      <a:pt x="1913" y="256"/>
                      <a:pt x="1877" y="248"/>
                      <a:pt x="1871" y="270"/>
                    </a:cubicBezTo>
                    <a:cubicBezTo>
                      <a:pt x="1858" y="258"/>
                      <a:pt x="1826" y="265"/>
                      <a:pt x="1815" y="250"/>
                    </a:cubicBezTo>
                    <a:cubicBezTo>
                      <a:pt x="1870" y="252"/>
                      <a:pt x="1888" y="217"/>
                      <a:pt x="1931" y="206"/>
                    </a:cubicBezTo>
                    <a:cubicBezTo>
                      <a:pt x="1931" y="200"/>
                      <a:pt x="1931" y="193"/>
                      <a:pt x="1931" y="186"/>
                    </a:cubicBezTo>
                    <a:cubicBezTo>
                      <a:pt x="1905" y="186"/>
                      <a:pt x="1890" y="176"/>
                      <a:pt x="1883" y="158"/>
                    </a:cubicBezTo>
                    <a:cubicBezTo>
                      <a:pt x="1870" y="160"/>
                      <a:pt x="1862" y="167"/>
                      <a:pt x="1855" y="174"/>
                    </a:cubicBezTo>
                    <a:cubicBezTo>
                      <a:pt x="1849" y="172"/>
                      <a:pt x="1845" y="168"/>
                      <a:pt x="1843" y="162"/>
                    </a:cubicBezTo>
                    <a:cubicBezTo>
                      <a:pt x="1847" y="157"/>
                      <a:pt x="1854" y="155"/>
                      <a:pt x="1851" y="142"/>
                    </a:cubicBezTo>
                    <a:cubicBezTo>
                      <a:pt x="1827" y="136"/>
                      <a:pt x="1827" y="153"/>
                      <a:pt x="1811" y="154"/>
                    </a:cubicBezTo>
                    <a:cubicBezTo>
                      <a:pt x="1813" y="142"/>
                      <a:pt x="1806" y="138"/>
                      <a:pt x="1799" y="134"/>
                    </a:cubicBezTo>
                    <a:cubicBezTo>
                      <a:pt x="1793" y="141"/>
                      <a:pt x="1788" y="148"/>
                      <a:pt x="1779" y="150"/>
                    </a:cubicBezTo>
                    <a:cubicBezTo>
                      <a:pt x="1783" y="127"/>
                      <a:pt x="1784" y="125"/>
                      <a:pt x="1795" y="110"/>
                    </a:cubicBezTo>
                    <a:cubicBezTo>
                      <a:pt x="1771" y="81"/>
                      <a:pt x="1703" y="71"/>
                      <a:pt x="1695" y="118"/>
                    </a:cubicBezTo>
                    <a:cubicBezTo>
                      <a:pt x="1690" y="114"/>
                      <a:pt x="1687" y="110"/>
                      <a:pt x="1683" y="106"/>
                    </a:cubicBezTo>
                    <a:cubicBezTo>
                      <a:pt x="1688" y="97"/>
                      <a:pt x="1702" y="97"/>
                      <a:pt x="1699" y="78"/>
                    </a:cubicBezTo>
                    <a:cubicBezTo>
                      <a:pt x="1673" y="83"/>
                      <a:pt x="1675" y="62"/>
                      <a:pt x="1651" y="66"/>
                    </a:cubicBezTo>
                    <a:cubicBezTo>
                      <a:pt x="1631" y="85"/>
                      <a:pt x="1610" y="103"/>
                      <a:pt x="1586" y="118"/>
                    </a:cubicBezTo>
                    <a:cubicBezTo>
                      <a:pt x="1594" y="81"/>
                      <a:pt x="1584" y="56"/>
                      <a:pt x="1562" y="38"/>
                    </a:cubicBezTo>
                    <a:cubicBezTo>
                      <a:pt x="1550" y="39"/>
                      <a:pt x="1548" y="50"/>
                      <a:pt x="1530" y="46"/>
                    </a:cubicBezTo>
                    <a:cubicBezTo>
                      <a:pt x="1512" y="13"/>
                      <a:pt x="1444" y="0"/>
                      <a:pt x="1426" y="30"/>
                    </a:cubicBezTo>
                    <a:cubicBezTo>
                      <a:pt x="1405" y="65"/>
                      <a:pt x="1464" y="133"/>
                      <a:pt x="1422" y="134"/>
                    </a:cubicBezTo>
                    <a:cubicBezTo>
                      <a:pt x="1408" y="134"/>
                      <a:pt x="1397" y="143"/>
                      <a:pt x="1394" y="130"/>
                    </a:cubicBezTo>
                    <a:cubicBezTo>
                      <a:pt x="1388" y="104"/>
                      <a:pt x="1419" y="79"/>
                      <a:pt x="1402" y="54"/>
                    </a:cubicBezTo>
                    <a:cubicBezTo>
                      <a:pt x="1386" y="31"/>
                      <a:pt x="1385" y="82"/>
                      <a:pt x="1362" y="78"/>
                    </a:cubicBezTo>
                    <a:cubicBezTo>
                      <a:pt x="1353" y="76"/>
                      <a:pt x="1374" y="45"/>
                      <a:pt x="1354" y="46"/>
                    </a:cubicBezTo>
                    <a:cubicBezTo>
                      <a:pt x="1340" y="47"/>
                      <a:pt x="1343" y="82"/>
                      <a:pt x="1330" y="70"/>
                    </a:cubicBezTo>
                    <a:cubicBezTo>
                      <a:pt x="1315" y="55"/>
                      <a:pt x="1345" y="32"/>
                      <a:pt x="1330" y="22"/>
                    </a:cubicBezTo>
                    <a:cubicBezTo>
                      <a:pt x="1304" y="4"/>
                      <a:pt x="1257" y="16"/>
                      <a:pt x="1258" y="42"/>
                    </a:cubicBezTo>
                    <a:cubicBezTo>
                      <a:pt x="1258" y="51"/>
                      <a:pt x="1286" y="49"/>
                      <a:pt x="1282" y="58"/>
                    </a:cubicBezTo>
                    <a:cubicBezTo>
                      <a:pt x="1278" y="66"/>
                      <a:pt x="1258" y="63"/>
                      <a:pt x="1266" y="74"/>
                    </a:cubicBezTo>
                    <a:cubicBezTo>
                      <a:pt x="1283" y="98"/>
                      <a:pt x="1315" y="104"/>
                      <a:pt x="1306" y="134"/>
                    </a:cubicBezTo>
                    <a:cubicBezTo>
                      <a:pt x="1303" y="143"/>
                      <a:pt x="1291" y="140"/>
                      <a:pt x="1286" y="138"/>
                    </a:cubicBezTo>
                    <a:cubicBezTo>
                      <a:pt x="1273" y="133"/>
                      <a:pt x="1276" y="120"/>
                      <a:pt x="1266" y="110"/>
                    </a:cubicBezTo>
                    <a:cubicBezTo>
                      <a:pt x="1252" y="95"/>
                      <a:pt x="1257" y="133"/>
                      <a:pt x="1242" y="134"/>
                    </a:cubicBezTo>
                    <a:cubicBezTo>
                      <a:pt x="1248" y="96"/>
                      <a:pt x="1233" y="79"/>
                      <a:pt x="1234" y="46"/>
                    </a:cubicBezTo>
                    <a:cubicBezTo>
                      <a:pt x="1213" y="49"/>
                      <a:pt x="1207" y="16"/>
                      <a:pt x="1194" y="30"/>
                    </a:cubicBezTo>
                    <a:cubicBezTo>
                      <a:pt x="1191" y="33"/>
                      <a:pt x="1195" y="38"/>
                      <a:pt x="1194" y="42"/>
                    </a:cubicBezTo>
                    <a:cubicBezTo>
                      <a:pt x="1189" y="55"/>
                      <a:pt x="1190" y="94"/>
                      <a:pt x="1194" y="110"/>
                    </a:cubicBezTo>
                    <a:cubicBezTo>
                      <a:pt x="1202" y="138"/>
                      <a:pt x="1219" y="163"/>
                      <a:pt x="1198" y="174"/>
                    </a:cubicBezTo>
                    <a:cubicBezTo>
                      <a:pt x="1194" y="176"/>
                      <a:pt x="1189" y="177"/>
                      <a:pt x="1186" y="174"/>
                    </a:cubicBezTo>
                    <a:cubicBezTo>
                      <a:pt x="1150" y="146"/>
                      <a:pt x="1178" y="36"/>
                      <a:pt x="1130" y="62"/>
                    </a:cubicBezTo>
                    <a:cubicBezTo>
                      <a:pt x="1093" y="82"/>
                      <a:pt x="1162" y="110"/>
                      <a:pt x="1150" y="134"/>
                    </a:cubicBezTo>
                    <a:cubicBezTo>
                      <a:pt x="1141" y="153"/>
                      <a:pt x="1124" y="126"/>
                      <a:pt x="1110" y="126"/>
                    </a:cubicBezTo>
                    <a:cubicBezTo>
                      <a:pt x="1104" y="126"/>
                      <a:pt x="1106" y="129"/>
                      <a:pt x="1098" y="134"/>
                    </a:cubicBezTo>
                    <a:cubicBezTo>
                      <a:pt x="1081" y="145"/>
                      <a:pt x="1122" y="160"/>
                      <a:pt x="1106" y="174"/>
                    </a:cubicBezTo>
                    <a:cubicBezTo>
                      <a:pt x="1093" y="185"/>
                      <a:pt x="1088" y="194"/>
                      <a:pt x="1074" y="198"/>
                    </a:cubicBezTo>
                    <a:cubicBezTo>
                      <a:pt x="1059" y="202"/>
                      <a:pt x="1068" y="176"/>
                      <a:pt x="1054" y="182"/>
                    </a:cubicBezTo>
                    <a:cubicBezTo>
                      <a:pt x="1046" y="186"/>
                      <a:pt x="1045" y="215"/>
                      <a:pt x="1034" y="198"/>
                    </a:cubicBezTo>
                    <a:cubicBezTo>
                      <a:pt x="1022" y="181"/>
                      <a:pt x="1049" y="149"/>
                      <a:pt x="1034" y="134"/>
                    </a:cubicBezTo>
                    <a:cubicBezTo>
                      <a:pt x="1022" y="123"/>
                      <a:pt x="1004" y="132"/>
                      <a:pt x="1002" y="122"/>
                    </a:cubicBezTo>
                    <a:cubicBezTo>
                      <a:pt x="1000" y="112"/>
                      <a:pt x="1025" y="112"/>
                      <a:pt x="1018" y="98"/>
                    </a:cubicBezTo>
                    <a:cubicBezTo>
                      <a:pt x="1008" y="80"/>
                      <a:pt x="944" y="71"/>
                      <a:pt x="946" y="94"/>
                    </a:cubicBezTo>
                    <a:cubicBezTo>
                      <a:pt x="947" y="111"/>
                      <a:pt x="968" y="133"/>
                      <a:pt x="950" y="142"/>
                    </a:cubicBezTo>
                    <a:cubicBezTo>
                      <a:pt x="933" y="151"/>
                      <a:pt x="922" y="152"/>
                      <a:pt x="914" y="142"/>
                    </a:cubicBezTo>
                    <a:cubicBezTo>
                      <a:pt x="899" y="123"/>
                      <a:pt x="881" y="140"/>
                      <a:pt x="898" y="158"/>
                    </a:cubicBezTo>
                    <a:cubicBezTo>
                      <a:pt x="925" y="187"/>
                      <a:pt x="979" y="248"/>
                      <a:pt x="942" y="254"/>
                    </a:cubicBezTo>
                    <a:cubicBezTo>
                      <a:pt x="922" y="257"/>
                      <a:pt x="925" y="269"/>
                      <a:pt x="914" y="254"/>
                    </a:cubicBezTo>
                    <a:cubicBezTo>
                      <a:pt x="907" y="246"/>
                      <a:pt x="921" y="230"/>
                      <a:pt x="914" y="222"/>
                    </a:cubicBezTo>
                    <a:cubicBezTo>
                      <a:pt x="901" y="209"/>
                      <a:pt x="905" y="249"/>
                      <a:pt x="894" y="254"/>
                    </a:cubicBezTo>
                    <a:cubicBezTo>
                      <a:pt x="890" y="256"/>
                      <a:pt x="884" y="257"/>
                      <a:pt x="882" y="254"/>
                    </a:cubicBezTo>
                    <a:cubicBezTo>
                      <a:pt x="861" y="233"/>
                      <a:pt x="885" y="182"/>
                      <a:pt x="862" y="186"/>
                    </a:cubicBezTo>
                    <a:cubicBezTo>
                      <a:pt x="848" y="188"/>
                      <a:pt x="854" y="204"/>
                      <a:pt x="842" y="214"/>
                    </a:cubicBezTo>
                    <a:cubicBezTo>
                      <a:pt x="828" y="225"/>
                      <a:pt x="844" y="246"/>
                      <a:pt x="837" y="246"/>
                    </a:cubicBezTo>
                    <a:cubicBezTo>
                      <a:pt x="812" y="249"/>
                      <a:pt x="841" y="206"/>
                      <a:pt x="826" y="190"/>
                    </a:cubicBezTo>
                    <a:cubicBezTo>
                      <a:pt x="813" y="178"/>
                      <a:pt x="823" y="165"/>
                      <a:pt x="809" y="150"/>
                    </a:cubicBezTo>
                    <a:cubicBezTo>
                      <a:pt x="774" y="111"/>
                      <a:pt x="784" y="228"/>
                      <a:pt x="753" y="218"/>
                    </a:cubicBezTo>
                    <a:cubicBezTo>
                      <a:pt x="746" y="216"/>
                      <a:pt x="758" y="192"/>
                      <a:pt x="745" y="198"/>
                    </a:cubicBezTo>
                    <a:cubicBezTo>
                      <a:pt x="734" y="204"/>
                      <a:pt x="738" y="243"/>
                      <a:pt x="725" y="230"/>
                    </a:cubicBezTo>
                    <a:cubicBezTo>
                      <a:pt x="718" y="223"/>
                      <a:pt x="718" y="206"/>
                      <a:pt x="725" y="198"/>
                    </a:cubicBezTo>
                    <a:cubicBezTo>
                      <a:pt x="731" y="192"/>
                      <a:pt x="734" y="180"/>
                      <a:pt x="729" y="174"/>
                    </a:cubicBezTo>
                    <a:cubicBezTo>
                      <a:pt x="700" y="138"/>
                      <a:pt x="634" y="183"/>
                      <a:pt x="613" y="214"/>
                    </a:cubicBezTo>
                    <a:cubicBezTo>
                      <a:pt x="604" y="214"/>
                      <a:pt x="595" y="214"/>
                      <a:pt x="585" y="214"/>
                    </a:cubicBezTo>
                    <a:cubicBezTo>
                      <a:pt x="587" y="232"/>
                      <a:pt x="582" y="236"/>
                      <a:pt x="569" y="230"/>
                    </a:cubicBezTo>
                    <a:cubicBezTo>
                      <a:pt x="568" y="250"/>
                      <a:pt x="583" y="254"/>
                      <a:pt x="577" y="278"/>
                    </a:cubicBezTo>
                    <a:cubicBezTo>
                      <a:pt x="585" y="278"/>
                      <a:pt x="593" y="278"/>
                      <a:pt x="601" y="278"/>
                    </a:cubicBezTo>
                    <a:cubicBezTo>
                      <a:pt x="601" y="270"/>
                      <a:pt x="601" y="262"/>
                      <a:pt x="601" y="254"/>
                    </a:cubicBezTo>
                    <a:cubicBezTo>
                      <a:pt x="629" y="241"/>
                      <a:pt x="643" y="263"/>
                      <a:pt x="657" y="238"/>
                    </a:cubicBezTo>
                    <a:cubicBezTo>
                      <a:pt x="649" y="263"/>
                      <a:pt x="669" y="258"/>
                      <a:pt x="673" y="270"/>
                    </a:cubicBezTo>
                    <a:cubicBezTo>
                      <a:pt x="634" y="263"/>
                      <a:pt x="631" y="292"/>
                      <a:pt x="601" y="294"/>
                    </a:cubicBezTo>
                    <a:cubicBezTo>
                      <a:pt x="598" y="311"/>
                      <a:pt x="609" y="313"/>
                      <a:pt x="609" y="326"/>
                    </a:cubicBezTo>
                    <a:cubicBezTo>
                      <a:pt x="632" y="310"/>
                      <a:pt x="714" y="282"/>
                      <a:pt x="729" y="310"/>
                    </a:cubicBezTo>
                    <a:cubicBezTo>
                      <a:pt x="695" y="305"/>
                      <a:pt x="684" y="324"/>
                      <a:pt x="649" y="318"/>
                    </a:cubicBezTo>
                    <a:cubicBezTo>
                      <a:pt x="648" y="336"/>
                      <a:pt x="629" y="336"/>
                      <a:pt x="609" y="334"/>
                    </a:cubicBezTo>
                    <a:cubicBezTo>
                      <a:pt x="601" y="364"/>
                      <a:pt x="636" y="351"/>
                      <a:pt x="641" y="366"/>
                    </a:cubicBezTo>
                    <a:cubicBezTo>
                      <a:pt x="620" y="385"/>
                      <a:pt x="614" y="360"/>
                      <a:pt x="593" y="358"/>
                    </a:cubicBezTo>
                    <a:cubicBezTo>
                      <a:pt x="584" y="369"/>
                      <a:pt x="584" y="389"/>
                      <a:pt x="577" y="402"/>
                    </a:cubicBezTo>
                    <a:cubicBezTo>
                      <a:pt x="593" y="418"/>
                      <a:pt x="599" y="410"/>
                      <a:pt x="621" y="406"/>
                    </a:cubicBezTo>
                    <a:cubicBezTo>
                      <a:pt x="658" y="420"/>
                      <a:pt x="727" y="462"/>
                      <a:pt x="765" y="422"/>
                    </a:cubicBezTo>
                    <a:cubicBezTo>
                      <a:pt x="801" y="430"/>
                      <a:pt x="831" y="411"/>
                      <a:pt x="849" y="414"/>
                    </a:cubicBezTo>
                    <a:cubicBezTo>
                      <a:pt x="796" y="442"/>
                      <a:pt x="722" y="468"/>
                      <a:pt x="661" y="439"/>
                    </a:cubicBezTo>
                    <a:cubicBezTo>
                      <a:pt x="656" y="423"/>
                      <a:pt x="624" y="443"/>
                      <a:pt x="609" y="430"/>
                    </a:cubicBezTo>
                    <a:cubicBezTo>
                      <a:pt x="596" y="430"/>
                      <a:pt x="582" y="430"/>
                      <a:pt x="569" y="430"/>
                    </a:cubicBezTo>
                    <a:cubicBezTo>
                      <a:pt x="568" y="495"/>
                      <a:pt x="599" y="528"/>
                      <a:pt x="641" y="551"/>
                    </a:cubicBezTo>
                    <a:cubicBezTo>
                      <a:pt x="661" y="509"/>
                      <a:pt x="715" y="501"/>
                      <a:pt x="741" y="467"/>
                    </a:cubicBezTo>
                    <a:cubicBezTo>
                      <a:pt x="808" y="469"/>
                      <a:pt x="866" y="481"/>
                      <a:pt x="922" y="495"/>
                    </a:cubicBezTo>
                    <a:cubicBezTo>
                      <a:pt x="909" y="494"/>
                      <a:pt x="908" y="505"/>
                      <a:pt x="894" y="503"/>
                    </a:cubicBezTo>
                    <a:cubicBezTo>
                      <a:pt x="866" y="494"/>
                      <a:pt x="840" y="484"/>
                      <a:pt x="809" y="479"/>
                    </a:cubicBezTo>
                    <a:cubicBezTo>
                      <a:pt x="798" y="482"/>
                      <a:pt x="797" y="482"/>
                      <a:pt x="785" y="479"/>
                    </a:cubicBezTo>
                    <a:cubicBezTo>
                      <a:pt x="742" y="474"/>
                      <a:pt x="728" y="499"/>
                      <a:pt x="709" y="519"/>
                    </a:cubicBezTo>
                    <a:cubicBezTo>
                      <a:pt x="686" y="529"/>
                      <a:pt x="668" y="544"/>
                      <a:pt x="665" y="575"/>
                    </a:cubicBezTo>
                    <a:cubicBezTo>
                      <a:pt x="675" y="578"/>
                      <a:pt x="680" y="587"/>
                      <a:pt x="697" y="583"/>
                    </a:cubicBezTo>
                    <a:cubicBezTo>
                      <a:pt x="692" y="599"/>
                      <a:pt x="706" y="595"/>
                      <a:pt x="705" y="607"/>
                    </a:cubicBezTo>
                    <a:cubicBezTo>
                      <a:pt x="744" y="603"/>
                      <a:pt x="761" y="620"/>
                      <a:pt x="801" y="615"/>
                    </a:cubicBezTo>
                    <a:cubicBezTo>
                      <a:pt x="818" y="604"/>
                      <a:pt x="820" y="556"/>
                      <a:pt x="849" y="571"/>
                    </a:cubicBezTo>
                    <a:cubicBezTo>
                      <a:pt x="845" y="576"/>
                      <a:pt x="838" y="578"/>
                      <a:pt x="842" y="591"/>
                    </a:cubicBezTo>
                    <a:cubicBezTo>
                      <a:pt x="877" y="593"/>
                      <a:pt x="891" y="576"/>
                      <a:pt x="922" y="587"/>
                    </a:cubicBezTo>
                    <a:cubicBezTo>
                      <a:pt x="896" y="606"/>
                      <a:pt x="818" y="592"/>
                      <a:pt x="833" y="639"/>
                    </a:cubicBezTo>
                    <a:cubicBezTo>
                      <a:pt x="855" y="639"/>
                      <a:pt x="880" y="635"/>
                      <a:pt x="882" y="655"/>
                    </a:cubicBezTo>
                    <a:cubicBezTo>
                      <a:pt x="962" y="660"/>
                      <a:pt x="1018" y="641"/>
                      <a:pt x="1058" y="607"/>
                    </a:cubicBezTo>
                    <a:cubicBezTo>
                      <a:pt x="1059" y="599"/>
                      <a:pt x="1052" y="599"/>
                      <a:pt x="1050" y="595"/>
                    </a:cubicBezTo>
                    <a:cubicBezTo>
                      <a:pt x="1060" y="578"/>
                      <a:pt x="1084" y="575"/>
                      <a:pt x="1094" y="559"/>
                    </a:cubicBezTo>
                    <a:cubicBezTo>
                      <a:pt x="1102" y="563"/>
                      <a:pt x="1100" y="576"/>
                      <a:pt x="1114" y="575"/>
                    </a:cubicBezTo>
                    <a:cubicBezTo>
                      <a:pt x="1119" y="526"/>
                      <a:pt x="1193" y="523"/>
                      <a:pt x="1226" y="515"/>
                    </a:cubicBezTo>
                    <a:cubicBezTo>
                      <a:pt x="1201" y="538"/>
                      <a:pt x="1151" y="536"/>
                      <a:pt x="1126" y="559"/>
                    </a:cubicBezTo>
                    <a:cubicBezTo>
                      <a:pt x="1124" y="601"/>
                      <a:pt x="1073" y="594"/>
                      <a:pt x="1066" y="631"/>
                    </a:cubicBezTo>
                    <a:cubicBezTo>
                      <a:pt x="1123" y="625"/>
                      <a:pt x="1157" y="641"/>
                      <a:pt x="1178" y="671"/>
                    </a:cubicBezTo>
                    <a:cubicBezTo>
                      <a:pt x="1164" y="668"/>
                      <a:pt x="1159" y="675"/>
                      <a:pt x="1150" y="679"/>
                    </a:cubicBezTo>
                    <a:cubicBezTo>
                      <a:pt x="1120" y="635"/>
                      <a:pt x="1029" y="662"/>
                      <a:pt x="982" y="671"/>
                    </a:cubicBezTo>
                    <a:cubicBezTo>
                      <a:pt x="979" y="703"/>
                      <a:pt x="1058" y="675"/>
                      <a:pt x="1038" y="711"/>
                    </a:cubicBezTo>
                    <a:cubicBezTo>
                      <a:pt x="974" y="678"/>
                      <a:pt x="900" y="703"/>
                      <a:pt x="826" y="679"/>
                    </a:cubicBezTo>
                    <a:lnTo>
                      <a:pt x="826" y="671"/>
                    </a:lnTo>
                    <a:cubicBezTo>
                      <a:pt x="812" y="671"/>
                      <a:pt x="801" y="673"/>
                      <a:pt x="793" y="679"/>
                    </a:cubicBezTo>
                    <a:cubicBezTo>
                      <a:pt x="793" y="706"/>
                      <a:pt x="793" y="732"/>
                      <a:pt x="793" y="759"/>
                    </a:cubicBezTo>
                    <a:cubicBezTo>
                      <a:pt x="793" y="766"/>
                      <a:pt x="798" y="768"/>
                      <a:pt x="797" y="775"/>
                    </a:cubicBezTo>
                    <a:cubicBezTo>
                      <a:pt x="794" y="781"/>
                      <a:pt x="785" y="781"/>
                      <a:pt x="785" y="791"/>
                    </a:cubicBezTo>
                    <a:cubicBezTo>
                      <a:pt x="794" y="807"/>
                      <a:pt x="806" y="821"/>
                      <a:pt x="826" y="827"/>
                    </a:cubicBezTo>
                    <a:cubicBezTo>
                      <a:pt x="821" y="834"/>
                      <a:pt x="807" y="830"/>
                      <a:pt x="805" y="839"/>
                    </a:cubicBezTo>
                    <a:cubicBezTo>
                      <a:pt x="804" y="828"/>
                      <a:pt x="795" y="825"/>
                      <a:pt x="793" y="815"/>
                    </a:cubicBezTo>
                    <a:cubicBezTo>
                      <a:pt x="781" y="812"/>
                      <a:pt x="786" y="826"/>
                      <a:pt x="773" y="823"/>
                    </a:cubicBezTo>
                    <a:cubicBezTo>
                      <a:pt x="750" y="788"/>
                      <a:pt x="779" y="719"/>
                      <a:pt x="737" y="699"/>
                    </a:cubicBezTo>
                    <a:cubicBezTo>
                      <a:pt x="737" y="692"/>
                      <a:pt x="737" y="686"/>
                      <a:pt x="737" y="679"/>
                    </a:cubicBezTo>
                    <a:cubicBezTo>
                      <a:pt x="719" y="660"/>
                      <a:pt x="674" y="667"/>
                      <a:pt x="673" y="631"/>
                    </a:cubicBezTo>
                    <a:cubicBezTo>
                      <a:pt x="666" y="630"/>
                      <a:pt x="653" y="635"/>
                      <a:pt x="657" y="623"/>
                    </a:cubicBezTo>
                    <a:cubicBezTo>
                      <a:pt x="619" y="627"/>
                      <a:pt x="613" y="664"/>
                      <a:pt x="585" y="679"/>
                    </a:cubicBezTo>
                    <a:cubicBezTo>
                      <a:pt x="585" y="683"/>
                      <a:pt x="585" y="687"/>
                      <a:pt x="585" y="691"/>
                    </a:cubicBezTo>
                    <a:cubicBezTo>
                      <a:pt x="570" y="695"/>
                      <a:pt x="576" y="727"/>
                      <a:pt x="593" y="723"/>
                    </a:cubicBezTo>
                    <a:cubicBezTo>
                      <a:pt x="608" y="723"/>
                      <a:pt x="618" y="749"/>
                      <a:pt x="609" y="759"/>
                    </a:cubicBezTo>
                    <a:cubicBezTo>
                      <a:pt x="602" y="742"/>
                      <a:pt x="585" y="735"/>
                      <a:pt x="561" y="735"/>
                    </a:cubicBezTo>
                    <a:cubicBezTo>
                      <a:pt x="561" y="746"/>
                      <a:pt x="561" y="756"/>
                      <a:pt x="561" y="767"/>
                    </a:cubicBezTo>
                    <a:cubicBezTo>
                      <a:pt x="604" y="798"/>
                      <a:pt x="576" y="875"/>
                      <a:pt x="561" y="915"/>
                    </a:cubicBezTo>
                    <a:cubicBezTo>
                      <a:pt x="562" y="927"/>
                      <a:pt x="578" y="922"/>
                      <a:pt x="577" y="935"/>
                    </a:cubicBezTo>
                    <a:cubicBezTo>
                      <a:pt x="573" y="943"/>
                      <a:pt x="569" y="951"/>
                      <a:pt x="565" y="959"/>
                    </a:cubicBezTo>
                    <a:cubicBezTo>
                      <a:pt x="558" y="949"/>
                      <a:pt x="551" y="938"/>
                      <a:pt x="545" y="927"/>
                    </a:cubicBezTo>
                    <a:cubicBezTo>
                      <a:pt x="511" y="936"/>
                      <a:pt x="538" y="983"/>
                      <a:pt x="549" y="995"/>
                    </a:cubicBezTo>
                    <a:cubicBezTo>
                      <a:pt x="562" y="997"/>
                      <a:pt x="563" y="988"/>
                      <a:pt x="577" y="991"/>
                    </a:cubicBezTo>
                    <a:cubicBezTo>
                      <a:pt x="577" y="1005"/>
                      <a:pt x="594" y="1001"/>
                      <a:pt x="593" y="1015"/>
                    </a:cubicBezTo>
                    <a:cubicBezTo>
                      <a:pt x="616" y="1012"/>
                      <a:pt x="631" y="1018"/>
                      <a:pt x="645" y="1023"/>
                    </a:cubicBezTo>
                    <a:cubicBezTo>
                      <a:pt x="657" y="1012"/>
                      <a:pt x="669" y="1001"/>
                      <a:pt x="681" y="991"/>
                    </a:cubicBezTo>
                    <a:cubicBezTo>
                      <a:pt x="680" y="1007"/>
                      <a:pt x="673" y="1017"/>
                      <a:pt x="669" y="1031"/>
                    </a:cubicBezTo>
                    <a:cubicBezTo>
                      <a:pt x="665" y="1031"/>
                      <a:pt x="661" y="1031"/>
                      <a:pt x="657" y="1031"/>
                    </a:cubicBezTo>
                    <a:cubicBezTo>
                      <a:pt x="653" y="1025"/>
                      <a:pt x="622" y="1025"/>
                      <a:pt x="617" y="1031"/>
                    </a:cubicBezTo>
                    <a:cubicBezTo>
                      <a:pt x="610" y="1031"/>
                      <a:pt x="608" y="1035"/>
                      <a:pt x="609" y="1043"/>
                    </a:cubicBezTo>
                    <a:cubicBezTo>
                      <a:pt x="609" y="1055"/>
                      <a:pt x="634" y="1040"/>
                      <a:pt x="633" y="1051"/>
                    </a:cubicBezTo>
                    <a:cubicBezTo>
                      <a:pt x="633" y="1064"/>
                      <a:pt x="620" y="1065"/>
                      <a:pt x="617" y="1075"/>
                    </a:cubicBezTo>
                    <a:cubicBezTo>
                      <a:pt x="594" y="1031"/>
                      <a:pt x="543" y="1013"/>
                      <a:pt x="513" y="975"/>
                    </a:cubicBezTo>
                    <a:cubicBezTo>
                      <a:pt x="482" y="997"/>
                      <a:pt x="426" y="997"/>
                      <a:pt x="393" y="991"/>
                    </a:cubicBezTo>
                    <a:cubicBezTo>
                      <a:pt x="378" y="1048"/>
                      <a:pt x="323" y="1066"/>
                      <a:pt x="297" y="1111"/>
                    </a:cubicBezTo>
                    <a:cubicBezTo>
                      <a:pt x="292" y="1124"/>
                      <a:pt x="310" y="1114"/>
                      <a:pt x="305" y="1127"/>
                    </a:cubicBezTo>
                    <a:cubicBezTo>
                      <a:pt x="294" y="1126"/>
                      <a:pt x="288" y="1129"/>
                      <a:pt x="289" y="1139"/>
                    </a:cubicBezTo>
                    <a:cubicBezTo>
                      <a:pt x="300" y="1149"/>
                      <a:pt x="305" y="1163"/>
                      <a:pt x="329" y="1159"/>
                    </a:cubicBezTo>
                    <a:cubicBezTo>
                      <a:pt x="333" y="1151"/>
                      <a:pt x="337" y="1143"/>
                      <a:pt x="341" y="1135"/>
                    </a:cubicBezTo>
                    <a:cubicBezTo>
                      <a:pt x="356" y="1144"/>
                      <a:pt x="364" y="1132"/>
                      <a:pt x="377" y="1127"/>
                    </a:cubicBezTo>
                    <a:cubicBezTo>
                      <a:pt x="380" y="1152"/>
                      <a:pt x="346" y="1139"/>
                      <a:pt x="353" y="1167"/>
                    </a:cubicBezTo>
                    <a:cubicBezTo>
                      <a:pt x="361" y="1169"/>
                      <a:pt x="392" y="1184"/>
                      <a:pt x="393" y="1167"/>
                    </a:cubicBezTo>
                    <a:cubicBezTo>
                      <a:pt x="436" y="1152"/>
                      <a:pt x="434" y="1091"/>
                      <a:pt x="481" y="1079"/>
                    </a:cubicBezTo>
                    <a:cubicBezTo>
                      <a:pt x="454" y="1096"/>
                      <a:pt x="450" y="1137"/>
                      <a:pt x="425" y="1155"/>
                    </a:cubicBezTo>
                    <a:cubicBezTo>
                      <a:pt x="429" y="1160"/>
                      <a:pt x="440" y="1157"/>
                      <a:pt x="437" y="1167"/>
                    </a:cubicBezTo>
                    <a:cubicBezTo>
                      <a:pt x="421" y="1163"/>
                      <a:pt x="419" y="1174"/>
                      <a:pt x="413" y="1180"/>
                    </a:cubicBezTo>
                    <a:cubicBezTo>
                      <a:pt x="406" y="1192"/>
                      <a:pt x="433" y="1191"/>
                      <a:pt x="421" y="1196"/>
                    </a:cubicBezTo>
                    <a:cubicBezTo>
                      <a:pt x="401" y="1183"/>
                      <a:pt x="380" y="1198"/>
                      <a:pt x="361" y="1200"/>
                    </a:cubicBezTo>
                    <a:cubicBezTo>
                      <a:pt x="355" y="1216"/>
                      <a:pt x="370" y="1212"/>
                      <a:pt x="369" y="1224"/>
                    </a:cubicBezTo>
                    <a:cubicBezTo>
                      <a:pt x="376" y="1221"/>
                      <a:pt x="392" y="1207"/>
                      <a:pt x="401" y="1220"/>
                    </a:cubicBezTo>
                    <a:lnTo>
                      <a:pt x="401" y="1228"/>
                    </a:lnTo>
                    <a:cubicBezTo>
                      <a:pt x="391" y="1228"/>
                      <a:pt x="389" y="1221"/>
                      <a:pt x="377" y="1224"/>
                    </a:cubicBezTo>
                    <a:cubicBezTo>
                      <a:pt x="377" y="1228"/>
                      <a:pt x="377" y="1232"/>
                      <a:pt x="377" y="1236"/>
                    </a:cubicBezTo>
                    <a:cubicBezTo>
                      <a:pt x="377" y="1242"/>
                      <a:pt x="387" y="1239"/>
                      <a:pt x="385" y="1248"/>
                    </a:cubicBezTo>
                    <a:cubicBezTo>
                      <a:pt x="375" y="1247"/>
                      <a:pt x="366" y="1247"/>
                      <a:pt x="361" y="1252"/>
                    </a:cubicBezTo>
                    <a:cubicBezTo>
                      <a:pt x="366" y="1264"/>
                      <a:pt x="367" y="1273"/>
                      <a:pt x="382" y="1276"/>
                    </a:cubicBezTo>
                    <a:cubicBezTo>
                      <a:pt x="386" y="1264"/>
                      <a:pt x="397" y="1260"/>
                      <a:pt x="409" y="1256"/>
                    </a:cubicBezTo>
                    <a:cubicBezTo>
                      <a:pt x="405" y="1276"/>
                      <a:pt x="381" y="1276"/>
                      <a:pt x="377" y="1296"/>
                    </a:cubicBezTo>
                    <a:cubicBezTo>
                      <a:pt x="391" y="1299"/>
                      <a:pt x="394" y="1313"/>
                      <a:pt x="413" y="1312"/>
                    </a:cubicBezTo>
                    <a:cubicBezTo>
                      <a:pt x="419" y="1311"/>
                      <a:pt x="416" y="1301"/>
                      <a:pt x="425" y="1304"/>
                    </a:cubicBezTo>
                    <a:cubicBezTo>
                      <a:pt x="482" y="1313"/>
                      <a:pt x="461" y="1279"/>
                      <a:pt x="496" y="1268"/>
                    </a:cubicBezTo>
                    <a:cubicBezTo>
                      <a:pt x="472" y="1315"/>
                      <a:pt x="474" y="1297"/>
                      <a:pt x="433" y="1328"/>
                    </a:cubicBezTo>
                    <a:cubicBezTo>
                      <a:pt x="428" y="1341"/>
                      <a:pt x="446" y="1331"/>
                      <a:pt x="441" y="1344"/>
                    </a:cubicBezTo>
                    <a:cubicBezTo>
                      <a:pt x="418" y="1333"/>
                      <a:pt x="397" y="1320"/>
                      <a:pt x="369" y="1336"/>
                    </a:cubicBezTo>
                    <a:cubicBezTo>
                      <a:pt x="371" y="1306"/>
                      <a:pt x="340" y="1308"/>
                      <a:pt x="321" y="1300"/>
                    </a:cubicBezTo>
                    <a:cubicBezTo>
                      <a:pt x="321" y="1294"/>
                      <a:pt x="321" y="1289"/>
                      <a:pt x="321" y="1284"/>
                    </a:cubicBezTo>
                    <a:cubicBezTo>
                      <a:pt x="327" y="1275"/>
                      <a:pt x="327" y="1240"/>
                      <a:pt x="321" y="1232"/>
                    </a:cubicBezTo>
                    <a:cubicBezTo>
                      <a:pt x="324" y="1207"/>
                      <a:pt x="310" y="1200"/>
                      <a:pt x="305" y="1183"/>
                    </a:cubicBezTo>
                    <a:cubicBezTo>
                      <a:pt x="275" y="1186"/>
                      <a:pt x="234" y="1177"/>
                      <a:pt x="217" y="1192"/>
                    </a:cubicBezTo>
                    <a:cubicBezTo>
                      <a:pt x="228" y="1214"/>
                      <a:pt x="204" y="1244"/>
                      <a:pt x="229" y="1264"/>
                    </a:cubicBezTo>
                    <a:cubicBezTo>
                      <a:pt x="220" y="1269"/>
                      <a:pt x="214" y="1278"/>
                      <a:pt x="217" y="1296"/>
                    </a:cubicBezTo>
                    <a:cubicBezTo>
                      <a:pt x="226" y="1298"/>
                      <a:pt x="246" y="1291"/>
                      <a:pt x="249" y="1300"/>
                    </a:cubicBezTo>
                    <a:cubicBezTo>
                      <a:pt x="252" y="1311"/>
                      <a:pt x="230" y="1297"/>
                      <a:pt x="233" y="1308"/>
                    </a:cubicBezTo>
                    <a:cubicBezTo>
                      <a:pt x="250" y="1313"/>
                      <a:pt x="233" y="1321"/>
                      <a:pt x="233" y="1332"/>
                    </a:cubicBezTo>
                    <a:cubicBezTo>
                      <a:pt x="243" y="1339"/>
                      <a:pt x="260" y="1339"/>
                      <a:pt x="265" y="1352"/>
                    </a:cubicBezTo>
                    <a:cubicBezTo>
                      <a:pt x="232" y="1353"/>
                      <a:pt x="227" y="1339"/>
                      <a:pt x="201" y="1352"/>
                    </a:cubicBezTo>
                    <a:cubicBezTo>
                      <a:pt x="201" y="1346"/>
                      <a:pt x="201" y="1341"/>
                      <a:pt x="201" y="1336"/>
                    </a:cubicBezTo>
                    <a:cubicBezTo>
                      <a:pt x="171" y="1340"/>
                      <a:pt x="145" y="1341"/>
                      <a:pt x="125" y="1328"/>
                    </a:cubicBezTo>
                    <a:cubicBezTo>
                      <a:pt x="103" y="1359"/>
                      <a:pt x="60" y="1367"/>
                      <a:pt x="24" y="1384"/>
                    </a:cubicBezTo>
                    <a:cubicBezTo>
                      <a:pt x="24" y="1394"/>
                      <a:pt x="24" y="1405"/>
                      <a:pt x="24" y="1416"/>
                    </a:cubicBezTo>
                    <a:cubicBezTo>
                      <a:pt x="14" y="1418"/>
                      <a:pt x="11" y="1426"/>
                      <a:pt x="0" y="1428"/>
                    </a:cubicBezTo>
                    <a:cubicBezTo>
                      <a:pt x="0" y="1447"/>
                      <a:pt x="6" y="1460"/>
                      <a:pt x="8" y="1476"/>
                    </a:cubicBezTo>
                    <a:cubicBezTo>
                      <a:pt x="24" y="1478"/>
                      <a:pt x="30" y="1467"/>
                      <a:pt x="36" y="1480"/>
                    </a:cubicBezTo>
                    <a:cubicBezTo>
                      <a:pt x="58" y="1465"/>
                      <a:pt x="38" y="1410"/>
                      <a:pt x="72" y="1408"/>
                    </a:cubicBezTo>
                    <a:cubicBezTo>
                      <a:pt x="59" y="1430"/>
                      <a:pt x="51" y="1458"/>
                      <a:pt x="48" y="1492"/>
                    </a:cubicBezTo>
                    <a:cubicBezTo>
                      <a:pt x="63" y="1492"/>
                      <a:pt x="66" y="1503"/>
                      <a:pt x="80" y="1504"/>
                    </a:cubicBezTo>
                    <a:cubicBezTo>
                      <a:pt x="85" y="1486"/>
                      <a:pt x="88" y="1466"/>
                      <a:pt x="100" y="1456"/>
                    </a:cubicBezTo>
                    <a:cubicBezTo>
                      <a:pt x="105" y="1470"/>
                      <a:pt x="81" y="1519"/>
                      <a:pt x="117" y="1520"/>
                    </a:cubicBezTo>
                    <a:cubicBezTo>
                      <a:pt x="126" y="1514"/>
                      <a:pt x="124" y="1506"/>
                      <a:pt x="121" y="1496"/>
                    </a:cubicBezTo>
                    <a:cubicBezTo>
                      <a:pt x="137" y="1501"/>
                      <a:pt x="133" y="1487"/>
                      <a:pt x="145" y="1488"/>
                    </a:cubicBezTo>
                    <a:cubicBezTo>
                      <a:pt x="148" y="1478"/>
                      <a:pt x="129" y="1469"/>
                      <a:pt x="141" y="1464"/>
                    </a:cubicBezTo>
                    <a:cubicBezTo>
                      <a:pt x="144" y="1474"/>
                      <a:pt x="152" y="1479"/>
                      <a:pt x="153" y="1492"/>
                    </a:cubicBezTo>
                    <a:cubicBezTo>
                      <a:pt x="146" y="1504"/>
                      <a:pt x="129" y="1505"/>
                      <a:pt x="129" y="1524"/>
                    </a:cubicBezTo>
                    <a:cubicBezTo>
                      <a:pt x="149" y="1536"/>
                      <a:pt x="175" y="1541"/>
                      <a:pt x="189" y="1560"/>
                    </a:cubicBezTo>
                    <a:cubicBezTo>
                      <a:pt x="189" y="1564"/>
                      <a:pt x="192" y="1565"/>
                      <a:pt x="193" y="1568"/>
                    </a:cubicBezTo>
                    <a:cubicBezTo>
                      <a:pt x="197" y="1568"/>
                      <a:pt x="201" y="1568"/>
                      <a:pt x="205" y="1568"/>
                    </a:cubicBezTo>
                    <a:cubicBezTo>
                      <a:pt x="217" y="1568"/>
                      <a:pt x="229" y="1568"/>
                      <a:pt x="241" y="1568"/>
                    </a:cubicBezTo>
                    <a:cubicBezTo>
                      <a:pt x="239" y="1545"/>
                      <a:pt x="206" y="1508"/>
                      <a:pt x="241" y="1496"/>
                    </a:cubicBezTo>
                    <a:cubicBezTo>
                      <a:pt x="240" y="1513"/>
                      <a:pt x="247" y="1522"/>
                      <a:pt x="249" y="1536"/>
                    </a:cubicBezTo>
                    <a:cubicBezTo>
                      <a:pt x="286" y="1539"/>
                      <a:pt x="280" y="1498"/>
                      <a:pt x="297" y="1480"/>
                    </a:cubicBezTo>
                    <a:cubicBezTo>
                      <a:pt x="306" y="1505"/>
                      <a:pt x="288" y="1523"/>
                      <a:pt x="297" y="1552"/>
                    </a:cubicBezTo>
                    <a:cubicBezTo>
                      <a:pt x="310" y="1558"/>
                      <a:pt x="314" y="1553"/>
                      <a:pt x="329" y="1552"/>
                    </a:cubicBezTo>
                    <a:cubicBezTo>
                      <a:pt x="323" y="1536"/>
                      <a:pt x="338" y="1539"/>
                      <a:pt x="337" y="1528"/>
                    </a:cubicBezTo>
                    <a:cubicBezTo>
                      <a:pt x="342" y="1515"/>
                      <a:pt x="324" y="1525"/>
                      <a:pt x="329" y="1512"/>
                    </a:cubicBezTo>
                    <a:cubicBezTo>
                      <a:pt x="335" y="1500"/>
                      <a:pt x="335" y="1483"/>
                      <a:pt x="353" y="1484"/>
                    </a:cubicBezTo>
                    <a:cubicBezTo>
                      <a:pt x="342" y="1503"/>
                      <a:pt x="346" y="1538"/>
                      <a:pt x="337" y="1560"/>
                    </a:cubicBezTo>
                    <a:cubicBezTo>
                      <a:pt x="345" y="1570"/>
                      <a:pt x="368" y="1566"/>
                      <a:pt x="377" y="1576"/>
                    </a:cubicBezTo>
                    <a:cubicBezTo>
                      <a:pt x="411" y="1547"/>
                      <a:pt x="365" y="1504"/>
                      <a:pt x="397" y="1480"/>
                    </a:cubicBezTo>
                    <a:cubicBezTo>
                      <a:pt x="398" y="1496"/>
                      <a:pt x="390" y="1502"/>
                      <a:pt x="393" y="1520"/>
                    </a:cubicBezTo>
                    <a:cubicBezTo>
                      <a:pt x="401" y="1525"/>
                      <a:pt x="412" y="1527"/>
                      <a:pt x="417" y="1536"/>
                    </a:cubicBezTo>
                    <a:cubicBezTo>
                      <a:pt x="404" y="1538"/>
                      <a:pt x="403" y="1551"/>
                      <a:pt x="401" y="1564"/>
                    </a:cubicBezTo>
                    <a:cubicBezTo>
                      <a:pt x="414" y="1572"/>
                      <a:pt x="425" y="1572"/>
                      <a:pt x="441" y="1568"/>
                    </a:cubicBezTo>
                    <a:cubicBezTo>
                      <a:pt x="458" y="1585"/>
                      <a:pt x="445" y="1613"/>
                      <a:pt x="433" y="1624"/>
                    </a:cubicBezTo>
                    <a:cubicBezTo>
                      <a:pt x="428" y="1637"/>
                      <a:pt x="446" y="1627"/>
                      <a:pt x="441" y="1640"/>
                    </a:cubicBezTo>
                    <a:cubicBezTo>
                      <a:pt x="473" y="1640"/>
                      <a:pt x="483" y="1640"/>
                      <a:pt x="497" y="1620"/>
                    </a:cubicBezTo>
                    <a:cubicBezTo>
                      <a:pt x="512" y="1617"/>
                      <a:pt x="514" y="1627"/>
                      <a:pt x="529" y="1624"/>
                    </a:cubicBezTo>
                    <a:cubicBezTo>
                      <a:pt x="524" y="1611"/>
                      <a:pt x="542" y="1621"/>
                      <a:pt x="537" y="1608"/>
                    </a:cubicBezTo>
                    <a:cubicBezTo>
                      <a:pt x="548" y="1609"/>
                      <a:pt x="545" y="1595"/>
                      <a:pt x="561" y="1600"/>
                    </a:cubicBezTo>
                    <a:cubicBezTo>
                      <a:pt x="559" y="1585"/>
                      <a:pt x="567" y="1579"/>
                      <a:pt x="577" y="1576"/>
                    </a:cubicBezTo>
                    <a:cubicBezTo>
                      <a:pt x="580" y="1593"/>
                      <a:pt x="572" y="1609"/>
                      <a:pt x="577" y="1616"/>
                    </a:cubicBezTo>
                    <a:cubicBezTo>
                      <a:pt x="599" y="1611"/>
                      <a:pt x="605" y="1570"/>
                      <a:pt x="633" y="1584"/>
                    </a:cubicBezTo>
                    <a:cubicBezTo>
                      <a:pt x="650" y="1554"/>
                      <a:pt x="655" y="1527"/>
                      <a:pt x="653" y="1496"/>
                    </a:cubicBezTo>
                    <a:cubicBezTo>
                      <a:pt x="620" y="1487"/>
                      <a:pt x="609" y="1521"/>
                      <a:pt x="593" y="1516"/>
                    </a:cubicBezTo>
                    <a:cubicBezTo>
                      <a:pt x="609" y="1508"/>
                      <a:pt x="598" y="1493"/>
                      <a:pt x="585" y="1492"/>
                    </a:cubicBezTo>
                    <a:cubicBezTo>
                      <a:pt x="597" y="1481"/>
                      <a:pt x="605" y="1467"/>
                      <a:pt x="609" y="1448"/>
                    </a:cubicBezTo>
                    <a:cubicBezTo>
                      <a:pt x="625" y="1449"/>
                      <a:pt x="610" y="1423"/>
                      <a:pt x="601" y="1424"/>
                    </a:cubicBezTo>
                    <a:cubicBezTo>
                      <a:pt x="578" y="1420"/>
                      <a:pt x="569" y="1429"/>
                      <a:pt x="553" y="1432"/>
                    </a:cubicBezTo>
                    <a:cubicBezTo>
                      <a:pt x="556" y="1413"/>
                      <a:pt x="539" y="1414"/>
                      <a:pt x="537" y="1400"/>
                    </a:cubicBezTo>
                    <a:cubicBezTo>
                      <a:pt x="501" y="1393"/>
                      <a:pt x="501" y="1422"/>
                      <a:pt x="473" y="1424"/>
                    </a:cubicBezTo>
                    <a:cubicBezTo>
                      <a:pt x="475" y="1405"/>
                      <a:pt x="485" y="1406"/>
                      <a:pt x="473" y="1392"/>
                    </a:cubicBezTo>
                    <a:cubicBezTo>
                      <a:pt x="486" y="1392"/>
                      <a:pt x="500" y="1392"/>
                      <a:pt x="513" y="1392"/>
                    </a:cubicBezTo>
                    <a:cubicBezTo>
                      <a:pt x="503" y="1367"/>
                      <a:pt x="506" y="1325"/>
                      <a:pt x="529" y="1312"/>
                    </a:cubicBezTo>
                    <a:cubicBezTo>
                      <a:pt x="511" y="1360"/>
                      <a:pt x="537" y="1389"/>
                      <a:pt x="561" y="1416"/>
                    </a:cubicBezTo>
                    <a:cubicBezTo>
                      <a:pt x="603" y="1409"/>
                      <a:pt x="621" y="1426"/>
                      <a:pt x="649" y="1432"/>
                    </a:cubicBezTo>
                    <a:cubicBezTo>
                      <a:pt x="650" y="1415"/>
                      <a:pt x="659" y="1407"/>
                      <a:pt x="669" y="1400"/>
                    </a:cubicBezTo>
                    <a:cubicBezTo>
                      <a:pt x="698" y="1416"/>
                      <a:pt x="762" y="1366"/>
                      <a:pt x="737" y="1328"/>
                    </a:cubicBezTo>
                    <a:cubicBezTo>
                      <a:pt x="753" y="1330"/>
                      <a:pt x="742" y="1306"/>
                      <a:pt x="745" y="1296"/>
                    </a:cubicBezTo>
                    <a:cubicBezTo>
                      <a:pt x="768" y="1289"/>
                      <a:pt x="798" y="1288"/>
                      <a:pt x="809" y="1312"/>
                    </a:cubicBezTo>
                    <a:cubicBezTo>
                      <a:pt x="836" y="1316"/>
                      <a:pt x="839" y="1298"/>
                      <a:pt x="857" y="1296"/>
                    </a:cubicBezTo>
                    <a:cubicBezTo>
                      <a:pt x="860" y="1305"/>
                      <a:pt x="865" y="1312"/>
                      <a:pt x="878" y="1312"/>
                    </a:cubicBezTo>
                    <a:cubicBezTo>
                      <a:pt x="884" y="1297"/>
                      <a:pt x="906" y="1297"/>
                      <a:pt x="910" y="1280"/>
                    </a:cubicBezTo>
                    <a:cubicBezTo>
                      <a:pt x="880" y="1273"/>
                      <a:pt x="854" y="1263"/>
                      <a:pt x="842" y="1240"/>
                    </a:cubicBezTo>
                    <a:cubicBezTo>
                      <a:pt x="869" y="1233"/>
                      <a:pt x="875" y="1254"/>
                      <a:pt x="890" y="1240"/>
                    </a:cubicBezTo>
                    <a:cubicBezTo>
                      <a:pt x="894" y="1254"/>
                      <a:pt x="907" y="1260"/>
                      <a:pt x="922" y="1264"/>
                    </a:cubicBezTo>
                    <a:cubicBezTo>
                      <a:pt x="924" y="1247"/>
                      <a:pt x="943" y="1247"/>
                      <a:pt x="954" y="1240"/>
                    </a:cubicBezTo>
                    <a:cubicBezTo>
                      <a:pt x="954" y="1229"/>
                      <a:pt x="954" y="1218"/>
                      <a:pt x="954" y="1207"/>
                    </a:cubicBezTo>
                    <a:cubicBezTo>
                      <a:pt x="930" y="1205"/>
                      <a:pt x="914" y="1194"/>
                      <a:pt x="906" y="1175"/>
                    </a:cubicBezTo>
                    <a:cubicBezTo>
                      <a:pt x="937" y="1189"/>
                      <a:pt x="969" y="1214"/>
                      <a:pt x="1002" y="1183"/>
                    </a:cubicBezTo>
                    <a:cubicBezTo>
                      <a:pt x="999" y="1151"/>
                      <a:pt x="1022" y="1145"/>
                      <a:pt x="1026" y="1119"/>
                    </a:cubicBezTo>
                    <a:cubicBezTo>
                      <a:pt x="1015" y="1115"/>
                      <a:pt x="1007" y="1108"/>
                      <a:pt x="998" y="1103"/>
                    </a:cubicBezTo>
                    <a:cubicBezTo>
                      <a:pt x="996" y="1090"/>
                      <a:pt x="970" y="1100"/>
                      <a:pt x="962" y="1103"/>
                    </a:cubicBezTo>
                    <a:cubicBezTo>
                      <a:pt x="959" y="1102"/>
                      <a:pt x="954" y="1103"/>
                      <a:pt x="954" y="1099"/>
                    </a:cubicBezTo>
                    <a:cubicBezTo>
                      <a:pt x="962" y="1090"/>
                      <a:pt x="975" y="1086"/>
                      <a:pt x="994" y="1087"/>
                    </a:cubicBezTo>
                    <a:cubicBezTo>
                      <a:pt x="982" y="1067"/>
                      <a:pt x="968" y="1049"/>
                      <a:pt x="930" y="1055"/>
                    </a:cubicBezTo>
                    <a:cubicBezTo>
                      <a:pt x="917" y="1057"/>
                      <a:pt x="908" y="1058"/>
                      <a:pt x="898" y="1055"/>
                    </a:cubicBezTo>
                    <a:cubicBezTo>
                      <a:pt x="898" y="1050"/>
                      <a:pt x="898" y="1045"/>
                      <a:pt x="898" y="1039"/>
                    </a:cubicBezTo>
                    <a:cubicBezTo>
                      <a:pt x="891" y="1032"/>
                      <a:pt x="875" y="1035"/>
                      <a:pt x="874" y="1023"/>
                    </a:cubicBezTo>
                    <a:cubicBezTo>
                      <a:pt x="887" y="1026"/>
                      <a:pt x="894" y="1035"/>
                      <a:pt x="914" y="1031"/>
                    </a:cubicBezTo>
                    <a:cubicBezTo>
                      <a:pt x="914" y="1037"/>
                      <a:pt x="914" y="1042"/>
                      <a:pt x="914" y="1047"/>
                    </a:cubicBezTo>
                    <a:cubicBezTo>
                      <a:pt x="940" y="1044"/>
                      <a:pt x="951" y="1038"/>
                      <a:pt x="978" y="1047"/>
                    </a:cubicBezTo>
                    <a:cubicBezTo>
                      <a:pt x="980" y="1071"/>
                      <a:pt x="1006" y="1036"/>
                      <a:pt x="986" y="1035"/>
                    </a:cubicBezTo>
                    <a:cubicBezTo>
                      <a:pt x="973" y="1015"/>
                      <a:pt x="919" y="1035"/>
                      <a:pt x="914" y="1007"/>
                    </a:cubicBezTo>
                    <a:cubicBezTo>
                      <a:pt x="944" y="1013"/>
                      <a:pt x="975" y="1018"/>
                      <a:pt x="1002" y="1027"/>
                    </a:cubicBezTo>
                    <a:cubicBezTo>
                      <a:pt x="1002" y="1039"/>
                      <a:pt x="1002" y="1051"/>
                      <a:pt x="1002" y="1063"/>
                    </a:cubicBezTo>
                    <a:cubicBezTo>
                      <a:pt x="1023" y="1074"/>
                      <a:pt x="1043" y="1086"/>
                      <a:pt x="1066" y="1095"/>
                    </a:cubicBezTo>
                    <a:cubicBezTo>
                      <a:pt x="1084" y="1078"/>
                      <a:pt x="1062" y="1043"/>
                      <a:pt x="1082" y="1031"/>
                    </a:cubicBezTo>
                    <a:cubicBezTo>
                      <a:pt x="1036" y="1024"/>
                      <a:pt x="987" y="1020"/>
                      <a:pt x="962" y="991"/>
                    </a:cubicBezTo>
                    <a:cubicBezTo>
                      <a:pt x="949" y="988"/>
                      <a:pt x="957" y="1005"/>
                      <a:pt x="942" y="999"/>
                    </a:cubicBezTo>
                    <a:cubicBezTo>
                      <a:pt x="950" y="974"/>
                      <a:pt x="916" y="990"/>
                      <a:pt x="922" y="967"/>
                    </a:cubicBezTo>
                    <a:cubicBezTo>
                      <a:pt x="940" y="962"/>
                      <a:pt x="935" y="981"/>
                      <a:pt x="954" y="975"/>
                    </a:cubicBezTo>
                    <a:cubicBezTo>
                      <a:pt x="963" y="974"/>
                      <a:pt x="957" y="958"/>
                      <a:pt x="966" y="955"/>
                    </a:cubicBezTo>
                    <a:cubicBezTo>
                      <a:pt x="965" y="989"/>
                      <a:pt x="1016" y="1001"/>
                      <a:pt x="1034" y="991"/>
                    </a:cubicBezTo>
                    <a:cubicBezTo>
                      <a:pt x="1035" y="957"/>
                      <a:pt x="980" y="960"/>
                      <a:pt x="986" y="935"/>
                    </a:cubicBezTo>
                    <a:cubicBezTo>
                      <a:pt x="1027" y="942"/>
                      <a:pt x="1040" y="977"/>
                      <a:pt x="1074" y="991"/>
                    </a:cubicBezTo>
                    <a:cubicBezTo>
                      <a:pt x="1090" y="975"/>
                      <a:pt x="1098" y="983"/>
                      <a:pt x="1118" y="991"/>
                    </a:cubicBezTo>
                    <a:cubicBezTo>
                      <a:pt x="1129" y="994"/>
                      <a:pt x="1115" y="972"/>
                      <a:pt x="1126" y="975"/>
                    </a:cubicBezTo>
                    <a:cubicBezTo>
                      <a:pt x="1143" y="975"/>
                      <a:pt x="1139" y="996"/>
                      <a:pt x="1162" y="991"/>
                    </a:cubicBezTo>
                    <a:lnTo>
                      <a:pt x="1162" y="983"/>
                    </a:lnTo>
                    <a:cubicBezTo>
                      <a:pt x="1190" y="941"/>
                      <a:pt x="1140" y="897"/>
                      <a:pt x="1106" y="903"/>
                    </a:cubicBezTo>
                    <a:lnTo>
                      <a:pt x="1106" y="895"/>
                    </a:lnTo>
                    <a:cubicBezTo>
                      <a:pt x="1123" y="895"/>
                      <a:pt x="1141" y="895"/>
                      <a:pt x="1158" y="895"/>
                    </a:cubicBezTo>
                    <a:cubicBezTo>
                      <a:pt x="1164" y="909"/>
                      <a:pt x="1161" y="932"/>
                      <a:pt x="1186" y="927"/>
                    </a:cubicBezTo>
                    <a:cubicBezTo>
                      <a:pt x="1185" y="942"/>
                      <a:pt x="1193" y="946"/>
                      <a:pt x="1194" y="959"/>
                    </a:cubicBezTo>
                    <a:cubicBezTo>
                      <a:pt x="1213" y="954"/>
                      <a:pt x="1207" y="972"/>
                      <a:pt x="1226" y="967"/>
                    </a:cubicBezTo>
                    <a:cubicBezTo>
                      <a:pt x="1238" y="971"/>
                      <a:pt x="1275" y="980"/>
                      <a:pt x="1278" y="967"/>
                    </a:cubicBezTo>
                    <a:cubicBezTo>
                      <a:pt x="1291" y="960"/>
                      <a:pt x="1303" y="952"/>
                      <a:pt x="1306" y="935"/>
                    </a:cubicBezTo>
                    <a:cubicBezTo>
                      <a:pt x="1297" y="923"/>
                      <a:pt x="1285" y="938"/>
                      <a:pt x="1282" y="923"/>
                    </a:cubicBezTo>
                    <a:cubicBezTo>
                      <a:pt x="1290" y="914"/>
                      <a:pt x="1315" y="922"/>
                      <a:pt x="1330" y="919"/>
                    </a:cubicBezTo>
                    <a:cubicBezTo>
                      <a:pt x="1337" y="909"/>
                      <a:pt x="1346" y="901"/>
                      <a:pt x="1338" y="887"/>
                    </a:cubicBezTo>
                    <a:cubicBezTo>
                      <a:pt x="1307" y="890"/>
                      <a:pt x="1285" y="885"/>
                      <a:pt x="1266" y="875"/>
                    </a:cubicBezTo>
                    <a:cubicBezTo>
                      <a:pt x="1281" y="875"/>
                      <a:pt x="1279" y="859"/>
                      <a:pt x="1290" y="855"/>
                    </a:cubicBezTo>
                    <a:cubicBezTo>
                      <a:pt x="1290" y="860"/>
                      <a:pt x="1290" y="866"/>
                      <a:pt x="1290" y="871"/>
                    </a:cubicBezTo>
                    <a:cubicBezTo>
                      <a:pt x="1335" y="859"/>
                      <a:pt x="1376" y="903"/>
                      <a:pt x="1386" y="855"/>
                    </a:cubicBezTo>
                    <a:cubicBezTo>
                      <a:pt x="1385" y="846"/>
                      <a:pt x="1367" y="853"/>
                      <a:pt x="1370" y="839"/>
                    </a:cubicBezTo>
                    <a:cubicBezTo>
                      <a:pt x="1374" y="827"/>
                      <a:pt x="1375" y="811"/>
                      <a:pt x="1386" y="807"/>
                    </a:cubicBezTo>
                    <a:cubicBezTo>
                      <a:pt x="1391" y="825"/>
                      <a:pt x="1375" y="823"/>
                      <a:pt x="1378" y="839"/>
                    </a:cubicBezTo>
                    <a:cubicBezTo>
                      <a:pt x="1393" y="845"/>
                      <a:pt x="1411" y="836"/>
                      <a:pt x="1434" y="839"/>
                    </a:cubicBezTo>
                    <a:cubicBezTo>
                      <a:pt x="1446" y="833"/>
                      <a:pt x="1450" y="821"/>
                      <a:pt x="1462" y="815"/>
                    </a:cubicBezTo>
                    <a:cubicBezTo>
                      <a:pt x="1471" y="815"/>
                      <a:pt x="1464" y="798"/>
                      <a:pt x="1466" y="791"/>
                    </a:cubicBezTo>
                    <a:cubicBezTo>
                      <a:pt x="1509" y="775"/>
                      <a:pt x="1562" y="766"/>
                      <a:pt x="1598" y="735"/>
                    </a:cubicBezTo>
                    <a:cubicBezTo>
                      <a:pt x="1656" y="734"/>
                      <a:pt x="1689" y="708"/>
                      <a:pt x="1719" y="679"/>
                    </a:cubicBezTo>
                    <a:cubicBezTo>
                      <a:pt x="1763" y="676"/>
                      <a:pt x="1787" y="653"/>
                      <a:pt x="1795" y="615"/>
                    </a:cubicBezTo>
                    <a:cubicBezTo>
                      <a:pt x="1773" y="615"/>
                      <a:pt x="1752" y="615"/>
                      <a:pt x="1735" y="611"/>
                    </a:cubicBezTo>
                    <a:cubicBezTo>
                      <a:pt x="1696" y="665"/>
                      <a:pt x="1572" y="632"/>
                      <a:pt x="1522" y="655"/>
                    </a:cubicBezTo>
                    <a:cubicBezTo>
                      <a:pt x="1523" y="641"/>
                      <a:pt x="1506" y="645"/>
                      <a:pt x="1506" y="631"/>
                    </a:cubicBezTo>
                    <a:lnTo>
                      <a:pt x="1514" y="631"/>
                    </a:lnTo>
                    <a:cubicBezTo>
                      <a:pt x="1523" y="619"/>
                      <a:pt x="1543" y="641"/>
                      <a:pt x="1546" y="623"/>
                    </a:cubicBezTo>
                    <a:cubicBezTo>
                      <a:pt x="1596" y="652"/>
                      <a:pt x="1697" y="616"/>
                      <a:pt x="1739" y="587"/>
                    </a:cubicBezTo>
                    <a:cubicBezTo>
                      <a:pt x="1721" y="567"/>
                      <a:pt x="1679" y="572"/>
                      <a:pt x="1651" y="563"/>
                    </a:cubicBezTo>
                    <a:cubicBezTo>
                      <a:pt x="1651" y="554"/>
                      <a:pt x="1668" y="561"/>
                      <a:pt x="1675" y="559"/>
                    </a:cubicBezTo>
                    <a:cubicBezTo>
                      <a:pt x="1673" y="544"/>
                      <a:pt x="1647" y="533"/>
                      <a:pt x="1659" y="519"/>
                    </a:cubicBezTo>
                    <a:cubicBezTo>
                      <a:pt x="1665" y="535"/>
                      <a:pt x="1682" y="541"/>
                      <a:pt x="1687" y="559"/>
                    </a:cubicBezTo>
                    <a:cubicBezTo>
                      <a:pt x="1727" y="559"/>
                      <a:pt x="1750" y="578"/>
                      <a:pt x="1795" y="575"/>
                    </a:cubicBezTo>
                    <a:cubicBezTo>
                      <a:pt x="1796" y="558"/>
                      <a:pt x="1770" y="568"/>
                      <a:pt x="1771" y="551"/>
                    </a:cubicBezTo>
                    <a:cubicBezTo>
                      <a:pt x="1802" y="547"/>
                      <a:pt x="1809" y="569"/>
                      <a:pt x="1831" y="575"/>
                    </a:cubicBezTo>
                    <a:cubicBezTo>
                      <a:pt x="1837" y="570"/>
                      <a:pt x="1841" y="563"/>
                      <a:pt x="1847" y="559"/>
                    </a:cubicBezTo>
                    <a:cubicBezTo>
                      <a:pt x="1905" y="576"/>
                      <a:pt x="1963" y="526"/>
                      <a:pt x="1999" y="495"/>
                    </a:cubicBezTo>
                    <a:cubicBezTo>
                      <a:pt x="2007" y="496"/>
                      <a:pt x="2009" y="503"/>
                      <a:pt x="2019" y="503"/>
                    </a:cubicBezTo>
                    <a:cubicBezTo>
                      <a:pt x="2053" y="475"/>
                      <a:pt x="2085" y="446"/>
                      <a:pt x="2075" y="3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5" name="Freeform 984">
                <a:extLst>
                  <a:ext uri="{FF2B5EF4-FFF2-40B4-BE49-F238E27FC236}">
                    <a16:creationId xmlns:a16="http://schemas.microsoft.com/office/drawing/2014/main" id="{605822A0-F598-4A94-BE55-BC7B4CAE0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7" y="469"/>
                <a:ext cx="5" cy="5"/>
              </a:xfrm>
              <a:custGeom>
                <a:avLst/>
                <a:gdLst>
                  <a:gd name="T0" fmla="*/ 19 w 19"/>
                  <a:gd name="T1" fmla="*/ 5 h 21"/>
                  <a:gd name="T2" fmla="*/ 2 w 19"/>
                  <a:gd name="T3" fmla="*/ 1 h 21"/>
                  <a:gd name="T4" fmla="*/ 2 w 19"/>
                  <a:gd name="T5" fmla="*/ 21 h 21"/>
                  <a:gd name="T6" fmla="*/ 19 w 19"/>
                  <a:gd name="T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1">
                    <a:moveTo>
                      <a:pt x="19" y="5"/>
                    </a:moveTo>
                    <a:cubicBezTo>
                      <a:pt x="11" y="6"/>
                      <a:pt x="10" y="0"/>
                      <a:pt x="2" y="1"/>
                    </a:cubicBezTo>
                    <a:cubicBezTo>
                      <a:pt x="0" y="13"/>
                      <a:pt x="0" y="9"/>
                      <a:pt x="2" y="21"/>
                    </a:cubicBezTo>
                    <a:cubicBezTo>
                      <a:pt x="11" y="19"/>
                      <a:pt x="17" y="14"/>
                      <a:pt x="19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6" name="Freeform 985">
                <a:extLst>
                  <a:ext uri="{FF2B5EF4-FFF2-40B4-BE49-F238E27FC236}">
                    <a16:creationId xmlns:a16="http://schemas.microsoft.com/office/drawing/2014/main" id="{A3EC354E-0227-4FBF-BD40-E856862F9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7" y="519"/>
                <a:ext cx="121" cy="195"/>
              </a:xfrm>
              <a:custGeom>
                <a:avLst/>
                <a:gdLst>
                  <a:gd name="T0" fmla="*/ 31 w 534"/>
                  <a:gd name="T1" fmla="*/ 713 h 857"/>
                  <a:gd name="T2" fmla="*/ 15 w 534"/>
                  <a:gd name="T3" fmla="*/ 785 h 857"/>
                  <a:gd name="T4" fmla="*/ 40 w 534"/>
                  <a:gd name="T5" fmla="*/ 809 h 857"/>
                  <a:gd name="T6" fmla="*/ 116 w 534"/>
                  <a:gd name="T7" fmla="*/ 801 h 857"/>
                  <a:gd name="T8" fmla="*/ 180 w 534"/>
                  <a:gd name="T9" fmla="*/ 729 h 857"/>
                  <a:gd name="T10" fmla="*/ 216 w 534"/>
                  <a:gd name="T11" fmla="*/ 801 h 857"/>
                  <a:gd name="T12" fmla="*/ 224 w 534"/>
                  <a:gd name="T13" fmla="*/ 805 h 857"/>
                  <a:gd name="T14" fmla="*/ 268 w 534"/>
                  <a:gd name="T15" fmla="*/ 777 h 857"/>
                  <a:gd name="T16" fmla="*/ 264 w 534"/>
                  <a:gd name="T17" fmla="*/ 705 h 857"/>
                  <a:gd name="T18" fmla="*/ 312 w 534"/>
                  <a:gd name="T19" fmla="*/ 657 h 857"/>
                  <a:gd name="T20" fmla="*/ 344 w 534"/>
                  <a:gd name="T21" fmla="*/ 705 h 857"/>
                  <a:gd name="T22" fmla="*/ 368 w 534"/>
                  <a:gd name="T23" fmla="*/ 669 h 857"/>
                  <a:gd name="T24" fmla="*/ 360 w 534"/>
                  <a:gd name="T25" fmla="*/ 689 h 857"/>
                  <a:gd name="T26" fmla="*/ 472 w 534"/>
                  <a:gd name="T27" fmla="*/ 657 h 857"/>
                  <a:gd name="T28" fmla="*/ 496 w 534"/>
                  <a:gd name="T29" fmla="*/ 537 h 857"/>
                  <a:gd name="T30" fmla="*/ 477 w 534"/>
                  <a:gd name="T31" fmla="*/ 548 h 857"/>
                  <a:gd name="T32" fmla="*/ 440 w 534"/>
                  <a:gd name="T33" fmla="*/ 521 h 857"/>
                  <a:gd name="T34" fmla="*/ 400 w 534"/>
                  <a:gd name="T35" fmla="*/ 517 h 857"/>
                  <a:gd name="T36" fmla="*/ 480 w 534"/>
                  <a:gd name="T37" fmla="*/ 405 h 857"/>
                  <a:gd name="T38" fmla="*/ 528 w 534"/>
                  <a:gd name="T39" fmla="*/ 353 h 857"/>
                  <a:gd name="T40" fmla="*/ 480 w 534"/>
                  <a:gd name="T41" fmla="*/ 381 h 857"/>
                  <a:gd name="T42" fmla="*/ 464 w 534"/>
                  <a:gd name="T43" fmla="*/ 321 h 857"/>
                  <a:gd name="T44" fmla="*/ 424 w 534"/>
                  <a:gd name="T45" fmla="*/ 289 h 857"/>
                  <a:gd name="T46" fmla="*/ 420 w 534"/>
                  <a:gd name="T47" fmla="*/ 185 h 857"/>
                  <a:gd name="T48" fmla="*/ 364 w 534"/>
                  <a:gd name="T49" fmla="*/ 20 h 857"/>
                  <a:gd name="T50" fmla="*/ 320 w 534"/>
                  <a:gd name="T51" fmla="*/ 40 h 857"/>
                  <a:gd name="T52" fmla="*/ 344 w 534"/>
                  <a:gd name="T53" fmla="*/ 48 h 857"/>
                  <a:gd name="T54" fmla="*/ 392 w 534"/>
                  <a:gd name="T55" fmla="*/ 76 h 857"/>
                  <a:gd name="T56" fmla="*/ 368 w 534"/>
                  <a:gd name="T57" fmla="*/ 104 h 857"/>
                  <a:gd name="T58" fmla="*/ 312 w 534"/>
                  <a:gd name="T59" fmla="*/ 88 h 857"/>
                  <a:gd name="T60" fmla="*/ 328 w 534"/>
                  <a:gd name="T61" fmla="*/ 112 h 857"/>
                  <a:gd name="T62" fmla="*/ 288 w 534"/>
                  <a:gd name="T63" fmla="*/ 100 h 857"/>
                  <a:gd name="T64" fmla="*/ 280 w 534"/>
                  <a:gd name="T65" fmla="*/ 193 h 857"/>
                  <a:gd name="T66" fmla="*/ 208 w 534"/>
                  <a:gd name="T67" fmla="*/ 193 h 857"/>
                  <a:gd name="T68" fmla="*/ 196 w 534"/>
                  <a:gd name="T69" fmla="*/ 241 h 857"/>
                  <a:gd name="T70" fmla="*/ 136 w 534"/>
                  <a:gd name="T71" fmla="*/ 265 h 857"/>
                  <a:gd name="T72" fmla="*/ 160 w 534"/>
                  <a:gd name="T73" fmla="*/ 297 h 857"/>
                  <a:gd name="T74" fmla="*/ 232 w 534"/>
                  <a:gd name="T75" fmla="*/ 317 h 857"/>
                  <a:gd name="T76" fmla="*/ 104 w 534"/>
                  <a:gd name="T77" fmla="*/ 297 h 857"/>
                  <a:gd name="T78" fmla="*/ 80 w 534"/>
                  <a:gd name="T79" fmla="*/ 357 h 857"/>
                  <a:gd name="T80" fmla="*/ 112 w 534"/>
                  <a:gd name="T81" fmla="*/ 429 h 857"/>
                  <a:gd name="T82" fmla="*/ 48 w 534"/>
                  <a:gd name="T83" fmla="*/ 489 h 857"/>
                  <a:gd name="T84" fmla="*/ 40 w 534"/>
                  <a:gd name="T85" fmla="*/ 513 h 857"/>
                  <a:gd name="T86" fmla="*/ 72 w 534"/>
                  <a:gd name="T87" fmla="*/ 537 h 857"/>
                  <a:gd name="T88" fmla="*/ 116 w 534"/>
                  <a:gd name="T89" fmla="*/ 537 h 857"/>
                  <a:gd name="T90" fmla="*/ 136 w 534"/>
                  <a:gd name="T91" fmla="*/ 561 h 857"/>
                  <a:gd name="T92" fmla="*/ 136 w 534"/>
                  <a:gd name="T93" fmla="*/ 585 h 857"/>
                  <a:gd name="T94" fmla="*/ 136 w 534"/>
                  <a:gd name="T95" fmla="*/ 609 h 857"/>
                  <a:gd name="T96" fmla="*/ 31 w 534"/>
                  <a:gd name="T97" fmla="*/ 633 h 857"/>
                  <a:gd name="T98" fmla="*/ 23 w 534"/>
                  <a:gd name="T99" fmla="*/ 643 h 857"/>
                  <a:gd name="T100" fmla="*/ 36 w 534"/>
                  <a:gd name="T101" fmla="*/ 689 h 857"/>
                  <a:gd name="T102" fmla="*/ 44 w 534"/>
                  <a:gd name="T103" fmla="*/ 721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34" h="857">
                    <a:moveTo>
                      <a:pt x="44" y="721"/>
                    </a:moveTo>
                    <a:cubicBezTo>
                      <a:pt x="37" y="719"/>
                      <a:pt x="37" y="721"/>
                      <a:pt x="31" y="713"/>
                    </a:cubicBezTo>
                    <a:cubicBezTo>
                      <a:pt x="23" y="704"/>
                      <a:pt x="18" y="709"/>
                      <a:pt x="13" y="719"/>
                    </a:cubicBezTo>
                    <a:cubicBezTo>
                      <a:pt x="0" y="746"/>
                      <a:pt x="22" y="752"/>
                      <a:pt x="15" y="785"/>
                    </a:cubicBezTo>
                    <a:cubicBezTo>
                      <a:pt x="28" y="790"/>
                      <a:pt x="19" y="772"/>
                      <a:pt x="31" y="777"/>
                    </a:cubicBezTo>
                    <a:cubicBezTo>
                      <a:pt x="38" y="784"/>
                      <a:pt x="41" y="794"/>
                      <a:pt x="40" y="809"/>
                    </a:cubicBezTo>
                    <a:cubicBezTo>
                      <a:pt x="73" y="805"/>
                      <a:pt x="70" y="837"/>
                      <a:pt x="104" y="833"/>
                    </a:cubicBezTo>
                    <a:cubicBezTo>
                      <a:pt x="107" y="823"/>
                      <a:pt x="110" y="810"/>
                      <a:pt x="116" y="801"/>
                    </a:cubicBezTo>
                    <a:cubicBezTo>
                      <a:pt x="148" y="797"/>
                      <a:pt x="112" y="836"/>
                      <a:pt x="136" y="841"/>
                    </a:cubicBezTo>
                    <a:cubicBezTo>
                      <a:pt x="173" y="825"/>
                      <a:pt x="139" y="740"/>
                      <a:pt x="180" y="729"/>
                    </a:cubicBezTo>
                    <a:cubicBezTo>
                      <a:pt x="185" y="731"/>
                      <a:pt x="149" y="832"/>
                      <a:pt x="168" y="857"/>
                    </a:cubicBezTo>
                    <a:cubicBezTo>
                      <a:pt x="179" y="839"/>
                      <a:pt x="205" y="823"/>
                      <a:pt x="216" y="801"/>
                    </a:cubicBezTo>
                    <a:cubicBezTo>
                      <a:pt x="221" y="791"/>
                      <a:pt x="208" y="766"/>
                      <a:pt x="232" y="769"/>
                    </a:cubicBezTo>
                    <a:cubicBezTo>
                      <a:pt x="236" y="788"/>
                      <a:pt x="219" y="786"/>
                      <a:pt x="224" y="805"/>
                    </a:cubicBezTo>
                    <a:cubicBezTo>
                      <a:pt x="227" y="806"/>
                      <a:pt x="236" y="805"/>
                      <a:pt x="240" y="804"/>
                    </a:cubicBezTo>
                    <a:cubicBezTo>
                      <a:pt x="254" y="796"/>
                      <a:pt x="258" y="790"/>
                      <a:pt x="268" y="777"/>
                    </a:cubicBezTo>
                    <a:cubicBezTo>
                      <a:pt x="264" y="770"/>
                      <a:pt x="257" y="766"/>
                      <a:pt x="256" y="757"/>
                    </a:cubicBezTo>
                    <a:cubicBezTo>
                      <a:pt x="279" y="752"/>
                      <a:pt x="261" y="726"/>
                      <a:pt x="264" y="705"/>
                    </a:cubicBezTo>
                    <a:cubicBezTo>
                      <a:pt x="279" y="699"/>
                      <a:pt x="288" y="687"/>
                      <a:pt x="288" y="665"/>
                    </a:cubicBezTo>
                    <a:cubicBezTo>
                      <a:pt x="304" y="671"/>
                      <a:pt x="300" y="656"/>
                      <a:pt x="312" y="657"/>
                    </a:cubicBezTo>
                    <a:cubicBezTo>
                      <a:pt x="303" y="690"/>
                      <a:pt x="267" y="792"/>
                      <a:pt x="301" y="751"/>
                    </a:cubicBezTo>
                    <a:cubicBezTo>
                      <a:pt x="324" y="724"/>
                      <a:pt x="324" y="723"/>
                      <a:pt x="344" y="705"/>
                    </a:cubicBezTo>
                    <a:cubicBezTo>
                      <a:pt x="342" y="679"/>
                      <a:pt x="352" y="645"/>
                      <a:pt x="368" y="657"/>
                    </a:cubicBezTo>
                    <a:lnTo>
                      <a:pt x="368" y="669"/>
                    </a:lnTo>
                    <a:lnTo>
                      <a:pt x="364" y="669"/>
                    </a:lnTo>
                    <a:cubicBezTo>
                      <a:pt x="359" y="672"/>
                      <a:pt x="359" y="680"/>
                      <a:pt x="360" y="689"/>
                    </a:cubicBezTo>
                    <a:cubicBezTo>
                      <a:pt x="375" y="691"/>
                      <a:pt x="377" y="682"/>
                      <a:pt x="384" y="673"/>
                    </a:cubicBezTo>
                    <a:cubicBezTo>
                      <a:pt x="400" y="653"/>
                      <a:pt x="442" y="662"/>
                      <a:pt x="472" y="657"/>
                    </a:cubicBezTo>
                    <a:cubicBezTo>
                      <a:pt x="475" y="647"/>
                      <a:pt x="481" y="639"/>
                      <a:pt x="496" y="641"/>
                    </a:cubicBezTo>
                    <a:cubicBezTo>
                      <a:pt x="500" y="598"/>
                      <a:pt x="494" y="586"/>
                      <a:pt x="496" y="537"/>
                    </a:cubicBezTo>
                    <a:cubicBezTo>
                      <a:pt x="479" y="548"/>
                      <a:pt x="481" y="578"/>
                      <a:pt x="456" y="581"/>
                    </a:cubicBezTo>
                    <a:cubicBezTo>
                      <a:pt x="456" y="564"/>
                      <a:pt x="460" y="555"/>
                      <a:pt x="477" y="548"/>
                    </a:cubicBezTo>
                    <a:cubicBezTo>
                      <a:pt x="485" y="519"/>
                      <a:pt x="461" y="530"/>
                      <a:pt x="464" y="505"/>
                    </a:cubicBezTo>
                    <a:cubicBezTo>
                      <a:pt x="446" y="500"/>
                      <a:pt x="451" y="519"/>
                      <a:pt x="440" y="521"/>
                    </a:cubicBezTo>
                    <a:cubicBezTo>
                      <a:pt x="446" y="508"/>
                      <a:pt x="424" y="512"/>
                      <a:pt x="416" y="521"/>
                    </a:cubicBezTo>
                    <a:cubicBezTo>
                      <a:pt x="410" y="520"/>
                      <a:pt x="401" y="522"/>
                      <a:pt x="400" y="517"/>
                    </a:cubicBezTo>
                    <a:cubicBezTo>
                      <a:pt x="455" y="496"/>
                      <a:pt x="502" y="467"/>
                      <a:pt x="512" y="401"/>
                    </a:cubicBezTo>
                    <a:cubicBezTo>
                      <a:pt x="496" y="394"/>
                      <a:pt x="492" y="420"/>
                      <a:pt x="480" y="405"/>
                    </a:cubicBezTo>
                    <a:cubicBezTo>
                      <a:pt x="482" y="389"/>
                      <a:pt x="504" y="394"/>
                      <a:pt x="512" y="385"/>
                    </a:cubicBezTo>
                    <a:cubicBezTo>
                      <a:pt x="510" y="367"/>
                      <a:pt x="514" y="355"/>
                      <a:pt x="528" y="353"/>
                    </a:cubicBezTo>
                    <a:cubicBezTo>
                      <a:pt x="534" y="331"/>
                      <a:pt x="517" y="331"/>
                      <a:pt x="520" y="313"/>
                    </a:cubicBezTo>
                    <a:cubicBezTo>
                      <a:pt x="489" y="303"/>
                      <a:pt x="466" y="357"/>
                      <a:pt x="480" y="381"/>
                    </a:cubicBezTo>
                    <a:cubicBezTo>
                      <a:pt x="476" y="385"/>
                      <a:pt x="472" y="389"/>
                      <a:pt x="468" y="393"/>
                    </a:cubicBezTo>
                    <a:cubicBezTo>
                      <a:pt x="434" y="372"/>
                      <a:pt x="483" y="338"/>
                      <a:pt x="464" y="321"/>
                    </a:cubicBezTo>
                    <a:cubicBezTo>
                      <a:pt x="472" y="314"/>
                      <a:pt x="469" y="321"/>
                      <a:pt x="480" y="321"/>
                    </a:cubicBezTo>
                    <a:cubicBezTo>
                      <a:pt x="491" y="283"/>
                      <a:pt x="455" y="269"/>
                      <a:pt x="424" y="289"/>
                    </a:cubicBezTo>
                    <a:cubicBezTo>
                      <a:pt x="427" y="263"/>
                      <a:pt x="420" y="247"/>
                      <a:pt x="416" y="229"/>
                    </a:cubicBezTo>
                    <a:cubicBezTo>
                      <a:pt x="425" y="217"/>
                      <a:pt x="424" y="200"/>
                      <a:pt x="420" y="185"/>
                    </a:cubicBezTo>
                    <a:cubicBezTo>
                      <a:pt x="449" y="117"/>
                      <a:pt x="447" y="18"/>
                      <a:pt x="368" y="8"/>
                    </a:cubicBezTo>
                    <a:cubicBezTo>
                      <a:pt x="367" y="13"/>
                      <a:pt x="369" y="20"/>
                      <a:pt x="364" y="20"/>
                    </a:cubicBezTo>
                    <a:cubicBezTo>
                      <a:pt x="350" y="18"/>
                      <a:pt x="350" y="2"/>
                      <a:pt x="336" y="0"/>
                    </a:cubicBezTo>
                    <a:cubicBezTo>
                      <a:pt x="328" y="11"/>
                      <a:pt x="322" y="24"/>
                      <a:pt x="320" y="40"/>
                    </a:cubicBezTo>
                    <a:lnTo>
                      <a:pt x="316" y="40"/>
                    </a:lnTo>
                    <a:cubicBezTo>
                      <a:pt x="314" y="55"/>
                      <a:pt x="341" y="63"/>
                      <a:pt x="344" y="48"/>
                    </a:cubicBezTo>
                    <a:cubicBezTo>
                      <a:pt x="359" y="52"/>
                      <a:pt x="378" y="52"/>
                      <a:pt x="376" y="72"/>
                    </a:cubicBezTo>
                    <a:cubicBezTo>
                      <a:pt x="382" y="73"/>
                      <a:pt x="391" y="71"/>
                      <a:pt x="392" y="76"/>
                    </a:cubicBezTo>
                    <a:lnTo>
                      <a:pt x="392" y="80"/>
                    </a:lnTo>
                    <a:cubicBezTo>
                      <a:pt x="383" y="88"/>
                      <a:pt x="371" y="91"/>
                      <a:pt x="368" y="104"/>
                    </a:cubicBezTo>
                    <a:cubicBezTo>
                      <a:pt x="352" y="110"/>
                      <a:pt x="355" y="96"/>
                      <a:pt x="344" y="96"/>
                    </a:cubicBezTo>
                    <a:cubicBezTo>
                      <a:pt x="338" y="89"/>
                      <a:pt x="319" y="94"/>
                      <a:pt x="312" y="88"/>
                    </a:cubicBezTo>
                    <a:cubicBezTo>
                      <a:pt x="312" y="95"/>
                      <a:pt x="315" y="99"/>
                      <a:pt x="320" y="100"/>
                    </a:cubicBezTo>
                    <a:cubicBezTo>
                      <a:pt x="320" y="107"/>
                      <a:pt x="330" y="104"/>
                      <a:pt x="328" y="112"/>
                    </a:cubicBezTo>
                    <a:cubicBezTo>
                      <a:pt x="315" y="110"/>
                      <a:pt x="319" y="125"/>
                      <a:pt x="304" y="120"/>
                    </a:cubicBezTo>
                    <a:cubicBezTo>
                      <a:pt x="295" y="117"/>
                      <a:pt x="294" y="106"/>
                      <a:pt x="288" y="100"/>
                    </a:cubicBezTo>
                    <a:cubicBezTo>
                      <a:pt x="256" y="99"/>
                      <a:pt x="256" y="130"/>
                      <a:pt x="244" y="148"/>
                    </a:cubicBezTo>
                    <a:cubicBezTo>
                      <a:pt x="258" y="160"/>
                      <a:pt x="268" y="178"/>
                      <a:pt x="280" y="193"/>
                    </a:cubicBezTo>
                    <a:cubicBezTo>
                      <a:pt x="251" y="189"/>
                      <a:pt x="271" y="209"/>
                      <a:pt x="272" y="221"/>
                    </a:cubicBezTo>
                    <a:cubicBezTo>
                      <a:pt x="251" y="211"/>
                      <a:pt x="227" y="204"/>
                      <a:pt x="208" y="193"/>
                    </a:cubicBezTo>
                    <a:cubicBezTo>
                      <a:pt x="212" y="205"/>
                      <a:pt x="199" y="200"/>
                      <a:pt x="192" y="201"/>
                    </a:cubicBezTo>
                    <a:cubicBezTo>
                      <a:pt x="183" y="221"/>
                      <a:pt x="209" y="228"/>
                      <a:pt x="196" y="241"/>
                    </a:cubicBezTo>
                    <a:cubicBezTo>
                      <a:pt x="184" y="219"/>
                      <a:pt x="153" y="216"/>
                      <a:pt x="136" y="201"/>
                    </a:cubicBezTo>
                    <a:cubicBezTo>
                      <a:pt x="120" y="213"/>
                      <a:pt x="144" y="235"/>
                      <a:pt x="136" y="265"/>
                    </a:cubicBezTo>
                    <a:cubicBezTo>
                      <a:pt x="148" y="273"/>
                      <a:pt x="161" y="279"/>
                      <a:pt x="176" y="285"/>
                    </a:cubicBezTo>
                    <a:cubicBezTo>
                      <a:pt x="177" y="295"/>
                      <a:pt x="153" y="281"/>
                      <a:pt x="160" y="297"/>
                    </a:cubicBezTo>
                    <a:cubicBezTo>
                      <a:pt x="165" y="297"/>
                      <a:pt x="170" y="297"/>
                      <a:pt x="176" y="297"/>
                    </a:cubicBezTo>
                    <a:cubicBezTo>
                      <a:pt x="172" y="337"/>
                      <a:pt x="219" y="311"/>
                      <a:pt x="232" y="317"/>
                    </a:cubicBezTo>
                    <a:cubicBezTo>
                      <a:pt x="223" y="327"/>
                      <a:pt x="214" y="336"/>
                      <a:pt x="212" y="353"/>
                    </a:cubicBezTo>
                    <a:cubicBezTo>
                      <a:pt x="167" y="342"/>
                      <a:pt x="137" y="318"/>
                      <a:pt x="104" y="297"/>
                    </a:cubicBezTo>
                    <a:cubicBezTo>
                      <a:pt x="98" y="316"/>
                      <a:pt x="94" y="344"/>
                      <a:pt x="100" y="353"/>
                    </a:cubicBezTo>
                    <a:cubicBezTo>
                      <a:pt x="93" y="362"/>
                      <a:pt x="91" y="360"/>
                      <a:pt x="80" y="357"/>
                    </a:cubicBezTo>
                    <a:cubicBezTo>
                      <a:pt x="77" y="379"/>
                      <a:pt x="62" y="407"/>
                      <a:pt x="80" y="425"/>
                    </a:cubicBezTo>
                    <a:cubicBezTo>
                      <a:pt x="89" y="427"/>
                      <a:pt x="109" y="420"/>
                      <a:pt x="112" y="429"/>
                    </a:cubicBezTo>
                    <a:cubicBezTo>
                      <a:pt x="101" y="438"/>
                      <a:pt x="73" y="430"/>
                      <a:pt x="56" y="433"/>
                    </a:cubicBezTo>
                    <a:cubicBezTo>
                      <a:pt x="46" y="449"/>
                      <a:pt x="58" y="466"/>
                      <a:pt x="48" y="489"/>
                    </a:cubicBezTo>
                    <a:cubicBezTo>
                      <a:pt x="43" y="498"/>
                      <a:pt x="25" y="497"/>
                      <a:pt x="31" y="505"/>
                    </a:cubicBezTo>
                    <a:cubicBezTo>
                      <a:pt x="35" y="509"/>
                      <a:pt x="34" y="509"/>
                      <a:pt x="40" y="513"/>
                    </a:cubicBezTo>
                    <a:cubicBezTo>
                      <a:pt x="57" y="525"/>
                      <a:pt x="67" y="491"/>
                      <a:pt x="88" y="497"/>
                    </a:cubicBezTo>
                    <a:cubicBezTo>
                      <a:pt x="111" y="504"/>
                      <a:pt x="50" y="522"/>
                      <a:pt x="72" y="537"/>
                    </a:cubicBezTo>
                    <a:cubicBezTo>
                      <a:pt x="88" y="549"/>
                      <a:pt x="106" y="512"/>
                      <a:pt x="120" y="521"/>
                    </a:cubicBezTo>
                    <a:cubicBezTo>
                      <a:pt x="126" y="525"/>
                      <a:pt x="111" y="531"/>
                      <a:pt x="116" y="537"/>
                    </a:cubicBezTo>
                    <a:cubicBezTo>
                      <a:pt x="121" y="544"/>
                      <a:pt x="142" y="532"/>
                      <a:pt x="144" y="541"/>
                    </a:cubicBezTo>
                    <a:cubicBezTo>
                      <a:pt x="139" y="546"/>
                      <a:pt x="132" y="548"/>
                      <a:pt x="136" y="561"/>
                    </a:cubicBezTo>
                    <a:cubicBezTo>
                      <a:pt x="175" y="555"/>
                      <a:pt x="186" y="578"/>
                      <a:pt x="216" y="581"/>
                    </a:cubicBezTo>
                    <a:cubicBezTo>
                      <a:pt x="190" y="601"/>
                      <a:pt x="152" y="560"/>
                      <a:pt x="136" y="585"/>
                    </a:cubicBezTo>
                    <a:cubicBezTo>
                      <a:pt x="144" y="614"/>
                      <a:pt x="206" y="590"/>
                      <a:pt x="224" y="609"/>
                    </a:cubicBezTo>
                    <a:cubicBezTo>
                      <a:pt x="198" y="626"/>
                      <a:pt x="175" y="602"/>
                      <a:pt x="136" y="609"/>
                    </a:cubicBezTo>
                    <a:cubicBezTo>
                      <a:pt x="131" y="587"/>
                      <a:pt x="99" y="578"/>
                      <a:pt x="92" y="573"/>
                    </a:cubicBezTo>
                    <a:cubicBezTo>
                      <a:pt x="84" y="568"/>
                      <a:pt x="12" y="612"/>
                      <a:pt x="31" y="633"/>
                    </a:cubicBezTo>
                    <a:cubicBezTo>
                      <a:pt x="41" y="644"/>
                      <a:pt x="51" y="677"/>
                      <a:pt x="40" y="665"/>
                    </a:cubicBezTo>
                    <a:cubicBezTo>
                      <a:pt x="28" y="653"/>
                      <a:pt x="32" y="651"/>
                      <a:pt x="23" y="643"/>
                    </a:cubicBezTo>
                    <a:cubicBezTo>
                      <a:pt x="8" y="630"/>
                      <a:pt x="7" y="675"/>
                      <a:pt x="21" y="694"/>
                    </a:cubicBezTo>
                    <a:cubicBezTo>
                      <a:pt x="29" y="704"/>
                      <a:pt x="29" y="689"/>
                      <a:pt x="36" y="689"/>
                    </a:cubicBezTo>
                    <a:cubicBezTo>
                      <a:pt x="46" y="689"/>
                      <a:pt x="61" y="704"/>
                      <a:pt x="56" y="713"/>
                    </a:cubicBezTo>
                    <a:cubicBezTo>
                      <a:pt x="52" y="720"/>
                      <a:pt x="48" y="723"/>
                      <a:pt x="44" y="7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7" name="Freeform 986">
                <a:extLst>
                  <a:ext uri="{FF2B5EF4-FFF2-40B4-BE49-F238E27FC236}">
                    <a16:creationId xmlns:a16="http://schemas.microsoft.com/office/drawing/2014/main" id="{25653F10-0466-449A-A3C7-83EEEC767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" y="642"/>
                <a:ext cx="44" cy="62"/>
              </a:xfrm>
              <a:custGeom>
                <a:avLst/>
                <a:gdLst>
                  <a:gd name="T0" fmla="*/ 0 w 192"/>
                  <a:gd name="T1" fmla="*/ 187 h 276"/>
                  <a:gd name="T2" fmla="*/ 8 w 192"/>
                  <a:gd name="T3" fmla="*/ 263 h 276"/>
                  <a:gd name="T4" fmla="*/ 40 w 192"/>
                  <a:gd name="T5" fmla="*/ 247 h 276"/>
                  <a:gd name="T6" fmla="*/ 44 w 192"/>
                  <a:gd name="T7" fmla="*/ 263 h 276"/>
                  <a:gd name="T8" fmla="*/ 48 w 192"/>
                  <a:gd name="T9" fmla="*/ 271 h 276"/>
                  <a:gd name="T10" fmla="*/ 64 w 192"/>
                  <a:gd name="T11" fmla="*/ 263 h 276"/>
                  <a:gd name="T12" fmla="*/ 112 w 192"/>
                  <a:gd name="T13" fmla="*/ 255 h 276"/>
                  <a:gd name="T14" fmla="*/ 112 w 192"/>
                  <a:gd name="T15" fmla="*/ 271 h 276"/>
                  <a:gd name="T16" fmla="*/ 160 w 192"/>
                  <a:gd name="T17" fmla="*/ 251 h 276"/>
                  <a:gd name="T18" fmla="*/ 144 w 192"/>
                  <a:gd name="T19" fmla="*/ 199 h 276"/>
                  <a:gd name="T20" fmla="*/ 192 w 192"/>
                  <a:gd name="T21" fmla="*/ 183 h 276"/>
                  <a:gd name="T22" fmla="*/ 176 w 192"/>
                  <a:gd name="T23" fmla="*/ 127 h 276"/>
                  <a:gd name="T24" fmla="*/ 160 w 192"/>
                  <a:gd name="T25" fmla="*/ 123 h 276"/>
                  <a:gd name="T26" fmla="*/ 112 w 192"/>
                  <a:gd name="T27" fmla="*/ 15 h 276"/>
                  <a:gd name="T28" fmla="*/ 36 w 192"/>
                  <a:gd name="T29" fmla="*/ 71 h 276"/>
                  <a:gd name="T30" fmla="*/ 16 w 192"/>
                  <a:gd name="T31" fmla="*/ 151 h 276"/>
                  <a:gd name="T32" fmla="*/ 44 w 192"/>
                  <a:gd name="T33" fmla="*/ 195 h 276"/>
                  <a:gd name="T34" fmla="*/ 0 w 192"/>
                  <a:gd name="T35" fmla="*/ 18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2" h="276">
                    <a:moveTo>
                      <a:pt x="0" y="187"/>
                    </a:moveTo>
                    <a:cubicBezTo>
                      <a:pt x="2" y="220"/>
                      <a:pt x="24" y="234"/>
                      <a:pt x="8" y="263"/>
                    </a:cubicBezTo>
                    <a:cubicBezTo>
                      <a:pt x="29" y="268"/>
                      <a:pt x="25" y="248"/>
                      <a:pt x="40" y="247"/>
                    </a:cubicBezTo>
                    <a:cubicBezTo>
                      <a:pt x="41" y="253"/>
                      <a:pt x="39" y="262"/>
                      <a:pt x="44" y="263"/>
                    </a:cubicBezTo>
                    <a:cubicBezTo>
                      <a:pt x="44" y="267"/>
                      <a:pt x="47" y="268"/>
                      <a:pt x="48" y="271"/>
                    </a:cubicBezTo>
                    <a:cubicBezTo>
                      <a:pt x="57" y="272"/>
                      <a:pt x="63" y="270"/>
                      <a:pt x="64" y="263"/>
                    </a:cubicBezTo>
                    <a:cubicBezTo>
                      <a:pt x="90" y="265"/>
                      <a:pt x="96" y="267"/>
                      <a:pt x="112" y="255"/>
                    </a:cubicBezTo>
                    <a:cubicBezTo>
                      <a:pt x="112" y="261"/>
                      <a:pt x="112" y="266"/>
                      <a:pt x="112" y="271"/>
                    </a:cubicBezTo>
                    <a:cubicBezTo>
                      <a:pt x="139" y="276"/>
                      <a:pt x="141" y="254"/>
                      <a:pt x="160" y="251"/>
                    </a:cubicBezTo>
                    <a:cubicBezTo>
                      <a:pt x="164" y="225"/>
                      <a:pt x="158" y="208"/>
                      <a:pt x="144" y="199"/>
                    </a:cubicBezTo>
                    <a:cubicBezTo>
                      <a:pt x="173" y="206"/>
                      <a:pt x="170" y="182"/>
                      <a:pt x="192" y="183"/>
                    </a:cubicBezTo>
                    <a:cubicBezTo>
                      <a:pt x="192" y="159"/>
                      <a:pt x="177" y="150"/>
                      <a:pt x="176" y="127"/>
                    </a:cubicBezTo>
                    <a:cubicBezTo>
                      <a:pt x="170" y="126"/>
                      <a:pt x="162" y="129"/>
                      <a:pt x="160" y="123"/>
                    </a:cubicBezTo>
                    <a:cubicBezTo>
                      <a:pt x="140" y="82"/>
                      <a:pt x="131" y="55"/>
                      <a:pt x="112" y="15"/>
                    </a:cubicBezTo>
                    <a:cubicBezTo>
                      <a:pt x="53" y="0"/>
                      <a:pt x="79" y="70"/>
                      <a:pt x="36" y="71"/>
                    </a:cubicBezTo>
                    <a:cubicBezTo>
                      <a:pt x="31" y="99"/>
                      <a:pt x="28" y="130"/>
                      <a:pt x="16" y="151"/>
                    </a:cubicBezTo>
                    <a:cubicBezTo>
                      <a:pt x="31" y="158"/>
                      <a:pt x="52" y="179"/>
                      <a:pt x="44" y="195"/>
                    </a:cubicBezTo>
                    <a:cubicBezTo>
                      <a:pt x="35" y="187"/>
                      <a:pt x="15" y="176"/>
                      <a:pt x="0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8" name="Freeform 987">
                <a:extLst>
                  <a:ext uri="{FF2B5EF4-FFF2-40B4-BE49-F238E27FC236}">
                    <a16:creationId xmlns:a16="http://schemas.microsoft.com/office/drawing/2014/main" id="{1AED9A2C-F46B-4E75-B4F3-C46813D57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674"/>
                <a:ext cx="16" cy="15"/>
              </a:xfrm>
              <a:custGeom>
                <a:avLst/>
                <a:gdLst>
                  <a:gd name="T0" fmla="*/ 0 w 72"/>
                  <a:gd name="T1" fmla="*/ 32 h 68"/>
                  <a:gd name="T2" fmla="*/ 24 w 72"/>
                  <a:gd name="T3" fmla="*/ 56 h 68"/>
                  <a:gd name="T4" fmla="*/ 52 w 72"/>
                  <a:gd name="T5" fmla="*/ 64 h 68"/>
                  <a:gd name="T6" fmla="*/ 72 w 72"/>
                  <a:gd name="T7" fmla="*/ 48 h 68"/>
                  <a:gd name="T8" fmla="*/ 64 w 72"/>
                  <a:gd name="T9" fmla="*/ 24 h 68"/>
                  <a:gd name="T10" fmla="*/ 0 w 72"/>
                  <a:gd name="T11" fmla="*/ 3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68">
                    <a:moveTo>
                      <a:pt x="0" y="32"/>
                    </a:moveTo>
                    <a:cubicBezTo>
                      <a:pt x="20" y="28"/>
                      <a:pt x="18" y="46"/>
                      <a:pt x="24" y="56"/>
                    </a:cubicBezTo>
                    <a:cubicBezTo>
                      <a:pt x="42" y="50"/>
                      <a:pt x="36" y="68"/>
                      <a:pt x="52" y="64"/>
                    </a:cubicBezTo>
                    <a:cubicBezTo>
                      <a:pt x="60" y="60"/>
                      <a:pt x="60" y="48"/>
                      <a:pt x="72" y="48"/>
                    </a:cubicBezTo>
                    <a:cubicBezTo>
                      <a:pt x="72" y="37"/>
                      <a:pt x="58" y="40"/>
                      <a:pt x="64" y="24"/>
                    </a:cubicBezTo>
                    <a:cubicBezTo>
                      <a:pt x="35" y="30"/>
                      <a:pt x="9" y="0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9" name="Freeform 988">
                <a:extLst>
                  <a:ext uri="{FF2B5EF4-FFF2-40B4-BE49-F238E27FC236}">
                    <a16:creationId xmlns:a16="http://schemas.microsoft.com/office/drawing/2014/main" id="{3CC7E32D-7F4E-48DB-8DDB-38358DFC2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681"/>
                <a:ext cx="8" cy="6"/>
              </a:xfrm>
              <a:custGeom>
                <a:avLst/>
                <a:gdLst>
                  <a:gd name="T0" fmla="*/ 26 w 36"/>
                  <a:gd name="T1" fmla="*/ 23 h 29"/>
                  <a:gd name="T2" fmla="*/ 30 w 36"/>
                  <a:gd name="T3" fmla="*/ 11 h 29"/>
                  <a:gd name="T4" fmla="*/ 10 w 36"/>
                  <a:gd name="T5" fmla="*/ 7 h 29"/>
                  <a:gd name="T6" fmla="*/ 26 w 36"/>
                  <a:gd name="T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29">
                    <a:moveTo>
                      <a:pt x="26" y="23"/>
                    </a:moveTo>
                    <a:cubicBezTo>
                      <a:pt x="30" y="20"/>
                      <a:pt x="36" y="15"/>
                      <a:pt x="30" y="11"/>
                    </a:cubicBezTo>
                    <a:cubicBezTo>
                      <a:pt x="20" y="5"/>
                      <a:pt x="17" y="0"/>
                      <a:pt x="10" y="7"/>
                    </a:cubicBezTo>
                    <a:cubicBezTo>
                      <a:pt x="0" y="17"/>
                      <a:pt x="19" y="29"/>
                      <a:pt x="2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0" name="Freeform 989">
                <a:extLst>
                  <a:ext uri="{FF2B5EF4-FFF2-40B4-BE49-F238E27FC236}">
                    <a16:creationId xmlns:a16="http://schemas.microsoft.com/office/drawing/2014/main" id="{7F49EDFE-C2EB-443F-946D-054A8DDE1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" y="688"/>
                <a:ext cx="7" cy="8"/>
              </a:xfrm>
              <a:custGeom>
                <a:avLst/>
                <a:gdLst>
                  <a:gd name="T0" fmla="*/ 11 w 33"/>
                  <a:gd name="T1" fmla="*/ 0 h 38"/>
                  <a:gd name="T2" fmla="*/ 15 w 33"/>
                  <a:gd name="T3" fmla="*/ 36 h 38"/>
                  <a:gd name="T4" fmla="*/ 11 w 33"/>
                  <a:gd name="T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38">
                    <a:moveTo>
                      <a:pt x="11" y="0"/>
                    </a:moveTo>
                    <a:cubicBezTo>
                      <a:pt x="8" y="5"/>
                      <a:pt x="0" y="38"/>
                      <a:pt x="15" y="36"/>
                    </a:cubicBezTo>
                    <a:cubicBezTo>
                      <a:pt x="33" y="34"/>
                      <a:pt x="21" y="1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1" name="Freeform 990">
                <a:extLst>
                  <a:ext uri="{FF2B5EF4-FFF2-40B4-BE49-F238E27FC236}">
                    <a16:creationId xmlns:a16="http://schemas.microsoft.com/office/drawing/2014/main" id="{5BFD2A28-2A0D-45E3-A0D1-F3D8781C5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694"/>
                <a:ext cx="177" cy="116"/>
              </a:xfrm>
              <a:custGeom>
                <a:avLst/>
                <a:gdLst>
                  <a:gd name="T0" fmla="*/ 402 w 778"/>
                  <a:gd name="T1" fmla="*/ 282 h 511"/>
                  <a:gd name="T2" fmla="*/ 382 w 778"/>
                  <a:gd name="T3" fmla="*/ 202 h 511"/>
                  <a:gd name="T4" fmla="*/ 398 w 778"/>
                  <a:gd name="T5" fmla="*/ 137 h 511"/>
                  <a:gd name="T6" fmla="*/ 398 w 778"/>
                  <a:gd name="T7" fmla="*/ 89 h 511"/>
                  <a:gd name="T8" fmla="*/ 338 w 778"/>
                  <a:gd name="T9" fmla="*/ 77 h 511"/>
                  <a:gd name="T10" fmla="*/ 253 w 778"/>
                  <a:gd name="T11" fmla="*/ 25 h 511"/>
                  <a:gd name="T12" fmla="*/ 157 w 778"/>
                  <a:gd name="T13" fmla="*/ 97 h 511"/>
                  <a:gd name="T14" fmla="*/ 125 w 778"/>
                  <a:gd name="T15" fmla="*/ 129 h 511"/>
                  <a:gd name="T16" fmla="*/ 173 w 778"/>
                  <a:gd name="T17" fmla="*/ 185 h 511"/>
                  <a:gd name="T18" fmla="*/ 69 w 778"/>
                  <a:gd name="T19" fmla="*/ 202 h 511"/>
                  <a:gd name="T20" fmla="*/ 9 w 778"/>
                  <a:gd name="T21" fmla="*/ 266 h 511"/>
                  <a:gd name="T22" fmla="*/ 69 w 778"/>
                  <a:gd name="T23" fmla="*/ 290 h 511"/>
                  <a:gd name="T24" fmla="*/ 125 w 778"/>
                  <a:gd name="T25" fmla="*/ 314 h 511"/>
                  <a:gd name="T26" fmla="*/ 141 w 778"/>
                  <a:gd name="T27" fmla="*/ 350 h 511"/>
                  <a:gd name="T28" fmla="*/ 197 w 778"/>
                  <a:gd name="T29" fmla="*/ 346 h 511"/>
                  <a:gd name="T30" fmla="*/ 286 w 778"/>
                  <a:gd name="T31" fmla="*/ 338 h 511"/>
                  <a:gd name="T32" fmla="*/ 366 w 778"/>
                  <a:gd name="T33" fmla="*/ 346 h 511"/>
                  <a:gd name="T34" fmla="*/ 177 w 778"/>
                  <a:gd name="T35" fmla="*/ 378 h 511"/>
                  <a:gd name="T36" fmla="*/ 125 w 778"/>
                  <a:gd name="T37" fmla="*/ 386 h 511"/>
                  <a:gd name="T38" fmla="*/ 334 w 778"/>
                  <a:gd name="T39" fmla="*/ 466 h 511"/>
                  <a:gd name="T40" fmla="*/ 486 w 778"/>
                  <a:gd name="T41" fmla="*/ 422 h 511"/>
                  <a:gd name="T42" fmla="*/ 510 w 778"/>
                  <a:gd name="T43" fmla="*/ 450 h 511"/>
                  <a:gd name="T44" fmla="*/ 526 w 778"/>
                  <a:gd name="T45" fmla="*/ 458 h 511"/>
                  <a:gd name="T46" fmla="*/ 662 w 778"/>
                  <a:gd name="T47" fmla="*/ 442 h 511"/>
                  <a:gd name="T48" fmla="*/ 702 w 778"/>
                  <a:gd name="T49" fmla="*/ 370 h 511"/>
                  <a:gd name="T50" fmla="*/ 694 w 778"/>
                  <a:gd name="T51" fmla="*/ 298 h 511"/>
                  <a:gd name="T52" fmla="*/ 678 w 778"/>
                  <a:gd name="T53" fmla="*/ 266 h 511"/>
                  <a:gd name="T54" fmla="*/ 658 w 778"/>
                  <a:gd name="T55" fmla="*/ 218 h 511"/>
                  <a:gd name="T56" fmla="*/ 662 w 778"/>
                  <a:gd name="T57" fmla="*/ 181 h 511"/>
                  <a:gd name="T58" fmla="*/ 686 w 778"/>
                  <a:gd name="T59" fmla="*/ 81 h 511"/>
                  <a:gd name="T60" fmla="*/ 598 w 778"/>
                  <a:gd name="T61" fmla="*/ 73 h 511"/>
                  <a:gd name="T62" fmla="*/ 550 w 778"/>
                  <a:gd name="T63" fmla="*/ 113 h 511"/>
                  <a:gd name="T64" fmla="*/ 562 w 778"/>
                  <a:gd name="T65" fmla="*/ 210 h 511"/>
                  <a:gd name="T66" fmla="*/ 534 w 778"/>
                  <a:gd name="T67" fmla="*/ 274 h 511"/>
                  <a:gd name="T68" fmla="*/ 446 w 778"/>
                  <a:gd name="T69" fmla="*/ 298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8" h="511">
                    <a:moveTo>
                      <a:pt x="438" y="282"/>
                    </a:moveTo>
                    <a:cubicBezTo>
                      <a:pt x="431" y="287"/>
                      <a:pt x="406" y="298"/>
                      <a:pt x="402" y="282"/>
                    </a:cubicBezTo>
                    <a:cubicBezTo>
                      <a:pt x="402" y="254"/>
                      <a:pt x="425" y="249"/>
                      <a:pt x="422" y="218"/>
                    </a:cubicBezTo>
                    <a:cubicBezTo>
                      <a:pt x="407" y="213"/>
                      <a:pt x="389" y="213"/>
                      <a:pt x="382" y="202"/>
                    </a:cubicBezTo>
                    <a:cubicBezTo>
                      <a:pt x="392" y="202"/>
                      <a:pt x="403" y="202"/>
                      <a:pt x="414" y="202"/>
                    </a:cubicBezTo>
                    <a:cubicBezTo>
                      <a:pt x="418" y="170"/>
                      <a:pt x="408" y="154"/>
                      <a:pt x="398" y="137"/>
                    </a:cubicBezTo>
                    <a:cubicBezTo>
                      <a:pt x="407" y="136"/>
                      <a:pt x="412" y="130"/>
                      <a:pt x="414" y="121"/>
                    </a:cubicBezTo>
                    <a:cubicBezTo>
                      <a:pt x="408" y="112"/>
                      <a:pt x="405" y="98"/>
                      <a:pt x="398" y="89"/>
                    </a:cubicBezTo>
                    <a:cubicBezTo>
                      <a:pt x="377" y="77"/>
                      <a:pt x="366" y="98"/>
                      <a:pt x="342" y="85"/>
                    </a:cubicBezTo>
                    <a:cubicBezTo>
                      <a:pt x="342" y="81"/>
                      <a:pt x="338" y="81"/>
                      <a:pt x="338" y="77"/>
                    </a:cubicBezTo>
                    <a:cubicBezTo>
                      <a:pt x="342" y="69"/>
                      <a:pt x="346" y="59"/>
                      <a:pt x="358" y="57"/>
                    </a:cubicBezTo>
                    <a:cubicBezTo>
                      <a:pt x="365" y="0"/>
                      <a:pt x="283" y="13"/>
                      <a:pt x="253" y="25"/>
                    </a:cubicBezTo>
                    <a:cubicBezTo>
                      <a:pt x="250" y="42"/>
                      <a:pt x="261" y="44"/>
                      <a:pt x="262" y="57"/>
                    </a:cubicBezTo>
                    <a:cubicBezTo>
                      <a:pt x="213" y="39"/>
                      <a:pt x="179" y="66"/>
                      <a:pt x="157" y="97"/>
                    </a:cubicBezTo>
                    <a:cubicBezTo>
                      <a:pt x="168" y="122"/>
                      <a:pt x="255" y="108"/>
                      <a:pt x="233" y="137"/>
                    </a:cubicBezTo>
                    <a:cubicBezTo>
                      <a:pt x="212" y="120"/>
                      <a:pt x="160" y="134"/>
                      <a:pt x="125" y="129"/>
                    </a:cubicBezTo>
                    <a:cubicBezTo>
                      <a:pt x="122" y="152"/>
                      <a:pt x="99" y="156"/>
                      <a:pt x="93" y="178"/>
                    </a:cubicBezTo>
                    <a:cubicBezTo>
                      <a:pt x="124" y="184"/>
                      <a:pt x="137" y="190"/>
                      <a:pt x="173" y="185"/>
                    </a:cubicBezTo>
                    <a:cubicBezTo>
                      <a:pt x="168" y="199"/>
                      <a:pt x="186" y="189"/>
                      <a:pt x="181" y="202"/>
                    </a:cubicBezTo>
                    <a:cubicBezTo>
                      <a:pt x="150" y="225"/>
                      <a:pt x="106" y="220"/>
                      <a:pt x="69" y="202"/>
                    </a:cubicBezTo>
                    <a:cubicBezTo>
                      <a:pt x="51" y="207"/>
                      <a:pt x="38" y="218"/>
                      <a:pt x="21" y="226"/>
                    </a:cubicBezTo>
                    <a:cubicBezTo>
                      <a:pt x="30" y="251"/>
                      <a:pt x="0" y="250"/>
                      <a:pt x="9" y="266"/>
                    </a:cubicBezTo>
                    <a:cubicBezTo>
                      <a:pt x="22" y="287"/>
                      <a:pt x="35" y="306"/>
                      <a:pt x="57" y="302"/>
                    </a:cubicBezTo>
                    <a:cubicBezTo>
                      <a:pt x="63" y="301"/>
                      <a:pt x="61" y="282"/>
                      <a:pt x="69" y="290"/>
                    </a:cubicBezTo>
                    <a:cubicBezTo>
                      <a:pt x="83" y="303"/>
                      <a:pt x="77" y="332"/>
                      <a:pt x="93" y="338"/>
                    </a:cubicBezTo>
                    <a:cubicBezTo>
                      <a:pt x="113" y="344"/>
                      <a:pt x="109" y="294"/>
                      <a:pt x="125" y="314"/>
                    </a:cubicBezTo>
                    <a:cubicBezTo>
                      <a:pt x="133" y="323"/>
                      <a:pt x="109" y="330"/>
                      <a:pt x="117" y="338"/>
                    </a:cubicBezTo>
                    <a:cubicBezTo>
                      <a:pt x="126" y="346"/>
                      <a:pt x="128" y="355"/>
                      <a:pt x="141" y="350"/>
                    </a:cubicBezTo>
                    <a:cubicBezTo>
                      <a:pt x="161" y="342"/>
                      <a:pt x="234" y="287"/>
                      <a:pt x="229" y="310"/>
                    </a:cubicBezTo>
                    <a:cubicBezTo>
                      <a:pt x="226" y="326"/>
                      <a:pt x="185" y="326"/>
                      <a:pt x="197" y="346"/>
                    </a:cubicBezTo>
                    <a:cubicBezTo>
                      <a:pt x="207" y="361"/>
                      <a:pt x="221" y="347"/>
                      <a:pt x="237" y="354"/>
                    </a:cubicBezTo>
                    <a:cubicBezTo>
                      <a:pt x="252" y="360"/>
                      <a:pt x="272" y="330"/>
                      <a:pt x="286" y="338"/>
                    </a:cubicBezTo>
                    <a:cubicBezTo>
                      <a:pt x="294" y="343"/>
                      <a:pt x="287" y="354"/>
                      <a:pt x="294" y="358"/>
                    </a:cubicBezTo>
                    <a:cubicBezTo>
                      <a:pt x="319" y="372"/>
                      <a:pt x="341" y="336"/>
                      <a:pt x="366" y="346"/>
                    </a:cubicBezTo>
                    <a:cubicBezTo>
                      <a:pt x="380" y="352"/>
                      <a:pt x="361" y="365"/>
                      <a:pt x="354" y="370"/>
                    </a:cubicBezTo>
                    <a:cubicBezTo>
                      <a:pt x="300" y="403"/>
                      <a:pt x="227" y="343"/>
                      <a:pt x="177" y="378"/>
                    </a:cubicBezTo>
                    <a:cubicBezTo>
                      <a:pt x="171" y="382"/>
                      <a:pt x="162" y="395"/>
                      <a:pt x="153" y="386"/>
                    </a:cubicBezTo>
                    <a:cubicBezTo>
                      <a:pt x="144" y="376"/>
                      <a:pt x="131" y="379"/>
                      <a:pt x="125" y="386"/>
                    </a:cubicBezTo>
                    <a:lnTo>
                      <a:pt x="117" y="386"/>
                    </a:lnTo>
                    <a:cubicBezTo>
                      <a:pt x="82" y="511"/>
                      <a:pt x="272" y="489"/>
                      <a:pt x="334" y="466"/>
                    </a:cubicBezTo>
                    <a:cubicBezTo>
                      <a:pt x="342" y="422"/>
                      <a:pt x="396" y="450"/>
                      <a:pt x="430" y="442"/>
                    </a:cubicBezTo>
                    <a:cubicBezTo>
                      <a:pt x="441" y="430"/>
                      <a:pt x="471" y="416"/>
                      <a:pt x="486" y="422"/>
                    </a:cubicBezTo>
                    <a:cubicBezTo>
                      <a:pt x="491" y="438"/>
                      <a:pt x="473" y="430"/>
                      <a:pt x="478" y="446"/>
                    </a:cubicBezTo>
                    <a:cubicBezTo>
                      <a:pt x="487" y="448"/>
                      <a:pt x="496" y="452"/>
                      <a:pt x="510" y="450"/>
                    </a:cubicBezTo>
                    <a:cubicBezTo>
                      <a:pt x="510" y="439"/>
                      <a:pt x="530" y="427"/>
                      <a:pt x="534" y="434"/>
                    </a:cubicBezTo>
                    <a:cubicBezTo>
                      <a:pt x="539" y="450"/>
                      <a:pt x="525" y="447"/>
                      <a:pt x="526" y="458"/>
                    </a:cubicBezTo>
                    <a:cubicBezTo>
                      <a:pt x="556" y="493"/>
                      <a:pt x="578" y="450"/>
                      <a:pt x="638" y="458"/>
                    </a:cubicBezTo>
                    <a:cubicBezTo>
                      <a:pt x="649" y="459"/>
                      <a:pt x="650" y="452"/>
                      <a:pt x="662" y="442"/>
                    </a:cubicBezTo>
                    <a:cubicBezTo>
                      <a:pt x="668" y="437"/>
                      <a:pt x="657" y="424"/>
                      <a:pt x="662" y="418"/>
                    </a:cubicBezTo>
                    <a:cubicBezTo>
                      <a:pt x="677" y="399"/>
                      <a:pt x="709" y="406"/>
                      <a:pt x="702" y="370"/>
                    </a:cubicBezTo>
                    <a:cubicBezTo>
                      <a:pt x="752" y="368"/>
                      <a:pt x="771" y="327"/>
                      <a:pt x="774" y="286"/>
                    </a:cubicBezTo>
                    <a:cubicBezTo>
                      <a:pt x="778" y="229"/>
                      <a:pt x="735" y="229"/>
                      <a:pt x="694" y="298"/>
                    </a:cubicBezTo>
                    <a:cubicBezTo>
                      <a:pt x="686" y="311"/>
                      <a:pt x="680" y="309"/>
                      <a:pt x="670" y="314"/>
                    </a:cubicBezTo>
                    <a:cubicBezTo>
                      <a:pt x="652" y="322"/>
                      <a:pt x="694" y="287"/>
                      <a:pt x="678" y="266"/>
                    </a:cubicBezTo>
                    <a:cubicBezTo>
                      <a:pt x="656" y="235"/>
                      <a:pt x="615" y="303"/>
                      <a:pt x="612" y="291"/>
                    </a:cubicBezTo>
                    <a:cubicBezTo>
                      <a:pt x="603" y="251"/>
                      <a:pt x="685" y="251"/>
                      <a:pt x="658" y="218"/>
                    </a:cubicBezTo>
                    <a:cubicBezTo>
                      <a:pt x="649" y="207"/>
                      <a:pt x="625" y="228"/>
                      <a:pt x="626" y="217"/>
                    </a:cubicBezTo>
                    <a:cubicBezTo>
                      <a:pt x="628" y="198"/>
                      <a:pt x="646" y="200"/>
                      <a:pt x="662" y="181"/>
                    </a:cubicBezTo>
                    <a:cubicBezTo>
                      <a:pt x="693" y="146"/>
                      <a:pt x="649" y="132"/>
                      <a:pt x="669" y="90"/>
                    </a:cubicBezTo>
                    <a:cubicBezTo>
                      <a:pt x="672" y="83"/>
                      <a:pt x="680" y="87"/>
                      <a:pt x="686" y="81"/>
                    </a:cubicBezTo>
                    <a:cubicBezTo>
                      <a:pt x="710" y="61"/>
                      <a:pt x="677" y="30"/>
                      <a:pt x="654" y="37"/>
                    </a:cubicBezTo>
                    <a:cubicBezTo>
                      <a:pt x="633" y="44"/>
                      <a:pt x="621" y="56"/>
                      <a:pt x="598" y="73"/>
                    </a:cubicBezTo>
                    <a:cubicBezTo>
                      <a:pt x="592" y="78"/>
                      <a:pt x="603" y="98"/>
                      <a:pt x="594" y="97"/>
                    </a:cubicBezTo>
                    <a:cubicBezTo>
                      <a:pt x="567" y="95"/>
                      <a:pt x="558" y="100"/>
                      <a:pt x="550" y="113"/>
                    </a:cubicBezTo>
                    <a:cubicBezTo>
                      <a:pt x="535" y="140"/>
                      <a:pt x="592" y="175"/>
                      <a:pt x="574" y="194"/>
                    </a:cubicBezTo>
                    <a:cubicBezTo>
                      <a:pt x="562" y="206"/>
                      <a:pt x="572" y="211"/>
                      <a:pt x="562" y="210"/>
                    </a:cubicBezTo>
                    <a:cubicBezTo>
                      <a:pt x="536" y="205"/>
                      <a:pt x="528" y="200"/>
                      <a:pt x="510" y="218"/>
                    </a:cubicBezTo>
                    <a:cubicBezTo>
                      <a:pt x="492" y="234"/>
                      <a:pt x="528" y="255"/>
                      <a:pt x="534" y="274"/>
                    </a:cubicBezTo>
                    <a:cubicBezTo>
                      <a:pt x="542" y="296"/>
                      <a:pt x="542" y="304"/>
                      <a:pt x="522" y="309"/>
                    </a:cubicBezTo>
                    <a:cubicBezTo>
                      <a:pt x="501" y="314"/>
                      <a:pt x="508" y="290"/>
                      <a:pt x="446" y="298"/>
                    </a:cubicBezTo>
                    <a:cubicBezTo>
                      <a:pt x="445" y="291"/>
                      <a:pt x="450" y="278"/>
                      <a:pt x="438" y="2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2" name="Freeform 991">
                <a:extLst>
                  <a:ext uri="{FF2B5EF4-FFF2-40B4-BE49-F238E27FC236}">
                    <a16:creationId xmlns:a16="http://schemas.microsoft.com/office/drawing/2014/main" id="{52479257-8FA4-419B-92FE-95033F180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703"/>
                <a:ext cx="8" cy="9"/>
              </a:xfrm>
              <a:custGeom>
                <a:avLst/>
                <a:gdLst>
                  <a:gd name="T0" fmla="*/ 18 w 38"/>
                  <a:gd name="T1" fmla="*/ 8 h 40"/>
                  <a:gd name="T2" fmla="*/ 2 w 38"/>
                  <a:gd name="T3" fmla="*/ 40 h 40"/>
                  <a:gd name="T4" fmla="*/ 18 w 38"/>
                  <a:gd name="T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40">
                    <a:moveTo>
                      <a:pt x="18" y="8"/>
                    </a:moveTo>
                    <a:cubicBezTo>
                      <a:pt x="7" y="13"/>
                      <a:pt x="0" y="22"/>
                      <a:pt x="2" y="40"/>
                    </a:cubicBezTo>
                    <a:cubicBezTo>
                      <a:pt x="14" y="40"/>
                      <a:pt x="38" y="0"/>
                      <a:pt x="1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3" name="Freeform 992">
                <a:extLst>
                  <a:ext uri="{FF2B5EF4-FFF2-40B4-BE49-F238E27FC236}">
                    <a16:creationId xmlns:a16="http://schemas.microsoft.com/office/drawing/2014/main" id="{DD75EB21-4FE5-47DE-B6D1-5E2B8C19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738"/>
                <a:ext cx="4" cy="5"/>
              </a:xfrm>
              <a:custGeom>
                <a:avLst/>
                <a:gdLst>
                  <a:gd name="T0" fmla="*/ 18 w 20"/>
                  <a:gd name="T1" fmla="*/ 24 h 24"/>
                  <a:gd name="T2" fmla="*/ 2 w 20"/>
                  <a:gd name="T3" fmla="*/ 0 h 24"/>
                  <a:gd name="T4" fmla="*/ 18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18" y="24"/>
                    </a:moveTo>
                    <a:cubicBezTo>
                      <a:pt x="20" y="8"/>
                      <a:pt x="12" y="2"/>
                      <a:pt x="2" y="0"/>
                    </a:cubicBezTo>
                    <a:cubicBezTo>
                      <a:pt x="0" y="15"/>
                      <a:pt x="7" y="21"/>
                      <a:pt x="1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4" name="Freeform 993">
                <a:extLst>
                  <a:ext uri="{FF2B5EF4-FFF2-40B4-BE49-F238E27FC236}">
                    <a16:creationId xmlns:a16="http://schemas.microsoft.com/office/drawing/2014/main" id="{0E5DFBD4-5E0F-488A-AFDF-4B99281AC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" y="740"/>
                <a:ext cx="178" cy="167"/>
              </a:xfrm>
              <a:custGeom>
                <a:avLst/>
                <a:gdLst>
                  <a:gd name="T0" fmla="*/ 352 w 781"/>
                  <a:gd name="T1" fmla="*/ 440 h 737"/>
                  <a:gd name="T2" fmla="*/ 316 w 781"/>
                  <a:gd name="T3" fmla="*/ 412 h 737"/>
                  <a:gd name="T4" fmla="*/ 280 w 781"/>
                  <a:gd name="T5" fmla="*/ 424 h 737"/>
                  <a:gd name="T6" fmla="*/ 276 w 781"/>
                  <a:gd name="T7" fmla="*/ 372 h 737"/>
                  <a:gd name="T8" fmla="*/ 252 w 781"/>
                  <a:gd name="T9" fmla="*/ 356 h 737"/>
                  <a:gd name="T10" fmla="*/ 196 w 781"/>
                  <a:gd name="T11" fmla="*/ 316 h 737"/>
                  <a:gd name="T12" fmla="*/ 228 w 781"/>
                  <a:gd name="T13" fmla="*/ 288 h 737"/>
                  <a:gd name="T14" fmla="*/ 252 w 781"/>
                  <a:gd name="T15" fmla="*/ 288 h 737"/>
                  <a:gd name="T16" fmla="*/ 220 w 781"/>
                  <a:gd name="T17" fmla="*/ 232 h 737"/>
                  <a:gd name="T18" fmla="*/ 276 w 781"/>
                  <a:gd name="T19" fmla="*/ 216 h 737"/>
                  <a:gd name="T20" fmla="*/ 256 w 781"/>
                  <a:gd name="T21" fmla="*/ 176 h 737"/>
                  <a:gd name="T22" fmla="*/ 300 w 781"/>
                  <a:gd name="T23" fmla="*/ 168 h 737"/>
                  <a:gd name="T24" fmla="*/ 191 w 781"/>
                  <a:gd name="T25" fmla="*/ 142 h 737"/>
                  <a:gd name="T26" fmla="*/ 180 w 781"/>
                  <a:gd name="T27" fmla="*/ 136 h 737"/>
                  <a:gd name="T28" fmla="*/ 176 w 781"/>
                  <a:gd name="T29" fmla="*/ 72 h 737"/>
                  <a:gd name="T30" fmla="*/ 172 w 781"/>
                  <a:gd name="T31" fmla="*/ 56 h 737"/>
                  <a:gd name="T32" fmla="*/ 140 w 781"/>
                  <a:gd name="T33" fmla="*/ 32 h 737"/>
                  <a:gd name="T34" fmla="*/ 12 w 781"/>
                  <a:gd name="T35" fmla="*/ 24 h 737"/>
                  <a:gd name="T36" fmla="*/ 0 w 781"/>
                  <a:gd name="T37" fmla="*/ 40 h 737"/>
                  <a:gd name="T38" fmla="*/ 24 w 781"/>
                  <a:gd name="T39" fmla="*/ 112 h 737"/>
                  <a:gd name="T40" fmla="*/ 28 w 781"/>
                  <a:gd name="T41" fmla="*/ 152 h 737"/>
                  <a:gd name="T42" fmla="*/ 92 w 781"/>
                  <a:gd name="T43" fmla="*/ 184 h 737"/>
                  <a:gd name="T44" fmla="*/ 100 w 781"/>
                  <a:gd name="T45" fmla="*/ 364 h 737"/>
                  <a:gd name="T46" fmla="*/ 76 w 781"/>
                  <a:gd name="T47" fmla="*/ 452 h 737"/>
                  <a:gd name="T48" fmla="*/ 84 w 781"/>
                  <a:gd name="T49" fmla="*/ 552 h 737"/>
                  <a:gd name="T50" fmla="*/ 100 w 781"/>
                  <a:gd name="T51" fmla="*/ 544 h 737"/>
                  <a:gd name="T52" fmla="*/ 160 w 781"/>
                  <a:gd name="T53" fmla="*/ 592 h 737"/>
                  <a:gd name="T54" fmla="*/ 204 w 781"/>
                  <a:gd name="T55" fmla="*/ 552 h 737"/>
                  <a:gd name="T56" fmla="*/ 224 w 781"/>
                  <a:gd name="T57" fmla="*/ 548 h 737"/>
                  <a:gd name="T58" fmla="*/ 276 w 781"/>
                  <a:gd name="T59" fmla="*/ 628 h 737"/>
                  <a:gd name="T60" fmla="*/ 316 w 781"/>
                  <a:gd name="T61" fmla="*/ 624 h 737"/>
                  <a:gd name="T62" fmla="*/ 348 w 781"/>
                  <a:gd name="T63" fmla="*/ 632 h 737"/>
                  <a:gd name="T64" fmla="*/ 400 w 781"/>
                  <a:gd name="T65" fmla="*/ 656 h 737"/>
                  <a:gd name="T66" fmla="*/ 412 w 781"/>
                  <a:gd name="T67" fmla="*/ 640 h 737"/>
                  <a:gd name="T68" fmla="*/ 493 w 781"/>
                  <a:gd name="T69" fmla="*/ 680 h 737"/>
                  <a:gd name="T70" fmla="*/ 537 w 781"/>
                  <a:gd name="T71" fmla="*/ 628 h 737"/>
                  <a:gd name="T72" fmla="*/ 521 w 781"/>
                  <a:gd name="T73" fmla="*/ 656 h 737"/>
                  <a:gd name="T74" fmla="*/ 525 w 781"/>
                  <a:gd name="T75" fmla="*/ 696 h 737"/>
                  <a:gd name="T76" fmla="*/ 557 w 781"/>
                  <a:gd name="T77" fmla="*/ 712 h 737"/>
                  <a:gd name="T78" fmla="*/ 687 w 781"/>
                  <a:gd name="T79" fmla="*/ 712 h 737"/>
                  <a:gd name="T80" fmla="*/ 717 w 781"/>
                  <a:gd name="T81" fmla="*/ 668 h 737"/>
                  <a:gd name="T82" fmla="*/ 749 w 781"/>
                  <a:gd name="T83" fmla="*/ 656 h 737"/>
                  <a:gd name="T84" fmla="*/ 701 w 781"/>
                  <a:gd name="T85" fmla="*/ 620 h 737"/>
                  <a:gd name="T86" fmla="*/ 781 w 781"/>
                  <a:gd name="T87" fmla="*/ 544 h 737"/>
                  <a:gd name="T88" fmla="*/ 773 w 781"/>
                  <a:gd name="T89" fmla="*/ 540 h 737"/>
                  <a:gd name="T90" fmla="*/ 765 w 781"/>
                  <a:gd name="T91" fmla="*/ 528 h 737"/>
                  <a:gd name="T92" fmla="*/ 725 w 781"/>
                  <a:gd name="T93" fmla="*/ 476 h 737"/>
                  <a:gd name="T94" fmla="*/ 589 w 781"/>
                  <a:gd name="T95" fmla="*/ 428 h 737"/>
                  <a:gd name="T96" fmla="*/ 420 w 781"/>
                  <a:gd name="T97" fmla="*/ 440 h 737"/>
                  <a:gd name="T98" fmla="*/ 386 w 781"/>
                  <a:gd name="T99" fmla="*/ 464 h 737"/>
                  <a:gd name="T100" fmla="*/ 386 w 781"/>
                  <a:gd name="T101" fmla="*/ 464 h 737"/>
                  <a:gd name="T102" fmla="*/ 380 w 781"/>
                  <a:gd name="T103" fmla="*/ 416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1" h="737">
                    <a:moveTo>
                      <a:pt x="356" y="416"/>
                    </a:moveTo>
                    <a:cubicBezTo>
                      <a:pt x="354" y="423"/>
                      <a:pt x="361" y="440"/>
                      <a:pt x="352" y="440"/>
                    </a:cubicBezTo>
                    <a:cubicBezTo>
                      <a:pt x="344" y="440"/>
                      <a:pt x="351" y="423"/>
                      <a:pt x="348" y="416"/>
                    </a:cubicBezTo>
                    <a:cubicBezTo>
                      <a:pt x="339" y="414"/>
                      <a:pt x="319" y="421"/>
                      <a:pt x="316" y="412"/>
                    </a:cubicBezTo>
                    <a:cubicBezTo>
                      <a:pt x="316" y="403"/>
                      <a:pt x="316" y="393"/>
                      <a:pt x="316" y="384"/>
                    </a:cubicBezTo>
                    <a:cubicBezTo>
                      <a:pt x="284" y="377"/>
                      <a:pt x="288" y="406"/>
                      <a:pt x="280" y="424"/>
                    </a:cubicBezTo>
                    <a:cubicBezTo>
                      <a:pt x="273" y="420"/>
                      <a:pt x="266" y="417"/>
                      <a:pt x="268" y="404"/>
                    </a:cubicBezTo>
                    <a:cubicBezTo>
                      <a:pt x="278" y="401"/>
                      <a:pt x="277" y="386"/>
                      <a:pt x="276" y="372"/>
                    </a:cubicBezTo>
                    <a:cubicBezTo>
                      <a:pt x="299" y="369"/>
                      <a:pt x="263" y="337"/>
                      <a:pt x="260" y="360"/>
                    </a:cubicBezTo>
                    <a:cubicBezTo>
                      <a:pt x="257" y="359"/>
                      <a:pt x="252" y="360"/>
                      <a:pt x="252" y="356"/>
                    </a:cubicBezTo>
                    <a:cubicBezTo>
                      <a:pt x="260" y="345"/>
                      <a:pt x="275" y="342"/>
                      <a:pt x="272" y="320"/>
                    </a:cubicBezTo>
                    <a:cubicBezTo>
                      <a:pt x="238" y="318"/>
                      <a:pt x="218" y="312"/>
                      <a:pt x="196" y="316"/>
                    </a:cubicBezTo>
                    <a:cubicBezTo>
                      <a:pt x="206" y="309"/>
                      <a:pt x="211" y="299"/>
                      <a:pt x="216" y="288"/>
                    </a:cubicBezTo>
                    <a:cubicBezTo>
                      <a:pt x="220" y="288"/>
                      <a:pt x="224" y="288"/>
                      <a:pt x="228" y="288"/>
                    </a:cubicBezTo>
                    <a:cubicBezTo>
                      <a:pt x="227" y="304"/>
                      <a:pt x="262" y="304"/>
                      <a:pt x="260" y="288"/>
                    </a:cubicBezTo>
                    <a:lnTo>
                      <a:pt x="252" y="288"/>
                    </a:lnTo>
                    <a:cubicBezTo>
                      <a:pt x="242" y="267"/>
                      <a:pt x="222" y="257"/>
                      <a:pt x="208" y="240"/>
                    </a:cubicBezTo>
                    <a:cubicBezTo>
                      <a:pt x="215" y="239"/>
                      <a:pt x="211" y="230"/>
                      <a:pt x="220" y="232"/>
                    </a:cubicBezTo>
                    <a:cubicBezTo>
                      <a:pt x="245" y="272"/>
                      <a:pt x="307" y="267"/>
                      <a:pt x="333" y="277"/>
                    </a:cubicBezTo>
                    <a:cubicBezTo>
                      <a:pt x="372" y="291"/>
                      <a:pt x="305" y="229"/>
                      <a:pt x="276" y="216"/>
                    </a:cubicBezTo>
                    <a:cubicBezTo>
                      <a:pt x="280" y="194"/>
                      <a:pt x="262" y="195"/>
                      <a:pt x="252" y="188"/>
                    </a:cubicBezTo>
                    <a:cubicBezTo>
                      <a:pt x="253" y="183"/>
                      <a:pt x="252" y="176"/>
                      <a:pt x="256" y="176"/>
                    </a:cubicBezTo>
                    <a:cubicBezTo>
                      <a:pt x="274" y="182"/>
                      <a:pt x="278" y="202"/>
                      <a:pt x="300" y="204"/>
                    </a:cubicBezTo>
                    <a:cubicBezTo>
                      <a:pt x="300" y="192"/>
                      <a:pt x="300" y="180"/>
                      <a:pt x="300" y="168"/>
                    </a:cubicBezTo>
                    <a:cubicBezTo>
                      <a:pt x="287" y="165"/>
                      <a:pt x="283" y="153"/>
                      <a:pt x="276" y="144"/>
                    </a:cubicBezTo>
                    <a:cubicBezTo>
                      <a:pt x="238" y="147"/>
                      <a:pt x="200" y="145"/>
                      <a:pt x="191" y="142"/>
                    </a:cubicBezTo>
                    <a:cubicBezTo>
                      <a:pt x="181" y="149"/>
                      <a:pt x="133" y="190"/>
                      <a:pt x="132" y="184"/>
                    </a:cubicBezTo>
                    <a:cubicBezTo>
                      <a:pt x="135" y="154"/>
                      <a:pt x="166" y="154"/>
                      <a:pt x="180" y="136"/>
                    </a:cubicBezTo>
                    <a:cubicBezTo>
                      <a:pt x="180" y="128"/>
                      <a:pt x="180" y="120"/>
                      <a:pt x="180" y="112"/>
                    </a:cubicBezTo>
                    <a:cubicBezTo>
                      <a:pt x="176" y="101"/>
                      <a:pt x="175" y="87"/>
                      <a:pt x="176" y="72"/>
                    </a:cubicBezTo>
                    <a:cubicBezTo>
                      <a:pt x="179" y="71"/>
                      <a:pt x="181" y="68"/>
                      <a:pt x="180" y="64"/>
                    </a:cubicBezTo>
                    <a:cubicBezTo>
                      <a:pt x="175" y="63"/>
                      <a:pt x="171" y="62"/>
                      <a:pt x="172" y="56"/>
                    </a:cubicBezTo>
                    <a:cubicBezTo>
                      <a:pt x="161" y="55"/>
                      <a:pt x="164" y="69"/>
                      <a:pt x="148" y="64"/>
                    </a:cubicBezTo>
                    <a:cubicBezTo>
                      <a:pt x="145" y="54"/>
                      <a:pt x="136" y="49"/>
                      <a:pt x="140" y="32"/>
                    </a:cubicBezTo>
                    <a:cubicBezTo>
                      <a:pt x="113" y="23"/>
                      <a:pt x="94" y="6"/>
                      <a:pt x="64" y="0"/>
                    </a:cubicBezTo>
                    <a:cubicBezTo>
                      <a:pt x="50" y="11"/>
                      <a:pt x="22" y="8"/>
                      <a:pt x="12" y="24"/>
                    </a:cubicBezTo>
                    <a:cubicBezTo>
                      <a:pt x="13" y="35"/>
                      <a:pt x="34" y="47"/>
                      <a:pt x="24" y="56"/>
                    </a:cubicBezTo>
                    <a:cubicBezTo>
                      <a:pt x="12" y="55"/>
                      <a:pt x="17" y="36"/>
                      <a:pt x="0" y="40"/>
                    </a:cubicBezTo>
                    <a:cubicBezTo>
                      <a:pt x="2" y="73"/>
                      <a:pt x="31" y="81"/>
                      <a:pt x="44" y="104"/>
                    </a:cubicBezTo>
                    <a:cubicBezTo>
                      <a:pt x="31" y="100"/>
                      <a:pt x="29" y="107"/>
                      <a:pt x="24" y="112"/>
                    </a:cubicBezTo>
                    <a:cubicBezTo>
                      <a:pt x="27" y="136"/>
                      <a:pt x="46" y="143"/>
                      <a:pt x="60" y="156"/>
                    </a:cubicBezTo>
                    <a:cubicBezTo>
                      <a:pt x="50" y="153"/>
                      <a:pt x="42" y="150"/>
                      <a:pt x="28" y="152"/>
                    </a:cubicBezTo>
                    <a:cubicBezTo>
                      <a:pt x="30" y="164"/>
                      <a:pt x="16" y="161"/>
                      <a:pt x="20" y="176"/>
                    </a:cubicBezTo>
                    <a:cubicBezTo>
                      <a:pt x="41" y="171"/>
                      <a:pt x="70" y="177"/>
                      <a:pt x="92" y="184"/>
                    </a:cubicBezTo>
                    <a:cubicBezTo>
                      <a:pt x="92" y="227"/>
                      <a:pt x="136" y="192"/>
                      <a:pt x="156" y="204"/>
                    </a:cubicBezTo>
                    <a:cubicBezTo>
                      <a:pt x="123" y="262"/>
                      <a:pt x="186" y="351"/>
                      <a:pt x="100" y="364"/>
                    </a:cubicBezTo>
                    <a:cubicBezTo>
                      <a:pt x="99" y="403"/>
                      <a:pt x="62" y="406"/>
                      <a:pt x="60" y="444"/>
                    </a:cubicBezTo>
                    <a:cubicBezTo>
                      <a:pt x="62" y="450"/>
                      <a:pt x="75" y="445"/>
                      <a:pt x="76" y="452"/>
                    </a:cubicBezTo>
                    <a:cubicBezTo>
                      <a:pt x="57" y="467"/>
                      <a:pt x="30" y="506"/>
                      <a:pt x="52" y="528"/>
                    </a:cubicBezTo>
                    <a:cubicBezTo>
                      <a:pt x="66" y="542"/>
                      <a:pt x="70" y="565"/>
                      <a:pt x="84" y="552"/>
                    </a:cubicBezTo>
                    <a:cubicBezTo>
                      <a:pt x="105" y="534"/>
                      <a:pt x="102" y="514"/>
                      <a:pt x="124" y="520"/>
                    </a:cubicBezTo>
                    <a:cubicBezTo>
                      <a:pt x="141" y="525"/>
                      <a:pt x="112" y="532"/>
                      <a:pt x="100" y="544"/>
                    </a:cubicBezTo>
                    <a:cubicBezTo>
                      <a:pt x="89" y="556"/>
                      <a:pt x="116" y="566"/>
                      <a:pt x="116" y="584"/>
                    </a:cubicBezTo>
                    <a:cubicBezTo>
                      <a:pt x="137" y="581"/>
                      <a:pt x="147" y="589"/>
                      <a:pt x="160" y="592"/>
                    </a:cubicBezTo>
                    <a:cubicBezTo>
                      <a:pt x="169" y="586"/>
                      <a:pt x="172" y="575"/>
                      <a:pt x="188" y="576"/>
                    </a:cubicBezTo>
                    <a:cubicBezTo>
                      <a:pt x="186" y="560"/>
                      <a:pt x="190" y="552"/>
                      <a:pt x="204" y="552"/>
                    </a:cubicBezTo>
                    <a:cubicBezTo>
                      <a:pt x="204" y="560"/>
                      <a:pt x="204" y="568"/>
                      <a:pt x="204" y="576"/>
                    </a:cubicBezTo>
                    <a:cubicBezTo>
                      <a:pt x="217" y="573"/>
                      <a:pt x="214" y="554"/>
                      <a:pt x="224" y="548"/>
                    </a:cubicBezTo>
                    <a:cubicBezTo>
                      <a:pt x="246" y="571"/>
                      <a:pt x="201" y="590"/>
                      <a:pt x="200" y="616"/>
                    </a:cubicBezTo>
                    <a:cubicBezTo>
                      <a:pt x="221" y="627"/>
                      <a:pt x="256" y="653"/>
                      <a:pt x="276" y="628"/>
                    </a:cubicBezTo>
                    <a:cubicBezTo>
                      <a:pt x="275" y="649"/>
                      <a:pt x="294" y="651"/>
                      <a:pt x="308" y="656"/>
                    </a:cubicBezTo>
                    <a:cubicBezTo>
                      <a:pt x="312" y="646"/>
                      <a:pt x="301" y="622"/>
                      <a:pt x="316" y="624"/>
                    </a:cubicBezTo>
                    <a:cubicBezTo>
                      <a:pt x="316" y="635"/>
                      <a:pt x="316" y="646"/>
                      <a:pt x="316" y="656"/>
                    </a:cubicBezTo>
                    <a:cubicBezTo>
                      <a:pt x="341" y="663"/>
                      <a:pt x="328" y="631"/>
                      <a:pt x="348" y="632"/>
                    </a:cubicBezTo>
                    <a:cubicBezTo>
                      <a:pt x="349" y="644"/>
                      <a:pt x="339" y="645"/>
                      <a:pt x="340" y="656"/>
                    </a:cubicBezTo>
                    <a:cubicBezTo>
                      <a:pt x="375" y="657"/>
                      <a:pt x="372" y="648"/>
                      <a:pt x="400" y="656"/>
                    </a:cubicBezTo>
                    <a:cubicBezTo>
                      <a:pt x="404" y="649"/>
                      <a:pt x="402" y="636"/>
                      <a:pt x="408" y="632"/>
                    </a:cubicBezTo>
                    <a:cubicBezTo>
                      <a:pt x="412" y="633"/>
                      <a:pt x="413" y="636"/>
                      <a:pt x="412" y="640"/>
                    </a:cubicBezTo>
                    <a:cubicBezTo>
                      <a:pt x="400" y="646"/>
                      <a:pt x="405" y="669"/>
                      <a:pt x="420" y="668"/>
                    </a:cubicBezTo>
                    <a:cubicBezTo>
                      <a:pt x="447" y="688"/>
                      <a:pt x="463" y="694"/>
                      <a:pt x="493" y="680"/>
                    </a:cubicBezTo>
                    <a:cubicBezTo>
                      <a:pt x="518" y="669"/>
                      <a:pt x="496" y="622"/>
                      <a:pt x="521" y="608"/>
                    </a:cubicBezTo>
                    <a:cubicBezTo>
                      <a:pt x="528" y="604"/>
                      <a:pt x="532" y="620"/>
                      <a:pt x="537" y="628"/>
                    </a:cubicBezTo>
                    <a:cubicBezTo>
                      <a:pt x="542" y="639"/>
                      <a:pt x="536" y="642"/>
                      <a:pt x="525" y="656"/>
                    </a:cubicBezTo>
                    <a:lnTo>
                      <a:pt x="521" y="656"/>
                    </a:lnTo>
                    <a:cubicBezTo>
                      <a:pt x="511" y="663"/>
                      <a:pt x="521" y="677"/>
                      <a:pt x="525" y="688"/>
                    </a:cubicBezTo>
                    <a:lnTo>
                      <a:pt x="525" y="696"/>
                    </a:lnTo>
                    <a:cubicBezTo>
                      <a:pt x="532" y="709"/>
                      <a:pt x="545" y="684"/>
                      <a:pt x="557" y="696"/>
                    </a:cubicBezTo>
                    <a:cubicBezTo>
                      <a:pt x="560" y="700"/>
                      <a:pt x="554" y="708"/>
                      <a:pt x="557" y="712"/>
                    </a:cubicBezTo>
                    <a:cubicBezTo>
                      <a:pt x="575" y="737"/>
                      <a:pt x="602" y="708"/>
                      <a:pt x="621" y="696"/>
                    </a:cubicBezTo>
                    <a:cubicBezTo>
                      <a:pt x="638" y="703"/>
                      <a:pt x="668" y="722"/>
                      <a:pt x="687" y="712"/>
                    </a:cubicBezTo>
                    <a:cubicBezTo>
                      <a:pt x="713" y="698"/>
                      <a:pt x="673" y="684"/>
                      <a:pt x="697" y="673"/>
                    </a:cubicBezTo>
                    <a:cubicBezTo>
                      <a:pt x="708" y="669"/>
                      <a:pt x="708" y="676"/>
                      <a:pt x="717" y="668"/>
                    </a:cubicBezTo>
                    <a:cubicBezTo>
                      <a:pt x="725" y="661"/>
                      <a:pt x="727" y="670"/>
                      <a:pt x="733" y="660"/>
                    </a:cubicBezTo>
                    <a:cubicBezTo>
                      <a:pt x="737" y="654"/>
                      <a:pt x="750" y="673"/>
                      <a:pt x="749" y="656"/>
                    </a:cubicBezTo>
                    <a:cubicBezTo>
                      <a:pt x="749" y="646"/>
                      <a:pt x="756" y="633"/>
                      <a:pt x="749" y="624"/>
                    </a:cubicBezTo>
                    <a:cubicBezTo>
                      <a:pt x="739" y="613"/>
                      <a:pt x="697" y="632"/>
                      <a:pt x="701" y="620"/>
                    </a:cubicBezTo>
                    <a:cubicBezTo>
                      <a:pt x="707" y="600"/>
                      <a:pt x="731" y="601"/>
                      <a:pt x="765" y="600"/>
                    </a:cubicBezTo>
                    <a:cubicBezTo>
                      <a:pt x="766" y="580"/>
                      <a:pt x="772" y="565"/>
                      <a:pt x="781" y="544"/>
                    </a:cubicBezTo>
                    <a:lnTo>
                      <a:pt x="773" y="544"/>
                    </a:lnTo>
                    <a:lnTo>
                      <a:pt x="773" y="540"/>
                    </a:lnTo>
                    <a:cubicBezTo>
                      <a:pt x="764" y="534"/>
                      <a:pt x="756" y="542"/>
                      <a:pt x="753" y="536"/>
                    </a:cubicBezTo>
                    <a:cubicBezTo>
                      <a:pt x="759" y="536"/>
                      <a:pt x="756" y="526"/>
                      <a:pt x="765" y="528"/>
                    </a:cubicBezTo>
                    <a:cubicBezTo>
                      <a:pt x="775" y="491"/>
                      <a:pt x="725" y="515"/>
                      <a:pt x="717" y="496"/>
                    </a:cubicBezTo>
                    <a:cubicBezTo>
                      <a:pt x="711" y="481"/>
                      <a:pt x="728" y="488"/>
                      <a:pt x="725" y="476"/>
                    </a:cubicBezTo>
                    <a:cubicBezTo>
                      <a:pt x="718" y="466"/>
                      <a:pt x="704" y="462"/>
                      <a:pt x="701" y="448"/>
                    </a:cubicBezTo>
                    <a:cubicBezTo>
                      <a:pt x="656" y="459"/>
                      <a:pt x="608" y="466"/>
                      <a:pt x="589" y="428"/>
                    </a:cubicBezTo>
                    <a:cubicBezTo>
                      <a:pt x="551" y="455"/>
                      <a:pt x="506" y="426"/>
                      <a:pt x="477" y="456"/>
                    </a:cubicBezTo>
                    <a:cubicBezTo>
                      <a:pt x="471" y="434"/>
                      <a:pt x="436" y="457"/>
                      <a:pt x="420" y="440"/>
                    </a:cubicBezTo>
                    <a:cubicBezTo>
                      <a:pt x="418" y="459"/>
                      <a:pt x="435" y="458"/>
                      <a:pt x="428" y="480"/>
                    </a:cubicBezTo>
                    <a:cubicBezTo>
                      <a:pt x="422" y="466"/>
                      <a:pt x="400" y="465"/>
                      <a:pt x="386" y="464"/>
                    </a:cubicBezTo>
                    <a:lnTo>
                      <a:pt x="380" y="464"/>
                    </a:lnTo>
                    <a:lnTo>
                      <a:pt x="386" y="464"/>
                    </a:lnTo>
                    <a:cubicBezTo>
                      <a:pt x="390" y="462"/>
                      <a:pt x="387" y="452"/>
                      <a:pt x="396" y="456"/>
                    </a:cubicBezTo>
                    <a:cubicBezTo>
                      <a:pt x="395" y="439"/>
                      <a:pt x="377" y="438"/>
                      <a:pt x="380" y="416"/>
                    </a:cubicBezTo>
                    <a:cubicBezTo>
                      <a:pt x="372" y="416"/>
                      <a:pt x="364" y="416"/>
                      <a:pt x="356" y="4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5" name="Freeform 994">
                <a:extLst>
                  <a:ext uri="{FF2B5EF4-FFF2-40B4-BE49-F238E27FC236}">
                    <a16:creationId xmlns:a16="http://schemas.microsoft.com/office/drawing/2014/main" id="{0013BEE7-1D07-45F6-8D9F-DF1CB5532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751"/>
                <a:ext cx="7" cy="7"/>
              </a:xfrm>
              <a:custGeom>
                <a:avLst/>
                <a:gdLst>
                  <a:gd name="T0" fmla="*/ 16 w 31"/>
                  <a:gd name="T1" fmla="*/ 29 h 29"/>
                  <a:gd name="T2" fmla="*/ 24 w 31"/>
                  <a:gd name="T3" fmla="*/ 5 h 29"/>
                  <a:gd name="T4" fmla="*/ 8 w 31"/>
                  <a:gd name="T5" fmla="*/ 1 h 29"/>
                  <a:gd name="T6" fmla="*/ 16 w 31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9">
                    <a:moveTo>
                      <a:pt x="16" y="29"/>
                    </a:moveTo>
                    <a:cubicBezTo>
                      <a:pt x="31" y="29"/>
                      <a:pt x="21" y="13"/>
                      <a:pt x="24" y="5"/>
                    </a:cubicBezTo>
                    <a:cubicBezTo>
                      <a:pt x="16" y="6"/>
                      <a:pt x="15" y="0"/>
                      <a:pt x="8" y="1"/>
                    </a:cubicBezTo>
                    <a:cubicBezTo>
                      <a:pt x="11" y="10"/>
                      <a:pt x="0" y="28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6" name="Freeform 995">
                <a:extLst>
                  <a:ext uri="{FF2B5EF4-FFF2-40B4-BE49-F238E27FC236}">
                    <a16:creationId xmlns:a16="http://schemas.microsoft.com/office/drawing/2014/main" id="{7EFB306A-D87A-49D3-846E-D14FF8C30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762"/>
                <a:ext cx="23" cy="7"/>
              </a:xfrm>
              <a:custGeom>
                <a:avLst/>
                <a:gdLst>
                  <a:gd name="T0" fmla="*/ 8 w 101"/>
                  <a:gd name="T1" fmla="*/ 12 h 31"/>
                  <a:gd name="T2" fmla="*/ 96 w 101"/>
                  <a:gd name="T3" fmla="*/ 20 h 31"/>
                  <a:gd name="T4" fmla="*/ 100 w 101"/>
                  <a:gd name="T5" fmla="*/ 4 h 31"/>
                  <a:gd name="T6" fmla="*/ 8 w 101"/>
                  <a:gd name="T7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1" h="31">
                    <a:moveTo>
                      <a:pt x="8" y="12"/>
                    </a:moveTo>
                    <a:cubicBezTo>
                      <a:pt x="30" y="31"/>
                      <a:pt x="60" y="16"/>
                      <a:pt x="96" y="20"/>
                    </a:cubicBezTo>
                    <a:cubicBezTo>
                      <a:pt x="95" y="12"/>
                      <a:pt x="101" y="11"/>
                      <a:pt x="100" y="4"/>
                    </a:cubicBezTo>
                    <a:cubicBezTo>
                      <a:pt x="56" y="9"/>
                      <a:pt x="0" y="0"/>
                      <a:pt x="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7" name="Freeform 996">
                <a:extLst>
                  <a:ext uri="{FF2B5EF4-FFF2-40B4-BE49-F238E27FC236}">
                    <a16:creationId xmlns:a16="http://schemas.microsoft.com/office/drawing/2014/main" id="{BD2E52A7-6121-4452-BEAC-6DB359E8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771"/>
                <a:ext cx="12" cy="21"/>
              </a:xfrm>
              <a:custGeom>
                <a:avLst/>
                <a:gdLst>
                  <a:gd name="T0" fmla="*/ 35 w 56"/>
                  <a:gd name="T1" fmla="*/ 9 h 91"/>
                  <a:gd name="T2" fmla="*/ 11 w 56"/>
                  <a:gd name="T3" fmla="*/ 5 h 91"/>
                  <a:gd name="T4" fmla="*/ 15 w 56"/>
                  <a:gd name="T5" fmla="*/ 37 h 91"/>
                  <a:gd name="T6" fmla="*/ 19 w 56"/>
                  <a:gd name="T7" fmla="*/ 77 h 91"/>
                  <a:gd name="T8" fmla="*/ 43 w 56"/>
                  <a:gd name="T9" fmla="*/ 85 h 91"/>
                  <a:gd name="T10" fmla="*/ 43 w 56"/>
                  <a:gd name="T11" fmla="*/ 37 h 91"/>
                  <a:gd name="T12" fmla="*/ 35 w 56"/>
                  <a:gd name="T13" fmla="*/ 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1">
                    <a:moveTo>
                      <a:pt x="35" y="9"/>
                    </a:moveTo>
                    <a:cubicBezTo>
                      <a:pt x="29" y="3"/>
                      <a:pt x="17" y="0"/>
                      <a:pt x="11" y="5"/>
                    </a:cubicBezTo>
                    <a:cubicBezTo>
                      <a:pt x="4" y="11"/>
                      <a:pt x="6" y="34"/>
                      <a:pt x="15" y="37"/>
                    </a:cubicBezTo>
                    <a:cubicBezTo>
                      <a:pt x="19" y="50"/>
                      <a:pt x="0" y="74"/>
                      <a:pt x="19" y="77"/>
                    </a:cubicBezTo>
                    <a:cubicBezTo>
                      <a:pt x="16" y="91"/>
                      <a:pt x="35" y="82"/>
                      <a:pt x="43" y="85"/>
                    </a:cubicBezTo>
                    <a:cubicBezTo>
                      <a:pt x="28" y="70"/>
                      <a:pt x="44" y="58"/>
                      <a:pt x="43" y="37"/>
                    </a:cubicBezTo>
                    <a:cubicBezTo>
                      <a:pt x="56" y="31"/>
                      <a:pt x="47" y="19"/>
                      <a:pt x="3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8" name="Freeform 997">
                <a:extLst>
                  <a:ext uri="{FF2B5EF4-FFF2-40B4-BE49-F238E27FC236}">
                    <a16:creationId xmlns:a16="http://schemas.microsoft.com/office/drawing/2014/main" id="{481F2E65-5292-4688-9782-727673C61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794"/>
                <a:ext cx="8" cy="16"/>
              </a:xfrm>
              <a:custGeom>
                <a:avLst/>
                <a:gdLst>
                  <a:gd name="T0" fmla="*/ 22 w 37"/>
                  <a:gd name="T1" fmla="*/ 57 h 69"/>
                  <a:gd name="T2" fmla="*/ 34 w 37"/>
                  <a:gd name="T3" fmla="*/ 9 h 69"/>
                  <a:gd name="T4" fmla="*/ 22 w 37"/>
                  <a:gd name="T5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69">
                    <a:moveTo>
                      <a:pt x="22" y="57"/>
                    </a:moveTo>
                    <a:cubicBezTo>
                      <a:pt x="28" y="43"/>
                      <a:pt x="37" y="32"/>
                      <a:pt x="34" y="9"/>
                    </a:cubicBezTo>
                    <a:cubicBezTo>
                      <a:pt x="2" y="0"/>
                      <a:pt x="0" y="69"/>
                      <a:pt x="2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9" name="Freeform 998">
                <a:extLst>
                  <a:ext uri="{FF2B5EF4-FFF2-40B4-BE49-F238E27FC236}">
                    <a16:creationId xmlns:a16="http://schemas.microsoft.com/office/drawing/2014/main" id="{8D731C6E-2AC6-446B-BD2A-5FDD39784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" y="811"/>
                <a:ext cx="42" cy="48"/>
              </a:xfrm>
              <a:custGeom>
                <a:avLst/>
                <a:gdLst>
                  <a:gd name="T0" fmla="*/ 8 w 184"/>
                  <a:gd name="T1" fmla="*/ 117 h 211"/>
                  <a:gd name="T2" fmla="*/ 24 w 184"/>
                  <a:gd name="T3" fmla="*/ 141 h 211"/>
                  <a:gd name="T4" fmla="*/ 48 w 184"/>
                  <a:gd name="T5" fmla="*/ 157 h 211"/>
                  <a:gd name="T6" fmla="*/ 64 w 184"/>
                  <a:gd name="T7" fmla="*/ 149 h 211"/>
                  <a:gd name="T8" fmla="*/ 64 w 184"/>
                  <a:gd name="T9" fmla="*/ 173 h 211"/>
                  <a:gd name="T10" fmla="*/ 88 w 184"/>
                  <a:gd name="T11" fmla="*/ 181 h 211"/>
                  <a:gd name="T12" fmla="*/ 120 w 184"/>
                  <a:gd name="T13" fmla="*/ 197 h 211"/>
                  <a:gd name="T14" fmla="*/ 124 w 184"/>
                  <a:gd name="T15" fmla="*/ 205 h 211"/>
                  <a:gd name="T16" fmla="*/ 144 w 184"/>
                  <a:gd name="T17" fmla="*/ 205 h 211"/>
                  <a:gd name="T18" fmla="*/ 144 w 184"/>
                  <a:gd name="T19" fmla="*/ 193 h 211"/>
                  <a:gd name="T20" fmla="*/ 184 w 184"/>
                  <a:gd name="T21" fmla="*/ 53 h 211"/>
                  <a:gd name="T22" fmla="*/ 160 w 184"/>
                  <a:gd name="T23" fmla="*/ 5 h 211"/>
                  <a:gd name="T24" fmla="*/ 88 w 184"/>
                  <a:gd name="T25" fmla="*/ 5 h 211"/>
                  <a:gd name="T26" fmla="*/ 92 w 184"/>
                  <a:gd name="T27" fmla="*/ 29 h 211"/>
                  <a:gd name="T28" fmla="*/ 64 w 184"/>
                  <a:gd name="T29" fmla="*/ 21 h 211"/>
                  <a:gd name="T30" fmla="*/ 80 w 184"/>
                  <a:gd name="T31" fmla="*/ 37 h 211"/>
                  <a:gd name="T32" fmla="*/ 56 w 184"/>
                  <a:gd name="T33" fmla="*/ 45 h 211"/>
                  <a:gd name="T34" fmla="*/ 60 w 184"/>
                  <a:gd name="T35" fmla="*/ 69 h 211"/>
                  <a:gd name="T36" fmla="*/ 8 w 184"/>
                  <a:gd name="T37" fmla="*/ 1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211">
                    <a:moveTo>
                      <a:pt x="8" y="117"/>
                    </a:moveTo>
                    <a:cubicBezTo>
                      <a:pt x="9" y="120"/>
                      <a:pt x="41" y="124"/>
                      <a:pt x="24" y="141"/>
                    </a:cubicBezTo>
                    <a:cubicBezTo>
                      <a:pt x="38" y="140"/>
                      <a:pt x="51" y="140"/>
                      <a:pt x="48" y="157"/>
                    </a:cubicBezTo>
                    <a:cubicBezTo>
                      <a:pt x="61" y="162"/>
                      <a:pt x="56" y="138"/>
                      <a:pt x="64" y="149"/>
                    </a:cubicBezTo>
                    <a:cubicBezTo>
                      <a:pt x="68" y="156"/>
                      <a:pt x="58" y="168"/>
                      <a:pt x="64" y="173"/>
                    </a:cubicBezTo>
                    <a:cubicBezTo>
                      <a:pt x="72" y="181"/>
                      <a:pt x="77" y="176"/>
                      <a:pt x="88" y="181"/>
                    </a:cubicBezTo>
                    <a:cubicBezTo>
                      <a:pt x="98" y="187"/>
                      <a:pt x="108" y="188"/>
                      <a:pt x="120" y="197"/>
                    </a:cubicBezTo>
                    <a:lnTo>
                      <a:pt x="124" y="205"/>
                    </a:lnTo>
                    <a:cubicBezTo>
                      <a:pt x="134" y="198"/>
                      <a:pt x="139" y="211"/>
                      <a:pt x="144" y="205"/>
                    </a:cubicBezTo>
                    <a:cubicBezTo>
                      <a:pt x="146" y="202"/>
                      <a:pt x="143" y="197"/>
                      <a:pt x="144" y="193"/>
                    </a:cubicBezTo>
                    <a:cubicBezTo>
                      <a:pt x="153" y="148"/>
                      <a:pt x="184" y="113"/>
                      <a:pt x="184" y="53"/>
                    </a:cubicBezTo>
                    <a:cubicBezTo>
                      <a:pt x="165" y="48"/>
                      <a:pt x="166" y="23"/>
                      <a:pt x="160" y="5"/>
                    </a:cubicBezTo>
                    <a:cubicBezTo>
                      <a:pt x="137" y="0"/>
                      <a:pt x="118" y="7"/>
                      <a:pt x="88" y="5"/>
                    </a:cubicBezTo>
                    <a:cubicBezTo>
                      <a:pt x="81" y="18"/>
                      <a:pt x="105" y="22"/>
                      <a:pt x="92" y="29"/>
                    </a:cubicBezTo>
                    <a:cubicBezTo>
                      <a:pt x="83" y="26"/>
                      <a:pt x="78" y="19"/>
                      <a:pt x="64" y="21"/>
                    </a:cubicBezTo>
                    <a:cubicBezTo>
                      <a:pt x="58" y="38"/>
                      <a:pt x="86" y="20"/>
                      <a:pt x="80" y="37"/>
                    </a:cubicBezTo>
                    <a:cubicBezTo>
                      <a:pt x="76" y="44"/>
                      <a:pt x="67" y="46"/>
                      <a:pt x="56" y="45"/>
                    </a:cubicBezTo>
                    <a:cubicBezTo>
                      <a:pt x="49" y="59"/>
                      <a:pt x="69" y="66"/>
                      <a:pt x="60" y="69"/>
                    </a:cubicBezTo>
                    <a:cubicBezTo>
                      <a:pt x="21" y="56"/>
                      <a:pt x="0" y="93"/>
                      <a:pt x="8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0" name="Freeform 999">
                <a:extLst>
                  <a:ext uri="{FF2B5EF4-FFF2-40B4-BE49-F238E27FC236}">
                    <a16:creationId xmlns:a16="http://schemas.microsoft.com/office/drawing/2014/main" id="{39759459-1FE7-4377-BAC4-9CC6E067A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6" y="831"/>
                <a:ext cx="5" cy="4"/>
              </a:xfrm>
              <a:custGeom>
                <a:avLst/>
                <a:gdLst>
                  <a:gd name="T0" fmla="*/ 20 w 20"/>
                  <a:gd name="T1" fmla="*/ 16 h 17"/>
                  <a:gd name="T2" fmla="*/ 20 w 20"/>
                  <a:gd name="T3" fmla="*/ 4 h 17"/>
                  <a:gd name="T4" fmla="*/ 4 w 20"/>
                  <a:gd name="T5" fmla="*/ 12 h 17"/>
                  <a:gd name="T6" fmla="*/ 20 w 20"/>
                  <a:gd name="T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7">
                    <a:moveTo>
                      <a:pt x="20" y="16"/>
                    </a:moveTo>
                    <a:cubicBezTo>
                      <a:pt x="20" y="12"/>
                      <a:pt x="20" y="8"/>
                      <a:pt x="20" y="4"/>
                    </a:cubicBezTo>
                    <a:cubicBezTo>
                      <a:pt x="13" y="5"/>
                      <a:pt x="0" y="0"/>
                      <a:pt x="4" y="12"/>
                    </a:cubicBezTo>
                    <a:cubicBezTo>
                      <a:pt x="12" y="11"/>
                      <a:pt x="13" y="17"/>
                      <a:pt x="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1" name="Freeform 1000">
                <a:extLst>
                  <a:ext uri="{FF2B5EF4-FFF2-40B4-BE49-F238E27FC236}">
                    <a16:creationId xmlns:a16="http://schemas.microsoft.com/office/drawing/2014/main" id="{B3237FEB-C7A7-41AB-99B8-DAB9098E8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45" y="914"/>
                <a:ext cx="346" cy="479"/>
              </a:xfrm>
              <a:custGeom>
                <a:avLst/>
                <a:gdLst>
                  <a:gd name="T0" fmla="*/ 813 w 1523"/>
                  <a:gd name="T1" fmla="*/ 1659 h 2108"/>
                  <a:gd name="T2" fmla="*/ 797 w 1523"/>
                  <a:gd name="T3" fmla="*/ 1547 h 2108"/>
                  <a:gd name="T4" fmla="*/ 721 w 1523"/>
                  <a:gd name="T5" fmla="*/ 1667 h 2108"/>
                  <a:gd name="T6" fmla="*/ 789 w 1523"/>
                  <a:gd name="T7" fmla="*/ 345 h 2108"/>
                  <a:gd name="T8" fmla="*/ 753 w 1523"/>
                  <a:gd name="T9" fmla="*/ 417 h 2108"/>
                  <a:gd name="T10" fmla="*/ 701 w 1523"/>
                  <a:gd name="T11" fmla="*/ 345 h 2108"/>
                  <a:gd name="T12" fmla="*/ 629 w 1523"/>
                  <a:gd name="T13" fmla="*/ 385 h 2108"/>
                  <a:gd name="T14" fmla="*/ 548 w 1523"/>
                  <a:gd name="T15" fmla="*/ 121 h 2108"/>
                  <a:gd name="T16" fmla="*/ 456 w 1523"/>
                  <a:gd name="T17" fmla="*/ 153 h 2108"/>
                  <a:gd name="T18" fmla="*/ 380 w 1523"/>
                  <a:gd name="T19" fmla="*/ 297 h 2108"/>
                  <a:gd name="T20" fmla="*/ 348 w 1523"/>
                  <a:gd name="T21" fmla="*/ 465 h 2108"/>
                  <a:gd name="T22" fmla="*/ 328 w 1523"/>
                  <a:gd name="T23" fmla="*/ 273 h 2108"/>
                  <a:gd name="T24" fmla="*/ 468 w 1523"/>
                  <a:gd name="T25" fmla="*/ 9 h 2108"/>
                  <a:gd name="T26" fmla="*/ 132 w 1523"/>
                  <a:gd name="T27" fmla="*/ 193 h 2108"/>
                  <a:gd name="T28" fmla="*/ 140 w 1523"/>
                  <a:gd name="T29" fmla="*/ 521 h 2108"/>
                  <a:gd name="T30" fmla="*/ 44 w 1523"/>
                  <a:gd name="T31" fmla="*/ 613 h 2108"/>
                  <a:gd name="T32" fmla="*/ 140 w 1523"/>
                  <a:gd name="T33" fmla="*/ 641 h 2108"/>
                  <a:gd name="T34" fmla="*/ 304 w 1523"/>
                  <a:gd name="T35" fmla="*/ 746 h 2108"/>
                  <a:gd name="T36" fmla="*/ 468 w 1523"/>
                  <a:gd name="T37" fmla="*/ 802 h 2108"/>
                  <a:gd name="T38" fmla="*/ 576 w 1523"/>
                  <a:gd name="T39" fmla="*/ 689 h 2108"/>
                  <a:gd name="T40" fmla="*/ 645 w 1523"/>
                  <a:gd name="T41" fmla="*/ 738 h 2108"/>
                  <a:gd name="T42" fmla="*/ 693 w 1523"/>
                  <a:gd name="T43" fmla="*/ 962 h 2108"/>
                  <a:gd name="T44" fmla="*/ 769 w 1523"/>
                  <a:gd name="T45" fmla="*/ 1066 h 2108"/>
                  <a:gd name="T46" fmla="*/ 857 w 1523"/>
                  <a:gd name="T47" fmla="*/ 1106 h 2108"/>
                  <a:gd name="T48" fmla="*/ 773 w 1523"/>
                  <a:gd name="T49" fmla="*/ 1322 h 2108"/>
                  <a:gd name="T50" fmla="*/ 625 w 1523"/>
                  <a:gd name="T51" fmla="*/ 1531 h 2108"/>
                  <a:gd name="T52" fmla="*/ 420 w 1523"/>
                  <a:gd name="T53" fmla="*/ 1531 h 2108"/>
                  <a:gd name="T54" fmla="*/ 604 w 1523"/>
                  <a:gd name="T55" fmla="*/ 1627 h 2108"/>
                  <a:gd name="T56" fmla="*/ 693 w 1523"/>
                  <a:gd name="T57" fmla="*/ 1747 h 2108"/>
                  <a:gd name="T58" fmla="*/ 829 w 1523"/>
                  <a:gd name="T59" fmla="*/ 1927 h 2108"/>
                  <a:gd name="T60" fmla="*/ 1029 w 1523"/>
                  <a:gd name="T61" fmla="*/ 1991 h 2108"/>
                  <a:gd name="T62" fmla="*/ 977 w 1523"/>
                  <a:gd name="T63" fmla="*/ 1819 h 2108"/>
                  <a:gd name="T64" fmla="*/ 1113 w 1523"/>
                  <a:gd name="T65" fmla="*/ 1943 h 2108"/>
                  <a:gd name="T66" fmla="*/ 1197 w 1523"/>
                  <a:gd name="T67" fmla="*/ 1823 h 2108"/>
                  <a:gd name="T68" fmla="*/ 1125 w 1523"/>
                  <a:gd name="T69" fmla="*/ 1651 h 2108"/>
                  <a:gd name="T70" fmla="*/ 1093 w 1523"/>
                  <a:gd name="T71" fmla="*/ 1583 h 2108"/>
                  <a:gd name="T72" fmla="*/ 1045 w 1523"/>
                  <a:gd name="T73" fmla="*/ 1466 h 2108"/>
                  <a:gd name="T74" fmla="*/ 1101 w 1523"/>
                  <a:gd name="T75" fmla="*/ 1450 h 2108"/>
                  <a:gd name="T76" fmla="*/ 1157 w 1523"/>
                  <a:gd name="T77" fmla="*/ 1466 h 2108"/>
                  <a:gd name="T78" fmla="*/ 1237 w 1523"/>
                  <a:gd name="T79" fmla="*/ 1543 h 2108"/>
                  <a:gd name="T80" fmla="*/ 1261 w 1523"/>
                  <a:gd name="T81" fmla="*/ 1611 h 2108"/>
                  <a:gd name="T82" fmla="*/ 1325 w 1523"/>
                  <a:gd name="T83" fmla="*/ 1603 h 2108"/>
                  <a:gd name="T84" fmla="*/ 1369 w 1523"/>
                  <a:gd name="T85" fmla="*/ 1579 h 2108"/>
                  <a:gd name="T86" fmla="*/ 1410 w 1523"/>
                  <a:gd name="T87" fmla="*/ 1491 h 2108"/>
                  <a:gd name="T88" fmla="*/ 1470 w 1523"/>
                  <a:gd name="T89" fmla="*/ 1470 h 2108"/>
                  <a:gd name="T90" fmla="*/ 1478 w 1523"/>
                  <a:gd name="T91" fmla="*/ 1378 h 2108"/>
                  <a:gd name="T92" fmla="*/ 1381 w 1523"/>
                  <a:gd name="T93" fmla="*/ 1410 h 2108"/>
                  <a:gd name="T94" fmla="*/ 1358 w 1523"/>
                  <a:gd name="T95" fmla="*/ 1334 h 2108"/>
                  <a:gd name="T96" fmla="*/ 1289 w 1523"/>
                  <a:gd name="T97" fmla="*/ 1274 h 2108"/>
                  <a:gd name="T98" fmla="*/ 1221 w 1523"/>
                  <a:gd name="T99" fmla="*/ 1162 h 2108"/>
                  <a:gd name="T100" fmla="*/ 1141 w 1523"/>
                  <a:gd name="T101" fmla="*/ 1102 h 2108"/>
                  <a:gd name="T102" fmla="*/ 1213 w 1523"/>
                  <a:gd name="T103" fmla="*/ 1018 h 2108"/>
                  <a:gd name="T104" fmla="*/ 1285 w 1523"/>
                  <a:gd name="T105" fmla="*/ 1018 h 2108"/>
                  <a:gd name="T106" fmla="*/ 1253 w 1523"/>
                  <a:gd name="T107" fmla="*/ 834 h 2108"/>
                  <a:gd name="T108" fmla="*/ 1117 w 1523"/>
                  <a:gd name="T109" fmla="*/ 878 h 2108"/>
                  <a:gd name="T110" fmla="*/ 1149 w 1523"/>
                  <a:gd name="T111" fmla="*/ 746 h 2108"/>
                  <a:gd name="T112" fmla="*/ 1117 w 1523"/>
                  <a:gd name="T113" fmla="*/ 754 h 2108"/>
                  <a:gd name="T114" fmla="*/ 1085 w 1523"/>
                  <a:gd name="T115" fmla="*/ 657 h 2108"/>
                  <a:gd name="T116" fmla="*/ 1025 w 1523"/>
                  <a:gd name="T117" fmla="*/ 609 h 2108"/>
                  <a:gd name="T118" fmla="*/ 973 w 1523"/>
                  <a:gd name="T119" fmla="*/ 577 h 2108"/>
                  <a:gd name="T120" fmla="*/ 949 w 1523"/>
                  <a:gd name="T121" fmla="*/ 557 h 2108"/>
                  <a:gd name="T122" fmla="*/ 997 w 1523"/>
                  <a:gd name="T123" fmla="*/ 473 h 2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23" h="2108">
                    <a:moveTo>
                      <a:pt x="853" y="1675"/>
                    </a:moveTo>
                    <a:lnTo>
                      <a:pt x="845" y="1675"/>
                    </a:lnTo>
                    <a:lnTo>
                      <a:pt x="845" y="1667"/>
                    </a:lnTo>
                    <a:cubicBezTo>
                      <a:pt x="836" y="1668"/>
                      <a:pt x="834" y="1664"/>
                      <a:pt x="829" y="1663"/>
                    </a:cubicBezTo>
                    <a:cubicBezTo>
                      <a:pt x="824" y="1650"/>
                      <a:pt x="842" y="1660"/>
                      <a:pt x="837" y="1647"/>
                    </a:cubicBezTo>
                    <a:cubicBezTo>
                      <a:pt x="837" y="1638"/>
                      <a:pt x="823" y="1645"/>
                      <a:pt x="817" y="1643"/>
                    </a:cubicBezTo>
                    <a:cubicBezTo>
                      <a:pt x="811" y="1644"/>
                      <a:pt x="813" y="1653"/>
                      <a:pt x="813" y="1659"/>
                    </a:cubicBezTo>
                    <a:cubicBezTo>
                      <a:pt x="797" y="1659"/>
                      <a:pt x="781" y="1659"/>
                      <a:pt x="765" y="1659"/>
                    </a:cubicBezTo>
                    <a:cubicBezTo>
                      <a:pt x="761" y="1649"/>
                      <a:pt x="753" y="1644"/>
                      <a:pt x="757" y="1627"/>
                    </a:cubicBezTo>
                    <a:cubicBezTo>
                      <a:pt x="775" y="1645"/>
                      <a:pt x="775" y="1622"/>
                      <a:pt x="793" y="1619"/>
                    </a:cubicBezTo>
                    <a:cubicBezTo>
                      <a:pt x="793" y="1609"/>
                      <a:pt x="786" y="1607"/>
                      <a:pt x="789" y="1595"/>
                    </a:cubicBezTo>
                    <a:cubicBezTo>
                      <a:pt x="796" y="1596"/>
                      <a:pt x="796" y="1591"/>
                      <a:pt x="797" y="1587"/>
                    </a:cubicBezTo>
                    <a:cubicBezTo>
                      <a:pt x="803" y="1572"/>
                      <a:pt x="774" y="1560"/>
                      <a:pt x="797" y="1555"/>
                    </a:cubicBezTo>
                    <a:lnTo>
                      <a:pt x="797" y="1547"/>
                    </a:lnTo>
                    <a:cubicBezTo>
                      <a:pt x="819" y="1559"/>
                      <a:pt x="826" y="1587"/>
                      <a:pt x="845" y="1603"/>
                    </a:cubicBezTo>
                    <a:cubicBezTo>
                      <a:pt x="845" y="1616"/>
                      <a:pt x="845" y="1629"/>
                      <a:pt x="845" y="1643"/>
                    </a:cubicBezTo>
                    <a:lnTo>
                      <a:pt x="853" y="1643"/>
                    </a:lnTo>
                    <a:cubicBezTo>
                      <a:pt x="853" y="1653"/>
                      <a:pt x="853" y="1664"/>
                      <a:pt x="853" y="1675"/>
                    </a:cubicBezTo>
                    <a:close/>
                    <a:moveTo>
                      <a:pt x="721" y="1667"/>
                    </a:moveTo>
                    <a:cubicBezTo>
                      <a:pt x="724" y="1658"/>
                      <a:pt x="729" y="1651"/>
                      <a:pt x="741" y="1651"/>
                    </a:cubicBezTo>
                    <a:cubicBezTo>
                      <a:pt x="738" y="1660"/>
                      <a:pt x="733" y="1668"/>
                      <a:pt x="721" y="1667"/>
                    </a:cubicBezTo>
                    <a:close/>
                    <a:moveTo>
                      <a:pt x="937" y="441"/>
                    </a:moveTo>
                    <a:cubicBezTo>
                      <a:pt x="946" y="446"/>
                      <a:pt x="953" y="452"/>
                      <a:pt x="969" y="449"/>
                    </a:cubicBezTo>
                    <a:cubicBezTo>
                      <a:pt x="973" y="444"/>
                      <a:pt x="973" y="434"/>
                      <a:pt x="981" y="433"/>
                    </a:cubicBezTo>
                    <a:cubicBezTo>
                      <a:pt x="974" y="410"/>
                      <a:pt x="968" y="385"/>
                      <a:pt x="949" y="373"/>
                    </a:cubicBezTo>
                    <a:cubicBezTo>
                      <a:pt x="940" y="373"/>
                      <a:pt x="937" y="380"/>
                      <a:pt x="925" y="377"/>
                    </a:cubicBezTo>
                    <a:cubicBezTo>
                      <a:pt x="926" y="355"/>
                      <a:pt x="898" y="361"/>
                      <a:pt x="901" y="337"/>
                    </a:cubicBezTo>
                    <a:cubicBezTo>
                      <a:pt x="858" y="317"/>
                      <a:pt x="828" y="333"/>
                      <a:pt x="789" y="345"/>
                    </a:cubicBezTo>
                    <a:cubicBezTo>
                      <a:pt x="793" y="361"/>
                      <a:pt x="777" y="357"/>
                      <a:pt x="781" y="373"/>
                    </a:cubicBezTo>
                    <a:cubicBezTo>
                      <a:pt x="805" y="387"/>
                      <a:pt x="829" y="402"/>
                      <a:pt x="845" y="425"/>
                    </a:cubicBezTo>
                    <a:cubicBezTo>
                      <a:pt x="816" y="422"/>
                      <a:pt x="801" y="405"/>
                      <a:pt x="789" y="385"/>
                    </a:cubicBezTo>
                    <a:cubicBezTo>
                      <a:pt x="776" y="382"/>
                      <a:pt x="774" y="389"/>
                      <a:pt x="765" y="389"/>
                    </a:cubicBezTo>
                    <a:cubicBezTo>
                      <a:pt x="767" y="381"/>
                      <a:pt x="775" y="378"/>
                      <a:pt x="773" y="365"/>
                    </a:cubicBezTo>
                    <a:cubicBezTo>
                      <a:pt x="768" y="360"/>
                      <a:pt x="759" y="360"/>
                      <a:pt x="749" y="361"/>
                    </a:cubicBezTo>
                    <a:cubicBezTo>
                      <a:pt x="740" y="387"/>
                      <a:pt x="765" y="400"/>
                      <a:pt x="753" y="417"/>
                    </a:cubicBezTo>
                    <a:cubicBezTo>
                      <a:pt x="751" y="409"/>
                      <a:pt x="751" y="400"/>
                      <a:pt x="741" y="401"/>
                    </a:cubicBezTo>
                    <a:cubicBezTo>
                      <a:pt x="736" y="418"/>
                      <a:pt x="718" y="427"/>
                      <a:pt x="733" y="441"/>
                    </a:cubicBezTo>
                    <a:cubicBezTo>
                      <a:pt x="723" y="439"/>
                      <a:pt x="704" y="446"/>
                      <a:pt x="701" y="437"/>
                    </a:cubicBezTo>
                    <a:cubicBezTo>
                      <a:pt x="707" y="416"/>
                      <a:pt x="725" y="406"/>
                      <a:pt x="741" y="393"/>
                    </a:cubicBezTo>
                    <a:cubicBezTo>
                      <a:pt x="747" y="371"/>
                      <a:pt x="730" y="372"/>
                      <a:pt x="733" y="353"/>
                    </a:cubicBezTo>
                    <a:cubicBezTo>
                      <a:pt x="716" y="352"/>
                      <a:pt x="720" y="373"/>
                      <a:pt x="701" y="369"/>
                    </a:cubicBezTo>
                    <a:cubicBezTo>
                      <a:pt x="701" y="361"/>
                      <a:pt x="701" y="353"/>
                      <a:pt x="701" y="345"/>
                    </a:cubicBezTo>
                    <a:cubicBezTo>
                      <a:pt x="684" y="339"/>
                      <a:pt x="688" y="354"/>
                      <a:pt x="677" y="353"/>
                    </a:cubicBezTo>
                    <a:cubicBezTo>
                      <a:pt x="671" y="370"/>
                      <a:pt x="688" y="384"/>
                      <a:pt x="677" y="393"/>
                    </a:cubicBezTo>
                    <a:cubicBezTo>
                      <a:pt x="665" y="397"/>
                      <a:pt x="669" y="384"/>
                      <a:pt x="669" y="377"/>
                    </a:cubicBezTo>
                    <a:lnTo>
                      <a:pt x="665" y="377"/>
                    </a:lnTo>
                    <a:cubicBezTo>
                      <a:pt x="640" y="381"/>
                      <a:pt x="637" y="427"/>
                      <a:pt x="612" y="417"/>
                    </a:cubicBezTo>
                    <a:cubicBezTo>
                      <a:pt x="634" y="412"/>
                      <a:pt x="611" y="392"/>
                      <a:pt x="609" y="385"/>
                    </a:cubicBezTo>
                    <a:cubicBezTo>
                      <a:pt x="615" y="385"/>
                      <a:pt x="622" y="385"/>
                      <a:pt x="629" y="385"/>
                    </a:cubicBezTo>
                    <a:cubicBezTo>
                      <a:pt x="630" y="351"/>
                      <a:pt x="668" y="353"/>
                      <a:pt x="673" y="321"/>
                    </a:cubicBezTo>
                    <a:cubicBezTo>
                      <a:pt x="643" y="319"/>
                      <a:pt x="642" y="346"/>
                      <a:pt x="621" y="353"/>
                    </a:cubicBezTo>
                    <a:cubicBezTo>
                      <a:pt x="629" y="314"/>
                      <a:pt x="676" y="312"/>
                      <a:pt x="693" y="281"/>
                    </a:cubicBezTo>
                    <a:cubicBezTo>
                      <a:pt x="668" y="251"/>
                      <a:pt x="705" y="231"/>
                      <a:pt x="709" y="205"/>
                    </a:cubicBezTo>
                    <a:cubicBezTo>
                      <a:pt x="705" y="193"/>
                      <a:pt x="690" y="194"/>
                      <a:pt x="689" y="181"/>
                    </a:cubicBezTo>
                    <a:cubicBezTo>
                      <a:pt x="702" y="154"/>
                      <a:pt x="720" y="132"/>
                      <a:pt x="717" y="89"/>
                    </a:cubicBezTo>
                    <a:cubicBezTo>
                      <a:pt x="646" y="78"/>
                      <a:pt x="594" y="89"/>
                      <a:pt x="548" y="121"/>
                    </a:cubicBezTo>
                    <a:cubicBezTo>
                      <a:pt x="551" y="128"/>
                      <a:pt x="565" y="144"/>
                      <a:pt x="552" y="153"/>
                    </a:cubicBezTo>
                    <a:cubicBezTo>
                      <a:pt x="549" y="136"/>
                      <a:pt x="533" y="132"/>
                      <a:pt x="532" y="113"/>
                    </a:cubicBezTo>
                    <a:cubicBezTo>
                      <a:pt x="509" y="108"/>
                      <a:pt x="511" y="128"/>
                      <a:pt x="500" y="137"/>
                    </a:cubicBezTo>
                    <a:cubicBezTo>
                      <a:pt x="503" y="110"/>
                      <a:pt x="488" y="122"/>
                      <a:pt x="468" y="121"/>
                    </a:cubicBezTo>
                    <a:cubicBezTo>
                      <a:pt x="470" y="133"/>
                      <a:pt x="456" y="130"/>
                      <a:pt x="460" y="145"/>
                    </a:cubicBezTo>
                    <a:cubicBezTo>
                      <a:pt x="474" y="155"/>
                      <a:pt x="492" y="161"/>
                      <a:pt x="492" y="185"/>
                    </a:cubicBezTo>
                    <a:cubicBezTo>
                      <a:pt x="476" y="179"/>
                      <a:pt x="474" y="157"/>
                      <a:pt x="456" y="153"/>
                    </a:cubicBezTo>
                    <a:cubicBezTo>
                      <a:pt x="453" y="164"/>
                      <a:pt x="435" y="160"/>
                      <a:pt x="420" y="161"/>
                    </a:cubicBezTo>
                    <a:cubicBezTo>
                      <a:pt x="439" y="177"/>
                      <a:pt x="455" y="196"/>
                      <a:pt x="468" y="217"/>
                    </a:cubicBezTo>
                    <a:cubicBezTo>
                      <a:pt x="450" y="214"/>
                      <a:pt x="439" y="203"/>
                      <a:pt x="436" y="185"/>
                    </a:cubicBezTo>
                    <a:lnTo>
                      <a:pt x="428" y="185"/>
                    </a:lnTo>
                    <a:cubicBezTo>
                      <a:pt x="422" y="172"/>
                      <a:pt x="398" y="179"/>
                      <a:pt x="396" y="193"/>
                    </a:cubicBezTo>
                    <a:cubicBezTo>
                      <a:pt x="383" y="223"/>
                      <a:pt x="382" y="250"/>
                      <a:pt x="372" y="277"/>
                    </a:cubicBezTo>
                    <a:cubicBezTo>
                      <a:pt x="377" y="282"/>
                      <a:pt x="384" y="284"/>
                      <a:pt x="380" y="297"/>
                    </a:cubicBezTo>
                    <a:cubicBezTo>
                      <a:pt x="404" y="303"/>
                      <a:pt x="417" y="266"/>
                      <a:pt x="432" y="289"/>
                    </a:cubicBezTo>
                    <a:cubicBezTo>
                      <a:pt x="398" y="291"/>
                      <a:pt x="404" y="333"/>
                      <a:pt x="380" y="345"/>
                    </a:cubicBezTo>
                    <a:cubicBezTo>
                      <a:pt x="382" y="323"/>
                      <a:pt x="378" y="307"/>
                      <a:pt x="360" y="305"/>
                    </a:cubicBezTo>
                    <a:cubicBezTo>
                      <a:pt x="357" y="329"/>
                      <a:pt x="350" y="351"/>
                      <a:pt x="316" y="345"/>
                    </a:cubicBezTo>
                    <a:cubicBezTo>
                      <a:pt x="317" y="372"/>
                      <a:pt x="329" y="389"/>
                      <a:pt x="328" y="417"/>
                    </a:cubicBezTo>
                    <a:cubicBezTo>
                      <a:pt x="342" y="414"/>
                      <a:pt x="341" y="425"/>
                      <a:pt x="348" y="429"/>
                    </a:cubicBezTo>
                    <a:cubicBezTo>
                      <a:pt x="348" y="441"/>
                      <a:pt x="348" y="453"/>
                      <a:pt x="348" y="465"/>
                    </a:cubicBezTo>
                    <a:cubicBezTo>
                      <a:pt x="313" y="483"/>
                      <a:pt x="321" y="545"/>
                      <a:pt x="284" y="561"/>
                    </a:cubicBezTo>
                    <a:cubicBezTo>
                      <a:pt x="289" y="545"/>
                      <a:pt x="292" y="527"/>
                      <a:pt x="300" y="513"/>
                    </a:cubicBezTo>
                    <a:cubicBezTo>
                      <a:pt x="285" y="517"/>
                      <a:pt x="283" y="507"/>
                      <a:pt x="276" y="501"/>
                    </a:cubicBezTo>
                    <a:cubicBezTo>
                      <a:pt x="290" y="492"/>
                      <a:pt x="300" y="477"/>
                      <a:pt x="316" y="489"/>
                    </a:cubicBezTo>
                    <a:cubicBezTo>
                      <a:pt x="318" y="457"/>
                      <a:pt x="294" y="450"/>
                      <a:pt x="284" y="429"/>
                    </a:cubicBezTo>
                    <a:cubicBezTo>
                      <a:pt x="284" y="402"/>
                      <a:pt x="279" y="381"/>
                      <a:pt x="268" y="365"/>
                    </a:cubicBezTo>
                    <a:cubicBezTo>
                      <a:pt x="290" y="336"/>
                      <a:pt x="297" y="292"/>
                      <a:pt x="328" y="273"/>
                    </a:cubicBezTo>
                    <a:cubicBezTo>
                      <a:pt x="327" y="261"/>
                      <a:pt x="319" y="255"/>
                      <a:pt x="316" y="245"/>
                    </a:cubicBezTo>
                    <a:cubicBezTo>
                      <a:pt x="307" y="192"/>
                      <a:pt x="342" y="193"/>
                      <a:pt x="364" y="173"/>
                    </a:cubicBezTo>
                    <a:cubicBezTo>
                      <a:pt x="382" y="156"/>
                      <a:pt x="393" y="129"/>
                      <a:pt x="416" y="113"/>
                    </a:cubicBezTo>
                    <a:cubicBezTo>
                      <a:pt x="433" y="101"/>
                      <a:pt x="447" y="95"/>
                      <a:pt x="456" y="81"/>
                    </a:cubicBezTo>
                    <a:cubicBezTo>
                      <a:pt x="482" y="78"/>
                      <a:pt x="498" y="67"/>
                      <a:pt x="516" y="57"/>
                    </a:cubicBezTo>
                    <a:cubicBezTo>
                      <a:pt x="516" y="50"/>
                      <a:pt x="516" y="43"/>
                      <a:pt x="516" y="37"/>
                    </a:cubicBezTo>
                    <a:cubicBezTo>
                      <a:pt x="499" y="28"/>
                      <a:pt x="478" y="24"/>
                      <a:pt x="468" y="9"/>
                    </a:cubicBezTo>
                    <a:cubicBezTo>
                      <a:pt x="375" y="0"/>
                      <a:pt x="318" y="26"/>
                      <a:pt x="268" y="61"/>
                    </a:cubicBezTo>
                    <a:cubicBezTo>
                      <a:pt x="267" y="75"/>
                      <a:pt x="263" y="76"/>
                      <a:pt x="268" y="89"/>
                    </a:cubicBezTo>
                    <a:cubicBezTo>
                      <a:pt x="243" y="88"/>
                      <a:pt x="230" y="98"/>
                      <a:pt x="212" y="105"/>
                    </a:cubicBezTo>
                    <a:cubicBezTo>
                      <a:pt x="212" y="113"/>
                      <a:pt x="212" y="121"/>
                      <a:pt x="212" y="129"/>
                    </a:cubicBezTo>
                    <a:cubicBezTo>
                      <a:pt x="186" y="129"/>
                      <a:pt x="181" y="151"/>
                      <a:pt x="180" y="177"/>
                    </a:cubicBezTo>
                    <a:cubicBezTo>
                      <a:pt x="172" y="177"/>
                      <a:pt x="175" y="166"/>
                      <a:pt x="164" y="169"/>
                    </a:cubicBezTo>
                    <a:cubicBezTo>
                      <a:pt x="167" y="191"/>
                      <a:pt x="146" y="188"/>
                      <a:pt x="132" y="193"/>
                    </a:cubicBezTo>
                    <a:cubicBezTo>
                      <a:pt x="129" y="223"/>
                      <a:pt x="85" y="242"/>
                      <a:pt x="108" y="273"/>
                    </a:cubicBezTo>
                    <a:cubicBezTo>
                      <a:pt x="74" y="271"/>
                      <a:pt x="73" y="302"/>
                      <a:pt x="52" y="313"/>
                    </a:cubicBezTo>
                    <a:cubicBezTo>
                      <a:pt x="52" y="326"/>
                      <a:pt x="52" y="340"/>
                      <a:pt x="52" y="353"/>
                    </a:cubicBezTo>
                    <a:cubicBezTo>
                      <a:pt x="20" y="350"/>
                      <a:pt x="36" y="396"/>
                      <a:pt x="12" y="401"/>
                    </a:cubicBezTo>
                    <a:cubicBezTo>
                      <a:pt x="17" y="460"/>
                      <a:pt x="87" y="454"/>
                      <a:pt x="132" y="473"/>
                    </a:cubicBezTo>
                    <a:cubicBezTo>
                      <a:pt x="124" y="505"/>
                      <a:pt x="159" y="494"/>
                      <a:pt x="156" y="521"/>
                    </a:cubicBezTo>
                    <a:cubicBezTo>
                      <a:pt x="151" y="521"/>
                      <a:pt x="145" y="521"/>
                      <a:pt x="140" y="521"/>
                    </a:cubicBezTo>
                    <a:cubicBezTo>
                      <a:pt x="142" y="536"/>
                      <a:pt x="104" y="530"/>
                      <a:pt x="100" y="525"/>
                    </a:cubicBezTo>
                    <a:lnTo>
                      <a:pt x="108" y="525"/>
                    </a:lnTo>
                    <a:cubicBezTo>
                      <a:pt x="88" y="520"/>
                      <a:pt x="76" y="507"/>
                      <a:pt x="68" y="489"/>
                    </a:cubicBezTo>
                    <a:cubicBezTo>
                      <a:pt x="43" y="493"/>
                      <a:pt x="34" y="483"/>
                      <a:pt x="20" y="477"/>
                    </a:cubicBezTo>
                    <a:cubicBezTo>
                      <a:pt x="26" y="505"/>
                      <a:pt x="0" y="522"/>
                      <a:pt x="16" y="545"/>
                    </a:cubicBezTo>
                    <a:cubicBezTo>
                      <a:pt x="26" y="525"/>
                      <a:pt x="10" y="597"/>
                      <a:pt x="28" y="597"/>
                    </a:cubicBezTo>
                    <a:cubicBezTo>
                      <a:pt x="32" y="603"/>
                      <a:pt x="39" y="607"/>
                      <a:pt x="44" y="613"/>
                    </a:cubicBezTo>
                    <a:cubicBezTo>
                      <a:pt x="43" y="620"/>
                      <a:pt x="34" y="617"/>
                      <a:pt x="36" y="625"/>
                    </a:cubicBezTo>
                    <a:cubicBezTo>
                      <a:pt x="50" y="625"/>
                      <a:pt x="44" y="644"/>
                      <a:pt x="60" y="641"/>
                    </a:cubicBezTo>
                    <a:cubicBezTo>
                      <a:pt x="69" y="615"/>
                      <a:pt x="89" y="643"/>
                      <a:pt x="108" y="641"/>
                    </a:cubicBezTo>
                    <a:cubicBezTo>
                      <a:pt x="110" y="634"/>
                      <a:pt x="103" y="618"/>
                      <a:pt x="112" y="617"/>
                    </a:cubicBezTo>
                    <a:cubicBezTo>
                      <a:pt x="137" y="619"/>
                      <a:pt x="103" y="641"/>
                      <a:pt x="128" y="645"/>
                    </a:cubicBezTo>
                    <a:cubicBezTo>
                      <a:pt x="130" y="627"/>
                      <a:pt x="163" y="620"/>
                      <a:pt x="172" y="621"/>
                    </a:cubicBezTo>
                    <a:cubicBezTo>
                      <a:pt x="165" y="632"/>
                      <a:pt x="151" y="635"/>
                      <a:pt x="140" y="641"/>
                    </a:cubicBezTo>
                    <a:cubicBezTo>
                      <a:pt x="147" y="674"/>
                      <a:pt x="156" y="706"/>
                      <a:pt x="196" y="705"/>
                    </a:cubicBezTo>
                    <a:cubicBezTo>
                      <a:pt x="197" y="699"/>
                      <a:pt x="195" y="691"/>
                      <a:pt x="200" y="689"/>
                    </a:cubicBezTo>
                    <a:cubicBezTo>
                      <a:pt x="216" y="684"/>
                      <a:pt x="208" y="703"/>
                      <a:pt x="224" y="697"/>
                    </a:cubicBezTo>
                    <a:cubicBezTo>
                      <a:pt x="235" y="692"/>
                      <a:pt x="244" y="664"/>
                      <a:pt x="260" y="677"/>
                    </a:cubicBezTo>
                    <a:cubicBezTo>
                      <a:pt x="259" y="681"/>
                      <a:pt x="257" y="682"/>
                      <a:pt x="252" y="681"/>
                    </a:cubicBezTo>
                    <a:cubicBezTo>
                      <a:pt x="251" y="697"/>
                      <a:pt x="231" y="692"/>
                      <a:pt x="236" y="713"/>
                    </a:cubicBezTo>
                    <a:cubicBezTo>
                      <a:pt x="253" y="730"/>
                      <a:pt x="284" y="732"/>
                      <a:pt x="304" y="746"/>
                    </a:cubicBezTo>
                    <a:cubicBezTo>
                      <a:pt x="339" y="722"/>
                      <a:pt x="368" y="768"/>
                      <a:pt x="396" y="778"/>
                    </a:cubicBezTo>
                    <a:cubicBezTo>
                      <a:pt x="392" y="766"/>
                      <a:pt x="405" y="770"/>
                      <a:pt x="412" y="770"/>
                    </a:cubicBezTo>
                    <a:cubicBezTo>
                      <a:pt x="412" y="763"/>
                      <a:pt x="412" y="756"/>
                      <a:pt x="412" y="750"/>
                    </a:cubicBezTo>
                    <a:cubicBezTo>
                      <a:pt x="391" y="748"/>
                      <a:pt x="388" y="734"/>
                      <a:pt x="378" y="721"/>
                    </a:cubicBezTo>
                    <a:cubicBezTo>
                      <a:pt x="368" y="714"/>
                      <a:pt x="369" y="697"/>
                      <a:pt x="365" y="684"/>
                    </a:cubicBezTo>
                    <a:cubicBezTo>
                      <a:pt x="380" y="686"/>
                      <a:pt x="383" y="697"/>
                      <a:pt x="387" y="711"/>
                    </a:cubicBezTo>
                    <a:cubicBezTo>
                      <a:pt x="429" y="728"/>
                      <a:pt x="429" y="782"/>
                      <a:pt x="468" y="802"/>
                    </a:cubicBezTo>
                    <a:cubicBezTo>
                      <a:pt x="474" y="778"/>
                      <a:pt x="456" y="776"/>
                      <a:pt x="460" y="754"/>
                    </a:cubicBezTo>
                    <a:cubicBezTo>
                      <a:pt x="489" y="750"/>
                      <a:pt x="494" y="771"/>
                      <a:pt x="524" y="766"/>
                    </a:cubicBezTo>
                    <a:cubicBezTo>
                      <a:pt x="522" y="780"/>
                      <a:pt x="525" y="790"/>
                      <a:pt x="532" y="794"/>
                    </a:cubicBezTo>
                    <a:cubicBezTo>
                      <a:pt x="540" y="797"/>
                      <a:pt x="548" y="794"/>
                      <a:pt x="556" y="794"/>
                    </a:cubicBezTo>
                    <a:cubicBezTo>
                      <a:pt x="567" y="794"/>
                      <a:pt x="578" y="794"/>
                      <a:pt x="588" y="794"/>
                    </a:cubicBezTo>
                    <a:lnTo>
                      <a:pt x="596" y="794"/>
                    </a:lnTo>
                    <a:cubicBezTo>
                      <a:pt x="645" y="776"/>
                      <a:pt x="593" y="715"/>
                      <a:pt x="576" y="689"/>
                    </a:cubicBezTo>
                    <a:cubicBezTo>
                      <a:pt x="583" y="681"/>
                      <a:pt x="584" y="667"/>
                      <a:pt x="596" y="665"/>
                    </a:cubicBezTo>
                    <a:cubicBezTo>
                      <a:pt x="597" y="673"/>
                      <a:pt x="592" y="685"/>
                      <a:pt x="604" y="681"/>
                    </a:cubicBezTo>
                    <a:cubicBezTo>
                      <a:pt x="615" y="675"/>
                      <a:pt x="609" y="651"/>
                      <a:pt x="617" y="641"/>
                    </a:cubicBezTo>
                    <a:cubicBezTo>
                      <a:pt x="621" y="641"/>
                      <a:pt x="625" y="641"/>
                      <a:pt x="629" y="641"/>
                    </a:cubicBezTo>
                    <a:cubicBezTo>
                      <a:pt x="629" y="652"/>
                      <a:pt x="629" y="663"/>
                      <a:pt x="629" y="673"/>
                    </a:cubicBezTo>
                    <a:cubicBezTo>
                      <a:pt x="623" y="673"/>
                      <a:pt x="618" y="673"/>
                      <a:pt x="612" y="673"/>
                    </a:cubicBezTo>
                    <a:cubicBezTo>
                      <a:pt x="611" y="707"/>
                      <a:pt x="636" y="714"/>
                      <a:pt x="645" y="738"/>
                    </a:cubicBezTo>
                    <a:cubicBezTo>
                      <a:pt x="654" y="731"/>
                      <a:pt x="666" y="727"/>
                      <a:pt x="685" y="730"/>
                    </a:cubicBezTo>
                    <a:cubicBezTo>
                      <a:pt x="689" y="780"/>
                      <a:pt x="634" y="828"/>
                      <a:pt x="653" y="834"/>
                    </a:cubicBezTo>
                    <a:cubicBezTo>
                      <a:pt x="677" y="841"/>
                      <a:pt x="702" y="827"/>
                      <a:pt x="709" y="846"/>
                    </a:cubicBezTo>
                    <a:cubicBezTo>
                      <a:pt x="712" y="856"/>
                      <a:pt x="691" y="847"/>
                      <a:pt x="677" y="858"/>
                    </a:cubicBezTo>
                    <a:cubicBezTo>
                      <a:pt x="659" y="870"/>
                      <a:pt x="690" y="879"/>
                      <a:pt x="701" y="886"/>
                    </a:cubicBezTo>
                    <a:cubicBezTo>
                      <a:pt x="699" y="924"/>
                      <a:pt x="745" y="913"/>
                      <a:pt x="741" y="954"/>
                    </a:cubicBezTo>
                    <a:cubicBezTo>
                      <a:pt x="727" y="962"/>
                      <a:pt x="714" y="971"/>
                      <a:pt x="693" y="962"/>
                    </a:cubicBezTo>
                    <a:cubicBezTo>
                      <a:pt x="673" y="953"/>
                      <a:pt x="667" y="1006"/>
                      <a:pt x="677" y="1010"/>
                    </a:cubicBezTo>
                    <a:cubicBezTo>
                      <a:pt x="698" y="1019"/>
                      <a:pt x="729" y="999"/>
                      <a:pt x="741" y="978"/>
                    </a:cubicBezTo>
                    <a:cubicBezTo>
                      <a:pt x="749" y="980"/>
                      <a:pt x="742" y="998"/>
                      <a:pt x="757" y="994"/>
                    </a:cubicBezTo>
                    <a:cubicBezTo>
                      <a:pt x="769" y="985"/>
                      <a:pt x="771" y="966"/>
                      <a:pt x="789" y="962"/>
                    </a:cubicBezTo>
                    <a:cubicBezTo>
                      <a:pt x="782" y="988"/>
                      <a:pt x="780" y="994"/>
                      <a:pt x="765" y="1010"/>
                    </a:cubicBezTo>
                    <a:cubicBezTo>
                      <a:pt x="774" y="1009"/>
                      <a:pt x="782" y="1001"/>
                      <a:pt x="785" y="1014"/>
                    </a:cubicBezTo>
                    <a:cubicBezTo>
                      <a:pt x="779" y="1028"/>
                      <a:pt x="756" y="1046"/>
                      <a:pt x="769" y="1066"/>
                    </a:cubicBezTo>
                    <a:cubicBezTo>
                      <a:pt x="777" y="1063"/>
                      <a:pt x="768" y="1044"/>
                      <a:pt x="777" y="1042"/>
                    </a:cubicBezTo>
                    <a:cubicBezTo>
                      <a:pt x="785" y="1051"/>
                      <a:pt x="791" y="1062"/>
                      <a:pt x="813" y="1058"/>
                    </a:cubicBezTo>
                    <a:cubicBezTo>
                      <a:pt x="818" y="1042"/>
                      <a:pt x="804" y="1045"/>
                      <a:pt x="805" y="1034"/>
                    </a:cubicBezTo>
                    <a:cubicBezTo>
                      <a:pt x="815" y="1031"/>
                      <a:pt x="823" y="1028"/>
                      <a:pt x="829" y="1038"/>
                    </a:cubicBezTo>
                    <a:cubicBezTo>
                      <a:pt x="828" y="1059"/>
                      <a:pt x="821" y="1069"/>
                      <a:pt x="837" y="1078"/>
                    </a:cubicBezTo>
                    <a:cubicBezTo>
                      <a:pt x="827" y="1082"/>
                      <a:pt x="811" y="1079"/>
                      <a:pt x="813" y="1094"/>
                    </a:cubicBezTo>
                    <a:cubicBezTo>
                      <a:pt x="818" y="1108"/>
                      <a:pt x="837" y="1107"/>
                      <a:pt x="857" y="1106"/>
                    </a:cubicBezTo>
                    <a:cubicBezTo>
                      <a:pt x="862" y="1109"/>
                      <a:pt x="864" y="1115"/>
                      <a:pt x="865" y="1122"/>
                    </a:cubicBezTo>
                    <a:cubicBezTo>
                      <a:pt x="871" y="1120"/>
                      <a:pt x="868" y="1109"/>
                      <a:pt x="881" y="1114"/>
                    </a:cubicBezTo>
                    <a:cubicBezTo>
                      <a:pt x="879" y="1140"/>
                      <a:pt x="856" y="1145"/>
                      <a:pt x="853" y="1170"/>
                    </a:cubicBezTo>
                    <a:cubicBezTo>
                      <a:pt x="863" y="1169"/>
                      <a:pt x="863" y="1179"/>
                      <a:pt x="869" y="1182"/>
                    </a:cubicBezTo>
                    <a:cubicBezTo>
                      <a:pt x="848" y="1219"/>
                      <a:pt x="871" y="1288"/>
                      <a:pt x="833" y="1298"/>
                    </a:cubicBezTo>
                    <a:cubicBezTo>
                      <a:pt x="824" y="1295"/>
                      <a:pt x="819" y="1288"/>
                      <a:pt x="805" y="1290"/>
                    </a:cubicBezTo>
                    <a:cubicBezTo>
                      <a:pt x="798" y="1305"/>
                      <a:pt x="791" y="1319"/>
                      <a:pt x="773" y="1322"/>
                    </a:cubicBezTo>
                    <a:cubicBezTo>
                      <a:pt x="768" y="1341"/>
                      <a:pt x="778" y="1347"/>
                      <a:pt x="785" y="1354"/>
                    </a:cubicBezTo>
                    <a:cubicBezTo>
                      <a:pt x="772" y="1357"/>
                      <a:pt x="766" y="1352"/>
                      <a:pt x="757" y="1350"/>
                    </a:cubicBezTo>
                    <a:cubicBezTo>
                      <a:pt x="729" y="1376"/>
                      <a:pt x="696" y="1397"/>
                      <a:pt x="661" y="1414"/>
                    </a:cubicBezTo>
                    <a:cubicBezTo>
                      <a:pt x="656" y="1463"/>
                      <a:pt x="692" y="1471"/>
                      <a:pt x="685" y="1523"/>
                    </a:cubicBezTo>
                    <a:cubicBezTo>
                      <a:pt x="666" y="1519"/>
                      <a:pt x="666" y="1533"/>
                      <a:pt x="657" y="1539"/>
                    </a:cubicBezTo>
                    <a:cubicBezTo>
                      <a:pt x="657" y="1526"/>
                      <a:pt x="649" y="1522"/>
                      <a:pt x="653" y="1507"/>
                    </a:cubicBezTo>
                    <a:cubicBezTo>
                      <a:pt x="631" y="1502"/>
                      <a:pt x="632" y="1520"/>
                      <a:pt x="625" y="1531"/>
                    </a:cubicBezTo>
                    <a:cubicBezTo>
                      <a:pt x="617" y="1530"/>
                      <a:pt x="616" y="1535"/>
                      <a:pt x="609" y="1535"/>
                    </a:cubicBezTo>
                    <a:cubicBezTo>
                      <a:pt x="602" y="1532"/>
                      <a:pt x="609" y="1515"/>
                      <a:pt x="596" y="1519"/>
                    </a:cubicBezTo>
                    <a:cubicBezTo>
                      <a:pt x="578" y="1519"/>
                      <a:pt x="582" y="1541"/>
                      <a:pt x="568" y="1547"/>
                    </a:cubicBezTo>
                    <a:cubicBezTo>
                      <a:pt x="557" y="1540"/>
                      <a:pt x="543" y="1537"/>
                      <a:pt x="532" y="1531"/>
                    </a:cubicBezTo>
                    <a:cubicBezTo>
                      <a:pt x="491" y="1551"/>
                      <a:pt x="459" y="1499"/>
                      <a:pt x="428" y="1483"/>
                    </a:cubicBezTo>
                    <a:cubicBezTo>
                      <a:pt x="438" y="1505"/>
                      <a:pt x="410" y="1491"/>
                      <a:pt x="412" y="1507"/>
                    </a:cubicBezTo>
                    <a:cubicBezTo>
                      <a:pt x="412" y="1518"/>
                      <a:pt x="426" y="1514"/>
                      <a:pt x="420" y="1531"/>
                    </a:cubicBezTo>
                    <a:cubicBezTo>
                      <a:pt x="393" y="1528"/>
                      <a:pt x="389" y="1550"/>
                      <a:pt x="364" y="1551"/>
                    </a:cubicBezTo>
                    <a:cubicBezTo>
                      <a:pt x="357" y="1579"/>
                      <a:pt x="339" y="1590"/>
                      <a:pt x="348" y="1627"/>
                    </a:cubicBezTo>
                    <a:cubicBezTo>
                      <a:pt x="364" y="1645"/>
                      <a:pt x="386" y="1634"/>
                      <a:pt x="388" y="1667"/>
                    </a:cubicBezTo>
                    <a:cubicBezTo>
                      <a:pt x="438" y="1677"/>
                      <a:pt x="460" y="1643"/>
                      <a:pt x="492" y="1659"/>
                    </a:cubicBezTo>
                    <a:cubicBezTo>
                      <a:pt x="497" y="1648"/>
                      <a:pt x="495" y="1632"/>
                      <a:pt x="504" y="1627"/>
                    </a:cubicBezTo>
                    <a:cubicBezTo>
                      <a:pt x="518" y="1644"/>
                      <a:pt x="536" y="1657"/>
                      <a:pt x="560" y="1663"/>
                    </a:cubicBezTo>
                    <a:cubicBezTo>
                      <a:pt x="568" y="1644"/>
                      <a:pt x="590" y="1639"/>
                      <a:pt x="604" y="1627"/>
                    </a:cubicBezTo>
                    <a:cubicBezTo>
                      <a:pt x="610" y="1651"/>
                      <a:pt x="595" y="1655"/>
                      <a:pt x="596" y="1675"/>
                    </a:cubicBezTo>
                    <a:cubicBezTo>
                      <a:pt x="614" y="1677"/>
                      <a:pt x="609" y="1658"/>
                      <a:pt x="617" y="1651"/>
                    </a:cubicBezTo>
                    <a:cubicBezTo>
                      <a:pt x="628" y="1654"/>
                      <a:pt x="627" y="1645"/>
                      <a:pt x="637" y="1647"/>
                    </a:cubicBezTo>
                    <a:cubicBezTo>
                      <a:pt x="637" y="1651"/>
                      <a:pt x="637" y="1655"/>
                      <a:pt x="637" y="1659"/>
                    </a:cubicBezTo>
                    <a:cubicBezTo>
                      <a:pt x="649" y="1660"/>
                      <a:pt x="659" y="1638"/>
                      <a:pt x="665" y="1647"/>
                    </a:cubicBezTo>
                    <a:cubicBezTo>
                      <a:pt x="657" y="1682"/>
                      <a:pt x="665" y="1696"/>
                      <a:pt x="669" y="1731"/>
                    </a:cubicBezTo>
                    <a:cubicBezTo>
                      <a:pt x="671" y="1755"/>
                      <a:pt x="682" y="1758"/>
                      <a:pt x="693" y="1747"/>
                    </a:cubicBezTo>
                    <a:cubicBezTo>
                      <a:pt x="696" y="1743"/>
                      <a:pt x="695" y="1734"/>
                      <a:pt x="701" y="1739"/>
                    </a:cubicBezTo>
                    <a:cubicBezTo>
                      <a:pt x="706" y="1744"/>
                      <a:pt x="696" y="1763"/>
                      <a:pt x="705" y="1763"/>
                    </a:cubicBezTo>
                    <a:cubicBezTo>
                      <a:pt x="711" y="1763"/>
                      <a:pt x="712" y="1747"/>
                      <a:pt x="717" y="1755"/>
                    </a:cubicBezTo>
                    <a:cubicBezTo>
                      <a:pt x="734" y="1780"/>
                      <a:pt x="743" y="1782"/>
                      <a:pt x="749" y="1795"/>
                    </a:cubicBezTo>
                    <a:cubicBezTo>
                      <a:pt x="757" y="1813"/>
                      <a:pt x="688" y="1803"/>
                      <a:pt x="693" y="1823"/>
                    </a:cubicBezTo>
                    <a:cubicBezTo>
                      <a:pt x="694" y="1830"/>
                      <a:pt x="706" y="1826"/>
                      <a:pt x="709" y="1831"/>
                    </a:cubicBezTo>
                    <a:cubicBezTo>
                      <a:pt x="721" y="1891"/>
                      <a:pt x="776" y="1908"/>
                      <a:pt x="829" y="1927"/>
                    </a:cubicBezTo>
                    <a:cubicBezTo>
                      <a:pt x="814" y="1934"/>
                      <a:pt x="828" y="1942"/>
                      <a:pt x="829" y="1955"/>
                    </a:cubicBezTo>
                    <a:cubicBezTo>
                      <a:pt x="835" y="1956"/>
                      <a:pt x="844" y="1954"/>
                      <a:pt x="845" y="1959"/>
                    </a:cubicBezTo>
                    <a:cubicBezTo>
                      <a:pt x="846" y="1986"/>
                      <a:pt x="865" y="1988"/>
                      <a:pt x="885" y="2003"/>
                    </a:cubicBezTo>
                    <a:cubicBezTo>
                      <a:pt x="936" y="2041"/>
                      <a:pt x="979" y="2108"/>
                      <a:pt x="1037" y="2067"/>
                    </a:cubicBezTo>
                    <a:cubicBezTo>
                      <a:pt x="1056" y="2054"/>
                      <a:pt x="1015" y="2041"/>
                      <a:pt x="1029" y="2027"/>
                    </a:cubicBezTo>
                    <a:cubicBezTo>
                      <a:pt x="1034" y="2022"/>
                      <a:pt x="1051" y="2030"/>
                      <a:pt x="1045" y="2019"/>
                    </a:cubicBezTo>
                    <a:cubicBezTo>
                      <a:pt x="1040" y="2010"/>
                      <a:pt x="1018" y="1995"/>
                      <a:pt x="1029" y="1991"/>
                    </a:cubicBezTo>
                    <a:cubicBezTo>
                      <a:pt x="1025" y="1992"/>
                      <a:pt x="1011" y="1996"/>
                      <a:pt x="1013" y="1991"/>
                    </a:cubicBezTo>
                    <a:cubicBezTo>
                      <a:pt x="1030" y="1938"/>
                      <a:pt x="986" y="1914"/>
                      <a:pt x="957" y="1879"/>
                    </a:cubicBezTo>
                    <a:cubicBezTo>
                      <a:pt x="952" y="1873"/>
                      <a:pt x="935" y="1878"/>
                      <a:pt x="933" y="1871"/>
                    </a:cubicBezTo>
                    <a:cubicBezTo>
                      <a:pt x="923" y="1836"/>
                      <a:pt x="907" y="1826"/>
                      <a:pt x="916" y="1802"/>
                    </a:cubicBezTo>
                    <a:cubicBezTo>
                      <a:pt x="923" y="1784"/>
                      <a:pt x="921" y="1771"/>
                      <a:pt x="933" y="1787"/>
                    </a:cubicBezTo>
                    <a:cubicBezTo>
                      <a:pt x="956" y="1818"/>
                      <a:pt x="956" y="1860"/>
                      <a:pt x="981" y="1851"/>
                    </a:cubicBezTo>
                    <a:cubicBezTo>
                      <a:pt x="990" y="1848"/>
                      <a:pt x="961" y="1817"/>
                      <a:pt x="977" y="1819"/>
                    </a:cubicBezTo>
                    <a:cubicBezTo>
                      <a:pt x="993" y="1821"/>
                      <a:pt x="980" y="1849"/>
                      <a:pt x="997" y="1867"/>
                    </a:cubicBezTo>
                    <a:cubicBezTo>
                      <a:pt x="1016" y="1887"/>
                      <a:pt x="1019" y="1918"/>
                      <a:pt x="1037" y="1907"/>
                    </a:cubicBezTo>
                    <a:cubicBezTo>
                      <a:pt x="1049" y="1900"/>
                      <a:pt x="1030" y="1861"/>
                      <a:pt x="1041" y="1863"/>
                    </a:cubicBezTo>
                    <a:cubicBezTo>
                      <a:pt x="1060" y="1867"/>
                      <a:pt x="1041" y="1935"/>
                      <a:pt x="1069" y="1915"/>
                    </a:cubicBezTo>
                    <a:cubicBezTo>
                      <a:pt x="1078" y="1909"/>
                      <a:pt x="1059" y="1899"/>
                      <a:pt x="1069" y="1899"/>
                    </a:cubicBezTo>
                    <a:cubicBezTo>
                      <a:pt x="1087" y="1899"/>
                      <a:pt x="1064" y="1900"/>
                      <a:pt x="1089" y="1915"/>
                    </a:cubicBezTo>
                    <a:cubicBezTo>
                      <a:pt x="1110" y="1927"/>
                      <a:pt x="1110" y="1930"/>
                      <a:pt x="1113" y="1943"/>
                    </a:cubicBezTo>
                    <a:cubicBezTo>
                      <a:pt x="1117" y="1960"/>
                      <a:pt x="1107" y="1979"/>
                      <a:pt x="1117" y="1987"/>
                    </a:cubicBezTo>
                    <a:cubicBezTo>
                      <a:pt x="1122" y="1991"/>
                      <a:pt x="1133" y="1992"/>
                      <a:pt x="1137" y="1987"/>
                    </a:cubicBezTo>
                    <a:cubicBezTo>
                      <a:pt x="1150" y="1973"/>
                      <a:pt x="1120" y="1933"/>
                      <a:pt x="1129" y="1927"/>
                    </a:cubicBezTo>
                    <a:cubicBezTo>
                      <a:pt x="1139" y="1921"/>
                      <a:pt x="1145" y="1952"/>
                      <a:pt x="1157" y="1939"/>
                    </a:cubicBezTo>
                    <a:cubicBezTo>
                      <a:pt x="1182" y="1913"/>
                      <a:pt x="1125" y="1818"/>
                      <a:pt x="1157" y="1827"/>
                    </a:cubicBezTo>
                    <a:cubicBezTo>
                      <a:pt x="1188" y="1835"/>
                      <a:pt x="1168" y="1913"/>
                      <a:pt x="1185" y="1891"/>
                    </a:cubicBezTo>
                    <a:cubicBezTo>
                      <a:pt x="1200" y="1873"/>
                      <a:pt x="1205" y="1844"/>
                      <a:pt x="1197" y="1823"/>
                    </a:cubicBezTo>
                    <a:cubicBezTo>
                      <a:pt x="1187" y="1795"/>
                      <a:pt x="1143" y="1765"/>
                      <a:pt x="1157" y="1739"/>
                    </a:cubicBezTo>
                    <a:cubicBezTo>
                      <a:pt x="1165" y="1725"/>
                      <a:pt x="1178" y="1733"/>
                      <a:pt x="1181" y="1723"/>
                    </a:cubicBezTo>
                    <a:cubicBezTo>
                      <a:pt x="1182" y="1715"/>
                      <a:pt x="1153" y="1731"/>
                      <a:pt x="1149" y="1719"/>
                    </a:cubicBezTo>
                    <a:cubicBezTo>
                      <a:pt x="1146" y="1705"/>
                      <a:pt x="1154" y="1702"/>
                      <a:pt x="1157" y="1695"/>
                    </a:cubicBezTo>
                    <a:cubicBezTo>
                      <a:pt x="1155" y="1687"/>
                      <a:pt x="1163" y="1671"/>
                      <a:pt x="1149" y="1675"/>
                    </a:cubicBezTo>
                    <a:cubicBezTo>
                      <a:pt x="1153" y="1688"/>
                      <a:pt x="1119" y="1684"/>
                      <a:pt x="1117" y="1679"/>
                    </a:cubicBezTo>
                    <a:cubicBezTo>
                      <a:pt x="1126" y="1675"/>
                      <a:pt x="1126" y="1664"/>
                      <a:pt x="1125" y="1651"/>
                    </a:cubicBezTo>
                    <a:cubicBezTo>
                      <a:pt x="1120" y="1651"/>
                      <a:pt x="1122" y="1658"/>
                      <a:pt x="1117" y="1659"/>
                    </a:cubicBezTo>
                    <a:cubicBezTo>
                      <a:pt x="1116" y="1652"/>
                      <a:pt x="1121" y="1639"/>
                      <a:pt x="1109" y="1643"/>
                    </a:cubicBezTo>
                    <a:cubicBezTo>
                      <a:pt x="1108" y="1649"/>
                      <a:pt x="1105" y="1650"/>
                      <a:pt x="1099" y="1651"/>
                    </a:cubicBezTo>
                    <a:lnTo>
                      <a:pt x="1103" y="1638"/>
                    </a:lnTo>
                    <a:cubicBezTo>
                      <a:pt x="1098" y="1638"/>
                      <a:pt x="1097" y="1641"/>
                      <a:pt x="1093" y="1642"/>
                    </a:cubicBezTo>
                    <a:cubicBezTo>
                      <a:pt x="1088" y="1619"/>
                      <a:pt x="1079" y="1614"/>
                      <a:pt x="1085" y="1596"/>
                    </a:cubicBezTo>
                    <a:cubicBezTo>
                      <a:pt x="1088" y="1586"/>
                      <a:pt x="1093" y="1597"/>
                      <a:pt x="1093" y="1583"/>
                    </a:cubicBezTo>
                    <a:cubicBezTo>
                      <a:pt x="1093" y="1571"/>
                      <a:pt x="1077" y="1586"/>
                      <a:pt x="1077" y="1575"/>
                    </a:cubicBezTo>
                    <a:cubicBezTo>
                      <a:pt x="1078" y="1556"/>
                      <a:pt x="1103" y="1558"/>
                      <a:pt x="1093" y="1547"/>
                    </a:cubicBezTo>
                    <a:cubicBezTo>
                      <a:pt x="1087" y="1539"/>
                      <a:pt x="1075" y="1534"/>
                      <a:pt x="1065" y="1543"/>
                    </a:cubicBezTo>
                    <a:cubicBezTo>
                      <a:pt x="1058" y="1549"/>
                      <a:pt x="1037" y="1576"/>
                      <a:pt x="1037" y="1559"/>
                    </a:cubicBezTo>
                    <a:cubicBezTo>
                      <a:pt x="1037" y="1543"/>
                      <a:pt x="1061" y="1537"/>
                      <a:pt x="1069" y="1523"/>
                    </a:cubicBezTo>
                    <a:cubicBezTo>
                      <a:pt x="1054" y="1518"/>
                      <a:pt x="1053" y="1499"/>
                      <a:pt x="1037" y="1494"/>
                    </a:cubicBezTo>
                    <a:cubicBezTo>
                      <a:pt x="1046" y="1491"/>
                      <a:pt x="1046" y="1480"/>
                      <a:pt x="1045" y="1466"/>
                    </a:cubicBezTo>
                    <a:cubicBezTo>
                      <a:pt x="1034" y="1458"/>
                      <a:pt x="1008" y="1463"/>
                      <a:pt x="1001" y="1450"/>
                    </a:cubicBezTo>
                    <a:cubicBezTo>
                      <a:pt x="1022" y="1456"/>
                      <a:pt x="1018" y="1438"/>
                      <a:pt x="1037" y="1442"/>
                    </a:cubicBezTo>
                    <a:cubicBezTo>
                      <a:pt x="1031" y="1462"/>
                      <a:pt x="1047" y="1459"/>
                      <a:pt x="1061" y="1458"/>
                    </a:cubicBezTo>
                    <a:cubicBezTo>
                      <a:pt x="1072" y="1477"/>
                      <a:pt x="1050" y="1514"/>
                      <a:pt x="1077" y="1511"/>
                    </a:cubicBezTo>
                    <a:cubicBezTo>
                      <a:pt x="1100" y="1507"/>
                      <a:pt x="1096" y="1524"/>
                      <a:pt x="1117" y="1507"/>
                    </a:cubicBezTo>
                    <a:cubicBezTo>
                      <a:pt x="1148" y="1481"/>
                      <a:pt x="1081" y="1466"/>
                      <a:pt x="1097" y="1434"/>
                    </a:cubicBezTo>
                    <a:cubicBezTo>
                      <a:pt x="1103" y="1435"/>
                      <a:pt x="1101" y="1444"/>
                      <a:pt x="1101" y="1450"/>
                    </a:cubicBezTo>
                    <a:cubicBezTo>
                      <a:pt x="1115" y="1451"/>
                      <a:pt x="1125" y="1448"/>
                      <a:pt x="1129" y="1438"/>
                    </a:cubicBezTo>
                    <a:cubicBezTo>
                      <a:pt x="1130" y="1425"/>
                      <a:pt x="1107" y="1415"/>
                      <a:pt x="1113" y="1410"/>
                    </a:cubicBezTo>
                    <a:cubicBezTo>
                      <a:pt x="1127" y="1410"/>
                      <a:pt x="1127" y="1423"/>
                      <a:pt x="1141" y="1422"/>
                    </a:cubicBezTo>
                    <a:cubicBezTo>
                      <a:pt x="1143" y="1417"/>
                      <a:pt x="1137" y="1402"/>
                      <a:pt x="1145" y="1402"/>
                    </a:cubicBezTo>
                    <a:cubicBezTo>
                      <a:pt x="1148" y="1409"/>
                      <a:pt x="1158" y="1408"/>
                      <a:pt x="1157" y="1418"/>
                    </a:cubicBezTo>
                    <a:cubicBezTo>
                      <a:pt x="1160" y="1431"/>
                      <a:pt x="1143" y="1423"/>
                      <a:pt x="1149" y="1438"/>
                    </a:cubicBezTo>
                    <a:cubicBezTo>
                      <a:pt x="1167" y="1441"/>
                      <a:pt x="1168" y="1454"/>
                      <a:pt x="1157" y="1466"/>
                    </a:cubicBezTo>
                    <a:cubicBezTo>
                      <a:pt x="1183" y="1459"/>
                      <a:pt x="1167" y="1495"/>
                      <a:pt x="1189" y="1491"/>
                    </a:cubicBezTo>
                    <a:cubicBezTo>
                      <a:pt x="1197" y="1475"/>
                      <a:pt x="1217" y="1470"/>
                      <a:pt x="1229" y="1458"/>
                    </a:cubicBezTo>
                    <a:cubicBezTo>
                      <a:pt x="1224" y="1485"/>
                      <a:pt x="1189" y="1482"/>
                      <a:pt x="1189" y="1515"/>
                    </a:cubicBezTo>
                    <a:cubicBezTo>
                      <a:pt x="1236" y="1513"/>
                      <a:pt x="1264" y="1472"/>
                      <a:pt x="1293" y="1466"/>
                    </a:cubicBezTo>
                    <a:cubicBezTo>
                      <a:pt x="1268" y="1480"/>
                      <a:pt x="1269" y="1519"/>
                      <a:pt x="1225" y="1515"/>
                    </a:cubicBezTo>
                    <a:cubicBezTo>
                      <a:pt x="1224" y="1525"/>
                      <a:pt x="1215" y="1529"/>
                      <a:pt x="1213" y="1539"/>
                    </a:cubicBezTo>
                    <a:cubicBezTo>
                      <a:pt x="1218" y="1548"/>
                      <a:pt x="1232" y="1530"/>
                      <a:pt x="1237" y="1543"/>
                    </a:cubicBezTo>
                    <a:cubicBezTo>
                      <a:pt x="1239" y="1553"/>
                      <a:pt x="1215" y="1539"/>
                      <a:pt x="1221" y="1555"/>
                    </a:cubicBezTo>
                    <a:cubicBezTo>
                      <a:pt x="1215" y="1570"/>
                      <a:pt x="1239" y="1556"/>
                      <a:pt x="1237" y="1567"/>
                    </a:cubicBezTo>
                    <a:cubicBezTo>
                      <a:pt x="1229" y="1570"/>
                      <a:pt x="1218" y="1572"/>
                      <a:pt x="1217" y="1583"/>
                    </a:cubicBezTo>
                    <a:cubicBezTo>
                      <a:pt x="1221" y="1592"/>
                      <a:pt x="1246" y="1581"/>
                      <a:pt x="1249" y="1591"/>
                    </a:cubicBezTo>
                    <a:cubicBezTo>
                      <a:pt x="1239" y="1591"/>
                      <a:pt x="1241" y="1603"/>
                      <a:pt x="1229" y="1603"/>
                    </a:cubicBezTo>
                    <a:cubicBezTo>
                      <a:pt x="1227" y="1621"/>
                      <a:pt x="1232" y="1632"/>
                      <a:pt x="1245" y="1635"/>
                    </a:cubicBezTo>
                    <a:cubicBezTo>
                      <a:pt x="1246" y="1622"/>
                      <a:pt x="1250" y="1613"/>
                      <a:pt x="1261" y="1611"/>
                    </a:cubicBezTo>
                    <a:cubicBezTo>
                      <a:pt x="1250" y="1630"/>
                      <a:pt x="1259" y="1637"/>
                      <a:pt x="1257" y="1651"/>
                    </a:cubicBezTo>
                    <a:cubicBezTo>
                      <a:pt x="1270" y="1655"/>
                      <a:pt x="1275" y="1632"/>
                      <a:pt x="1285" y="1647"/>
                    </a:cubicBezTo>
                    <a:cubicBezTo>
                      <a:pt x="1285" y="1653"/>
                      <a:pt x="1275" y="1650"/>
                      <a:pt x="1277" y="1659"/>
                    </a:cubicBezTo>
                    <a:cubicBezTo>
                      <a:pt x="1288" y="1662"/>
                      <a:pt x="1295" y="1667"/>
                      <a:pt x="1293" y="1683"/>
                    </a:cubicBezTo>
                    <a:cubicBezTo>
                      <a:pt x="1305" y="1683"/>
                      <a:pt x="1301" y="1669"/>
                      <a:pt x="1317" y="1675"/>
                    </a:cubicBezTo>
                    <a:cubicBezTo>
                      <a:pt x="1309" y="1649"/>
                      <a:pt x="1337" y="1635"/>
                      <a:pt x="1317" y="1623"/>
                    </a:cubicBezTo>
                    <a:cubicBezTo>
                      <a:pt x="1322" y="1618"/>
                      <a:pt x="1329" y="1615"/>
                      <a:pt x="1325" y="1603"/>
                    </a:cubicBezTo>
                    <a:cubicBezTo>
                      <a:pt x="1316" y="1601"/>
                      <a:pt x="1311" y="1596"/>
                      <a:pt x="1309" y="1587"/>
                    </a:cubicBezTo>
                    <a:cubicBezTo>
                      <a:pt x="1315" y="1587"/>
                      <a:pt x="1320" y="1587"/>
                      <a:pt x="1325" y="1587"/>
                    </a:cubicBezTo>
                    <a:cubicBezTo>
                      <a:pt x="1330" y="1574"/>
                      <a:pt x="1312" y="1584"/>
                      <a:pt x="1317" y="1571"/>
                    </a:cubicBezTo>
                    <a:lnTo>
                      <a:pt x="1325" y="1571"/>
                    </a:lnTo>
                    <a:cubicBezTo>
                      <a:pt x="1346" y="1575"/>
                      <a:pt x="1321" y="1534"/>
                      <a:pt x="1341" y="1539"/>
                    </a:cubicBezTo>
                    <a:cubicBezTo>
                      <a:pt x="1338" y="1556"/>
                      <a:pt x="1347" y="1563"/>
                      <a:pt x="1345" y="1579"/>
                    </a:cubicBezTo>
                    <a:cubicBezTo>
                      <a:pt x="1362" y="1581"/>
                      <a:pt x="1361" y="1564"/>
                      <a:pt x="1369" y="1579"/>
                    </a:cubicBezTo>
                    <a:cubicBezTo>
                      <a:pt x="1371" y="1559"/>
                      <a:pt x="1371" y="1583"/>
                      <a:pt x="1381" y="1579"/>
                    </a:cubicBezTo>
                    <a:cubicBezTo>
                      <a:pt x="1381" y="1561"/>
                      <a:pt x="1381" y="1541"/>
                      <a:pt x="1385" y="1539"/>
                    </a:cubicBezTo>
                    <a:cubicBezTo>
                      <a:pt x="1389" y="1539"/>
                      <a:pt x="1390" y="1542"/>
                      <a:pt x="1389" y="1547"/>
                    </a:cubicBezTo>
                    <a:cubicBezTo>
                      <a:pt x="1405" y="1545"/>
                      <a:pt x="1391" y="1572"/>
                      <a:pt x="1414" y="1563"/>
                    </a:cubicBezTo>
                    <a:cubicBezTo>
                      <a:pt x="1417" y="1540"/>
                      <a:pt x="1410" y="1529"/>
                      <a:pt x="1402" y="1519"/>
                    </a:cubicBezTo>
                    <a:cubicBezTo>
                      <a:pt x="1412" y="1526"/>
                      <a:pt x="1423" y="1534"/>
                      <a:pt x="1446" y="1531"/>
                    </a:cubicBezTo>
                    <a:cubicBezTo>
                      <a:pt x="1455" y="1498"/>
                      <a:pt x="1395" y="1514"/>
                      <a:pt x="1410" y="1491"/>
                    </a:cubicBezTo>
                    <a:cubicBezTo>
                      <a:pt x="1414" y="1495"/>
                      <a:pt x="1417" y="1502"/>
                      <a:pt x="1430" y="1499"/>
                    </a:cubicBezTo>
                    <a:cubicBezTo>
                      <a:pt x="1434" y="1481"/>
                      <a:pt x="1425" y="1476"/>
                      <a:pt x="1422" y="1466"/>
                    </a:cubicBezTo>
                    <a:cubicBezTo>
                      <a:pt x="1435" y="1466"/>
                      <a:pt x="1440" y="1475"/>
                      <a:pt x="1438" y="1491"/>
                    </a:cubicBezTo>
                    <a:lnTo>
                      <a:pt x="1446" y="1491"/>
                    </a:lnTo>
                    <a:cubicBezTo>
                      <a:pt x="1459" y="1491"/>
                      <a:pt x="1472" y="1491"/>
                      <a:pt x="1486" y="1491"/>
                    </a:cubicBezTo>
                    <a:cubicBezTo>
                      <a:pt x="1491" y="1490"/>
                      <a:pt x="1495" y="1489"/>
                      <a:pt x="1494" y="1483"/>
                    </a:cubicBezTo>
                    <a:cubicBezTo>
                      <a:pt x="1494" y="1475"/>
                      <a:pt x="1469" y="1487"/>
                      <a:pt x="1470" y="1470"/>
                    </a:cubicBezTo>
                    <a:cubicBezTo>
                      <a:pt x="1477" y="1470"/>
                      <a:pt x="1478" y="1475"/>
                      <a:pt x="1486" y="1474"/>
                    </a:cubicBezTo>
                    <a:cubicBezTo>
                      <a:pt x="1491" y="1450"/>
                      <a:pt x="1469" y="1453"/>
                      <a:pt x="1470" y="1434"/>
                    </a:cubicBezTo>
                    <a:cubicBezTo>
                      <a:pt x="1488" y="1436"/>
                      <a:pt x="1493" y="1451"/>
                      <a:pt x="1502" y="1462"/>
                    </a:cubicBezTo>
                    <a:cubicBezTo>
                      <a:pt x="1509" y="1463"/>
                      <a:pt x="1511" y="1458"/>
                      <a:pt x="1518" y="1458"/>
                    </a:cubicBezTo>
                    <a:cubicBezTo>
                      <a:pt x="1523" y="1437"/>
                      <a:pt x="1506" y="1438"/>
                      <a:pt x="1510" y="1418"/>
                    </a:cubicBezTo>
                    <a:cubicBezTo>
                      <a:pt x="1490" y="1424"/>
                      <a:pt x="1493" y="1408"/>
                      <a:pt x="1494" y="1394"/>
                    </a:cubicBezTo>
                    <a:cubicBezTo>
                      <a:pt x="1480" y="1397"/>
                      <a:pt x="1475" y="1392"/>
                      <a:pt x="1478" y="1378"/>
                    </a:cubicBezTo>
                    <a:cubicBezTo>
                      <a:pt x="1466" y="1378"/>
                      <a:pt x="1470" y="1392"/>
                      <a:pt x="1454" y="1386"/>
                    </a:cubicBezTo>
                    <a:cubicBezTo>
                      <a:pt x="1451" y="1395"/>
                      <a:pt x="1459" y="1413"/>
                      <a:pt x="1450" y="1414"/>
                    </a:cubicBezTo>
                    <a:cubicBezTo>
                      <a:pt x="1444" y="1414"/>
                      <a:pt x="1444" y="1409"/>
                      <a:pt x="1438" y="1410"/>
                    </a:cubicBezTo>
                    <a:cubicBezTo>
                      <a:pt x="1438" y="1402"/>
                      <a:pt x="1438" y="1394"/>
                      <a:pt x="1438" y="1386"/>
                    </a:cubicBezTo>
                    <a:cubicBezTo>
                      <a:pt x="1423" y="1389"/>
                      <a:pt x="1427" y="1411"/>
                      <a:pt x="1414" y="1414"/>
                    </a:cubicBezTo>
                    <a:cubicBezTo>
                      <a:pt x="1410" y="1393"/>
                      <a:pt x="1426" y="1389"/>
                      <a:pt x="1426" y="1370"/>
                    </a:cubicBezTo>
                    <a:cubicBezTo>
                      <a:pt x="1398" y="1371"/>
                      <a:pt x="1404" y="1405"/>
                      <a:pt x="1381" y="1410"/>
                    </a:cubicBezTo>
                    <a:cubicBezTo>
                      <a:pt x="1377" y="1398"/>
                      <a:pt x="1381" y="1401"/>
                      <a:pt x="1381" y="1386"/>
                    </a:cubicBezTo>
                    <a:cubicBezTo>
                      <a:pt x="1393" y="1387"/>
                      <a:pt x="1394" y="1377"/>
                      <a:pt x="1406" y="1378"/>
                    </a:cubicBezTo>
                    <a:cubicBezTo>
                      <a:pt x="1402" y="1350"/>
                      <a:pt x="1433" y="1358"/>
                      <a:pt x="1430" y="1330"/>
                    </a:cubicBezTo>
                    <a:cubicBezTo>
                      <a:pt x="1403" y="1324"/>
                      <a:pt x="1404" y="1366"/>
                      <a:pt x="1381" y="1350"/>
                    </a:cubicBezTo>
                    <a:cubicBezTo>
                      <a:pt x="1382" y="1344"/>
                      <a:pt x="1392" y="1347"/>
                      <a:pt x="1389" y="1338"/>
                    </a:cubicBezTo>
                    <a:cubicBezTo>
                      <a:pt x="1369" y="1341"/>
                      <a:pt x="1351" y="1353"/>
                      <a:pt x="1333" y="1338"/>
                    </a:cubicBezTo>
                    <a:cubicBezTo>
                      <a:pt x="1346" y="1341"/>
                      <a:pt x="1348" y="1334"/>
                      <a:pt x="1358" y="1334"/>
                    </a:cubicBezTo>
                    <a:cubicBezTo>
                      <a:pt x="1360" y="1323"/>
                      <a:pt x="1360" y="1327"/>
                      <a:pt x="1365" y="1314"/>
                    </a:cubicBezTo>
                    <a:cubicBezTo>
                      <a:pt x="1369" y="1301"/>
                      <a:pt x="1352" y="1309"/>
                      <a:pt x="1353" y="1298"/>
                    </a:cubicBezTo>
                    <a:cubicBezTo>
                      <a:pt x="1373" y="1293"/>
                      <a:pt x="1362" y="1271"/>
                      <a:pt x="1358" y="1258"/>
                    </a:cubicBezTo>
                    <a:cubicBezTo>
                      <a:pt x="1338" y="1255"/>
                      <a:pt x="1339" y="1271"/>
                      <a:pt x="1317" y="1266"/>
                    </a:cubicBezTo>
                    <a:cubicBezTo>
                      <a:pt x="1317" y="1258"/>
                      <a:pt x="1317" y="1250"/>
                      <a:pt x="1317" y="1242"/>
                    </a:cubicBezTo>
                    <a:cubicBezTo>
                      <a:pt x="1340" y="1244"/>
                      <a:pt x="1346" y="1230"/>
                      <a:pt x="1345" y="1210"/>
                    </a:cubicBezTo>
                    <a:cubicBezTo>
                      <a:pt x="1318" y="1222"/>
                      <a:pt x="1298" y="1243"/>
                      <a:pt x="1289" y="1274"/>
                    </a:cubicBezTo>
                    <a:cubicBezTo>
                      <a:pt x="1272" y="1244"/>
                      <a:pt x="1310" y="1237"/>
                      <a:pt x="1309" y="1210"/>
                    </a:cubicBezTo>
                    <a:cubicBezTo>
                      <a:pt x="1278" y="1219"/>
                      <a:pt x="1276" y="1257"/>
                      <a:pt x="1253" y="1274"/>
                    </a:cubicBezTo>
                    <a:cubicBezTo>
                      <a:pt x="1254" y="1245"/>
                      <a:pt x="1278" y="1240"/>
                      <a:pt x="1277" y="1210"/>
                    </a:cubicBezTo>
                    <a:cubicBezTo>
                      <a:pt x="1256" y="1206"/>
                      <a:pt x="1256" y="1224"/>
                      <a:pt x="1249" y="1234"/>
                    </a:cubicBezTo>
                    <a:cubicBezTo>
                      <a:pt x="1247" y="1214"/>
                      <a:pt x="1258" y="1209"/>
                      <a:pt x="1261" y="1194"/>
                    </a:cubicBezTo>
                    <a:cubicBezTo>
                      <a:pt x="1247" y="1184"/>
                      <a:pt x="1235" y="1173"/>
                      <a:pt x="1213" y="1170"/>
                    </a:cubicBezTo>
                    <a:cubicBezTo>
                      <a:pt x="1218" y="1170"/>
                      <a:pt x="1223" y="1169"/>
                      <a:pt x="1221" y="1162"/>
                    </a:cubicBezTo>
                    <a:cubicBezTo>
                      <a:pt x="1213" y="1160"/>
                      <a:pt x="1195" y="1167"/>
                      <a:pt x="1193" y="1158"/>
                    </a:cubicBezTo>
                    <a:cubicBezTo>
                      <a:pt x="1218" y="1146"/>
                      <a:pt x="1224" y="1150"/>
                      <a:pt x="1253" y="1154"/>
                    </a:cubicBezTo>
                    <a:cubicBezTo>
                      <a:pt x="1253" y="1149"/>
                      <a:pt x="1253" y="1143"/>
                      <a:pt x="1253" y="1138"/>
                    </a:cubicBezTo>
                    <a:cubicBezTo>
                      <a:pt x="1229" y="1140"/>
                      <a:pt x="1215" y="1120"/>
                      <a:pt x="1197" y="1138"/>
                    </a:cubicBezTo>
                    <a:cubicBezTo>
                      <a:pt x="1196" y="1131"/>
                      <a:pt x="1202" y="1129"/>
                      <a:pt x="1201" y="1122"/>
                    </a:cubicBezTo>
                    <a:cubicBezTo>
                      <a:pt x="1186" y="1116"/>
                      <a:pt x="1194" y="1133"/>
                      <a:pt x="1181" y="1130"/>
                    </a:cubicBezTo>
                    <a:cubicBezTo>
                      <a:pt x="1173" y="1116"/>
                      <a:pt x="1157" y="1109"/>
                      <a:pt x="1141" y="1102"/>
                    </a:cubicBezTo>
                    <a:cubicBezTo>
                      <a:pt x="1145" y="1098"/>
                      <a:pt x="1149" y="1094"/>
                      <a:pt x="1153" y="1090"/>
                    </a:cubicBezTo>
                    <a:cubicBezTo>
                      <a:pt x="1160" y="1098"/>
                      <a:pt x="1172" y="1100"/>
                      <a:pt x="1181" y="1106"/>
                    </a:cubicBezTo>
                    <a:cubicBezTo>
                      <a:pt x="1179" y="1078"/>
                      <a:pt x="1145" y="1081"/>
                      <a:pt x="1125" y="1070"/>
                    </a:cubicBezTo>
                    <a:cubicBezTo>
                      <a:pt x="1151" y="1062"/>
                      <a:pt x="1180" y="1084"/>
                      <a:pt x="1213" y="1082"/>
                    </a:cubicBezTo>
                    <a:cubicBezTo>
                      <a:pt x="1219" y="1060"/>
                      <a:pt x="1199" y="1064"/>
                      <a:pt x="1197" y="1050"/>
                    </a:cubicBezTo>
                    <a:cubicBezTo>
                      <a:pt x="1208" y="1050"/>
                      <a:pt x="1219" y="1050"/>
                      <a:pt x="1229" y="1050"/>
                    </a:cubicBezTo>
                    <a:cubicBezTo>
                      <a:pt x="1232" y="1031"/>
                      <a:pt x="1215" y="1032"/>
                      <a:pt x="1213" y="1018"/>
                    </a:cubicBezTo>
                    <a:cubicBezTo>
                      <a:pt x="1196" y="1021"/>
                      <a:pt x="1170" y="1036"/>
                      <a:pt x="1157" y="1030"/>
                    </a:cubicBezTo>
                    <a:cubicBezTo>
                      <a:pt x="1162" y="1018"/>
                      <a:pt x="1178" y="1016"/>
                      <a:pt x="1197" y="1018"/>
                    </a:cubicBezTo>
                    <a:cubicBezTo>
                      <a:pt x="1197" y="1013"/>
                      <a:pt x="1190" y="1014"/>
                      <a:pt x="1189" y="1010"/>
                    </a:cubicBezTo>
                    <a:cubicBezTo>
                      <a:pt x="1201" y="1013"/>
                      <a:pt x="1204" y="1006"/>
                      <a:pt x="1213" y="1006"/>
                    </a:cubicBezTo>
                    <a:cubicBezTo>
                      <a:pt x="1216" y="995"/>
                      <a:pt x="1194" y="1009"/>
                      <a:pt x="1197" y="998"/>
                    </a:cubicBezTo>
                    <a:cubicBezTo>
                      <a:pt x="1209" y="1001"/>
                      <a:pt x="1212" y="994"/>
                      <a:pt x="1221" y="994"/>
                    </a:cubicBezTo>
                    <a:cubicBezTo>
                      <a:pt x="1233" y="1010"/>
                      <a:pt x="1267" y="1034"/>
                      <a:pt x="1285" y="1018"/>
                    </a:cubicBezTo>
                    <a:cubicBezTo>
                      <a:pt x="1288" y="1028"/>
                      <a:pt x="1294" y="1036"/>
                      <a:pt x="1309" y="1034"/>
                    </a:cubicBezTo>
                    <a:cubicBezTo>
                      <a:pt x="1333" y="1034"/>
                      <a:pt x="1308" y="970"/>
                      <a:pt x="1237" y="970"/>
                    </a:cubicBezTo>
                    <a:cubicBezTo>
                      <a:pt x="1233" y="947"/>
                      <a:pt x="1206" y="948"/>
                      <a:pt x="1185" y="942"/>
                    </a:cubicBezTo>
                    <a:cubicBezTo>
                      <a:pt x="1195" y="938"/>
                      <a:pt x="1201" y="931"/>
                      <a:pt x="1213" y="930"/>
                    </a:cubicBezTo>
                    <a:cubicBezTo>
                      <a:pt x="1232" y="939"/>
                      <a:pt x="1260" y="920"/>
                      <a:pt x="1301" y="930"/>
                    </a:cubicBezTo>
                    <a:cubicBezTo>
                      <a:pt x="1328" y="936"/>
                      <a:pt x="1300" y="876"/>
                      <a:pt x="1277" y="834"/>
                    </a:cubicBezTo>
                    <a:cubicBezTo>
                      <a:pt x="1274" y="827"/>
                      <a:pt x="1261" y="834"/>
                      <a:pt x="1253" y="834"/>
                    </a:cubicBezTo>
                    <a:cubicBezTo>
                      <a:pt x="1252" y="841"/>
                      <a:pt x="1257" y="854"/>
                      <a:pt x="1245" y="850"/>
                    </a:cubicBezTo>
                    <a:cubicBezTo>
                      <a:pt x="1244" y="858"/>
                      <a:pt x="1251" y="858"/>
                      <a:pt x="1253" y="862"/>
                    </a:cubicBezTo>
                    <a:cubicBezTo>
                      <a:pt x="1242" y="871"/>
                      <a:pt x="1226" y="898"/>
                      <a:pt x="1205" y="886"/>
                    </a:cubicBezTo>
                    <a:cubicBezTo>
                      <a:pt x="1205" y="882"/>
                      <a:pt x="1202" y="881"/>
                      <a:pt x="1201" y="878"/>
                    </a:cubicBezTo>
                    <a:cubicBezTo>
                      <a:pt x="1214" y="872"/>
                      <a:pt x="1225" y="864"/>
                      <a:pt x="1221" y="842"/>
                    </a:cubicBezTo>
                    <a:cubicBezTo>
                      <a:pt x="1205" y="836"/>
                      <a:pt x="1209" y="850"/>
                      <a:pt x="1197" y="850"/>
                    </a:cubicBezTo>
                    <a:cubicBezTo>
                      <a:pt x="1159" y="829"/>
                      <a:pt x="1148" y="890"/>
                      <a:pt x="1117" y="878"/>
                    </a:cubicBezTo>
                    <a:cubicBezTo>
                      <a:pt x="1135" y="880"/>
                      <a:pt x="1131" y="859"/>
                      <a:pt x="1137" y="850"/>
                    </a:cubicBezTo>
                    <a:cubicBezTo>
                      <a:pt x="1173" y="832"/>
                      <a:pt x="1224" y="847"/>
                      <a:pt x="1242" y="812"/>
                    </a:cubicBezTo>
                    <a:cubicBezTo>
                      <a:pt x="1243" y="819"/>
                      <a:pt x="1257" y="818"/>
                      <a:pt x="1269" y="814"/>
                    </a:cubicBezTo>
                    <a:cubicBezTo>
                      <a:pt x="1300" y="783"/>
                      <a:pt x="1235" y="751"/>
                      <a:pt x="1217" y="730"/>
                    </a:cubicBezTo>
                    <a:cubicBezTo>
                      <a:pt x="1193" y="744"/>
                      <a:pt x="1172" y="762"/>
                      <a:pt x="1141" y="770"/>
                    </a:cubicBezTo>
                    <a:lnTo>
                      <a:pt x="1141" y="766"/>
                    </a:lnTo>
                    <a:cubicBezTo>
                      <a:pt x="1135" y="750"/>
                      <a:pt x="1152" y="758"/>
                      <a:pt x="1149" y="746"/>
                    </a:cubicBezTo>
                    <a:lnTo>
                      <a:pt x="1141" y="746"/>
                    </a:lnTo>
                    <a:cubicBezTo>
                      <a:pt x="1136" y="746"/>
                      <a:pt x="1131" y="751"/>
                      <a:pt x="1128" y="756"/>
                    </a:cubicBezTo>
                    <a:cubicBezTo>
                      <a:pt x="1107" y="786"/>
                      <a:pt x="1093" y="823"/>
                      <a:pt x="1061" y="822"/>
                    </a:cubicBezTo>
                    <a:cubicBezTo>
                      <a:pt x="1075" y="805"/>
                      <a:pt x="1107" y="786"/>
                      <a:pt x="1101" y="762"/>
                    </a:cubicBezTo>
                    <a:cubicBezTo>
                      <a:pt x="1070" y="759"/>
                      <a:pt x="1079" y="798"/>
                      <a:pt x="1053" y="802"/>
                    </a:cubicBezTo>
                    <a:cubicBezTo>
                      <a:pt x="1056" y="779"/>
                      <a:pt x="1071" y="769"/>
                      <a:pt x="1081" y="754"/>
                    </a:cubicBezTo>
                    <a:cubicBezTo>
                      <a:pt x="1093" y="754"/>
                      <a:pt x="1105" y="754"/>
                      <a:pt x="1117" y="754"/>
                    </a:cubicBezTo>
                    <a:cubicBezTo>
                      <a:pt x="1135" y="728"/>
                      <a:pt x="1172" y="721"/>
                      <a:pt x="1157" y="673"/>
                    </a:cubicBezTo>
                    <a:cubicBezTo>
                      <a:pt x="1143" y="675"/>
                      <a:pt x="1138" y="686"/>
                      <a:pt x="1125" y="689"/>
                    </a:cubicBezTo>
                    <a:cubicBezTo>
                      <a:pt x="1123" y="699"/>
                      <a:pt x="1130" y="718"/>
                      <a:pt x="1121" y="721"/>
                    </a:cubicBezTo>
                    <a:cubicBezTo>
                      <a:pt x="1102" y="693"/>
                      <a:pt x="1055" y="737"/>
                      <a:pt x="1029" y="725"/>
                    </a:cubicBezTo>
                    <a:cubicBezTo>
                      <a:pt x="1043" y="719"/>
                      <a:pt x="1056" y="713"/>
                      <a:pt x="1061" y="697"/>
                    </a:cubicBezTo>
                    <a:cubicBezTo>
                      <a:pt x="1051" y="688"/>
                      <a:pt x="1047" y="697"/>
                      <a:pt x="1037" y="689"/>
                    </a:cubicBezTo>
                    <a:cubicBezTo>
                      <a:pt x="1059" y="685"/>
                      <a:pt x="1063" y="660"/>
                      <a:pt x="1085" y="657"/>
                    </a:cubicBezTo>
                    <a:cubicBezTo>
                      <a:pt x="1102" y="656"/>
                      <a:pt x="1104" y="682"/>
                      <a:pt x="1121" y="673"/>
                    </a:cubicBezTo>
                    <a:cubicBezTo>
                      <a:pt x="1134" y="667"/>
                      <a:pt x="1142" y="654"/>
                      <a:pt x="1149" y="641"/>
                    </a:cubicBezTo>
                    <a:cubicBezTo>
                      <a:pt x="1128" y="615"/>
                      <a:pt x="1128" y="555"/>
                      <a:pt x="1093" y="553"/>
                    </a:cubicBezTo>
                    <a:cubicBezTo>
                      <a:pt x="1063" y="552"/>
                      <a:pt x="1076" y="607"/>
                      <a:pt x="1045" y="633"/>
                    </a:cubicBezTo>
                    <a:cubicBezTo>
                      <a:pt x="1024" y="652"/>
                      <a:pt x="1027" y="673"/>
                      <a:pt x="1009" y="673"/>
                    </a:cubicBezTo>
                    <a:cubicBezTo>
                      <a:pt x="987" y="674"/>
                      <a:pt x="1020" y="644"/>
                      <a:pt x="1029" y="633"/>
                    </a:cubicBezTo>
                    <a:cubicBezTo>
                      <a:pt x="1037" y="624"/>
                      <a:pt x="1034" y="606"/>
                      <a:pt x="1025" y="609"/>
                    </a:cubicBezTo>
                    <a:cubicBezTo>
                      <a:pt x="1006" y="617"/>
                      <a:pt x="1002" y="640"/>
                      <a:pt x="985" y="649"/>
                    </a:cubicBezTo>
                    <a:cubicBezTo>
                      <a:pt x="981" y="651"/>
                      <a:pt x="974" y="653"/>
                      <a:pt x="973" y="649"/>
                    </a:cubicBezTo>
                    <a:cubicBezTo>
                      <a:pt x="969" y="633"/>
                      <a:pt x="1013" y="602"/>
                      <a:pt x="1017" y="569"/>
                    </a:cubicBezTo>
                    <a:cubicBezTo>
                      <a:pt x="1021" y="541"/>
                      <a:pt x="985" y="604"/>
                      <a:pt x="965" y="617"/>
                    </a:cubicBezTo>
                    <a:cubicBezTo>
                      <a:pt x="965" y="612"/>
                      <a:pt x="965" y="607"/>
                      <a:pt x="965" y="601"/>
                    </a:cubicBezTo>
                    <a:cubicBezTo>
                      <a:pt x="965" y="593"/>
                      <a:pt x="965" y="585"/>
                      <a:pt x="965" y="577"/>
                    </a:cubicBezTo>
                    <a:lnTo>
                      <a:pt x="973" y="577"/>
                    </a:lnTo>
                    <a:cubicBezTo>
                      <a:pt x="992" y="579"/>
                      <a:pt x="996" y="572"/>
                      <a:pt x="1005" y="561"/>
                    </a:cubicBezTo>
                    <a:cubicBezTo>
                      <a:pt x="1014" y="551"/>
                      <a:pt x="1031" y="547"/>
                      <a:pt x="1021" y="537"/>
                    </a:cubicBezTo>
                    <a:lnTo>
                      <a:pt x="1013" y="537"/>
                    </a:lnTo>
                    <a:cubicBezTo>
                      <a:pt x="996" y="540"/>
                      <a:pt x="998" y="540"/>
                      <a:pt x="973" y="545"/>
                    </a:cubicBezTo>
                    <a:cubicBezTo>
                      <a:pt x="958" y="549"/>
                      <a:pt x="954" y="562"/>
                      <a:pt x="945" y="573"/>
                    </a:cubicBezTo>
                    <a:cubicBezTo>
                      <a:pt x="942" y="567"/>
                      <a:pt x="932" y="571"/>
                      <a:pt x="933" y="561"/>
                    </a:cubicBezTo>
                    <a:cubicBezTo>
                      <a:pt x="939" y="561"/>
                      <a:pt x="948" y="563"/>
                      <a:pt x="949" y="557"/>
                    </a:cubicBezTo>
                    <a:cubicBezTo>
                      <a:pt x="939" y="556"/>
                      <a:pt x="931" y="552"/>
                      <a:pt x="925" y="545"/>
                    </a:cubicBezTo>
                    <a:cubicBezTo>
                      <a:pt x="929" y="545"/>
                      <a:pt x="933" y="545"/>
                      <a:pt x="937" y="545"/>
                    </a:cubicBezTo>
                    <a:lnTo>
                      <a:pt x="941" y="545"/>
                    </a:lnTo>
                    <a:cubicBezTo>
                      <a:pt x="944" y="532"/>
                      <a:pt x="928" y="540"/>
                      <a:pt x="929" y="529"/>
                    </a:cubicBezTo>
                    <a:cubicBezTo>
                      <a:pt x="941" y="519"/>
                      <a:pt x="962" y="545"/>
                      <a:pt x="973" y="529"/>
                    </a:cubicBezTo>
                    <a:cubicBezTo>
                      <a:pt x="984" y="514"/>
                      <a:pt x="988" y="512"/>
                      <a:pt x="997" y="505"/>
                    </a:cubicBezTo>
                    <a:cubicBezTo>
                      <a:pt x="997" y="495"/>
                      <a:pt x="997" y="484"/>
                      <a:pt x="997" y="473"/>
                    </a:cubicBezTo>
                    <a:cubicBezTo>
                      <a:pt x="987" y="467"/>
                      <a:pt x="974" y="464"/>
                      <a:pt x="965" y="457"/>
                    </a:cubicBezTo>
                    <a:cubicBezTo>
                      <a:pt x="962" y="469"/>
                      <a:pt x="942" y="485"/>
                      <a:pt x="933" y="477"/>
                    </a:cubicBezTo>
                    <a:cubicBezTo>
                      <a:pt x="937" y="468"/>
                      <a:pt x="951" y="469"/>
                      <a:pt x="949" y="453"/>
                    </a:cubicBezTo>
                    <a:cubicBezTo>
                      <a:pt x="938" y="444"/>
                      <a:pt x="921" y="462"/>
                      <a:pt x="913" y="453"/>
                    </a:cubicBezTo>
                    <a:cubicBezTo>
                      <a:pt x="920" y="448"/>
                      <a:pt x="934" y="450"/>
                      <a:pt x="937" y="4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2" name="Line 1001">
                <a:extLst>
                  <a:ext uri="{FF2B5EF4-FFF2-40B4-BE49-F238E27FC236}">
                    <a16:creationId xmlns:a16="http://schemas.microsoft.com/office/drawing/2014/main" id="{0D3BC1BA-25B1-4DBC-8E96-4058D4A16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9" y="136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3" name="Freeform 1002">
                <a:extLst>
                  <a:ext uri="{FF2B5EF4-FFF2-40B4-BE49-F238E27FC236}">
                    <a16:creationId xmlns:a16="http://schemas.microsoft.com/office/drawing/2014/main" id="{64B24CF2-0BBF-4C42-B55F-869AC910E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46" y="842"/>
                <a:ext cx="231" cy="234"/>
              </a:xfrm>
              <a:custGeom>
                <a:avLst/>
                <a:gdLst>
                  <a:gd name="T0" fmla="*/ 635 w 1020"/>
                  <a:gd name="T1" fmla="*/ 871 h 1032"/>
                  <a:gd name="T2" fmla="*/ 739 w 1020"/>
                  <a:gd name="T3" fmla="*/ 871 h 1032"/>
                  <a:gd name="T4" fmla="*/ 320 w 1020"/>
                  <a:gd name="T5" fmla="*/ 842 h 1032"/>
                  <a:gd name="T6" fmla="*/ 336 w 1020"/>
                  <a:gd name="T7" fmla="*/ 811 h 1032"/>
                  <a:gd name="T8" fmla="*/ 347 w 1020"/>
                  <a:gd name="T9" fmla="*/ 863 h 1032"/>
                  <a:gd name="T10" fmla="*/ 948 w 1020"/>
                  <a:gd name="T11" fmla="*/ 671 h 1032"/>
                  <a:gd name="T12" fmla="*/ 924 w 1020"/>
                  <a:gd name="T13" fmla="*/ 543 h 1032"/>
                  <a:gd name="T14" fmla="*/ 1012 w 1020"/>
                  <a:gd name="T15" fmla="*/ 246 h 1032"/>
                  <a:gd name="T16" fmla="*/ 952 w 1020"/>
                  <a:gd name="T17" fmla="*/ 134 h 1032"/>
                  <a:gd name="T18" fmla="*/ 900 w 1020"/>
                  <a:gd name="T19" fmla="*/ 110 h 1032"/>
                  <a:gd name="T20" fmla="*/ 876 w 1020"/>
                  <a:gd name="T21" fmla="*/ 166 h 1032"/>
                  <a:gd name="T22" fmla="*/ 771 w 1020"/>
                  <a:gd name="T23" fmla="*/ 415 h 1032"/>
                  <a:gd name="T24" fmla="*/ 739 w 1020"/>
                  <a:gd name="T25" fmla="*/ 471 h 1032"/>
                  <a:gd name="T26" fmla="*/ 771 w 1020"/>
                  <a:gd name="T27" fmla="*/ 294 h 1032"/>
                  <a:gd name="T28" fmla="*/ 763 w 1020"/>
                  <a:gd name="T29" fmla="*/ 166 h 1032"/>
                  <a:gd name="T30" fmla="*/ 735 w 1020"/>
                  <a:gd name="T31" fmla="*/ 214 h 1032"/>
                  <a:gd name="T32" fmla="*/ 691 w 1020"/>
                  <a:gd name="T33" fmla="*/ 262 h 1032"/>
                  <a:gd name="T34" fmla="*/ 671 w 1020"/>
                  <a:gd name="T35" fmla="*/ 230 h 1032"/>
                  <a:gd name="T36" fmla="*/ 559 w 1020"/>
                  <a:gd name="T37" fmla="*/ 234 h 1032"/>
                  <a:gd name="T38" fmla="*/ 651 w 1020"/>
                  <a:gd name="T39" fmla="*/ 198 h 1032"/>
                  <a:gd name="T40" fmla="*/ 547 w 1020"/>
                  <a:gd name="T41" fmla="*/ 110 h 1032"/>
                  <a:gd name="T42" fmla="*/ 443 w 1020"/>
                  <a:gd name="T43" fmla="*/ 146 h 1032"/>
                  <a:gd name="T44" fmla="*/ 515 w 1020"/>
                  <a:gd name="T45" fmla="*/ 14 h 1032"/>
                  <a:gd name="T46" fmla="*/ 195 w 1020"/>
                  <a:gd name="T47" fmla="*/ 166 h 1032"/>
                  <a:gd name="T48" fmla="*/ 139 w 1020"/>
                  <a:gd name="T49" fmla="*/ 270 h 1032"/>
                  <a:gd name="T50" fmla="*/ 103 w 1020"/>
                  <a:gd name="T51" fmla="*/ 287 h 1032"/>
                  <a:gd name="T52" fmla="*/ 143 w 1020"/>
                  <a:gd name="T53" fmla="*/ 303 h 1032"/>
                  <a:gd name="T54" fmla="*/ 227 w 1020"/>
                  <a:gd name="T55" fmla="*/ 343 h 1032"/>
                  <a:gd name="T56" fmla="*/ 65 w 1020"/>
                  <a:gd name="T57" fmla="*/ 464 h 1032"/>
                  <a:gd name="T58" fmla="*/ 222 w 1020"/>
                  <a:gd name="T59" fmla="*/ 497 h 1032"/>
                  <a:gd name="T60" fmla="*/ 403 w 1020"/>
                  <a:gd name="T61" fmla="*/ 631 h 1032"/>
                  <a:gd name="T62" fmla="*/ 275 w 1020"/>
                  <a:gd name="T63" fmla="*/ 599 h 1032"/>
                  <a:gd name="T64" fmla="*/ 26 w 1020"/>
                  <a:gd name="T65" fmla="*/ 567 h 1032"/>
                  <a:gd name="T66" fmla="*/ 163 w 1020"/>
                  <a:gd name="T67" fmla="*/ 799 h 1032"/>
                  <a:gd name="T68" fmla="*/ 171 w 1020"/>
                  <a:gd name="T69" fmla="*/ 935 h 1032"/>
                  <a:gd name="T70" fmla="*/ 327 w 1020"/>
                  <a:gd name="T71" fmla="*/ 955 h 1032"/>
                  <a:gd name="T72" fmla="*/ 523 w 1020"/>
                  <a:gd name="T73" fmla="*/ 903 h 1032"/>
                  <a:gd name="T74" fmla="*/ 619 w 1020"/>
                  <a:gd name="T75" fmla="*/ 855 h 1032"/>
                  <a:gd name="T76" fmla="*/ 667 w 1020"/>
                  <a:gd name="T77" fmla="*/ 919 h 1032"/>
                  <a:gd name="T78" fmla="*/ 717 w 1020"/>
                  <a:gd name="T79" fmla="*/ 988 h 1032"/>
                  <a:gd name="T80" fmla="*/ 787 w 1020"/>
                  <a:gd name="T81" fmla="*/ 999 h 1032"/>
                  <a:gd name="T82" fmla="*/ 876 w 1020"/>
                  <a:gd name="T83" fmla="*/ 915 h 1032"/>
                  <a:gd name="T84" fmla="*/ 803 w 1020"/>
                  <a:gd name="T85" fmla="*/ 923 h 1032"/>
                  <a:gd name="T86" fmla="*/ 827 w 1020"/>
                  <a:gd name="T87" fmla="*/ 839 h 1032"/>
                  <a:gd name="T88" fmla="*/ 924 w 1020"/>
                  <a:gd name="T89" fmla="*/ 835 h 1032"/>
                  <a:gd name="T90" fmla="*/ 972 w 1020"/>
                  <a:gd name="T91" fmla="*/ 835 h 1032"/>
                  <a:gd name="T92" fmla="*/ 988 w 1020"/>
                  <a:gd name="T93" fmla="*/ 795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20" h="1032">
                    <a:moveTo>
                      <a:pt x="699" y="895"/>
                    </a:moveTo>
                    <a:cubicBezTo>
                      <a:pt x="684" y="892"/>
                      <a:pt x="684" y="873"/>
                      <a:pt x="659" y="879"/>
                    </a:cubicBezTo>
                    <a:cubicBezTo>
                      <a:pt x="651" y="877"/>
                      <a:pt x="631" y="886"/>
                      <a:pt x="635" y="871"/>
                    </a:cubicBezTo>
                    <a:lnTo>
                      <a:pt x="627" y="871"/>
                    </a:lnTo>
                    <a:cubicBezTo>
                      <a:pt x="628" y="836"/>
                      <a:pt x="677" y="865"/>
                      <a:pt x="687" y="871"/>
                    </a:cubicBezTo>
                    <a:cubicBezTo>
                      <a:pt x="705" y="871"/>
                      <a:pt x="722" y="871"/>
                      <a:pt x="739" y="871"/>
                    </a:cubicBezTo>
                    <a:cubicBezTo>
                      <a:pt x="736" y="889"/>
                      <a:pt x="714" y="888"/>
                      <a:pt x="699" y="895"/>
                    </a:cubicBezTo>
                    <a:close/>
                    <a:moveTo>
                      <a:pt x="347" y="863"/>
                    </a:moveTo>
                    <a:cubicBezTo>
                      <a:pt x="335" y="870"/>
                      <a:pt x="329" y="855"/>
                      <a:pt x="320" y="842"/>
                    </a:cubicBezTo>
                    <a:cubicBezTo>
                      <a:pt x="315" y="835"/>
                      <a:pt x="318" y="817"/>
                      <a:pt x="307" y="803"/>
                    </a:cubicBezTo>
                    <a:cubicBezTo>
                      <a:pt x="297" y="791"/>
                      <a:pt x="326" y="767"/>
                      <a:pt x="331" y="779"/>
                    </a:cubicBezTo>
                    <a:cubicBezTo>
                      <a:pt x="338" y="797"/>
                      <a:pt x="343" y="796"/>
                      <a:pt x="336" y="811"/>
                    </a:cubicBezTo>
                    <a:cubicBezTo>
                      <a:pt x="333" y="820"/>
                      <a:pt x="327" y="826"/>
                      <a:pt x="332" y="833"/>
                    </a:cubicBezTo>
                    <a:cubicBezTo>
                      <a:pt x="346" y="854"/>
                      <a:pt x="334" y="827"/>
                      <a:pt x="355" y="839"/>
                    </a:cubicBezTo>
                    <a:cubicBezTo>
                      <a:pt x="368" y="847"/>
                      <a:pt x="358" y="857"/>
                      <a:pt x="347" y="863"/>
                    </a:cubicBezTo>
                    <a:close/>
                    <a:moveTo>
                      <a:pt x="988" y="795"/>
                    </a:moveTo>
                    <a:cubicBezTo>
                      <a:pt x="982" y="780"/>
                      <a:pt x="999" y="788"/>
                      <a:pt x="996" y="775"/>
                    </a:cubicBezTo>
                    <a:cubicBezTo>
                      <a:pt x="944" y="768"/>
                      <a:pt x="955" y="701"/>
                      <a:pt x="948" y="671"/>
                    </a:cubicBezTo>
                    <a:cubicBezTo>
                      <a:pt x="932" y="665"/>
                      <a:pt x="946" y="688"/>
                      <a:pt x="936" y="687"/>
                    </a:cubicBezTo>
                    <a:cubicBezTo>
                      <a:pt x="902" y="660"/>
                      <a:pt x="887" y="582"/>
                      <a:pt x="887" y="567"/>
                    </a:cubicBezTo>
                    <a:cubicBezTo>
                      <a:pt x="888" y="542"/>
                      <a:pt x="899" y="562"/>
                      <a:pt x="924" y="543"/>
                    </a:cubicBezTo>
                    <a:cubicBezTo>
                      <a:pt x="951" y="522"/>
                      <a:pt x="976" y="495"/>
                      <a:pt x="949" y="464"/>
                    </a:cubicBezTo>
                    <a:cubicBezTo>
                      <a:pt x="940" y="454"/>
                      <a:pt x="934" y="429"/>
                      <a:pt x="947" y="412"/>
                    </a:cubicBezTo>
                    <a:cubicBezTo>
                      <a:pt x="989" y="352"/>
                      <a:pt x="991" y="306"/>
                      <a:pt x="1012" y="246"/>
                    </a:cubicBezTo>
                    <a:cubicBezTo>
                      <a:pt x="1015" y="236"/>
                      <a:pt x="1003" y="223"/>
                      <a:pt x="1004" y="206"/>
                    </a:cubicBezTo>
                    <a:cubicBezTo>
                      <a:pt x="979" y="202"/>
                      <a:pt x="991" y="160"/>
                      <a:pt x="980" y="142"/>
                    </a:cubicBezTo>
                    <a:cubicBezTo>
                      <a:pt x="962" y="148"/>
                      <a:pt x="968" y="134"/>
                      <a:pt x="952" y="134"/>
                    </a:cubicBezTo>
                    <a:cubicBezTo>
                      <a:pt x="940" y="135"/>
                      <a:pt x="952" y="161"/>
                      <a:pt x="944" y="154"/>
                    </a:cubicBezTo>
                    <a:cubicBezTo>
                      <a:pt x="936" y="148"/>
                      <a:pt x="944" y="138"/>
                      <a:pt x="932" y="126"/>
                    </a:cubicBezTo>
                    <a:cubicBezTo>
                      <a:pt x="916" y="111"/>
                      <a:pt x="913" y="102"/>
                      <a:pt x="900" y="110"/>
                    </a:cubicBezTo>
                    <a:cubicBezTo>
                      <a:pt x="888" y="117"/>
                      <a:pt x="906" y="121"/>
                      <a:pt x="900" y="134"/>
                    </a:cubicBezTo>
                    <a:cubicBezTo>
                      <a:pt x="895" y="145"/>
                      <a:pt x="884" y="134"/>
                      <a:pt x="876" y="142"/>
                    </a:cubicBezTo>
                    <a:cubicBezTo>
                      <a:pt x="870" y="148"/>
                      <a:pt x="879" y="159"/>
                      <a:pt x="876" y="166"/>
                    </a:cubicBezTo>
                    <a:cubicBezTo>
                      <a:pt x="852" y="218"/>
                      <a:pt x="867" y="294"/>
                      <a:pt x="795" y="327"/>
                    </a:cubicBezTo>
                    <a:cubicBezTo>
                      <a:pt x="756" y="345"/>
                      <a:pt x="806" y="391"/>
                      <a:pt x="787" y="415"/>
                    </a:cubicBezTo>
                    <a:cubicBezTo>
                      <a:pt x="784" y="419"/>
                      <a:pt x="775" y="411"/>
                      <a:pt x="771" y="415"/>
                    </a:cubicBezTo>
                    <a:cubicBezTo>
                      <a:pt x="761" y="424"/>
                      <a:pt x="801" y="429"/>
                      <a:pt x="787" y="439"/>
                    </a:cubicBezTo>
                    <a:cubicBezTo>
                      <a:pt x="771" y="450"/>
                      <a:pt x="767" y="438"/>
                      <a:pt x="747" y="447"/>
                    </a:cubicBezTo>
                    <a:cubicBezTo>
                      <a:pt x="740" y="450"/>
                      <a:pt x="747" y="468"/>
                      <a:pt x="739" y="471"/>
                    </a:cubicBezTo>
                    <a:cubicBezTo>
                      <a:pt x="716" y="478"/>
                      <a:pt x="726" y="449"/>
                      <a:pt x="731" y="439"/>
                    </a:cubicBezTo>
                    <a:cubicBezTo>
                      <a:pt x="714" y="420"/>
                      <a:pt x="728" y="367"/>
                      <a:pt x="747" y="359"/>
                    </a:cubicBezTo>
                    <a:cubicBezTo>
                      <a:pt x="751" y="333"/>
                      <a:pt x="751" y="304"/>
                      <a:pt x="771" y="294"/>
                    </a:cubicBezTo>
                    <a:cubicBezTo>
                      <a:pt x="779" y="291"/>
                      <a:pt x="788" y="278"/>
                      <a:pt x="779" y="270"/>
                    </a:cubicBezTo>
                    <a:lnTo>
                      <a:pt x="771" y="270"/>
                    </a:lnTo>
                    <a:cubicBezTo>
                      <a:pt x="755" y="256"/>
                      <a:pt x="798" y="189"/>
                      <a:pt x="763" y="166"/>
                    </a:cubicBezTo>
                    <a:cubicBezTo>
                      <a:pt x="745" y="155"/>
                      <a:pt x="754" y="147"/>
                      <a:pt x="739" y="150"/>
                    </a:cubicBezTo>
                    <a:cubicBezTo>
                      <a:pt x="727" y="153"/>
                      <a:pt x="704" y="161"/>
                      <a:pt x="715" y="174"/>
                    </a:cubicBezTo>
                    <a:cubicBezTo>
                      <a:pt x="725" y="185"/>
                      <a:pt x="738" y="210"/>
                      <a:pt x="735" y="214"/>
                    </a:cubicBezTo>
                    <a:cubicBezTo>
                      <a:pt x="727" y="229"/>
                      <a:pt x="721" y="190"/>
                      <a:pt x="707" y="206"/>
                    </a:cubicBezTo>
                    <a:cubicBezTo>
                      <a:pt x="690" y="227"/>
                      <a:pt x="744" y="255"/>
                      <a:pt x="719" y="262"/>
                    </a:cubicBezTo>
                    <a:cubicBezTo>
                      <a:pt x="704" y="267"/>
                      <a:pt x="703" y="270"/>
                      <a:pt x="691" y="262"/>
                    </a:cubicBezTo>
                    <a:cubicBezTo>
                      <a:pt x="685" y="259"/>
                      <a:pt x="696" y="247"/>
                      <a:pt x="683" y="246"/>
                    </a:cubicBezTo>
                    <a:cubicBezTo>
                      <a:pt x="665" y="246"/>
                      <a:pt x="678" y="277"/>
                      <a:pt x="667" y="262"/>
                    </a:cubicBezTo>
                    <a:cubicBezTo>
                      <a:pt x="659" y="252"/>
                      <a:pt x="678" y="238"/>
                      <a:pt x="671" y="230"/>
                    </a:cubicBezTo>
                    <a:cubicBezTo>
                      <a:pt x="658" y="215"/>
                      <a:pt x="642" y="264"/>
                      <a:pt x="627" y="254"/>
                    </a:cubicBezTo>
                    <a:cubicBezTo>
                      <a:pt x="623" y="252"/>
                      <a:pt x="631" y="242"/>
                      <a:pt x="627" y="238"/>
                    </a:cubicBezTo>
                    <a:cubicBezTo>
                      <a:pt x="604" y="220"/>
                      <a:pt x="553" y="255"/>
                      <a:pt x="559" y="234"/>
                    </a:cubicBezTo>
                    <a:cubicBezTo>
                      <a:pt x="562" y="227"/>
                      <a:pt x="569" y="225"/>
                      <a:pt x="575" y="222"/>
                    </a:cubicBezTo>
                    <a:cubicBezTo>
                      <a:pt x="594" y="216"/>
                      <a:pt x="602" y="225"/>
                      <a:pt x="619" y="210"/>
                    </a:cubicBezTo>
                    <a:cubicBezTo>
                      <a:pt x="630" y="201"/>
                      <a:pt x="650" y="213"/>
                      <a:pt x="651" y="198"/>
                    </a:cubicBezTo>
                    <a:cubicBezTo>
                      <a:pt x="654" y="155"/>
                      <a:pt x="624" y="150"/>
                      <a:pt x="611" y="126"/>
                    </a:cubicBezTo>
                    <a:cubicBezTo>
                      <a:pt x="605" y="115"/>
                      <a:pt x="596" y="111"/>
                      <a:pt x="587" y="102"/>
                    </a:cubicBezTo>
                    <a:cubicBezTo>
                      <a:pt x="569" y="85"/>
                      <a:pt x="563" y="114"/>
                      <a:pt x="547" y="110"/>
                    </a:cubicBezTo>
                    <a:cubicBezTo>
                      <a:pt x="532" y="116"/>
                      <a:pt x="541" y="135"/>
                      <a:pt x="527" y="150"/>
                    </a:cubicBezTo>
                    <a:cubicBezTo>
                      <a:pt x="518" y="160"/>
                      <a:pt x="517" y="160"/>
                      <a:pt x="511" y="158"/>
                    </a:cubicBezTo>
                    <a:cubicBezTo>
                      <a:pt x="487" y="150"/>
                      <a:pt x="464" y="158"/>
                      <a:pt x="443" y="146"/>
                    </a:cubicBezTo>
                    <a:cubicBezTo>
                      <a:pt x="469" y="139"/>
                      <a:pt x="480" y="117"/>
                      <a:pt x="507" y="110"/>
                    </a:cubicBezTo>
                    <a:cubicBezTo>
                      <a:pt x="508" y="69"/>
                      <a:pt x="555" y="72"/>
                      <a:pt x="539" y="14"/>
                    </a:cubicBezTo>
                    <a:cubicBezTo>
                      <a:pt x="541" y="5"/>
                      <a:pt x="511" y="0"/>
                      <a:pt x="515" y="14"/>
                    </a:cubicBezTo>
                    <a:cubicBezTo>
                      <a:pt x="437" y="33"/>
                      <a:pt x="347" y="41"/>
                      <a:pt x="295" y="86"/>
                    </a:cubicBezTo>
                    <a:cubicBezTo>
                      <a:pt x="247" y="97"/>
                      <a:pt x="198" y="107"/>
                      <a:pt x="179" y="146"/>
                    </a:cubicBezTo>
                    <a:cubicBezTo>
                      <a:pt x="184" y="153"/>
                      <a:pt x="202" y="147"/>
                      <a:pt x="195" y="166"/>
                    </a:cubicBezTo>
                    <a:cubicBezTo>
                      <a:pt x="140" y="182"/>
                      <a:pt x="36" y="222"/>
                      <a:pt x="78" y="258"/>
                    </a:cubicBezTo>
                    <a:cubicBezTo>
                      <a:pt x="94" y="271"/>
                      <a:pt x="91" y="272"/>
                      <a:pt x="98" y="278"/>
                    </a:cubicBezTo>
                    <a:cubicBezTo>
                      <a:pt x="111" y="289"/>
                      <a:pt x="128" y="251"/>
                      <a:pt x="139" y="270"/>
                    </a:cubicBezTo>
                    <a:cubicBezTo>
                      <a:pt x="145" y="283"/>
                      <a:pt x="159" y="280"/>
                      <a:pt x="147" y="287"/>
                    </a:cubicBezTo>
                    <a:cubicBezTo>
                      <a:pt x="140" y="291"/>
                      <a:pt x="139" y="292"/>
                      <a:pt x="135" y="294"/>
                    </a:cubicBezTo>
                    <a:cubicBezTo>
                      <a:pt x="116" y="303"/>
                      <a:pt x="116" y="280"/>
                      <a:pt x="103" y="287"/>
                    </a:cubicBezTo>
                    <a:cubicBezTo>
                      <a:pt x="97" y="289"/>
                      <a:pt x="91" y="304"/>
                      <a:pt x="98" y="311"/>
                    </a:cubicBezTo>
                    <a:cubicBezTo>
                      <a:pt x="110" y="322"/>
                      <a:pt x="124" y="335"/>
                      <a:pt x="139" y="319"/>
                    </a:cubicBezTo>
                    <a:cubicBezTo>
                      <a:pt x="143" y="314"/>
                      <a:pt x="137" y="302"/>
                      <a:pt x="143" y="303"/>
                    </a:cubicBezTo>
                    <a:cubicBezTo>
                      <a:pt x="150" y="304"/>
                      <a:pt x="144" y="314"/>
                      <a:pt x="147" y="323"/>
                    </a:cubicBezTo>
                    <a:cubicBezTo>
                      <a:pt x="158" y="360"/>
                      <a:pt x="316" y="305"/>
                      <a:pt x="291" y="351"/>
                    </a:cubicBezTo>
                    <a:cubicBezTo>
                      <a:pt x="278" y="373"/>
                      <a:pt x="244" y="324"/>
                      <a:pt x="227" y="343"/>
                    </a:cubicBezTo>
                    <a:cubicBezTo>
                      <a:pt x="215" y="356"/>
                      <a:pt x="258" y="350"/>
                      <a:pt x="243" y="359"/>
                    </a:cubicBezTo>
                    <a:cubicBezTo>
                      <a:pt x="193" y="387"/>
                      <a:pt x="102" y="356"/>
                      <a:pt x="50" y="375"/>
                    </a:cubicBezTo>
                    <a:cubicBezTo>
                      <a:pt x="43" y="415"/>
                      <a:pt x="74" y="433"/>
                      <a:pt x="65" y="464"/>
                    </a:cubicBezTo>
                    <a:cubicBezTo>
                      <a:pt x="64" y="470"/>
                      <a:pt x="68" y="469"/>
                      <a:pt x="73" y="476"/>
                    </a:cubicBezTo>
                    <a:cubicBezTo>
                      <a:pt x="93" y="500"/>
                      <a:pt x="116" y="473"/>
                      <a:pt x="150" y="489"/>
                    </a:cubicBezTo>
                    <a:cubicBezTo>
                      <a:pt x="169" y="498"/>
                      <a:pt x="199" y="500"/>
                      <a:pt x="222" y="497"/>
                    </a:cubicBezTo>
                    <a:cubicBezTo>
                      <a:pt x="243" y="494"/>
                      <a:pt x="260" y="505"/>
                      <a:pt x="282" y="512"/>
                    </a:cubicBezTo>
                    <a:cubicBezTo>
                      <a:pt x="304" y="518"/>
                      <a:pt x="330" y="522"/>
                      <a:pt x="346" y="548"/>
                    </a:cubicBezTo>
                    <a:cubicBezTo>
                      <a:pt x="391" y="622"/>
                      <a:pt x="418" y="612"/>
                      <a:pt x="403" y="631"/>
                    </a:cubicBezTo>
                    <a:cubicBezTo>
                      <a:pt x="398" y="637"/>
                      <a:pt x="382" y="633"/>
                      <a:pt x="377" y="634"/>
                    </a:cubicBezTo>
                    <a:cubicBezTo>
                      <a:pt x="340" y="638"/>
                      <a:pt x="342" y="629"/>
                      <a:pt x="316" y="627"/>
                    </a:cubicBezTo>
                    <a:cubicBezTo>
                      <a:pt x="297" y="625"/>
                      <a:pt x="288" y="612"/>
                      <a:pt x="275" y="599"/>
                    </a:cubicBezTo>
                    <a:cubicBezTo>
                      <a:pt x="232" y="559"/>
                      <a:pt x="225" y="571"/>
                      <a:pt x="115" y="567"/>
                    </a:cubicBezTo>
                    <a:cubicBezTo>
                      <a:pt x="101" y="566"/>
                      <a:pt x="63" y="559"/>
                      <a:pt x="42" y="567"/>
                    </a:cubicBezTo>
                    <a:cubicBezTo>
                      <a:pt x="37" y="569"/>
                      <a:pt x="31" y="565"/>
                      <a:pt x="26" y="567"/>
                    </a:cubicBezTo>
                    <a:cubicBezTo>
                      <a:pt x="2" y="578"/>
                      <a:pt x="0" y="646"/>
                      <a:pt x="10" y="675"/>
                    </a:cubicBezTo>
                    <a:cubicBezTo>
                      <a:pt x="58" y="809"/>
                      <a:pt x="108" y="712"/>
                      <a:pt x="147" y="767"/>
                    </a:cubicBezTo>
                    <a:cubicBezTo>
                      <a:pt x="160" y="786"/>
                      <a:pt x="175" y="787"/>
                      <a:pt x="163" y="799"/>
                    </a:cubicBezTo>
                    <a:cubicBezTo>
                      <a:pt x="141" y="820"/>
                      <a:pt x="140" y="825"/>
                      <a:pt x="115" y="847"/>
                    </a:cubicBezTo>
                    <a:cubicBezTo>
                      <a:pt x="91" y="869"/>
                      <a:pt x="110" y="890"/>
                      <a:pt x="115" y="927"/>
                    </a:cubicBezTo>
                    <a:cubicBezTo>
                      <a:pt x="118" y="952"/>
                      <a:pt x="152" y="938"/>
                      <a:pt x="171" y="935"/>
                    </a:cubicBezTo>
                    <a:cubicBezTo>
                      <a:pt x="196" y="931"/>
                      <a:pt x="222" y="949"/>
                      <a:pt x="235" y="943"/>
                    </a:cubicBezTo>
                    <a:cubicBezTo>
                      <a:pt x="243" y="940"/>
                      <a:pt x="242" y="926"/>
                      <a:pt x="251" y="927"/>
                    </a:cubicBezTo>
                    <a:cubicBezTo>
                      <a:pt x="276" y="931"/>
                      <a:pt x="309" y="938"/>
                      <a:pt x="327" y="955"/>
                    </a:cubicBezTo>
                    <a:cubicBezTo>
                      <a:pt x="347" y="949"/>
                      <a:pt x="365" y="952"/>
                      <a:pt x="387" y="935"/>
                    </a:cubicBezTo>
                    <a:cubicBezTo>
                      <a:pt x="407" y="920"/>
                      <a:pt x="427" y="914"/>
                      <a:pt x="443" y="899"/>
                    </a:cubicBezTo>
                    <a:cubicBezTo>
                      <a:pt x="473" y="903"/>
                      <a:pt x="502" y="911"/>
                      <a:pt x="523" y="903"/>
                    </a:cubicBezTo>
                    <a:cubicBezTo>
                      <a:pt x="546" y="895"/>
                      <a:pt x="568" y="855"/>
                      <a:pt x="595" y="855"/>
                    </a:cubicBezTo>
                    <a:cubicBezTo>
                      <a:pt x="597" y="848"/>
                      <a:pt x="597" y="838"/>
                      <a:pt x="607" y="839"/>
                    </a:cubicBezTo>
                    <a:cubicBezTo>
                      <a:pt x="610" y="846"/>
                      <a:pt x="620" y="845"/>
                      <a:pt x="619" y="855"/>
                    </a:cubicBezTo>
                    <a:cubicBezTo>
                      <a:pt x="615" y="873"/>
                      <a:pt x="596" y="886"/>
                      <a:pt x="603" y="903"/>
                    </a:cubicBezTo>
                    <a:cubicBezTo>
                      <a:pt x="625" y="914"/>
                      <a:pt x="644" y="894"/>
                      <a:pt x="651" y="927"/>
                    </a:cubicBezTo>
                    <a:cubicBezTo>
                      <a:pt x="664" y="932"/>
                      <a:pt x="654" y="914"/>
                      <a:pt x="667" y="919"/>
                    </a:cubicBezTo>
                    <a:cubicBezTo>
                      <a:pt x="685" y="947"/>
                      <a:pt x="648" y="945"/>
                      <a:pt x="663" y="963"/>
                    </a:cubicBezTo>
                    <a:cubicBezTo>
                      <a:pt x="679" y="981"/>
                      <a:pt x="685" y="952"/>
                      <a:pt x="708" y="966"/>
                    </a:cubicBezTo>
                    <a:cubicBezTo>
                      <a:pt x="723" y="975"/>
                      <a:pt x="708" y="980"/>
                      <a:pt x="717" y="988"/>
                    </a:cubicBezTo>
                    <a:cubicBezTo>
                      <a:pt x="738" y="1007"/>
                      <a:pt x="745" y="1003"/>
                      <a:pt x="763" y="999"/>
                    </a:cubicBezTo>
                    <a:cubicBezTo>
                      <a:pt x="773" y="998"/>
                      <a:pt x="778" y="974"/>
                      <a:pt x="787" y="983"/>
                    </a:cubicBezTo>
                    <a:cubicBezTo>
                      <a:pt x="791" y="987"/>
                      <a:pt x="784" y="995"/>
                      <a:pt x="787" y="999"/>
                    </a:cubicBezTo>
                    <a:cubicBezTo>
                      <a:pt x="816" y="1032"/>
                      <a:pt x="844" y="1019"/>
                      <a:pt x="876" y="991"/>
                    </a:cubicBezTo>
                    <a:cubicBezTo>
                      <a:pt x="894" y="975"/>
                      <a:pt x="901" y="958"/>
                      <a:pt x="888" y="943"/>
                    </a:cubicBezTo>
                    <a:cubicBezTo>
                      <a:pt x="879" y="934"/>
                      <a:pt x="865" y="926"/>
                      <a:pt x="876" y="915"/>
                    </a:cubicBezTo>
                    <a:cubicBezTo>
                      <a:pt x="884" y="907"/>
                      <a:pt x="902" y="906"/>
                      <a:pt x="892" y="895"/>
                    </a:cubicBezTo>
                    <a:cubicBezTo>
                      <a:pt x="869" y="872"/>
                      <a:pt x="865" y="915"/>
                      <a:pt x="827" y="903"/>
                    </a:cubicBezTo>
                    <a:cubicBezTo>
                      <a:pt x="823" y="911"/>
                      <a:pt x="810" y="931"/>
                      <a:pt x="803" y="923"/>
                    </a:cubicBezTo>
                    <a:cubicBezTo>
                      <a:pt x="812" y="916"/>
                      <a:pt x="812" y="909"/>
                      <a:pt x="823" y="895"/>
                    </a:cubicBezTo>
                    <a:cubicBezTo>
                      <a:pt x="811" y="893"/>
                      <a:pt x="820" y="883"/>
                      <a:pt x="822" y="870"/>
                    </a:cubicBezTo>
                    <a:cubicBezTo>
                      <a:pt x="824" y="853"/>
                      <a:pt x="823" y="833"/>
                      <a:pt x="827" y="839"/>
                    </a:cubicBezTo>
                    <a:cubicBezTo>
                      <a:pt x="838" y="855"/>
                      <a:pt x="837" y="858"/>
                      <a:pt x="847" y="868"/>
                    </a:cubicBezTo>
                    <a:cubicBezTo>
                      <a:pt x="869" y="889"/>
                      <a:pt x="870" y="880"/>
                      <a:pt x="884" y="861"/>
                    </a:cubicBezTo>
                    <a:cubicBezTo>
                      <a:pt x="905" y="833"/>
                      <a:pt x="901" y="823"/>
                      <a:pt x="924" y="835"/>
                    </a:cubicBezTo>
                    <a:cubicBezTo>
                      <a:pt x="929" y="850"/>
                      <a:pt x="913" y="843"/>
                      <a:pt x="916" y="855"/>
                    </a:cubicBezTo>
                    <a:cubicBezTo>
                      <a:pt x="928" y="859"/>
                      <a:pt x="929" y="874"/>
                      <a:pt x="940" y="879"/>
                    </a:cubicBezTo>
                    <a:cubicBezTo>
                      <a:pt x="943" y="860"/>
                      <a:pt x="961" y="834"/>
                      <a:pt x="972" y="835"/>
                    </a:cubicBezTo>
                    <a:cubicBezTo>
                      <a:pt x="969" y="855"/>
                      <a:pt x="948" y="857"/>
                      <a:pt x="956" y="887"/>
                    </a:cubicBezTo>
                    <a:cubicBezTo>
                      <a:pt x="1013" y="900"/>
                      <a:pt x="1012" y="828"/>
                      <a:pt x="1020" y="799"/>
                    </a:cubicBezTo>
                    <a:cubicBezTo>
                      <a:pt x="1002" y="797"/>
                      <a:pt x="995" y="800"/>
                      <a:pt x="988" y="7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1003">
                <a:extLst>
                  <a:ext uri="{FF2B5EF4-FFF2-40B4-BE49-F238E27FC236}">
                    <a16:creationId xmlns:a16="http://schemas.microsoft.com/office/drawing/2014/main" id="{D070CA2F-2DEA-4B0A-8790-AEBF4BCF8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2" y="572"/>
                <a:ext cx="21" cy="24"/>
              </a:xfrm>
              <a:custGeom>
                <a:avLst/>
                <a:gdLst>
                  <a:gd name="T0" fmla="*/ 42 w 94"/>
                  <a:gd name="T1" fmla="*/ 64 h 104"/>
                  <a:gd name="T2" fmla="*/ 30 w 94"/>
                  <a:gd name="T3" fmla="*/ 72 h 104"/>
                  <a:gd name="T4" fmla="*/ 38 w 94"/>
                  <a:gd name="T5" fmla="*/ 104 h 104"/>
                  <a:gd name="T6" fmla="*/ 94 w 94"/>
                  <a:gd name="T7" fmla="*/ 16 h 104"/>
                  <a:gd name="T8" fmla="*/ 62 w 94"/>
                  <a:gd name="T9" fmla="*/ 0 h 104"/>
                  <a:gd name="T10" fmla="*/ 18 w 94"/>
                  <a:gd name="T11" fmla="*/ 48 h 104"/>
                  <a:gd name="T12" fmla="*/ 42 w 94"/>
                  <a:gd name="T13" fmla="*/ 6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04">
                    <a:moveTo>
                      <a:pt x="42" y="64"/>
                    </a:moveTo>
                    <a:cubicBezTo>
                      <a:pt x="36" y="64"/>
                      <a:pt x="39" y="74"/>
                      <a:pt x="30" y="72"/>
                    </a:cubicBezTo>
                    <a:cubicBezTo>
                      <a:pt x="26" y="89"/>
                      <a:pt x="35" y="94"/>
                      <a:pt x="38" y="104"/>
                    </a:cubicBezTo>
                    <a:cubicBezTo>
                      <a:pt x="64" y="81"/>
                      <a:pt x="85" y="54"/>
                      <a:pt x="94" y="16"/>
                    </a:cubicBezTo>
                    <a:cubicBezTo>
                      <a:pt x="87" y="7"/>
                      <a:pt x="64" y="14"/>
                      <a:pt x="62" y="0"/>
                    </a:cubicBezTo>
                    <a:cubicBezTo>
                      <a:pt x="41" y="4"/>
                      <a:pt x="0" y="30"/>
                      <a:pt x="18" y="48"/>
                    </a:cubicBezTo>
                    <a:cubicBezTo>
                      <a:pt x="16" y="63"/>
                      <a:pt x="46" y="47"/>
                      <a:pt x="42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1004">
                <a:extLst>
                  <a:ext uri="{FF2B5EF4-FFF2-40B4-BE49-F238E27FC236}">
                    <a16:creationId xmlns:a16="http://schemas.microsoft.com/office/drawing/2014/main" id="{D9293C24-769A-4868-8347-ABAB99B6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2" y="594"/>
                <a:ext cx="62" cy="44"/>
              </a:xfrm>
              <a:custGeom>
                <a:avLst/>
                <a:gdLst>
                  <a:gd name="T0" fmla="*/ 34 w 274"/>
                  <a:gd name="T1" fmla="*/ 89 h 196"/>
                  <a:gd name="T2" fmla="*/ 34 w 274"/>
                  <a:gd name="T3" fmla="*/ 81 h 196"/>
                  <a:gd name="T4" fmla="*/ 74 w 274"/>
                  <a:gd name="T5" fmla="*/ 93 h 196"/>
                  <a:gd name="T6" fmla="*/ 82 w 274"/>
                  <a:gd name="T7" fmla="*/ 129 h 196"/>
                  <a:gd name="T8" fmla="*/ 102 w 274"/>
                  <a:gd name="T9" fmla="*/ 105 h 196"/>
                  <a:gd name="T10" fmla="*/ 130 w 274"/>
                  <a:gd name="T11" fmla="*/ 161 h 196"/>
                  <a:gd name="T12" fmla="*/ 146 w 274"/>
                  <a:gd name="T13" fmla="*/ 153 h 196"/>
                  <a:gd name="T14" fmla="*/ 218 w 274"/>
                  <a:gd name="T15" fmla="*/ 25 h 196"/>
                  <a:gd name="T16" fmla="*/ 98 w 274"/>
                  <a:gd name="T17" fmla="*/ 33 h 196"/>
                  <a:gd name="T18" fmla="*/ 18 w 274"/>
                  <a:gd name="T19" fmla="*/ 49 h 196"/>
                  <a:gd name="T20" fmla="*/ 2 w 274"/>
                  <a:gd name="T21" fmla="*/ 81 h 196"/>
                  <a:gd name="T22" fmla="*/ 34 w 274"/>
                  <a:gd name="T23" fmla="*/ 89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196">
                    <a:moveTo>
                      <a:pt x="34" y="89"/>
                    </a:moveTo>
                    <a:lnTo>
                      <a:pt x="34" y="81"/>
                    </a:lnTo>
                    <a:cubicBezTo>
                      <a:pt x="51" y="67"/>
                      <a:pt x="79" y="75"/>
                      <a:pt x="74" y="93"/>
                    </a:cubicBezTo>
                    <a:cubicBezTo>
                      <a:pt x="69" y="109"/>
                      <a:pt x="70" y="127"/>
                      <a:pt x="82" y="129"/>
                    </a:cubicBezTo>
                    <a:cubicBezTo>
                      <a:pt x="97" y="131"/>
                      <a:pt x="92" y="106"/>
                      <a:pt x="102" y="105"/>
                    </a:cubicBezTo>
                    <a:cubicBezTo>
                      <a:pt x="122" y="103"/>
                      <a:pt x="113" y="150"/>
                      <a:pt x="130" y="161"/>
                    </a:cubicBezTo>
                    <a:cubicBezTo>
                      <a:pt x="143" y="166"/>
                      <a:pt x="133" y="148"/>
                      <a:pt x="146" y="153"/>
                    </a:cubicBezTo>
                    <a:cubicBezTo>
                      <a:pt x="208" y="196"/>
                      <a:pt x="274" y="63"/>
                      <a:pt x="218" y="25"/>
                    </a:cubicBezTo>
                    <a:cubicBezTo>
                      <a:pt x="183" y="0"/>
                      <a:pt x="143" y="44"/>
                      <a:pt x="98" y="33"/>
                    </a:cubicBezTo>
                    <a:cubicBezTo>
                      <a:pt x="74" y="27"/>
                      <a:pt x="47" y="28"/>
                      <a:pt x="18" y="49"/>
                    </a:cubicBezTo>
                    <a:cubicBezTo>
                      <a:pt x="7" y="56"/>
                      <a:pt x="0" y="61"/>
                      <a:pt x="2" y="81"/>
                    </a:cubicBezTo>
                    <a:cubicBezTo>
                      <a:pt x="4" y="97"/>
                      <a:pt x="20" y="94"/>
                      <a:pt x="34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6" name="Freeform 1005">
                <a:extLst>
                  <a:ext uri="{FF2B5EF4-FFF2-40B4-BE49-F238E27FC236}">
                    <a16:creationId xmlns:a16="http://schemas.microsoft.com/office/drawing/2014/main" id="{46B804AD-946C-42C0-8604-147F53AA5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4" y="621"/>
                <a:ext cx="16" cy="19"/>
              </a:xfrm>
              <a:custGeom>
                <a:avLst/>
                <a:gdLst>
                  <a:gd name="T0" fmla="*/ 16 w 67"/>
                  <a:gd name="T1" fmla="*/ 82 h 85"/>
                  <a:gd name="T2" fmla="*/ 64 w 67"/>
                  <a:gd name="T3" fmla="*/ 2 h 85"/>
                  <a:gd name="T4" fmla="*/ 8 w 67"/>
                  <a:gd name="T5" fmla="*/ 10 h 85"/>
                  <a:gd name="T6" fmla="*/ 0 w 67"/>
                  <a:gd name="T7" fmla="*/ 58 h 85"/>
                  <a:gd name="T8" fmla="*/ 16 w 67"/>
                  <a:gd name="T9" fmla="*/ 82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85">
                    <a:moveTo>
                      <a:pt x="16" y="82"/>
                    </a:moveTo>
                    <a:cubicBezTo>
                      <a:pt x="67" y="85"/>
                      <a:pt x="57" y="34"/>
                      <a:pt x="64" y="2"/>
                    </a:cubicBezTo>
                    <a:cubicBezTo>
                      <a:pt x="41" y="0"/>
                      <a:pt x="22" y="3"/>
                      <a:pt x="8" y="10"/>
                    </a:cubicBezTo>
                    <a:cubicBezTo>
                      <a:pt x="11" y="31"/>
                      <a:pt x="5" y="44"/>
                      <a:pt x="0" y="58"/>
                    </a:cubicBezTo>
                    <a:cubicBezTo>
                      <a:pt x="12" y="60"/>
                      <a:pt x="9" y="75"/>
                      <a:pt x="1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1006">
                <a:extLst>
                  <a:ext uri="{FF2B5EF4-FFF2-40B4-BE49-F238E27FC236}">
                    <a16:creationId xmlns:a16="http://schemas.microsoft.com/office/drawing/2014/main" id="{0ACB9B6F-2353-4E70-99A3-C7165E4B2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630"/>
                <a:ext cx="60" cy="43"/>
              </a:xfrm>
              <a:custGeom>
                <a:avLst/>
                <a:gdLst>
                  <a:gd name="T0" fmla="*/ 8 w 264"/>
                  <a:gd name="T1" fmla="*/ 132 h 192"/>
                  <a:gd name="T2" fmla="*/ 40 w 264"/>
                  <a:gd name="T3" fmla="*/ 180 h 192"/>
                  <a:gd name="T4" fmla="*/ 148 w 264"/>
                  <a:gd name="T5" fmla="*/ 180 h 192"/>
                  <a:gd name="T6" fmla="*/ 192 w 264"/>
                  <a:gd name="T7" fmla="*/ 116 h 192"/>
                  <a:gd name="T8" fmla="*/ 168 w 264"/>
                  <a:gd name="T9" fmla="*/ 104 h 192"/>
                  <a:gd name="T10" fmla="*/ 264 w 264"/>
                  <a:gd name="T11" fmla="*/ 44 h 192"/>
                  <a:gd name="T12" fmla="*/ 40 w 264"/>
                  <a:gd name="T13" fmla="*/ 28 h 192"/>
                  <a:gd name="T14" fmla="*/ 0 w 264"/>
                  <a:gd name="T15" fmla="*/ 100 h 192"/>
                  <a:gd name="T16" fmla="*/ 8 w 264"/>
                  <a:gd name="T17" fmla="*/ 1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92">
                    <a:moveTo>
                      <a:pt x="8" y="132"/>
                    </a:moveTo>
                    <a:cubicBezTo>
                      <a:pt x="33" y="133"/>
                      <a:pt x="43" y="150"/>
                      <a:pt x="40" y="180"/>
                    </a:cubicBezTo>
                    <a:cubicBezTo>
                      <a:pt x="88" y="179"/>
                      <a:pt x="107" y="192"/>
                      <a:pt x="148" y="180"/>
                    </a:cubicBezTo>
                    <a:cubicBezTo>
                      <a:pt x="156" y="152"/>
                      <a:pt x="183" y="143"/>
                      <a:pt x="192" y="116"/>
                    </a:cubicBezTo>
                    <a:cubicBezTo>
                      <a:pt x="190" y="106"/>
                      <a:pt x="166" y="118"/>
                      <a:pt x="168" y="104"/>
                    </a:cubicBezTo>
                    <a:cubicBezTo>
                      <a:pt x="183" y="67"/>
                      <a:pt x="262" y="94"/>
                      <a:pt x="264" y="44"/>
                    </a:cubicBezTo>
                    <a:cubicBezTo>
                      <a:pt x="194" y="22"/>
                      <a:pt x="109" y="0"/>
                      <a:pt x="40" y="28"/>
                    </a:cubicBezTo>
                    <a:cubicBezTo>
                      <a:pt x="27" y="53"/>
                      <a:pt x="15" y="78"/>
                      <a:pt x="0" y="100"/>
                    </a:cubicBezTo>
                    <a:cubicBezTo>
                      <a:pt x="1" y="112"/>
                      <a:pt x="12" y="114"/>
                      <a:pt x="8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8" name="Freeform 1007">
                <a:extLst>
                  <a:ext uri="{FF2B5EF4-FFF2-40B4-BE49-F238E27FC236}">
                    <a16:creationId xmlns:a16="http://schemas.microsoft.com/office/drawing/2014/main" id="{02EE6A3C-2D0E-44AD-A703-5664C03A0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632"/>
                <a:ext cx="137" cy="75"/>
              </a:xfrm>
              <a:custGeom>
                <a:avLst/>
                <a:gdLst>
                  <a:gd name="T0" fmla="*/ 36 w 600"/>
                  <a:gd name="T1" fmla="*/ 215 h 331"/>
                  <a:gd name="T2" fmla="*/ 28 w 600"/>
                  <a:gd name="T3" fmla="*/ 243 h 331"/>
                  <a:gd name="T4" fmla="*/ 8 w 600"/>
                  <a:gd name="T5" fmla="*/ 259 h 331"/>
                  <a:gd name="T6" fmla="*/ 44 w 600"/>
                  <a:gd name="T7" fmla="*/ 259 h 331"/>
                  <a:gd name="T8" fmla="*/ 56 w 600"/>
                  <a:gd name="T9" fmla="*/ 243 h 331"/>
                  <a:gd name="T10" fmla="*/ 84 w 600"/>
                  <a:gd name="T11" fmla="*/ 291 h 331"/>
                  <a:gd name="T12" fmla="*/ 148 w 600"/>
                  <a:gd name="T13" fmla="*/ 247 h 331"/>
                  <a:gd name="T14" fmla="*/ 124 w 600"/>
                  <a:gd name="T15" fmla="*/ 275 h 331"/>
                  <a:gd name="T16" fmla="*/ 132 w 600"/>
                  <a:gd name="T17" fmla="*/ 299 h 331"/>
                  <a:gd name="T18" fmla="*/ 116 w 600"/>
                  <a:gd name="T19" fmla="*/ 323 h 331"/>
                  <a:gd name="T20" fmla="*/ 140 w 600"/>
                  <a:gd name="T21" fmla="*/ 315 h 331"/>
                  <a:gd name="T22" fmla="*/ 140 w 600"/>
                  <a:gd name="T23" fmla="*/ 331 h 331"/>
                  <a:gd name="T24" fmla="*/ 224 w 600"/>
                  <a:gd name="T25" fmla="*/ 235 h 331"/>
                  <a:gd name="T26" fmla="*/ 232 w 600"/>
                  <a:gd name="T27" fmla="*/ 295 h 331"/>
                  <a:gd name="T28" fmla="*/ 284 w 600"/>
                  <a:gd name="T29" fmla="*/ 227 h 331"/>
                  <a:gd name="T30" fmla="*/ 288 w 600"/>
                  <a:gd name="T31" fmla="*/ 195 h 331"/>
                  <a:gd name="T32" fmla="*/ 308 w 600"/>
                  <a:gd name="T33" fmla="*/ 203 h 331"/>
                  <a:gd name="T34" fmla="*/ 344 w 600"/>
                  <a:gd name="T35" fmla="*/ 147 h 331"/>
                  <a:gd name="T36" fmla="*/ 388 w 600"/>
                  <a:gd name="T37" fmla="*/ 139 h 331"/>
                  <a:gd name="T38" fmla="*/ 316 w 600"/>
                  <a:gd name="T39" fmla="*/ 267 h 331"/>
                  <a:gd name="T40" fmla="*/ 324 w 600"/>
                  <a:gd name="T41" fmla="*/ 299 h 331"/>
                  <a:gd name="T42" fmla="*/ 340 w 600"/>
                  <a:gd name="T43" fmla="*/ 307 h 331"/>
                  <a:gd name="T44" fmla="*/ 372 w 600"/>
                  <a:gd name="T45" fmla="*/ 291 h 331"/>
                  <a:gd name="T46" fmla="*/ 408 w 600"/>
                  <a:gd name="T47" fmla="*/ 235 h 331"/>
                  <a:gd name="T48" fmla="*/ 469 w 600"/>
                  <a:gd name="T49" fmla="*/ 235 h 331"/>
                  <a:gd name="T50" fmla="*/ 505 w 600"/>
                  <a:gd name="T51" fmla="*/ 155 h 331"/>
                  <a:gd name="T52" fmla="*/ 525 w 600"/>
                  <a:gd name="T53" fmla="*/ 171 h 331"/>
                  <a:gd name="T54" fmla="*/ 517 w 600"/>
                  <a:gd name="T55" fmla="*/ 135 h 331"/>
                  <a:gd name="T56" fmla="*/ 589 w 600"/>
                  <a:gd name="T57" fmla="*/ 91 h 331"/>
                  <a:gd name="T58" fmla="*/ 589 w 600"/>
                  <a:gd name="T59" fmla="*/ 59 h 331"/>
                  <a:gd name="T60" fmla="*/ 597 w 600"/>
                  <a:gd name="T61" fmla="*/ 35 h 331"/>
                  <a:gd name="T62" fmla="*/ 589 w 600"/>
                  <a:gd name="T63" fmla="*/ 3 h 331"/>
                  <a:gd name="T64" fmla="*/ 549 w 600"/>
                  <a:gd name="T65" fmla="*/ 19 h 331"/>
                  <a:gd name="T66" fmla="*/ 545 w 600"/>
                  <a:gd name="T67" fmla="*/ 59 h 331"/>
                  <a:gd name="T68" fmla="*/ 529 w 600"/>
                  <a:gd name="T69" fmla="*/ 43 h 331"/>
                  <a:gd name="T70" fmla="*/ 517 w 600"/>
                  <a:gd name="T71" fmla="*/ 59 h 331"/>
                  <a:gd name="T72" fmla="*/ 509 w 600"/>
                  <a:gd name="T73" fmla="*/ 27 h 331"/>
                  <a:gd name="T74" fmla="*/ 485 w 600"/>
                  <a:gd name="T75" fmla="*/ 19 h 331"/>
                  <a:gd name="T76" fmla="*/ 396 w 600"/>
                  <a:gd name="T77" fmla="*/ 11 h 331"/>
                  <a:gd name="T78" fmla="*/ 376 w 600"/>
                  <a:gd name="T79" fmla="*/ 43 h 331"/>
                  <a:gd name="T80" fmla="*/ 320 w 600"/>
                  <a:gd name="T81" fmla="*/ 75 h 331"/>
                  <a:gd name="T82" fmla="*/ 248 w 600"/>
                  <a:gd name="T83" fmla="*/ 115 h 331"/>
                  <a:gd name="T84" fmla="*/ 224 w 600"/>
                  <a:gd name="T85" fmla="*/ 115 h 331"/>
                  <a:gd name="T86" fmla="*/ 76 w 600"/>
                  <a:gd name="T87" fmla="*/ 163 h 331"/>
                  <a:gd name="T88" fmla="*/ 56 w 600"/>
                  <a:gd name="T89" fmla="*/ 187 h 331"/>
                  <a:gd name="T90" fmla="*/ 20 w 600"/>
                  <a:gd name="T91" fmla="*/ 211 h 331"/>
                  <a:gd name="T92" fmla="*/ 36 w 600"/>
                  <a:gd name="T93" fmla="*/ 215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0" h="331">
                    <a:moveTo>
                      <a:pt x="36" y="215"/>
                    </a:moveTo>
                    <a:cubicBezTo>
                      <a:pt x="25" y="226"/>
                      <a:pt x="35" y="237"/>
                      <a:pt x="28" y="243"/>
                    </a:cubicBezTo>
                    <a:cubicBezTo>
                      <a:pt x="21" y="250"/>
                      <a:pt x="0" y="249"/>
                      <a:pt x="8" y="259"/>
                    </a:cubicBezTo>
                    <a:cubicBezTo>
                      <a:pt x="19" y="273"/>
                      <a:pt x="33" y="274"/>
                      <a:pt x="44" y="259"/>
                    </a:cubicBezTo>
                    <a:cubicBezTo>
                      <a:pt x="52" y="248"/>
                      <a:pt x="49" y="243"/>
                      <a:pt x="56" y="243"/>
                    </a:cubicBezTo>
                    <a:cubicBezTo>
                      <a:pt x="74" y="243"/>
                      <a:pt x="66" y="270"/>
                      <a:pt x="84" y="291"/>
                    </a:cubicBezTo>
                    <a:cubicBezTo>
                      <a:pt x="108" y="320"/>
                      <a:pt x="127" y="205"/>
                      <a:pt x="148" y="247"/>
                    </a:cubicBezTo>
                    <a:cubicBezTo>
                      <a:pt x="155" y="261"/>
                      <a:pt x="130" y="264"/>
                      <a:pt x="124" y="275"/>
                    </a:cubicBezTo>
                    <a:cubicBezTo>
                      <a:pt x="117" y="289"/>
                      <a:pt x="141" y="290"/>
                      <a:pt x="132" y="299"/>
                    </a:cubicBezTo>
                    <a:cubicBezTo>
                      <a:pt x="125" y="307"/>
                      <a:pt x="114" y="308"/>
                      <a:pt x="116" y="323"/>
                    </a:cubicBezTo>
                    <a:cubicBezTo>
                      <a:pt x="132" y="329"/>
                      <a:pt x="132" y="307"/>
                      <a:pt x="140" y="315"/>
                    </a:cubicBezTo>
                    <a:cubicBezTo>
                      <a:pt x="144" y="319"/>
                      <a:pt x="140" y="326"/>
                      <a:pt x="140" y="331"/>
                    </a:cubicBezTo>
                    <a:cubicBezTo>
                      <a:pt x="188" y="310"/>
                      <a:pt x="174" y="248"/>
                      <a:pt x="224" y="235"/>
                    </a:cubicBezTo>
                    <a:cubicBezTo>
                      <a:pt x="240" y="231"/>
                      <a:pt x="216" y="294"/>
                      <a:pt x="232" y="295"/>
                    </a:cubicBezTo>
                    <a:cubicBezTo>
                      <a:pt x="261" y="297"/>
                      <a:pt x="269" y="252"/>
                      <a:pt x="284" y="227"/>
                    </a:cubicBezTo>
                    <a:cubicBezTo>
                      <a:pt x="298" y="220"/>
                      <a:pt x="287" y="211"/>
                      <a:pt x="288" y="195"/>
                    </a:cubicBezTo>
                    <a:cubicBezTo>
                      <a:pt x="300" y="183"/>
                      <a:pt x="295" y="205"/>
                      <a:pt x="308" y="203"/>
                    </a:cubicBezTo>
                    <a:cubicBezTo>
                      <a:pt x="324" y="188"/>
                      <a:pt x="340" y="174"/>
                      <a:pt x="344" y="147"/>
                    </a:cubicBezTo>
                    <a:cubicBezTo>
                      <a:pt x="363" y="149"/>
                      <a:pt x="379" y="147"/>
                      <a:pt x="388" y="139"/>
                    </a:cubicBezTo>
                    <a:cubicBezTo>
                      <a:pt x="384" y="201"/>
                      <a:pt x="337" y="221"/>
                      <a:pt x="316" y="267"/>
                    </a:cubicBezTo>
                    <a:cubicBezTo>
                      <a:pt x="320" y="277"/>
                      <a:pt x="328" y="282"/>
                      <a:pt x="324" y="299"/>
                    </a:cubicBezTo>
                    <a:cubicBezTo>
                      <a:pt x="331" y="300"/>
                      <a:pt x="344" y="295"/>
                      <a:pt x="340" y="307"/>
                    </a:cubicBezTo>
                    <a:cubicBezTo>
                      <a:pt x="355" y="306"/>
                      <a:pt x="357" y="292"/>
                      <a:pt x="372" y="291"/>
                    </a:cubicBezTo>
                    <a:cubicBezTo>
                      <a:pt x="367" y="255"/>
                      <a:pt x="388" y="246"/>
                      <a:pt x="408" y="235"/>
                    </a:cubicBezTo>
                    <a:cubicBezTo>
                      <a:pt x="426" y="255"/>
                      <a:pt x="441" y="228"/>
                      <a:pt x="469" y="235"/>
                    </a:cubicBezTo>
                    <a:cubicBezTo>
                      <a:pt x="480" y="208"/>
                      <a:pt x="491" y="181"/>
                      <a:pt x="505" y="155"/>
                    </a:cubicBezTo>
                    <a:cubicBezTo>
                      <a:pt x="513" y="159"/>
                      <a:pt x="513" y="171"/>
                      <a:pt x="525" y="171"/>
                    </a:cubicBezTo>
                    <a:cubicBezTo>
                      <a:pt x="539" y="161"/>
                      <a:pt x="527" y="143"/>
                      <a:pt x="517" y="135"/>
                    </a:cubicBezTo>
                    <a:cubicBezTo>
                      <a:pt x="511" y="90"/>
                      <a:pt x="571" y="112"/>
                      <a:pt x="589" y="91"/>
                    </a:cubicBezTo>
                    <a:cubicBezTo>
                      <a:pt x="600" y="86"/>
                      <a:pt x="595" y="68"/>
                      <a:pt x="589" y="59"/>
                    </a:cubicBezTo>
                    <a:cubicBezTo>
                      <a:pt x="591" y="51"/>
                      <a:pt x="582" y="31"/>
                      <a:pt x="597" y="35"/>
                    </a:cubicBezTo>
                    <a:cubicBezTo>
                      <a:pt x="593" y="25"/>
                      <a:pt x="585" y="20"/>
                      <a:pt x="589" y="3"/>
                    </a:cubicBezTo>
                    <a:cubicBezTo>
                      <a:pt x="569" y="2"/>
                      <a:pt x="562" y="13"/>
                      <a:pt x="549" y="19"/>
                    </a:cubicBezTo>
                    <a:cubicBezTo>
                      <a:pt x="546" y="31"/>
                      <a:pt x="554" y="53"/>
                      <a:pt x="545" y="59"/>
                    </a:cubicBezTo>
                    <a:cubicBezTo>
                      <a:pt x="531" y="62"/>
                      <a:pt x="538" y="44"/>
                      <a:pt x="529" y="43"/>
                    </a:cubicBezTo>
                    <a:cubicBezTo>
                      <a:pt x="522" y="46"/>
                      <a:pt x="530" y="63"/>
                      <a:pt x="517" y="59"/>
                    </a:cubicBezTo>
                    <a:cubicBezTo>
                      <a:pt x="518" y="45"/>
                      <a:pt x="509" y="40"/>
                      <a:pt x="509" y="27"/>
                    </a:cubicBezTo>
                    <a:cubicBezTo>
                      <a:pt x="510" y="17"/>
                      <a:pt x="486" y="0"/>
                      <a:pt x="485" y="19"/>
                    </a:cubicBezTo>
                    <a:cubicBezTo>
                      <a:pt x="455" y="16"/>
                      <a:pt x="433" y="7"/>
                      <a:pt x="396" y="11"/>
                    </a:cubicBezTo>
                    <a:cubicBezTo>
                      <a:pt x="390" y="22"/>
                      <a:pt x="384" y="33"/>
                      <a:pt x="376" y="43"/>
                    </a:cubicBezTo>
                    <a:cubicBezTo>
                      <a:pt x="344" y="40"/>
                      <a:pt x="337" y="62"/>
                      <a:pt x="320" y="75"/>
                    </a:cubicBezTo>
                    <a:cubicBezTo>
                      <a:pt x="291" y="83"/>
                      <a:pt x="266" y="95"/>
                      <a:pt x="248" y="115"/>
                    </a:cubicBezTo>
                    <a:cubicBezTo>
                      <a:pt x="240" y="115"/>
                      <a:pt x="232" y="115"/>
                      <a:pt x="224" y="115"/>
                    </a:cubicBezTo>
                    <a:cubicBezTo>
                      <a:pt x="171" y="135"/>
                      <a:pt x="124" y="121"/>
                      <a:pt x="76" y="163"/>
                    </a:cubicBezTo>
                    <a:cubicBezTo>
                      <a:pt x="67" y="171"/>
                      <a:pt x="66" y="183"/>
                      <a:pt x="56" y="187"/>
                    </a:cubicBezTo>
                    <a:cubicBezTo>
                      <a:pt x="35" y="197"/>
                      <a:pt x="10" y="198"/>
                      <a:pt x="20" y="211"/>
                    </a:cubicBezTo>
                    <a:cubicBezTo>
                      <a:pt x="23" y="216"/>
                      <a:pt x="40" y="211"/>
                      <a:pt x="36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9" name="Freeform 1008">
                <a:extLst>
                  <a:ext uri="{FF2B5EF4-FFF2-40B4-BE49-F238E27FC236}">
                    <a16:creationId xmlns:a16="http://schemas.microsoft.com/office/drawing/2014/main" id="{7AF71763-038A-4597-BD78-0FBBC6F64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665"/>
                <a:ext cx="4" cy="4"/>
              </a:xfrm>
              <a:custGeom>
                <a:avLst/>
                <a:gdLst>
                  <a:gd name="T0" fmla="*/ 20 w 20"/>
                  <a:gd name="T1" fmla="*/ 1 h 20"/>
                  <a:gd name="T2" fmla="*/ 0 w 20"/>
                  <a:gd name="T3" fmla="*/ 17 h 20"/>
                  <a:gd name="T4" fmla="*/ 20 w 20"/>
                  <a:gd name="T5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0">
                    <a:moveTo>
                      <a:pt x="20" y="1"/>
                    </a:moveTo>
                    <a:cubicBezTo>
                      <a:pt x="7" y="0"/>
                      <a:pt x="1" y="6"/>
                      <a:pt x="0" y="17"/>
                    </a:cubicBezTo>
                    <a:cubicBezTo>
                      <a:pt x="15" y="20"/>
                      <a:pt x="19" y="13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9" name="Freeform 1010">
              <a:extLst>
                <a:ext uri="{FF2B5EF4-FFF2-40B4-BE49-F238E27FC236}">
                  <a16:creationId xmlns:a16="http://schemas.microsoft.com/office/drawing/2014/main" id="{35FAB649-3A70-4947-8A56-6B6FBD767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764" y="1472030"/>
              <a:ext cx="18385" cy="23638"/>
            </a:xfrm>
            <a:custGeom>
              <a:avLst/>
              <a:gdLst>
                <a:gd name="T0" fmla="*/ 5 w 62"/>
                <a:gd name="T1" fmla="*/ 58 h 81"/>
                <a:gd name="T2" fmla="*/ 62 w 62"/>
                <a:gd name="T3" fmla="*/ 27 h 81"/>
                <a:gd name="T4" fmla="*/ 5 w 62"/>
                <a:gd name="T5" fmla="*/ 5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81">
                  <a:moveTo>
                    <a:pt x="5" y="58"/>
                  </a:moveTo>
                  <a:cubicBezTo>
                    <a:pt x="9" y="81"/>
                    <a:pt x="52" y="50"/>
                    <a:pt x="62" y="27"/>
                  </a:cubicBezTo>
                  <a:cubicBezTo>
                    <a:pt x="42" y="0"/>
                    <a:pt x="0" y="27"/>
                    <a:pt x="5" y="5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011">
              <a:extLst>
                <a:ext uri="{FF2B5EF4-FFF2-40B4-BE49-F238E27FC236}">
                  <a16:creationId xmlns:a16="http://schemas.microsoft.com/office/drawing/2014/main" id="{8CF009E3-C0D2-43C5-A1B8-52D44BD80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661" y="1517993"/>
              <a:ext cx="51216" cy="32831"/>
            </a:xfrm>
            <a:custGeom>
              <a:avLst/>
              <a:gdLst>
                <a:gd name="T0" fmla="*/ 68 w 172"/>
                <a:gd name="T1" fmla="*/ 95 h 111"/>
                <a:gd name="T2" fmla="*/ 172 w 172"/>
                <a:gd name="T3" fmla="*/ 3 h 111"/>
                <a:gd name="T4" fmla="*/ 0 w 172"/>
                <a:gd name="T5" fmla="*/ 87 h 111"/>
                <a:gd name="T6" fmla="*/ 28 w 172"/>
                <a:gd name="T7" fmla="*/ 111 h 111"/>
                <a:gd name="T8" fmla="*/ 68 w 172"/>
                <a:gd name="T9" fmla="*/ 9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11">
                  <a:moveTo>
                    <a:pt x="68" y="95"/>
                  </a:moveTo>
                  <a:cubicBezTo>
                    <a:pt x="91" y="53"/>
                    <a:pt x="146" y="43"/>
                    <a:pt x="172" y="3"/>
                  </a:cubicBezTo>
                  <a:cubicBezTo>
                    <a:pt x="100" y="0"/>
                    <a:pt x="33" y="38"/>
                    <a:pt x="0" y="87"/>
                  </a:cubicBezTo>
                  <a:cubicBezTo>
                    <a:pt x="3" y="102"/>
                    <a:pt x="35" y="88"/>
                    <a:pt x="28" y="111"/>
                  </a:cubicBezTo>
                  <a:cubicBezTo>
                    <a:pt x="42" y="107"/>
                    <a:pt x="51" y="97"/>
                    <a:pt x="68" y="9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012">
              <a:extLst>
                <a:ext uri="{FF2B5EF4-FFF2-40B4-BE49-F238E27FC236}">
                  <a16:creationId xmlns:a16="http://schemas.microsoft.com/office/drawing/2014/main" id="{327D0C8D-F307-432E-832B-5AD2DEE06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8387" y="1519305"/>
              <a:ext cx="11819" cy="6567"/>
            </a:xfrm>
            <a:custGeom>
              <a:avLst/>
              <a:gdLst>
                <a:gd name="T0" fmla="*/ 33 w 38"/>
                <a:gd name="T1" fmla="*/ 8 h 25"/>
                <a:gd name="T2" fmla="*/ 8 w 38"/>
                <a:gd name="T3" fmla="*/ 16 h 25"/>
                <a:gd name="T4" fmla="*/ 33 w 38"/>
                <a:gd name="T5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5">
                  <a:moveTo>
                    <a:pt x="33" y="8"/>
                  </a:moveTo>
                  <a:cubicBezTo>
                    <a:pt x="30" y="1"/>
                    <a:pt x="0" y="0"/>
                    <a:pt x="8" y="16"/>
                  </a:cubicBezTo>
                  <a:cubicBezTo>
                    <a:pt x="12" y="25"/>
                    <a:pt x="38" y="22"/>
                    <a:pt x="33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013">
              <a:extLst>
                <a:ext uri="{FF2B5EF4-FFF2-40B4-BE49-F238E27FC236}">
                  <a16:creationId xmlns:a16="http://schemas.microsoft.com/office/drawing/2014/main" id="{C2A55E66-716C-425D-86B6-9B6A4E017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497" y="1545570"/>
              <a:ext cx="22325" cy="31517"/>
            </a:xfrm>
            <a:custGeom>
              <a:avLst/>
              <a:gdLst>
                <a:gd name="T0" fmla="*/ 57 w 73"/>
                <a:gd name="T1" fmla="*/ 30 h 104"/>
                <a:gd name="T2" fmla="*/ 65 w 73"/>
                <a:gd name="T3" fmla="*/ 14 h 104"/>
                <a:gd name="T4" fmla="*/ 25 w 73"/>
                <a:gd name="T5" fmla="*/ 9 h 104"/>
                <a:gd name="T6" fmla="*/ 9 w 73"/>
                <a:gd name="T7" fmla="*/ 58 h 104"/>
                <a:gd name="T8" fmla="*/ 17 w 73"/>
                <a:gd name="T9" fmla="*/ 82 h 104"/>
                <a:gd name="T10" fmla="*/ 73 w 73"/>
                <a:gd name="T11" fmla="*/ 90 h 104"/>
                <a:gd name="T12" fmla="*/ 73 w 73"/>
                <a:gd name="T13" fmla="*/ 34 h 104"/>
                <a:gd name="T14" fmla="*/ 57 w 73"/>
                <a:gd name="T15" fmla="*/ 3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04">
                  <a:moveTo>
                    <a:pt x="57" y="30"/>
                  </a:moveTo>
                  <a:cubicBezTo>
                    <a:pt x="59" y="23"/>
                    <a:pt x="70" y="26"/>
                    <a:pt x="65" y="14"/>
                  </a:cubicBezTo>
                  <a:cubicBezTo>
                    <a:pt x="51" y="0"/>
                    <a:pt x="38" y="0"/>
                    <a:pt x="25" y="9"/>
                  </a:cubicBezTo>
                  <a:cubicBezTo>
                    <a:pt x="25" y="31"/>
                    <a:pt x="24" y="44"/>
                    <a:pt x="9" y="58"/>
                  </a:cubicBezTo>
                  <a:cubicBezTo>
                    <a:pt x="0" y="66"/>
                    <a:pt x="6" y="70"/>
                    <a:pt x="17" y="82"/>
                  </a:cubicBezTo>
                  <a:cubicBezTo>
                    <a:pt x="39" y="104"/>
                    <a:pt x="51" y="88"/>
                    <a:pt x="73" y="90"/>
                  </a:cubicBezTo>
                  <a:cubicBezTo>
                    <a:pt x="73" y="71"/>
                    <a:pt x="73" y="52"/>
                    <a:pt x="73" y="34"/>
                  </a:cubicBezTo>
                  <a:cubicBezTo>
                    <a:pt x="67" y="33"/>
                    <a:pt x="59" y="35"/>
                    <a:pt x="57" y="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014">
              <a:extLst>
                <a:ext uri="{FF2B5EF4-FFF2-40B4-BE49-F238E27FC236}">
                  <a16:creationId xmlns:a16="http://schemas.microsoft.com/office/drawing/2014/main" id="{8DBB794E-FCFC-44D2-8108-ACA3D2C02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339" y="1556076"/>
              <a:ext cx="26264" cy="9193"/>
            </a:xfrm>
            <a:custGeom>
              <a:avLst/>
              <a:gdLst>
                <a:gd name="T0" fmla="*/ 88 w 88"/>
                <a:gd name="T1" fmla="*/ 0 h 32"/>
                <a:gd name="T2" fmla="*/ 0 w 88"/>
                <a:gd name="T3" fmla="*/ 32 h 32"/>
                <a:gd name="T4" fmla="*/ 88 w 88"/>
                <a:gd name="T5" fmla="*/ 16 h 32"/>
                <a:gd name="T6" fmla="*/ 88 w 88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32">
                  <a:moveTo>
                    <a:pt x="88" y="0"/>
                  </a:moveTo>
                  <a:cubicBezTo>
                    <a:pt x="53" y="5"/>
                    <a:pt x="8" y="0"/>
                    <a:pt x="0" y="32"/>
                  </a:cubicBezTo>
                  <a:cubicBezTo>
                    <a:pt x="38" y="29"/>
                    <a:pt x="48" y="20"/>
                    <a:pt x="88" y="16"/>
                  </a:cubicBezTo>
                  <a:cubicBezTo>
                    <a:pt x="88" y="10"/>
                    <a:pt x="88" y="5"/>
                    <a:pt x="8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015">
              <a:extLst>
                <a:ext uri="{FF2B5EF4-FFF2-40B4-BE49-F238E27FC236}">
                  <a16:creationId xmlns:a16="http://schemas.microsoft.com/office/drawing/2014/main" id="{854F5406-08F5-41FC-BCB7-E3EE02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3445" y="1558702"/>
              <a:ext cx="6567" cy="3940"/>
            </a:xfrm>
            <a:custGeom>
              <a:avLst/>
              <a:gdLst>
                <a:gd name="T0" fmla="*/ 19 w 22"/>
                <a:gd name="T1" fmla="*/ 0 h 16"/>
                <a:gd name="T2" fmla="*/ 3 w 22"/>
                <a:gd name="T3" fmla="*/ 0 h 16"/>
                <a:gd name="T4" fmla="*/ 19 w 22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6">
                  <a:moveTo>
                    <a:pt x="19" y="0"/>
                  </a:moveTo>
                  <a:cubicBezTo>
                    <a:pt x="14" y="0"/>
                    <a:pt x="8" y="0"/>
                    <a:pt x="3" y="0"/>
                  </a:cubicBezTo>
                  <a:cubicBezTo>
                    <a:pt x="0" y="16"/>
                    <a:pt x="22" y="1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016">
              <a:extLst>
                <a:ext uri="{FF2B5EF4-FFF2-40B4-BE49-F238E27FC236}">
                  <a16:creationId xmlns:a16="http://schemas.microsoft.com/office/drawing/2014/main" id="{42D9F3B3-7706-4B45-8442-C5ABF9383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55" y="1557389"/>
              <a:ext cx="35457" cy="30204"/>
            </a:xfrm>
            <a:custGeom>
              <a:avLst/>
              <a:gdLst>
                <a:gd name="T0" fmla="*/ 16 w 119"/>
                <a:gd name="T1" fmla="*/ 12 h 101"/>
                <a:gd name="T2" fmla="*/ 8 w 119"/>
                <a:gd name="T3" fmla="*/ 56 h 101"/>
                <a:gd name="T4" fmla="*/ 24 w 119"/>
                <a:gd name="T5" fmla="*/ 92 h 101"/>
                <a:gd name="T6" fmla="*/ 48 w 119"/>
                <a:gd name="T7" fmla="*/ 20 h 101"/>
                <a:gd name="T8" fmla="*/ 40 w 119"/>
                <a:gd name="T9" fmla="*/ 3 h 101"/>
                <a:gd name="T10" fmla="*/ 16 w 119"/>
                <a:gd name="T11" fmla="*/ 1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01">
                  <a:moveTo>
                    <a:pt x="16" y="12"/>
                  </a:moveTo>
                  <a:cubicBezTo>
                    <a:pt x="0" y="26"/>
                    <a:pt x="8" y="38"/>
                    <a:pt x="8" y="56"/>
                  </a:cubicBezTo>
                  <a:cubicBezTo>
                    <a:pt x="20" y="62"/>
                    <a:pt x="15" y="84"/>
                    <a:pt x="24" y="92"/>
                  </a:cubicBezTo>
                  <a:cubicBezTo>
                    <a:pt x="70" y="101"/>
                    <a:pt x="119" y="40"/>
                    <a:pt x="48" y="20"/>
                  </a:cubicBezTo>
                  <a:cubicBezTo>
                    <a:pt x="42" y="18"/>
                    <a:pt x="53" y="2"/>
                    <a:pt x="40" y="3"/>
                  </a:cubicBezTo>
                  <a:cubicBezTo>
                    <a:pt x="29" y="5"/>
                    <a:pt x="29" y="0"/>
                    <a:pt x="16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017">
              <a:extLst>
                <a:ext uri="{FF2B5EF4-FFF2-40B4-BE49-F238E27FC236}">
                  <a16:creationId xmlns:a16="http://schemas.microsoft.com/office/drawing/2014/main" id="{28BB0741-B04B-4240-BE9B-495030A98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123" y="1565269"/>
              <a:ext cx="112937" cy="114250"/>
            </a:xfrm>
            <a:custGeom>
              <a:avLst/>
              <a:gdLst>
                <a:gd name="T0" fmla="*/ 104 w 378"/>
                <a:gd name="T1" fmla="*/ 75 h 386"/>
                <a:gd name="T2" fmla="*/ 124 w 378"/>
                <a:gd name="T3" fmla="*/ 87 h 386"/>
                <a:gd name="T4" fmla="*/ 88 w 378"/>
                <a:gd name="T5" fmla="*/ 131 h 386"/>
                <a:gd name="T6" fmla="*/ 104 w 378"/>
                <a:gd name="T7" fmla="*/ 135 h 386"/>
                <a:gd name="T8" fmla="*/ 80 w 378"/>
                <a:gd name="T9" fmla="*/ 155 h 386"/>
                <a:gd name="T10" fmla="*/ 80 w 378"/>
                <a:gd name="T11" fmla="*/ 191 h 386"/>
                <a:gd name="T12" fmla="*/ 72 w 378"/>
                <a:gd name="T13" fmla="*/ 155 h 386"/>
                <a:gd name="T14" fmla="*/ 40 w 378"/>
                <a:gd name="T15" fmla="*/ 155 h 386"/>
                <a:gd name="T16" fmla="*/ 0 w 378"/>
                <a:gd name="T17" fmla="*/ 183 h 386"/>
                <a:gd name="T18" fmla="*/ 0 w 378"/>
                <a:gd name="T19" fmla="*/ 203 h 386"/>
                <a:gd name="T20" fmla="*/ 16 w 378"/>
                <a:gd name="T21" fmla="*/ 211 h 386"/>
                <a:gd name="T22" fmla="*/ 193 w 378"/>
                <a:gd name="T23" fmla="*/ 231 h 386"/>
                <a:gd name="T24" fmla="*/ 193 w 378"/>
                <a:gd name="T25" fmla="*/ 243 h 386"/>
                <a:gd name="T26" fmla="*/ 116 w 378"/>
                <a:gd name="T27" fmla="*/ 267 h 386"/>
                <a:gd name="T28" fmla="*/ 72 w 378"/>
                <a:gd name="T29" fmla="*/ 267 h 386"/>
                <a:gd name="T30" fmla="*/ 72 w 378"/>
                <a:gd name="T31" fmla="*/ 271 h 386"/>
                <a:gd name="T32" fmla="*/ 56 w 378"/>
                <a:gd name="T33" fmla="*/ 267 h 386"/>
                <a:gd name="T34" fmla="*/ 72 w 378"/>
                <a:gd name="T35" fmla="*/ 291 h 386"/>
                <a:gd name="T36" fmla="*/ 76 w 378"/>
                <a:gd name="T37" fmla="*/ 307 h 386"/>
                <a:gd name="T38" fmla="*/ 64 w 378"/>
                <a:gd name="T39" fmla="*/ 299 h 386"/>
                <a:gd name="T40" fmla="*/ 56 w 378"/>
                <a:gd name="T41" fmla="*/ 315 h 386"/>
                <a:gd name="T42" fmla="*/ 56 w 378"/>
                <a:gd name="T43" fmla="*/ 347 h 386"/>
                <a:gd name="T44" fmla="*/ 112 w 378"/>
                <a:gd name="T45" fmla="*/ 343 h 386"/>
                <a:gd name="T46" fmla="*/ 104 w 378"/>
                <a:gd name="T47" fmla="*/ 363 h 386"/>
                <a:gd name="T48" fmla="*/ 132 w 378"/>
                <a:gd name="T49" fmla="*/ 355 h 386"/>
                <a:gd name="T50" fmla="*/ 136 w 378"/>
                <a:gd name="T51" fmla="*/ 371 h 386"/>
                <a:gd name="T52" fmla="*/ 185 w 378"/>
                <a:gd name="T53" fmla="*/ 371 h 386"/>
                <a:gd name="T54" fmla="*/ 193 w 378"/>
                <a:gd name="T55" fmla="*/ 331 h 386"/>
                <a:gd name="T56" fmla="*/ 209 w 378"/>
                <a:gd name="T57" fmla="*/ 363 h 386"/>
                <a:gd name="T58" fmla="*/ 217 w 378"/>
                <a:gd name="T59" fmla="*/ 327 h 386"/>
                <a:gd name="T60" fmla="*/ 201 w 378"/>
                <a:gd name="T61" fmla="*/ 319 h 386"/>
                <a:gd name="T62" fmla="*/ 201 w 378"/>
                <a:gd name="T63" fmla="*/ 307 h 386"/>
                <a:gd name="T64" fmla="*/ 245 w 378"/>
                <a:gd name="T65" fmla="*/ 275 h 386"/>
                <a:gd name="T66" fmla="*/ 261 w 378"/>
                <a:gd name="T67" fmla="*/ 291 h 386"/>
                <a:gd name="T68" fmla="*/ 281 w 378"/>
                <a:gd name="T69" fmla="*/ 259 h 386"/>
                <a:gd name="T70" fmla="*/ 265 w 378"/>
                <a:gd name="T71" fmla="*/ 235 h 386"/>
                <a:gd name="T72" fmla="*/ 289 w 378"/>
                <a:gd name="T73" fmla="*/ 235 h 386"/>
                <a:gd name="T74" fmla="*/ 345 w 378"/>
                <a:gd name="T75" fmla="*/ 163 h 386"/>
                <a:gd name="T76" fmla="*/ 377 w 378"/>
                <a:gd name="T77" fmla="*/ 91 h 386"/>
                <a:gd name="T78" fmla="*/ 353 w 378"/>
                <a:gd name="T79" fmla="*/ 63 h 386"/>
                <a:gd name="T80" fmla="*/ 357 w 378"/>
                <a:gd name="T81" fmla="*/ 27 h 386"/>
                <a:gd name="T82" fmla="*/ 345 w 378"/>
                <a:gd name="T83" fmla="*/ 27 h 386"/>
                <a:gd name="T84" fmla="*/ 341 w 378"/>
                <a:gd name="T85" fmla="*/ 43 h 386"/>
                <a:gd name="T86" fmla="*/ 321 w 378"/>
                <a:gd name="T87" fmla="*/ 35 h 386"/>
                <a:gd name="T88" fmla="*/ 281 w 378"/>
                <a:gd name="T89" fmla="*/ 71 h 386"/>
                <a:gd name="T90" fmla="*/ 297 w 378"/>
                <a:gd name="T91" fmla="*/ 27 h 386"/>
                <a:gd name="T92" fmla="*/ 293 w 378"/>
                <a:gd name="T93" fmla="*/ 27 h 386"/>
                <a:gd name="T94" fmla="*/ 273 w 378"/>
                <a:gd name="T95" fmla="*/ 19 h 386"/>
                <a:gd name="T96" fmla="*/ 265 w 378"/>
                <a:gd name="T97" fmla="*/ 3 h 386"/>
                <a:gd name="T98" fmla="*/ 209 w 378"/>
                <a:gd name="T99" fmla="*/ 99 h 386"/>
                <a:gd name="T100" fmla="*/ 185 w 378"/>
                <a:gd name="T101" fmla="*/ 103 h 386"/>
                <a:gd name="T102" fmla="*/ 209 w 378"/>
                <a:gd name="T103" fmla="*/ 131 h 386"/>
                <a:gd name="T104" fmla="*/ 193 w 378"/>
                <a:gd name="T105" fmla="*/ 171 h 386"/>
                <a:gd name="T106" fmla="*/ 181 w 378"/>
                <a:gd name="T107" fmla="*/ 179 h 386"/>
                <a:gd name="T108" fmla="*/ 169 w 378"/>
                <a:gd name="T109" fmla="*/ 167 h 386"/>
                <a:gd name="T110" fmla="*/ 153 w 378"/>
                <a:gd name="T111" fmla="*/ 87 h 386"/>
                <a:gd name="T112" fmla="*/ 145 w 378"/>
                <a:gd name="T113" fmla="*/ 43 h 386"/>
                <a:gd name="T114" fmla="*/ 104 w 378"/>
                <a:gd name="T115" fmla="*/ 7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86">
                  <a:moveTo>
                    <a:pt x="104" y="75"/>
                  </a:moveTo>
                  <a:cubicBezTo>
                    <a:pt x="118" y="71"/>
                    <a:pt x="122" y="78"/>
                    <a:pt x="124" y="87"/>
                  </a:cubicBezTo>
                  <a:cubicBezTo>
                    <a:pt x="111" y="100"/>
                    <a:pt x="87" y="102"/>
                    <a:pt x="88" y="131"/>
                  </a:cubicBezTo>
                  <a:cubicBezTo>
                    <a:pt x="94" y="131"/>
                    <a:pt x="103" y="129"/>
                    <a:pt x="104" y="135"/>
                  </a:cubicBezTo>
                  <a:cubicBezTo>
                    <a:pt x="101" y="145"/>
                    <a:pt x="80" y="140"/>
                    <a:pt x="80" y="155"/>
                  </a:cubicBezTo>
                  <a:cubicBezTo>
                    <a:pt x="86" y="162"/>
                    <a:pt x="97" y="186"/>
                    <a:pt x="80" y="191"/>
                  </a:cubicBezTo>
                  <a:cubicBezTo>
                    <a:pt x="86" y="171"/>
                    <a:pt x="71" y="171"/>
                    <a:pt x="72" y="155"/>
                  </a:cubicBezTo>
                  <a:cubicBezTo>
                    <a:pt x="62" y="155"/>
                    <a:pt x="51" y="155"/>
                    <a:pt x="40" y="155"/>
                  </a:cubicBezTo>
                  <a:cubicBezTo>
                    <a:pt x="36" y="171"/>
                    <a:pt x="19" y="193"/>
                    <a:pt x="0" y="183"/>
                  </a:cubicBezTo>
                  <a:cubicBezTo>
                    <a:pt x="0" y="189"/>
                    <a:pt x="0" y="196"/>
                    <a:pt x="0" y="203"/>
                  </a:cubicBezTo>
                  <a:cubicBezTo>
                    <a:pt x="10" y="210"/>
                    <a:pt x="16" y="197"/>
                    <a:pt x="16" y="211"/>
                  </a:cubicBezTo>
                  <a:cubicBezTo>
                    <a:pt x="66" y="199"/>
                    <a:pt x="127" y="221"/>
                    <a:pt x="193" y="231"/>
                  </a:cubicBezTo>
                  <a:cubicBezTo>
                    <a:pt x="193" y="235"/>
                    <a:pt x="193" y="239"/>
                    <a:pt x="193" y="243"/>
                  </a:cubicBezTo>
                  <a:cubicBezTo>
                    <a:pt x="155" y="241"/>
                    <a:pt x="142" y="258"/>
                    <a:pt x="116" y="267"/>
                  </a:cubicBezTo>
                  <a:cubicBezTo>
                    <a:pt x="109" y="270"/>
                    <a:pt x="74" y="249"/>
                    <a:pt x="72" y="267"/>
                  </a:cubicBezTo>
                  <a:lnTo>
                    <a:pt x="72" y="271"/>
                  </a:lnTo>
                  <a:cubicBezTo>
                    <a:pt x="68" y="274"/>
                    <a:pt x="61" y="260"/>
                    <a:pt x="56" y="267"/>
                  </a:cubicBezTo>
                  <a:cubicBezTo>
                    <a:pt x="49" y="277"/>
                    <a:pt x="62" y="291"/>
                    <a:pt x="72" y="291"/>
                  </a:cubicBezTo>
                  <a:cubicBezTo>
                    <a:pt x="85" y="290"/>
                    <a:pt x="84" y="308"/>
                    <a:pt x="76" y="307"/>
                  </a:cubicBezTo>
                  <a:cubicBezTo>
                    <a:pt x="70" y="306"/>
                    <a:pt x="69" y="291"/>
                    <a:pt x="64" y="299"/>
                  </a:cubicBezTo>
                  <a:cubicBezTo>
                    <a:pt x="59" y="309"/>
                    <a:pt x="56" y="307"/>
                    <a:pt x="56" y="315"/>
                  </a:cubicBezTo>
                  <a:cubicBezTo>
                    <a:pt x="56" y="326"/>
                    <a:pt x="52" y="337"/>
                    <a:pt x="56" y="347"/>
                  </a:cubicBezTo>
                  <a:cubicBezTo>
                    <a:pt x="65" y="368"/>
                    <a:pt x="102" y="330"/>
                    <a:pt x="112" y="343"/>
                  </a:cubicBezTo>
                  <a:cubicBezTo>
                    <a:pt x="117" y="348"/>
                    <a:pt x="95" y="354"/>
                    <a:pt x="104" y="363"/>
                  </a:cubicBezTo>
                  <a:cubicBezTo>
                    <a:pt x="117" y="375"/>
                    <a:pt x="123" y="347"/>
                    <a:pt x="132" y="355"/>
                  </a:cubicBezTo>
                  <a:cubicBezTo>
                    <a:pt x="137" y="359"/>
                    <a:pt x="131" y="365"/>
                    <a:pt x="136" y="371"/>
                  </a:cubicBezTo>
                  <a:cubicBezTo>
                    <a:pt x="151" y="386"/>
                    <a:pt x="177" y="381"/>
                    <a:pt x="185" y="371"/>
                  </a:cubicBezTo>
                  <a:cubicBezTo>
                    <a:pt x="193" y="358"/>
                    <a:pt x="182" y="324"/>
                    <a:pt x="193" y="331"/>
                  </a:cubicBezTo>
                  <a:cubicBezTo>
                    <a:pt x="206" y="339"/>
                    <a:pt x="199" y="373"/>
                    <a:pt x="209" y="363"/>
                  </a:cubicBezTo>
                  <a:cubicBezTo>
                    <a:pt x="223" y="348"/>
                    <a:pt x="215" y="342"/>
                    <a:pt x="217" y="327"/>
                  </a:cubicBezTo>
                  <a:cubicBezTo>
                    <a:pt x="218" y="316"/>
                    <a:pt x="199" y="330"/>
                    <a:pt x="201" y="319"/>
                  </a:cubicBezTo>
                  <a:cubicBezTo>
                    <a:pt x="201" y="315"/>
                    <a:pt x="198" y="310"/>
                    <a:pt x="201" y="307"/>
                  </a:cubicBezTo>
                  <a:cubicBezTo>
                    <a:pt x="221" y="288"/>
                    <a:pt x="228" y="284"/>
                    <a:pt x="245" y="275"/>
                  </a:cubicBezTo>
                  <a:cubicBezTo>
                    <a:pt x="254" y="276"/>
                    <a:pt x="247" y="294"/>
                    <a:pt x="261" y="291"/>
                  </a:cubicBezTo>
                  <a:cubicBezTo>
                    <a:pt x="266" y="279"/>
                    <a:pt x="276" y="271"/>
                    <a:pt x="281" y="259"/>
                  </a:cubicBezTo>
                  <a:cubicBezTo>
                    <a:pt x="276" y="250"/>
                    <a:pt x="259" y="254"/>
                    <a:pt x="265" y="235"/>
                  </a:cubicBezTo>
                  <a:cubicBezTo>
                    <a:pt x="273" y="235"/>
                    <a:pt x="281" y="235"/>
                    <a:pt x="289" y="235"/>
                  </a:cubicBezTo>
                  <a:cubicBezTo>
                    <a:pt x="296" y="200"/>
                    <a:pt x="320" y="181"/>
                    <a:pt x="345" y="163"/>
                  </a:cubicBezTo>
                  <a:cubicBezTo>
                    <a:pt x="338" y="122"/>
                    <a:pt x="366" y="114"/>
                    <a:pt x="377" y="91"/>
                  </a:cubicBezTo>
                  <a:cubicBezTo>
                    <a:pt x="378" y="73"/>
                    <a:pt x="358" y="75"/>
                    <a:pt x="353" y="63"/>
                  </a:cubicBezTo>
                  <a:cubicBezTo>
                    <a:pt x="355" y="53"/>
                    <a:pt x="369" y="37"/>
                    <a:pt x="357" y="27"/>
                  </a:cubicBezTo>
                  <a:cubicBezTo>
                    <a:pt x="354" y="24"/>
                    <a:pt x="344" y="10"/>
                    <a:pt x="345" y="27"/>
                  </a:cubicBezTo>
                  <a:cubicBezTo>
                    <a:pt x="344" y="33"/>
                    <a:pt x="346" y="41"/>
                    <a:pt x="341" y="43"/>
                  </a:cubicBezTo>
                  <a:cubicBezTo>
                    <a:pt x="326" y="48"/>
                    <a:pt x="333" y="32"/>
                    <a:pt x="321" y="35"/>
                  </a:cubicBezTo>
                  <a:cubicBezTo>
                    <a:pt x="315" y="51"/>
                    <a:pt x="303" y="96"/>
                    <a:pt x="281" y="71"/>
                  </a:cubicBezTo>
                  <a:cubicBezTo>
                    <a:pt x="293" y="63"/>
                    <a:pt x="298" y="48"/>
                    <a:pt x="297" y="27"/>
                  </a:cubicBezTo>
                  <a:lnTo>
                    <a:pt x="293" y="27"/>
                  </a:lnTo>
                  <a:cubicBezTo>
                    <a:pt x="297" y="13"/>
                    <a:pt x="280" y="20"/>
                    <a:pt x="273" y="19"/>
                  </a:cubicBezTo>
                  <a:cubicBezTo>
                    <a:pt x="261" y="23"/>
                    <a:pt x="266" y="10"/>
                    <a:pt x="265" y="3"/>
                  </a:cubicBezTo>
                  <a:cubicBezTo>
                    <a:pt x="211" y="0"/>
                    <a:pt x="167" y="54"/>
                    <a:pt x="209" y="99"/>
                  </a:cubicBezTo>
                  <a:cubicBezTo>
                    <a:pt x="202" y="99"/>
                    <a:pt x="183" y="86"/>
                    <a:pt x="185" y="103"/>
                  </a:cubicBezTo>
                  <a:cubicBezTo>
                    <a:pt x="190" y="114"/>
                    <a:pt x="214" y="108"/>
                    <a:pt x="209" y="131"/>
                  </a:cubicBezTo>
                  <a:cubicBezTo>
                    <a:pt x="182" y="123"/>
                    <a:pt x="196" y="155"/>
                    <a:pt x="193" y="171"/>
                  </a:cubicBezTo>
                  <a:cubicBezTo>
                    <a:pt x="185" y="170"/>
                    <a:pt x="185" y="176"/>
                    <a:pt x="181" y="179"/>
                  </a:cubicBezTo>
                  <a:cubicBezTo>
                    <a:pt x="182" y="170"/>
                    <a:pt x="169" y="174"/>
                    <a:pt x="169" y="167"/>
                  </a:cubicBezTo>
                  <a:cubicBezTo>
                    <a:pt x="168" y="136"/>
                    <a:pt x="175" y="97"/>
                    <a:pt x="153" y="87"/>
                  </a:cubicBezTo>
                  <a:cubicBezTo>
                    <a:pt x="171" y="76"/>
                    <a:pt x="144" y="60"/>
                    <a:pt x="145" y="43"/>
                  </a:cubicBezTo>
                  <a:cubicBezTo>
                    <a:pt x="121" y="43"/>
                    <a:pt x="114" y="60"/>
                    <a:pt x="104" y="7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018">
              <a:extLst>
                <a:ext uri="{FF2B5EF4-FFF2-40B4-BE49-F238E27FC236}">
                  <a16:creationId xmlns:a16="http://schemas.microsoft.com/office/drawing/2014/main" id="{6EC9D807-D86C-4F66-AD4A-9384CD7D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462" y="1599412"/>
              <a:ext cx="235067" cy="187791"/>
            </a:xfrm>
            <a:custGeom>
              <a:avLst/>
              <a:gdLst>
                <a:gd name="T0" fmla="*/ 72 w 785"/>
                <a:gd name="T1" fmla="*/ 437 h 629"/>
                <a:gd name="T2" fmla="*/ 56 w 785"/>
                <a:gd name="T3" fmla="*/ 449 h 629"/>
                <a:gd name="T4" fmla="*/ 64 w 785"/>
                <a:gd name="T5" fmla="*/ 609 h 629"/>
                <a:gd name="T6" fmla="*/ 124 w 785"/>
                <a:gd name="T7" fmla="*/ 596 h 629"/>
                <a:gd name="T8" fmla="*/ 192 w 785"/>
                <a:gd name="T9" fmla="*/ 553 h 629"/>
                <a:gd name="T10" fmla="*/ 184 w 785"/>
                <a:gd name="T11" fmla="*/ 593 h 629"/>
                <a:gd name="T12" fmla="*/ 192 w 785"/>
                <a:gd name="T13" fmla="*/ 601 h 629"/>
                <a:gd name="T14" fmla="*/ 248 w 785"/>
                <a:gd name="T15" fmla="*/ 593 h 629"/>
                <a:gd name="T16" fmla="*/ 344 w 785"/>
                <a:gd name="T17" fmla="*/ 481 h 629"/>
                <a:gd name="T18" fmla="*/ 348 w 785"/>
                <a:gd name="T19" fmla="*/ 457 h 629"/>
                <a:gd name="T20" fmla="*/ 365 w 785"/>
                <a:gd name="T21" fmla="*/ 465 h 629"/>
                <a:gd name="T22" fmla="*/ 401 w 785"/>
                <a:gd name="T23" fmla="*/ 457 h 629"/>
                <a:gd name="T24" fmla="*/ 425 w 785"/>
                <a:gd name="T25" fmla="*/ 449 h 629"/>
                <a:gd name="T26" fmla="*/ 461 w 785"/>
                <a:gd name="T27" fmla="*/ 393 h 629"/>
                <a:gd name="T28" fmla="*/ 497 w 785"/>
                <a:gd name="T29" fmla="*/ 393 h 629"/>
                <a:gd name="T30" fmla="*/ 729 w 785"/>
                <a:gd name="T31" fmla="*/ 337 h 629"/>
                <a:gd name="T32" fmla="*/ 785 w 785"/>
                <a:gd name="T33" fmla="*/ 305 h 629"/>
                <a:gd name="T34" fmla="*/ 777 w 785"/>
                <a:gd name="T35" fmla="*/ 185 h 629"/>
                <a:gd name="T36" fmla="*/ 737 w 785"/>
                <a:gd name="T37" fmla="*/ 105 h 629"/>
                <a:gd name="T38" fmla="*/ 649 w 785"/>
                <a:gd name="T39" fmla="*/ 153 h 629"/>
                <a:gd name="T40" fmla="*/ 673 w 785"/>
                <a:gd name="T41" fmla="*/ 105 h 629"/>
                <a:gd name="T42" fmla="*/ 665 w 785"/>
                <a:gd name="T43" fmla="*/ 97 h 629"/>
                <a:gd name="T44" fmla="*/ 633 w 785"/>
                <a:gd name="T45" fmla="*/ 101 h 629"/>
                <a:gd name="T46" fmla="*/ 641 w 785"/>
                <a:gd name="T47" fmla="*/ 81 h 629"/>
                <a:gd name="T48" fmla="*/ 581 w 785"/>
                <a:gd name="T49" fmla="*/ 17 h 629"/>
                <a:gd name="T50" fmla="*/ 505 w 785"/>
                <a:gd name="T51" fmla="*/ 21 h 629"/>
                <a:gd name="T52" fmla="*/ 473 w 785"/>
                <a:gd name="T53" fmla="*/ 25 h 629"/>
                <a:gd name="T54" fmla="*/ 352 w 785"/>
                <a:gd name="T55" fmla="*/ 37 h 629"/>
                <a:gd name="T56" fmla="*/ 357 w 785"/>
                <a:gd name="T57" fmla="*/ 129 h 629"/>
                <a:gd name="T58" fmla="*/ 352 w 785"/>
                <a:gd name="T59" fmla="*/ 137 h 629"/>
                <a:gd name="T60" fmla="*/ 208 w 785"/>
                <a:gd name="T61" fmla="*/ 233 h 629"/>
                <a:gd name="T62" fmla="*/ 216 w 785"/>
                <a:gd name="T63" fmla="*/ 289 h 629"/>
                <a:gd name="T64" fmla="*/ 168 w 785"/>
                <a:gd name="T65" fmla="*/ 281 h 629"/>
                <a:gd name="T66" fmla="*/ 100 w 785"/>
                <a:gd name="T67" fmla="*/ 361 h 629"/>
                <a:gd name="T68" fmla="*/ 16 w 785"/>
                <a:gd name="T69" fmla="*/ 409 h 629"/>
                <a:gd name="T70" fmla="*/ 72 w 785"/>
                <a:gd name="T71" fmla="*/ 437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5" h="629">
                  <a:moveTo>
                    <a:pt x="72" y="437"/>
                  </a:moveTo>
                  <a:cubicBezTo>
                    <a:pt x="79" y="446"/>
                    <a:pt x="49" y="434"/>
                    <a:pt x="56" y="449"/>
                  </a:cubicBezTo>
                  <a:cubicBezTo>
                    <a:pt x="80" y="499"/>
                    <a:pt x="25" y="561"/>
                    <a:pt x="64" y="609"/>
                  </a:cubicBezTo>
                  <a:cubicBezTo>
                    <a:pt x="80" y="629"/>
                    <a:pt x="107" y="595"/>
                    <a:pt x="124" y="596"/>
                  </a:cubicBezTo>
                  <a:cubicBezTo>
                    <a:pt x="167" y="598"/>
                    <a:pt x="164" y="535"/>
                    <a:pt x="192" y="553"/>
                  </a:cubicBezTo>
                  <a:cubicBezTo>
                    <a:pt x="209" y="564"/>
                    <a:pt x="178" y="583"/>
                    <a:pt x="184" y="593"/>
                  </a:cubicBezTo>
                  <a:cubicBezTo>
                    <a:pt x="187" y="598"/>
                    <a:pt x="188" y="596"/>
                    <a:pt x="192" y="601"/>
                  </a:cubicBezTo>
                  <a:cubicBezTo>
                    <a:pt x="206" y="618"/>
                    <a:pt x="224" y="596"/>
                    <a:pt x="248" y="593"/>
                  </a:cubicBezTo>
                  <a:cubicBezTo>
                    <a:pt x="297" y="588"/>
                    <a:pt x="293" y="500"/>
                    <a:pt x="344" y="481"/>
                  </a:cubicBezTo>
                  <a:cubicBezTo>
                    <a:pt x="347" y="474"/>
                    <a:pt x="340" y="459"/>
                    <a:pt x="348" y="457"/>
                  </a:cubicBezTo>
                  <a:cubicBezTo>
                    <a:pt x="362" y="455"/>
                    <a:pt x="360" y="461"/>
                    <a:pt x="365" y="465"/>
                  </a:cubicBezTo>
                  <a:cubicBezTo>
                    <a:pt x="377" y="477"/>
                    <a:pt x="389" y="466"/>
                    <a:pt x="401" y="457"/>
                  </a:cubicBezTo>
                  <a:cubicBezTo>
                    <a:pt x="413" y="448"/>
                    <a:pt x="414" y="457"/>
                    <a:pt x="425" y="449"/>
                  </a:cubicBezTo>
                  <a:cubicBezTo>
                    <a:pt x="447" y="433"/>
                    <a:pt x="460" y="424"/>
                    <a:pt x="461" y="393"/>
                  </a:cubicBezTo>
                  <a:cubicBezTo>
                    <a:pt x="479" y="402"/>
                    <a:pt x="491" y="372"/>
                    <a:pt x="497" y="393"/>
                  </a:cubicBezTo>
                  <a:cubicBezTo>
                    <a:pt x="577" y="377"/>
                    <a:pt x="629" y="333"/>
                    <a:pt x="729" y="337"/>
                  </a:cubicBezTo>
                  <a:cubicBezTo>
                    <a:pt x="741" y="319"/>
                    <a:pt x="772" y="322"/>
                    <a:pt x="785" y="305"/>
                  </a:cubicBezTo>
                  <a:cubicBezTo>
                    <a:pt x="776" y="270"/>
                    <a:pt x="768" y="217"/>
                    <a:pt x="777" y="185"/>
                  </a:cubicBezTo>
                  <a:cubicBezTo>
                    <a:pt x="775" y="147"/>
                    <a:pt x="746" y="136"/>
                    <a:pt x="737" y="105"/>
                  </a:cubicBezTo>
                  <a:cubicBezTo>
                    <a:pt x="685" y="100"/>
                    <a:pt x="679" y="130"/>
                    <a:pt x="649" y="153"/>
                  </a:cubicBezTo>
                  <a:cubicBezTo>
                    <a:pt x="649" y="129"/>
                    <a:pt x="672" y="128"/>
                    <a:pt x="673" y="105"/>
                  </a:cubicBezTo>
                  <a:cubicBezTo>
                    <a:pt x="668" y="104"/>
                    <a:pt x="663" y="104"/>
                    <a:pt x="665" y="97"/>
                  </a:cubicBezTo>
                  <a:cubicBezTo>
                    <a:pt x="648" y="90"/>
                    <a:pt x="643" y="114"/>
                    <a:pt x="633" y="101"/>
                  </a:cubicBezTo>
                  <a:cubicBezTo>
                    <a:pt x="637" y="96"/>
                    <a:pt x="644" y="94"/>
                    <a:pt x="641" y="81"/>
                  </a:cubicBezTo>
                  <a:cubicBezTo>
                    <a:pt x="609" y="72"/>
                    <a:pt x="574" y="52"/>
                    <a:pt x="581" y="17"/>
                  </a:cubicBezTo>
                  <a:cubicBezTo>
                    <a:pt x="553" y="10"/>
                    <a:pt x="526" y="4"/>
                    <a:pt x="505" y="21"/>
                  </a:cubicBezTo>
                  <a:cubicBezTo>
                    <a:pt x="495" y="23"/>
                    <a:pt x="476" y="16"/>
                    <a:pt x="473" y="25"/>
                  </a:cubicBezTo>
                  <a:cubicBezTo>
                    <a:pt x="443" y="19"/>
                    <a:pt x="363" y="0"/>
                    <a:pt x="352" y="37"/>
                  </a:cubicBezTo>
                  <a:cubicBezTo>
                    <a:pt x="366" y="54"/>
                    <a:pt x="333" y="110"/>
                    <a:pt x="357" y="129"/>
                  </a:cubicBezTo>
                  <a:cubicBezTo>
                    <a:pt x="353" y="130"/>
                    <a:pt x="352" y="132"/>
                    <a:pt x="352" y="137"/>
                  </a:cubicBezTo>
                  <a:cubicBezTo>
                    <a:pt x="288" y="153"/>
                    <a:pt x="268" y="213"/>
                    <a:pt x="208" y="233"/>
                  </a:cubicBezTo>
                  <a:cubicBezTo>
                    <a:pt x="204" y="259"/>
                    <a:pt x="235" y="271"/>
                    <a:pt x="216" y="289"/>
                  </a:cubicBezTo>
                  <a:cubicBezTo>
                    <a:pt x="201" y="304"/>
                    <a:pt x="183" y="285"/>
                    <a:pt x="168" y="281"/>
                  </a:cubicBezTo>
                  <a:cubicBezTo>
                    <a:pt x="171" y="333"/>
                    <a:pt x="129" y="335"/>
                    <a:pt x="100" y="361"/>
                  </a:cubicBezTo>
                  <a:cubicBezTo>
                    <a:pt x="73" y="386"/>
                    <a:pt x="47" y="375"/>
                    <a:pt x="16" y="409"/>
                  </a:cubicBezTo>
                  <a:cubicBezTo>
                    <a:pt x="0" y="427"/>
                    <a:pt x="59" y="420"/>
                    <a:pt x="72" y="4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019">
              <a:extLst>
                <a:ext uri="{FF2B5EF4-FFF2-40B4-BE49-F238E27FC236}">
                  <a16:creationId xmlns:a16="http://schemas.microsoft.com/office/drawing/2014/main" id="{A16DB55E-D71A-482E-BD13-7936803C0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678" y="1600725"/>
              <a:ext cx="35457" cy="13132"/>
            </a:xfrm>
            <a:custGeom>
              <a:avLst/>
              <a:gdLst>
                <a:gd name="T0" fmla="*/ 61 w 117"/>
                <a:gd name="T1" fmla="*/ 42 h 42"/>
                <a:gd name="T2" fmla="*/ 117 w 117"/>
                <a:gd name="T3" fmla="*/ 6 h 42"/>
                <a:gd name="T4" fmla="*/ 17 w 117"/>
                <a:gd name="T5" fmla="*/ 34 h 42"/>
                <a:gd name="T6" fmla="*/ 61 w 117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42">
                  <a:moveTo>
                    <a:pt x="61" y="42"/>
                  </a:moveTo>
                  <a:cubicBezTo>
                    <a:pt x="69" y="18"/>
                    <a:pt x="113" y="32"/>
                    <a:pt x="117" y="6"/>
                  </a:cubicBezTo>
                  <a:cubicBezTo>
                    <a:pt x="85" y="0"/>
                    <a:pt x="41" y="17"/>
                    <a:pt x="17" y="34"/>
                  </a:cubicBezTo>
                  <a:cubicBezTo>
                    <a:pt x="0" y="42"/>
                    <a:pt x="48" y="33"/>
                    <a:pt x="61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20">
              <a:extLst>
                <a:ext uri="{FF2B5EF4-FFF2-40B4-BE49-F238E27FC236}">
                  <a16:creationId xmlns:a16="http://schemas.microsoft.com/office/drawing/2014/main" id="{5379FB50-5077-4C40-8AC9-B20682A5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594" y="1619110"/>
              <a:ext cx="30204" cy="39397"/>
            </a:xfrm>
            <a:custGeom>
              <a:avLst/>
              <a:gdLst>
                <a:gd name="T0" fmla="*/ 19 w 102"/>
                <a:gd name="T1" fmla="*/ 88 h 129"/>
                <a:gd name="T2" fmla="*/ 67 w 102"/>
                <a:gd name="T3" fmla="*/ 12 h 129"/>
                <a:gd name="T4" fmla="*/ 27 w 102"/>
                <a:gd name="T5" fmla="*/ 28 h 129"/>
                <a:gd name="T6" fmla="*/ 3 w 102"/>
                <a:gd name="T7" fmla="*/ 60 h 129"/>
                <a:gd name="T8" fmla="*/ 19 w 102"/>
                <a:gd name="T9" fmla="*/ 8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9">
                  <a:moveTo>
                    <a:pt x="19" y="88"/>
                  </a:moveTo>
                  <a:cubicBezTo>
                    <a:pt x="49" y="129"/>
                    <a:pt x="102" y="40"/>
                    <a:pt x="67" y="12"/>
                  </a:cubicBezTo>
                  <a:cubicBezTo>
                    <a:pt x="52" y="0"/>
                    <a:pt x="43" y="13"/>
                    <a:pt x="27" y="28"/>
                  </a:cubicBezTo>
                  <a:cubicBezTo>
                    <a:pt x="13" y="41"/>
                    <a:pt x="15" y="53"/>
                    <a:pt x="3" y="60"/>
                  </a:cubicBezTo>
                  <a:cubicBezTo>
                    <a:pt x="0" y="77"/>
                    <a:pt x="8" y="72"/>
                    <a:pt x="19" y="8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021">
              <a:extLst>
                <a:ext uri="{FF2B5EF4-FFF2-40B4-BE49-F238E27FC236}">
                  <a16:creationId xmlns:a16="http://schemas.microsoft.com/office/drawing/2014/main" id="{4BC8B0C0-A20D-4FF9-A2B8-9146099AB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988" y="1638809"/>
              <a:ext cx="7879" cy="5253"/>
            </a:xfrm>
            <a:custGeom>
              <a:avLst/>
              <a:gdLst>
                <a:gd name="T0" fmla="*/ 6 w 28"/>
                <a:gd name="T1" fmla="*/ 20 h 20"/>
                <a:gd name="T2" fmla="*/ 14 w 28"/>
                <a:gd name="T3" fmla="*/ 0 h 20"/>
                <a:gd name="T4" fmla="*/ 2 w 28"/>
                <a:gd name="T5" fmla="*/ 4 h 20"/>
                <a:gd name="T6" fmla="*/ 6 w 28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0">
                  <a:moveTo>
                    <a:pt x="6" y="20"/>
                  </a:moveTo>
                  <a:cubicBezTo>
                    <a:pt x="6" y="13"/>
                    <a:pt x="28" y="8"/>
                    <a:pt x="14" y="0"/>
                  </a:cubicBezTo>
                  <a:cubicBezTo>
                    <a:pt x="13" y="5"/>
                    <a:pt x="7" y="4"/>
                    <a:pt x="2" y="4"/>
                  </a:cubicBezTo>
                  <a:cubicBezTo>
                    <a:pt x="2" y="10"/>
                    <a:pt x="0" y="19"/>
                    <a:pt x="6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022">
              <a:extLst>
                <a:ext uri="{FF2B5EF4-FFF2-40B4-BE49-F238E27FC236}">
                  <a16:creationId xmlns:a16="http://schemas.microsoft.com/office/drawing/2014/main" id="{3246B1FF-8884-4829-9AAC-B557DC58D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362" y="1650627"/>
              <a:ext cx="7879" cy="7879"/>
            </a:xfrm>
            <a:custGeom>
              <a:avLst/>
              <a:gdLst>
                <a:gd name="T0" fmla="*/ 1 w 25"/>
                <a:gd name="T1" fmla="*/ 5 h 29"/>
                <a:gd name="T2" fmla="*/ 9 w 25"/>
                <a:gd name="T3" fmla="*/ 29 h 29"/>
                <a:gd name="T4" fmla="*/ 25 w 25"/>
                <a:gd name="T5" fmla="*/ 13 h 29"/>
                <a:gd name="T6" fmla="*/ 9 w 25"/>
                <a:gd name="T7" fmla="*/ 5 h 29"/>
                <a:gd name="T8" fmla="*/ 1 w 25"/>
                <a:gd name="T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9">
                  <a:moveTo>
                    <a:pt x="1" y="5"/>
                  </a:moveTo>
                  <a:cubicBezTo>
                    <a:pt x="0" y="16"/>
                    <a:pt x="2" y="25"/>
                    <a:pt x="9" y="29"/>
                  </a:cubicBezTo>
                  <a:cubicBezTo>
                    <a:pt x="18" y="27"/>
                    <a:pt x="23" y="22"/>
                    <a:pt x="25" y="13"/>
                  </a:cubicBezTo>
                  <a:cubicBezTo>
                    <a:pt x="12" y="18"/>
                    <a:pt x="22" y="0"/>
                    <a:pt x="9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023">
              <a:extLst>
                <a:ext uri="{FF2B5EF4-FFF2-40B4-BE49-F238E27FC236}">
                  <a16:creationId xmlns:a16="http://schemas.microsoft.com/office/drawing/2014/main" id="{93BA14E4-5098-44D3-B804-74F93AB98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1644" y="1690024"/>
              <a:ext cx="22325" cy="18385"/>
            </a:xfrm>
            <a:custGeom>
              <a:avLst/>
              <a:gdLst>
                <a:gd name="T0" fmla="*/ 23 w 76"/>
                <a:gd name="T1" fmla="*/ 56 h 64"/>
                <a:gd name="T2" fmla="*/ 35 w 76"/>
                <a:gd name="T3" fmla="*/ 48 h 64"/>
                <a:gd name="T4" fmla="*/ 51 w 76"/>
                <a:gd name="T5" fmla="*/ 56 h 64"/>
                <a:gd name="T6" fmla="*/ 75 w 76"/>
                <a:gd name="T7" fmla="*/ 0 h 64"/>
                <a:gd name="T8" fmla="*/ 27 w 76"/>
                <a:gd name="T9" fmla="*/ 32 h 64"/>
                <a:gd name="T10" fmla="*/ 11 w 76"/>
                <a:gd name="T11" fmla="*/ 40 h 64"/>
                <a:gd name="T12" fmla="*/ 23 w 76"/>
                <a:gd name="T13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4">
                  <a:moveTo>
                    <a:pt x="23" y="56"/>
                  </a:moveTo>
                  <a:cubicBezTo>
                    <a:pt x="28" y="53"/>
                    <a:pt x="31" y="45"/>
                    <a:pt x="35" y="48"/>
                  </a:cubicBezTo>
                  <a:cubicBezTo>
                    <a:pt x="44" y="55"/>
                    <a:pt x="51" y="63"/>
                    <a:pt x="51" y="56"/>
                  </a:cubicBezTo>
                  <a:cubicBezTo>
                    <a:pt x="51" y="18"/>
                    <a:pt x="76" y="28"/>
                    <a:pt x="75" y="0"/>
                  </a:cubicBezTo>
                  <a:cubicBezTo>
                    <a:pt x="53" y="5"/>
                    <a:pt x="45" y="26"/>
                    <a:pt x="27" y="32"/>
                  </a:cubicBezTo>
                  <a:cubicBezTo>
                    <a:pt x="14" y="37"/>
                    <a:pt x="24" y="34"/>
                    <a:pt x="11" y="40"/>
                  </a:cubicBezTo>
                  <a:cubicBezTo>
                    <a:pt x="0" y="45"/>
                    <a:pt x="12" y="64"/>
                    <a:pt x="23" y="5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024">
              <a:extLst>
                <a:ext uri="{FF2B5EF4-FFF2-40B4-BE49-F238E27FC236}">
                  <a16:creationId xmlns:a16="http://schemas.microsoft.com/office/drawing/2014/main" id="{CEB68D2F-0D14-4840-824E-D36441F15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57" y="1712349"/>
              <a:ext cx="10506" cy="9193"/>
            </a:xfrm>
            <a:custGeom>
              <a:avLst/>
              <a:gdLst>
                <a:gd name="T0" fmla="*/ 5 w 33"/>
                <a:gd name="T1" fmla="*/ 5 h 29"/>
                <a:gd name="T2" fmla="*/ 5 w 33"/>
                <a:gd name="T3" fmla="*/ 21 h 29"/>
                <a:gd name="T4" fmla="*/ 33 w 33"/>
                <a:gd name="T5" fmla="*/ 13 h 29"/>
                <a:gd name="T6" fmla="*/ 29 w 33"/>
                <a:gd name="T7" fmla="*/ 5 h 29"/>
                <a:gd name="T8" fmla="*/ 5 w 33"/>
                <a:gd name="T9" fmla="*/ 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9">
                  <a:moveTo>
                    <a:pt x="5" y="5"/>
                  </a:moveTo>
                  <a:cubicBezTo>
                    <a:pt x="1" y="9"/>
                    <a:pt x="0" y="19"/>
                    <a:pt x="5" y="21"/>
                  </a:cubicBezTo>
                  <a:cubicBezTo>
                    <a:pt x="18" y="28"/>
                    <a:pt x="28" y="29"/>
                    <a:pt x="33" y="13"/>
                  </a:cubicBezTo>
                  <a:cubicBezTo>
                    <a:pt x="30" y="12"/>
                    <a:pt x="28" y="10"/>
                    <a:pt x="29" y="5"/>
                  </a:cubicBezTo>
                  <a:cubicBezTo>
                    <a:pt x="21" y="5"/>
                    <a:pt x="10" y="0"/>
                    <a:pt x="5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025">
              <a:extLst>
                <a:ext uri="{FF2B5EF4-FFF2-40B4-BE49-F238E27FC236}">
                  <a16:creationId xmlns:a16="http://schemas.microsoft.com/office/drawing/2014/main" id="{32A7B360-BF5E-4ED9-93B7-E07DA1A6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77" y="1713662"/>
              <a:ext cx="59095" cy="59095"/>
            </a:xfrm>
            <a:custGeom>
              <a:avLst/>
              <a:gdLst>
                <a:gd name="T0" fmla="*/ 82 w 197"/>
                <a:gd name="T1" fmla="*/ 189 h 201"/>
                <a:gd name="T2" fmla="*/ 86 w 197"/>
                <a:gd name="T3" fmla="*/ 173 h 201"/>
                <a:gd name="T4" fmla="*/ 114 w 197"/>
                <a:gd name="T5" fmla="*/ 165 h 201"/>
                <a:gd name="T6" fmla="*/ 186 w 197"/>
                <a:gd name="T7" fmla="*/ 82 h 201"/>
                <a:gd name="T8" fmla="*/ 182 w 197"/>
                <a:gd name="T9" fmla="*/ 34 h 201"/>
                <a:gd name="T10" fmla="*/ 166 w 197"/>
                <a:gd name="T11" fmla="*/ 26 h 201"/>
                <a:gd name="T12" fmla="*/ 166 w 197"/>
                <a:gd name="T13" fmla="*/ 18 h 201"/>
                <a:gd name="T14" fmla="*/ 142 w 197"/>
                <a:gd name="T15" fmla="*/ 22 h 201"/>
                <a:gd name="T16" fmla="*/ 62 w 197"/>
                <a:gd name="T17" fmla="*/ 2 h 201"/>
                <a:gd name="T18" fmla="*/ 14 w 197"/>
                <a:gd name="T19" fmla="*/ 50 h 201"/>
                <a:gd name="T20" fmla="*/ 42 w 197"/>
                <a:gd name="T21" fmla="*/ 82 h 201"/>
                <a:gd name="T22" fmla="*/ 46 w 197"/>
                <a:gd name="T23" fmla="*/ 102 h 201"/>
                <a:gd name="T24" fmla="*/ 82 w 197"/>
                <a:gd name="T25" fmla="*/ 18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201">
                  <a:moveTo>
                    <a:pt x="82" y="189"/>
                  </a:moveTo>
                  <a:cubicBezTo>
                    <a:pt x="88" y="187"/>
                    <a:pt x="81" y="175"/>
                    <a:pt x="86" y="173"/>
                  </a:cubicBezTo>
                  <a:cubicBezTo>
                    <a:pt x="95" y="170"/>
                    <a:pt x="108" y="172"/>
                    <a:pt x="114" y="165"/>
                  </a:cubicBezTo>
                  <a:cubicBezTo>
                    <a:pt x="146" y="134"/>
                    <a:pt x="177" y="124"/>
                    <a:pt x="186" y="82"/>
                  </a:cubicBezTo>
                  <a:cubicBezTo>
                    <a:pt x="189" y="68"/>
                    <a:pt x="197" y="51"/>
                    <a:pt x="182" y="34"/>
                  </a:cubicBezTo>
                  <a:cubicBezTo>
                    <a:pt x="173" y="24"/>
                    <a:pt x="177" y="34"/>
                    <a:pt x="166" y="26"/>
                  </a:cubicBezTo>
                  <a:lnTo>
                    <a:pt x="166" y="18"/>
                  </a:lnTo>
                  <a:cubicBezTo>
                    <a:pt x="158" y="8"/>
                    <a:pt x="151" y="23"/>
                    <a:pt x="142" y="22"/>
                  </a:cubicBezTo>
                  <a:cubicBezTo>
                    <a:pt x="114" y="19"/>
                    <a:pt x="97" y="0"/>
                    <a:pt x="62" y="2"/>
                  </a:cubicBezTo>
                  <a:cubicBezTo>
                    <a:pt x="52" y="25"/>
                    <a:pt x="0" y="27"/>
                    <a:pt x="14" y="50"/>
                  </a:cubicBezTo>
                  <a:cubicBezTo>
                    <a:pt x="22" y="64"/>
                    <a:pt x="35" y="69"/>
                    <a:pt x="42" y="82"/>
                  </a:cubicBezTo>
                  <a:cubicBezTo>
                    <a:pt x="36" y="87"/>
                    <a:pt x="36" y="102"/>
                    <a:pt x="46" y="102"/>
                  </a:cubicBezTo>
                  <a:cubicBezTo>
                    <a:pt x="44" y="133"/>
                    <a:pt x="56" y="201"/>
                    <a:pt x="82" y="18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026">
              <a:extLst>
                <a:ext uri="{FF2B5EF4-FFF2-40B4-BE49-F238E27FC236}">
                  <a16:creationId xmlns:a16="http://schemas.microsoft.com/office/drawing/2014/main" id="{FA64A219-AC74-46B1-A386-7A62C5CE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543" y="1708409"/>
              <a:ext cx="5253" cy="10506"/>
            </a:xfrm>
            <a:custGeom>
              <a:avLst/>
              <a:gdLst>
                <a:gd name="T0" fmla="*/ 0 w 17"/>
                <a:gd name="T1" fmla="*/ 1 h 33"/>
                <a:gd name="T2" fmla="*/ 0 w 17"/>
                <a:gd name="T3" fmla="*/ 33 h 33"/>
                <a:gd name="T4" fmla="*/ 16 w 17"/>
                <a:gd name="T5" fmla="*/ 13 h 33"/>
                <a:gd name="T6" fmla="*/ 0 w 17"/>
                <a:gd name="T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3">
                  <a:moveTo>
                    <a:pt x="0" y="1"/>
                  </a:moveTo>
                  <a:cubicBezTo>
                    <a:pt x="0" y="12"/>
                    <a:pt x="0" y="23"/>
                    <a:pt x="0" y="33"/>
                  </a:cubicBezTo>
                  <a:cubicBezTo>
                    <a:pt x="11" y="32"/>
                    <a:pt x="17" y="26"/>
                    <a:pt x="16" y="13"/>
                  </a:cubicBezTo>
                  <a:cubicBezTo>
                    <a:pt x="9" y="10"/>
                    <a:pt x="10" y="0"/>
                    <a:pt x="0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027">
              <a:extLst>
                <a:ext uri="{FF2B5EF4-FFF2-40B4-BE49-F238E27FC236}">
                  <a16:creationId xmlns:a16="http://schemas.microsoft.com/office/drawing/2014/main" id="{F8DB2131-13F3-42A8-8A81-7BC1DD4EF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870" y="1722855"/>
              <a:ext cx="39397" cy="24952"/>
            </a:xfrm>
            <a:custGeom>
              <a:avLst/>
              <a:gdLst>
                <a:gd name="T0" fmla="*/ 132 w 132"/>
                <a:gd name="T1" fmla="*/ 51 h 86"/>
                <a:gd name="T2" fmla="*/ 36 w 132"/>
                <a:gd name="T3" fmla="*/ 31 h 86"/>
                <a:gd name="T4" fmla="*/ 0 w 132"/>
                <a:gd name="T5" fmla="*/ 43 h 86"/>
                <a:gd name="T6" fmla="*/ 132 w 132"/>
                <a:gd name="T7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86">
                  <a:moveTo>
                    <a:pt x="132" y="51"/>
                  </a:moveTo>
                  <a:cubicBezTo>
                    <a:pt x="128" y="0"/>
                    <a:pt x="63" y="57"/>
                    <a:pt x="36" y="31"/>
                  </a:cubicBezTo>
                  <a:cubicBezTo>
                    <a:pt x="26" y="42"/>
                    <a:pt x="11" y="42"/>
                    <a:pt x="0" y="43"/>
                  </a:cubicBezTo>
                  <a:cubicBezTo>
                    <a:pt x="33" y="86"/>
                    <a:pt x="85" y="61"/>
                    <a:pt x="132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028">
              <a:extLst>
                <a:ext uri="{FF2B5EF4-FFF2-40B4-BE49-F238E27FC236}">
                  <a16:creationId xmlns:a16="http://schemas.microsoft.com/office/drawing/2014/main" id="{0685D737-0231-4AC5-AEA7-7C82B602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439" y="1732047"/>
              <a:ext cx="141828" cy="164153"/>
            </a:xfrm>
            <a:custGeom>
              <a:avLst/>
              <a:gdLst>
                <a:gd name="T0" fmla="*/ 355 w 475"/>
                <a:gd name="T1" fmla="*/ 365 h 550"/>
                <a:gd name="T2" fmla="*/ 411 w 475"/>
                <a:gd name="T3" fmla="*/ 277 h 550"/>
                <a:gd name="T4" fmla="*/ 371 w 475"/>
                <a:gd name="T5" fmla="*/ 301 h 550"/>
                <a:gd name="T6" fmla="*/ 379 w 475"/>
                <a:gd name="T7" fmla="*/ 241 h 550"/>
                <a:gd name="T8" fmla="*/ 387 w 475"/>
                <a:gd name="T9" fmla="*/ 237 h 550"/>
                <a:gd name="T10" fmla="*/ 371 w 475"/>
                <a:gd name="T11" fmla="*/ 213 h 550"/>
                <a:gd name="T12" fmla="*/ 363 w 475"/>
                <a:gd name="T13" fmla="*/ 205 h 550"/>
                <a:gd name="T14" fmla="*/ 315 w 475"/>
                <a:gd name="T15" fmla="*/ 221 h 550"/>
                <a:gd name="T16" fmla="*/ 427 w 475"/>
                <a:gd name="T17" fmla="*/ 164 h 550"/>
                <a:gd name="T18" fmla="*/ 435 w 475"/>
                <a:gd name="T19" fmla="*/ 132 h 550"/>
                <a:gd name="T20" fmla="*/ 419 w 475"/>
                <a:gd name="T21" fmla="*/ 116 h 550"/>
                <a:gd name="T22" fmla="*/ 467 w 475"/>
                <a:gd name="T23" fmla="*/ 92 h 550"/>
                <a:gd name="T24" fmla="*/ 475 w 475"/>
                <a:gd name="T25" fmla="*/ 92 h 550"/>
                <a:gd name="T26" fmla="*/ 467 w 475"/>
                <a:gd name="T27" fmla="*/ 60 h 550"/>
                <a:gd name="T28" fmla="*/ 323 w 475"/>
                <a:gd name="T29" fmla="*/ 24 h 550"/>
                <a:gd name="T30" fmla="*/ 327 w 475"/>
                <a:gd name="T31" fmla="*/ 8 h 550"/>
                <a:gd name="T32" fmla="*/ 291 w 475"/>
                <a:gd name="T33" fmla="*/ 12 h 550"/>
                <a:gd name="T34" fmla="*/ 307 w 475"/>
                <a:gd name="T35" fmla="*/ 28 h 550"/>
                <a:gd name="T36" fmla="*/ 275 w 475"/>
                <a:gd name="T37" fmla="*/ 16 h 550"/>
                <a:gd name="T38" fmla="*/ 251 w 475"/>
                <a:gd name="T39" fmla="*/ 12 h 550"/>
                <a:gd name="T40" fmla="*/ 235 w 475"/>
                <a:gd name="T41" fmla="*/ 68 h 550"/>
                <a:gd name="T42" fmla="*/ 251 w 475"/>
                <a:gd name="T43" fmla="*/ 80 h 550"/>
                <a:gd name="T44" fmla="*/ 235 w 475"/>
                <a:gd name="T45" fmla="*/ 108 h 550"/>
                <a:gd name="T46" fmla="*/ 211 w 475"/>
                <a:gd name="T47" fmla="*/ 64 h 550"/>
                <a:gd name="T48" fmla="*/ 187 w 475"/>
                <a:gd name="T49" fmla="*/ 80 h 550"/>
                <a:gd name="T50" fmla="*/ 204 w 475"/>
                <a:gd name="T51" fmla="*/ 135 h 550"/>
                <a:gd name="T52" fmla="*/ 243 w 475"/>
                <a:gd name="T53" fmla="*/ 132 h 550"/>
                <a:gd name="T54" fmla="*/ 255 w 475"/>
                <a:gd name="T55" fmla="*/ 173 h 550"/>
                <a:gd name="T56" fmla="*/ 243 w 475"/>
                <a:gd name="T57" fmla="*/ 156 h 550"/>
                <a:gd name="T58" fmla="*/ 211 w 475"/>
                <a:gd name="T59" fmla="*/ 156 h 550"/>
                <a:gd name="T60" fmla="*/ 183 w 475"/>
                <a:gd name="T61" fmla="*/ 249 h 550"/>
                <a:gd name="T62" fmla="*/ 163 w 475"/>
                <a:gd name="T63" fmla="*/ 241 h 550"/>
                <a:gd name="T64" fmla="*/ 139 w 475"/>
                <a:gd name="T65" fmla="*/ 148 h 550"/>
                <a:gd name="T66" fmla="*/ 51 w 475"/>
                <a:gd name="T67" fmla="*/ 269 h 550"/>
                <a:gd name="T68" fmla="*/ 35 w 475"/>
                <a:gd name="T69" fmla="*/ 273 h 550"/>
                <a:gd name="T70" fmla="*/ 35 w 475"/>
                <a:gd name="T71" fmla="*/ 293 h 550"/>
                <a:gd name="T72" fmla="*/ 83 w 475"/>
                <a:gd name="T73" fmla="*/ 297 h 550"/>
                <a:gd name="T74" fmla="*/ 83 w 475"/>
                <a:gd name="T75" fmla="*/ 325 h 550"/>
                <a:gd name="T76" fmla="*/ 99 w 475"/>
                <a:gd name="T77" fmla="*/ 329 h 550"/>
                <a:gd name="T78" fmla="*/ 123 w 475"/>
                <a:gd name="T79" fmla="*/ 465 h 550"/>
                <a:gd name="T80" fmla="*/ 131 w 475"/>
                <a:gd name="T81" fmla="*/ 477 h 550"/>
                <a:gd name="T82" fmla="*/ 131 w 475"/>
                <a:gd name="T83" fmla="*/ 509 h 550"/>
                <a:gd name="T84" fmla="*/ 143 w 475"/>
                <a:gd name="T85" fmla="*/ 509 h 550"/>
                <a:gd name="T86" fmla="*/ 155 w 475"/>
                <a:gd name="T87" fmla="*/ 533 h 550"/>
                <a:gd name="T88" fmla="*/ 211 w 475"/>
                <a:gd name="T89" fmla="*/ 493 h 550"/>
                <a:gd name="T90" fmla="*/ 219 w 475"/>
                <a:gd name="T91" fmla="*/ 421 h 550"/>
                <a:gd name="T92" fmla="*/ 228 w 475"/>
                <a:gd name="T93" fmla="*/ 477 h 550"/>
                <a:gd name="T94" fmla="*/ 275 w 475"/>
                <a:gd name="T95" fmla="*/ 477 h 550"/>
                <a:gd name="T96" fmla="*/ 331 w 475"/>
                <a:gd name="T97" fmla="*/ 453 h 550"/>
                <a:gd name="T98" fmla="*/ 351 w 475"/>
                <a:gd name="T99" fmla="*/ 421 h 550"/>
                <a:gd name="T100" fmla="*/ 331 w 475"/>
                <a:gd name="T101" fmla="*/ 397 h 550"/>
                <a:gd name="T102" fmla="*/ 355 w 475"/>
                <a:gd name="T103" fmla="*/ 397 h 550"/>
                <a:gd name="T104" fmla="*/ 363 w 475"/>
                <a:gd name="T105" fmla="*/ 381 h 550"/>
                <a:gd name="T106" fmla="*/ 355 w 475"/>
                <a:gd name="T107" fmla="*/ 365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5" h="550">
                  <a:moveTo>
                    <a:pt x="355" y="365"/>
                  </a:moveTo>
                  <a:cubicBezTo>
                    <a:pt x="396" y="337"/>
                    <a:pt x="403" y="307"/>
                    <a:pt x="411" y="277"/>
                  </a:cubicBezTo>
                  <a:cubicBezTo>
                    <a:pt x="388" y="275"/>
                    <a:pt x="385" y="307"/>
                    <a:pt x="371" y="301"/>
                  </a:cubicBezTo>
                  <a:cubicBezTo>
                    <a:pt x="344" y="288"/>
                    <a:pt x="388" y="267"/>
                    <a:pt x="379" y="241"/>
                  </a:cubicBezTo>
                  <a:cubicBezTo>
                    <a:pt x="380" y="237"/>
                    <a:pt x="383" y="236"/>
                    <a:pt x="387" y="237"/>
                  </a:cubicBezTo>
                  <a:cubicBezTo>
                    <a:pt x="384" y="227"/>
                    <a:pt x="384" y="214"/>
                    <a:pt x="371" y="213"/>
                  </a:cubicBezTo>
                  <a:cubicBezTo>
                    <a:pt x="366" y="212"/>
                    <a:pt x="362" y="211"/>
                    <a:pt x="363" y="205"/>
                  </a:cubicBezTo>
                  <a:cubicBezTo>
                    <a:pt x="347" y="209"/>
                    <a:pt x="329" y="213"/>
                    <a:pt x="315" y="221"/>
                  </a:cubicBezTo>
                  <a:cubicBezTo>
                    <a:pt x="329" y="180"/>
                    <a:pt x="389" y="156"/>
                    <a:pt x="427" y="164"/>
                  </a:cubicBezTo>
                  <a:cubicBezTo>
                    <a:pt x="423" y="147"/>
                    <a:pt x="432" y="142"/>
                    <a:pt x="435" y="132"/>
                  </a:cubicBezTo>
                  <a:cubicBezTo>
                    <a:pt x="437" y="120"/>
                    <a:pt x="416" y="131"/>
                    <a:pt x="419" y="116"/>
                  </a:cubicBezTo>
                  <a:cubicBezTo>
                    <a:pt x="427" y="90"/>
                    <a:pt x="464" y="129"/>
                    <a:pt x="467" y="92"/>
                  </a:cubicBezTo>
                  <a:lnTo>
                    <a:pt x="475" y="92"/>
                  </a:lnTo>
                  <a:cubicBezTo>
                    <a:pt x="470" y="85"/>
                    <a:pt x="475" y="66"/>
                    <a:pt x="467" y="60"/>
                  </a:cubicBezTo>
                  <a:cubicBezTo>
                    <a:pt x="415" y="39"/>
                    <a:pt x="329" y="74"/>
                    <a:pt x="323" y="24"/>
                  </a:cubicBezTo>
                  <a:cubicBezTo>
                    <a:pt x="322" y="16"/>
                    <a:pt x="335" y="16"/>
                    <a:pt x="327" y="8"/>
                  </a:cubicBezTo>
                  <a:cubicBezTo>
                    <a:pt x="318" y="0"/>
                    <a:pt x="295" y="3"/>
                    <a:pt x="291" y="12"/>
                  </a:cubicBezTo>
                  <a:cubicBezTo>
                    <a:pt x="286" y="25"/>
                    <a:pt x="308" y="19"/>
                    <a:pt x="307" y="28"/>
                  </a:cubicBezTo>
                  <a:cubicBezTo>
                    <a:pt x="305" y="43"/>
                    <a:pt x="289" y="28"/>
                    <a:pt x="275" y="16"/>
                  </a:cubicBezTo>
                  <a:cubicBezTo>
                    <a:pt x="266" y="8"/>
                    <a:pt x="259" y="8"/>
                    <a:pt x="251" y="12"/>
                  </a:cubicBezTo>
                  <a:cubicBezTo>
                    <a:pt x="236" y="21"/>
                    <a:pt x="213" y="50"/>
                    <a:pt x="235" y="68"/>
                  </a:cubicBezTo>
                  <a:cubicBezTo>
                    <a:pt x="243" y="75"/>
                    <a:pt x="252" y="73"/>
                    <a:pt x="251" y="80"/>
                  </a:cubicBezTo>
                  <a:cubicBezTo>
                    <a:pt x="250" y="92"/>
                    <a:pt x="246" y="120"/>
                    <a:pt x="235" y="108"/>
                  </a:cubicBezTo>
                  <a:cubicBezTo>
                    <a:pt x="219" y="91"/>
                    <a:pt x="224" y="51"/>
                    <a:pt x="211" y="64"/>
                  </a:cubicBezTo>
                  <a:cubicBezTo>
                    <a:pt x="197" y="80"/>
                    <a:pt x="190" y="71"/>
                    <a:pt x="187" y="80"/>
                  </a:cubicBezTo>
                  <a:cubicBezTo>
                    <a:pt x="178" y="113"/>
                    <a:pt x="187" y="117"/>
                    <a:pt x="204" y="135"/>
                  </a:cubicBezTo>
                  <a:cubicBezTo>
                    <a:pt x="220" y="152"/>
                    <a:pt x="234" y="121"/>
                    <a:pt x="243" y="132"/>
                  </a:cubicBezTo>
                  <a:cubicBezTo>
                    <a:pt x="257" y="148"/>
                    <a:pt x="269" y="165"/>
                    <a:pt x="255" y="173"/>
                  </a:cubicBezTo>
                  <a:cubicBezTo>
                    <a:pt x="246" y="177"/>
                    <a:pt x="250" y="164"/>
                    <a:pt x="243" y="156"/>
                  </a:cubicBezTo>
                  <a:cubicBezTo>
                    <a:pt x="236" y="149"/>
                    <a:pt x="218" y="148"/>
                    <a:pt x="211" y="156"/>
                  </a:cubicBezTo>
                  <a:cubicBezTo>
                    <a:pt x="186" y="190"/>
                    <a:pt x="193" y="218"/>
                    <a:pt x="183" y="249"/>
                  </a:cubicBezTo>
                  <a:cubicBezTo>
                    <a:pt x="181" y="242"/>
                    <a:pt x="164" y="249"/>
                    <a:pt x="163" y="241"/>
                  </a:cubicBezTo>
                  <a:cubicBezTo>
                    <a:pt x="158" y="204"/>
                    <a:pt x="121" y="184"/>
                    <a:pt x="139" y="148"/>
                  </a:cubicBezTo>
                  <a:cubicBezTo>
                    <a:pt x="0" y="157"/>
                    <a:pt x="99" y="219"/>
                    <a:pt x="51" y="269"/>
                  </a:cubicBezTo>
                  <a:cubicBezTo>
                    <a:pt x="46" y="274"/>
                    <a:pt x="37" y="268"/>
                    <a:pt x="35" y="273"/>
                  </a:cubicBezTo>
                  <a:cubicBezTo>
                    <a:pt x="32" y="279"/>
                    <a:pt x="31" y="287"/>
                    <a:pt x="35" y="293"/>
                  </a:cubicBezTo>
                  <a:cubicBezTo>
                    <a:pt x="50" y="311"/>
                    <a:pt x="68" y="282"/>
                    <a:pt x="83" y="297"/>
                  </a:cubicBezTo>
                  <a:cubicBezTo>
                    <a:pt x="90" y="303"/>
                    <a:pt x="77" y="318"/>
                    <a:pt x="83" y="325"/>
                  </a:cubicBezTo>
                  <a:cubicBezTo>
                    <a:pt x="87" y="329"/>
                    <a:pt x="98" y="323"/>
                    <a:pt x="99" y="329"/>
                  </a:cubicBezTo>
                  <a:cubicBezTo>
                    <a:pt x="104" y="381"/>
                    <a:pt x="135" y="408"/>
                    <a:pt x="123" y="465"/>
                  </a:cubicBezTo>
                  <a:cubicBezTo>
                    <a:pt x="122" y="471"/>
                    <a:pt x="129" y="468"/>
                    <a:pt x="131" y="477"/>
                  </a:cubicBezTo>
                  <a:cubicBezTo>
                    <a:pt x="135" y="490"/>
                    <a:pt x="119" y="499"/>
                    <a:pt x="131" y="509"/>
                  </a:cubicBezTo>
                  <a:cubicBezTo>
                    <a:pt x="134" y="512"/>
                    <a:pt x="139" y="509"/>
                    <a:pt x="143" y="509"/>
                  </a:cubicBezTo>
                  <a:cubicBezTo>
                    <a:pt x="157" y="508"/>
                    <a:pt x="148" y="529"/>
                    <a:pt x="155" y="533"/>
                  </a:cubicBezTo>
                  <a:cubicBezTo>
                    <a:pt x="186" y="550"/>
                    <a:pt x="212" y="516"/>
                    <a:pt x="211" y="493"/>
                  </a:cubicBezTo>
                  <a:cubicBezTo>
                    <a:pt x="210" y="465"/>
                    <a:pt x="210" y="395"/>
                    <a:pt x="219" y="421"/>
                  </a:cubicBezTo>
                  <a:cubicBezTo>
                    <a:pt x="226" y="441"/>
                    <a:pt x="206" y="464"/>
                    <a:pt x="228" y="477"/>
                  </a:cubicBezTo>
                  <a:cubicBezTo>
                    <a:pt x="253" y="491"/>
                    <a:pt x="253" y="501"/>
                    <a:pt x="275" y="477"/>
                  </a:cubicBezTo>
                  <a:cubicBezTo>
                    <a:pt x="294" y="456"/>
                    <a:pt x="318" y="451"/>
                    <a:pt x="331" y="453"/>
                  </a:cubicBezTo>
                  <a:cubicBezTo>
                    <a:pt x="344" y="454"/>
                    <a:pt x="335" y="434"/>
                    <a:pt x="351" y="421"/>
                  </a:cubicBezTo>
                  <a:cubicBezTo>
                    <a:pt x="363" y="411"/>
                    <a:pt x="320" y="407"/>
                    <a:pt x="331" y="397"/>
                  </a:cubicBezTo>
                  <a:cubicBezTo>
                    <a:pt x="337" y="391"/>
                    <a:pt x="349" y="402"/>
                    <a:pt x="355" y="397"/>
                  </a:cubicBezTo>
                  <a:cubicBezTo>
                    <a:pt x="361" y="392"/>
                    <a:pt x="352" y="386"/>
                    <a:pt x="363" y="381"/>
                  </a:cubicBezTo>
                  <a:cubicBezTo>
                    <a:pt x="376" y="375"/>
                    <a:pt x="344" y="373"/>
                    <a:pt x="355" y="36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029">
              <a:extLst>
                <a:ext uri="{FF2B5EF4-FFF2-40B4-BE49-F238E27FC236}">
                  <a16:creationId xmlns:a16="http://schemas.microsoft.com/office/drawing/2014/main" id="{77D2338B-8F71-48E9-891D-CFAF37F6D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942" y="1745179"/>
              <a:ext cx="137888" cy="123443"/>
            </a:xfrm>
            <a:custGeom>
              <a:avLst/>
              <a:gdLst>
                <a:gd name="T0" fmla="*/ 128 w 464"/>
                <a:gd name="T1" fmla="*/ 257 h 413"/>
                <a:gd name="T2" fmla="*/ 196 w 464"/>
                <a:gd name="T3" fmla="*/ 265 h 413"/>
                <a:gd name="T4" fmla="*/ 332 w 464"/>
                <a:gd name="T5" fmla="*/ 225 h 413"/>
                <a:gd name="T6" fmla="*/ 464 w 464"/>
                <a:gd name="T7" fmla="*/ 104 h 413"/>
                <a:gd name="T8" fmla="*/ 436 w 464"/>
                <a:gd name="T9" fmla="*/ 64 h 413"/>
                <a:gd name="T10" fmla="*/ 360 w 464"/>
                <a:gd name="T11" fmla="*/ 64 h 413"/>
                <a:gd name="T12" fmla="*/ 356 w 464"/>
                <a:gd name="T13" fmla="*/ 36 h 413"/>
                <a:gd name="T14" fmla="*/ 316 w 464"/>
                <a:gd name="T15" fmla="*/ 8 h 413"/>
                <a:gd name="T16" fmla="*/ 284 w 464"/>
                <a:gd name="T17" fmla="*/ 16 h 413"/>
                <a:gd name="T18" fmla="*/ 256 w 464"/>
                <a:gd name="T19" fmla="*/ 0 h 413"/>
                <a:gd name="T20" fmla="*/ 196 w 464"/>
                <a:gd name="T21" fmla="*/ 8 h 413"/>
                <a:gd name="T22" fmla="*/ 180 w 464"/>
                <a:gd name="T23" fmla="*/ 32 h 413"/>
                <a:gd name="T24" fmla="*/ 188 w 464"/>
                <a:gd name="T25" fmla="*/ 88 h 413"/>
                <a:gd name="T26" fmla="*/ 172 w 464"/>
                <a:gd name="T27" fmla="*/ 88 h 413"/>
                <a:gd name="T28" fmla="*/ 164 w 464"/>
                <a:gd name="T29" fmla="*/ 56 h 413"/>
                <a:gd name="T30" fmla="*/ 140 w 464"/>
                <a:gd name="T31" fmla="*/ 88 h 413"/>
                <a:gd name="T32" fmla="*/ 124 w 464"/>
                <a:gd name="T33" fmla="*/ 88 h 413"/>
                <a:gd name="T34" fmla="*/ 51 w 464"/>
                <a:gd name="T35" fmla="*/ 257 h 413"/>
                <a:gd name="T36" fmla="*/ 47 w 464"/>
                <a:gd name="T37" fmla="*/ 305 h 413"/>
                <a:gd name="T38" fmla="*/ 19 w 464"/>
                <a:gd name="T39" fmla="*/ 357 h 413"/>
                <a:gd name="T40" fmla="*/ 39 w 464"/>
                <a:gd name="T41" fmla="*/ 365 h 413"/>
                <a:gd name="T42" fmla="*/ 11 w 464"/>
                <a:gd name="T43" fmla="*/ 369 h 413"/>
                <a:gd name="T44" fmla="*/ 3 w 464"/>
                <a:gd name="T45" fmla="*/ 389 h 413"/>
                <a:gd name="T46" fmla="*/ 43 w 464"/>
                <a:gd name="T47" fmla="*/ 389 h 413"/>
                <a:gd name="T48" fmla="*/ 67 w 464"/>
                <a:gd name="T49" fmla="*/ 409 h 413"/>
                <a:gd name="T50" fmla="*/ 112 w 464"/>
                <a:gd name="T51" fmla="*/ 353 h 413"/>
                <a:gd name="T52" fmla="*/ 132 w 464"/>
                <a:gd name="T53" fmla="*/ 353 h 413"/>
                <a:gd name="T54" fmla="*/ 156 w 464"/>
                <a:gd name="T55" fmla="*/ 281 h 413"/>
                <a:gd name="T56" fmla="*/ 140 w 464"/>
                <a:gd name="T57" fmla="*/ 273 h 413"/>
                <a:gd name="T58" fmla="*/ 128 w 464"/>
                <a:gd name="T59" fmla="*/ 25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413">
                  <a:moveTo>
                    <a:pt x="128" y="257"/>
                  </a:moveTo>
                  <a:cubicBezTo>
                    <a:pt x="149" y="266"/>
                    <a:pt x="170" y="268"/>
                    <a:pt x="196" y="265"/>
                  </a:cubicBezTo>
                  <a:cubicBezTo>
                    <a:pt x="222" y="345"/>
                    <a:pt x="319" y="275"/>
                    <a:pt x="332" y="225"/>
                  </a:cubicBezTo>
                  <a:cubicBezTo>
                    <a:pt x="386" y="195"/>
                    <a:pt x="423" y="147"/>
                    <a:pt x="464" y="104"/>
                  </a:cubicBezTo>
                  <a:cubicBezTo>
                    <a:pt x="452" y="94"/>
                    <a:pt x="447" y="76"/>
                    <a:pt x="436" y="64"/>
                  </a:cubicBezTo>
                  <a:cubicBezTo>
                    <a:pt x="406" y="67"/>
                    <a:pt x="380" y="60"/>
                    <a:pt x="360" y="64"/>
                  </a:cubicBezTo>
                  <a:cubicBezTo>
                    <a:pt x="363" y="51"/>
                    <a:pt x="354" y="49"/>
                    <a:pt x="356" y="36"/>
                  </a:cubicBezTo>
                  <a:cubicBezTo>
                    <a:pt x="340" y="29"/>
                    <a:pt x="320" y="26"/>
                    <a:pt x="316" y="8"/>
                  </a:cubicBezTo>
                  <a:cubicBezTo>
                    <a:pt x="298" y="4"/>
                    <a:pt x="294" y="13"/>
                    <a:pt x="284" y="16"/>
                  </a:cubicBezTo>
                  <a:cubicBezTo>
                    <a:pt x="281" y="4"/>
                    <a:pt x="264" y="7"/>
                    <a:pt x="256" y="0"/>
                  </a:cubicBezTo>
                  <a:cubicBezTo>
                    <a:pt x="248" y="15"/>
                    <a:pt x="216" y="6"/>
                    <a:pt x="196" y="8"/>
                  </a:cubicBezTo>
                  <a:cubicBezTo>
                    <a:pt x="193" y="19"/>
                    <a:pt x="181" y="21"/>
                    <a:pt x="180" y="32"/>
                  </a:cubicBezTo>
                  <a:cubicBezTo>
                    <a:pt x="189" y="49"/>
                    <a:pt x="176" y="63"/>
                    <a:pt x="188" y="88"/>
                  </a:cubicBezTo>
                  <a:cubicBezTo>
                    <a:pt x="182" y="88"/>
                    <a:pt x="177" y="88"/>
                    <a:pt x="172" y="88"/>
                  </a:cubicBezTo>
                  <a:cubicBezTo>
                    <a:pt x="175" y="72"/>
                    <a:pt x="164" y="70"/>
                    <a:pt x="164" y="56"/>
                  </a:cubicBezTo>
                  <a:cubicBezTo>
                    <a:pt x="141" y="53"/>
                    <a:pt x="137" y="68"/>
                    <a:pt x="140" y="88"/>
                  </a:cubicBezTo>
                  <a:cubicBezTo>
                    <a:pt x="134" y="88"/>
                    <a:pt x="129" y="88"/>
                    <a:pt x="124" y="88"/>
                  </a:cubicBezTo>
                  <a:cubicBezTo>
                    <a:pt x="111" y="156"/>
                    <a:pt x="60" y="185"/>
                    <a:pt x="51" y="257"/>
                  </a:cubicBezTo>
                  <a:cubicBezTo>
                    <a:pt x="34" y="264"/>
                    <a:pt x="60" y="284"/>
                    <a:pt x="47" y="305"/>
                  </a:cubicBezTo>
                  <a:cubicBezTo>
                    <a:pt x="43" y="327"/>
                    <a:pt x="21" y="337"/>
                    <a:pt x="19" y="357"/>
                  </a:cubicBezTo>
                  <a:cubicBezTo>
                    <a:pt x="19" y="364"/>
                    <a:pt x="42" y="357"/>
                    <a:pt x="39" y="365"/>
                  </a:cubicBezTo>
                  <a:cubicBezTo>
                    <a:pt x="37" y="372"/>
                    <a:pt x="18" y="360"/>
                    <a:pt x="11" y="369"/>
                  </a:cubicBezTo>
                  <a:cubicBezTo>
                    <a:pt x="3" y="379"/>
                    <a:pt x="0" y="382"/>
                    <a:pt x="3" y="389"/>
                  </a:cubicBezTo>
                  <a:cubicBezTo>
                    <a:pt x="9" y="400"/>
                    <a:pt x="31" y="386"/>
                    <a:pt x="43" y="389"/>
                  </a:cubicBezTo>
                  <a:cubicBezTo>
                    <a:pt x="54" y="391"/>
                    <a:pt x="58" y="413"/>
                    <a:pt x="67" y="409"/>
                  </a:cubicBezTo>
                  <a:cubicBezTo>
                    <a:pt x="92" y="398"/>
                    <a:pt x="90" y="366"/>
                    <a:pt x="112" y="353"/>
                  </a:cubicBezTo>
                  <a:cubicBezTo>
                    <a:pt x="117" y="349"/>
                    <a:pt x="125" y="355"/>
                    <a:pt x="132" y="353"/>
                  </a:cubicBezTo>
                  <a:cubicBezTo>
                    <a:pt x="160" y="344"/>
                    <a:pt x="142" y="305"/>
                    <a:pt x="156" y="281"/>
                  </a:cubicBezTo>
                  <a:cubicBezTo>
                    <a:pt x="160" y="269"/>
                    <a:pt x="147" y="274"/>
                    <a:pt x="140" y="273"/>
                  </a:cubicBezTo>
                  <a:cubicBezTo>
                    <a:pt x="125" y="280"/>
                    <a:pt x="117" y="262"/>
                    <a:pt x="128" y="2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030">
              <a:extLst>
                <a:ext uri="{FF2B5EF4-FFF2-40B4-BE49-F238E27FC236}">
                  <a16:creationId xmlns:a16="http://schemas.microsoft.com/office/drawing/2014/main" id="{9F5399D4-022F-4425-B323-9DD03249D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396" y="1766191"/>
              <a:ext cx="7879" cy="5253"/>
            </a:xfrm>
            <a:custGeom>
              <a:avLst/>
              <a:gdLst>
                <a:gd name="T0" fmla="*/ 24 w 28"/>
                <a:gd name="T1" fmla="*/ 17 h 19"/>
                <a:gd name="T2" fmla="*/ 0 w 28"/>
                <a:gd name="T3" fmla="*/ 1 h 19"/>
                <a:gd name="T4" fmla="*/ 24 w 28"/>
                <a:gd name="T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9">
                  <a:moveTo>
                    <a:pt x="24" y="17"/>
                  </a:moveTo>
                  <a:cubicBezTo>
                    <a:pt x="28" y="0"/>
                    <a:pt x="14" y="0"/>
                    <a:pt x="0" y="1"/>
                  </a:cubicBezTo>
                  <a:cubicBezTo>
                    <a:pt x="1" y="14"/>
                    <a:pt x="9" y="19"/>
                    <a:pt x="24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031">
              <a:extLst>
                <a:ext uri="{FF2B5EF4-FFF2-40B4-BE49-F238E27FC236}">
                  <a16:creationId xmlns:a16="http://schemas.microsoft.com/office/drawing/2014/main" id="{A3AD6749-AE7F-4B16-A580-E8653514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316" y="1804274"/>
              <a:ext cx="5253" cy="7879"/>
            </a:xfrm>
            <a:custGeom>
              <a:avLst/>
              <a:gdLst>
                <a:gd name="T0" fmla="*/ 0 w 20"/>
                <a:gd name="T1" fmla="*/ 24 h 24"/>
                <a:gd name="T2" fmla="*/ 20 w 20"/>
                <a:gd name="T3" fmla="*/ 24 h 24"/>
                <a:gd name="T4" fmla="*/ 20 w 20"/>
                <a:gd name="T5" fmla="*/ 0 h 24"/>
                <a:gd name="T6" fmla="*/ 0 w 2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7" y="24"/>
                    <a:pt x="14" y="24"/>
                    <a:pt x="20" y="24"/>
                  </a:cubicBezTo>
                  <a:cubicBezTo>
                    <a:pt x="20" y="16"/>
                    <a:pt x="20" y="8"/>
                    <a:pt x="20" y="0"/>
                  </a:cubicBezTo>
                  <a:cubicBezTo>
                    <a:pt x="9" y="3"/>
                    <a:pt x="2" y="11"/>
                    <a:pt x="0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032">
              <a:extLst>
                <a:ext uri="{FF2B5EF4-FFF2-40B4-BE49-F238E27FC236}">
                  <a16:creationId xmlns:a16="http://schemas.microsoft.com/office/drawing/2014/main" id="{4E23FD7F-4A90-444A-8BD8-595240A9F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910" y="1818719"/>
              <a:ext cx="76167" cy="72227"/>
            </a:xfrm>
            <a:custGeom>
              <a:avLst/>
              <a:gdLst>
                <a:gd name="T0" fmla="*/ 233 w 256"/>
                <a:gd name="T1" fmla="*/ 209 h 241"/>
                <a:gd name="T2" fmla="*/ 221 w 256"/>
                <a:gd name="T3" fmla="*/ 97 h 241"/>
                <a:gd name="T4" fmla="*/ 105 w 256"/>
                <a:gd name="T5" fmla="*/ 49 h 241"/>
                <a:gd name="T6" fmla="*/ 65 w 256"/>
                <a:gd name="T7" fmla="*/ 17 h 241"/>
                <a:gd name="T8" fmla="*/ 57 w 256"/>
                <a:gd name="T9" fmla="*/ 1 h 241"/>
                <a:gd name="T10" fmla="*/ 37 w 256"/>
                <a:gd name="T11" fmla="*/ 17 h 241"/>
                <a:gd name="T12" fmla="*/ 25 w 256"/>
                <a:gd name="T13" fmla="*/ 65 h 241"/>
                <a:gd name="T14" fmla="*/ 1 w 256"/>
                <a:gd name="T15" fmla="*/ 97 h 241"/>
                <a:gd name="T16" fmla="*/ 25 w 256"/>
                <a:gd name="T17" fmla="*/ 109 h 241"/>
                <a:gd name="T18" fmla="*/ 1 w 256"/>
                <a:gd name="T19" fmla="*/ 173 h 241"/>
                <a:gd name="T20" fmla="*/ 69 w 256"/>
                <a:gd name="T21" fmla="*/ 225 h 241"/>
                <a:gd name="T22" fmla="*/ 217 w 256"/>
                <a:gd name="T23" fmla="*/ 233 h 241"/>
                <a:gd name="T24" fmla="*/ 233 w 256"/>
                <a:gd name="T25" fmla="*/ 241 h 241"/>
                <a:gd name="T26" fmla="*/ 233 w 256"/>
                <a:gd name="T27" fmla="*/ 20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1">
                  <a:moveTo>
                    <a:pt x="233" y="209"/>
                  </a:moveTo>
                  <a:cubicBezTo>
                    <a:pt x="239" y="168"/>
                    <a:pt x="215" y="136"/>
                    <a:pt x="221" y="97"/>
                  </a:cubicBezTo>
                  <a:cubicBezTo>
                    <a:pt x="197" y="65"/>
                    <a:pt x="160" y="38"/>
                    <a:pt x="105" y="49"/>
                  </a:cubicBezTo>
                  <a:cubicBezTo>
                    <a:pt x="102" y="27"/>
                    <a:pt x="71" y="34"/>
                    <a:pt x="65" y="17"/>
                  </a:cubicBezTo>
                  <a:cubicBezTo>
                    <a:pt x="70" y="4"/>
                    <a:pt x="52" y="14"/>
                    <a:pt x="57" y="1"/>
                  </a:cubicBezTo>
                  <a:cubicBezTo>
                    <a:pt x="44" y="0"/>
                    <a:pt x="37" y="5"/>
                    <a:pt x="37" y="17"/>
                  </a:cubicBezTo>
                  <a:cubicBezTo>
                    <a:pt x="30" y="30"/>
                    <a:pt x="21" y="41"/>
                    <a:pt x="25" y="65"/>
                  </a:cubicBezTo>
                  <a:cubicBezTo>
                    <a:pt x="4" y="63"/>
                    <a:pt x="2" y="80"/>
                    <a:pt x="1" y="97"/>
                  </a:cubicBezTo>
                  <a:cubicBezTo>
                    <a:pt x="9" y="101"/>
                    <a:pt x="17" y="105"/>
                    <a:pt x="25" y="109"/>
                  </a:cubicBezTo>
                  <a:cubicBezTo>
                    <a:pt x="31" y="145"/>
                    <a:pt x="0" y="143"/>
                    <a:pt x="1" y="173"/>
                  </a:cubicBezTo>
                  <a:cubicBezTo>
                    <a:pt x="18" y="196"/>
                    <a:pt x="34" y="220"/>
                    <a:pt x="69" y="225"/>
                  </a:cubicBezTo>
                  <a:cubicBezTo>
                    <a:pt x="107" y="178"/>
                    <a:pt x="168" y="223"/>
                    <a:pt x="217" y="233"/>
                  </a:cubicBezTo>
                  <a:cubicBezTo>
                    <a:pt x="220" y="238"/>
                    <a:pt x="225" y="240"/>
                    <a:pt x="233" y="241"/>
                  </a:cubicBezTo>
                  <a:cubicBezTo>
                    <a:pt x="236" y="229"/>
                    <a:pt x="256" y="215"/>
                    <a:pt x="233" y="20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033">
              <a:extLst>
                <a:ext uri="{FF2B5EF4-FFF2-40B4-BE49-F238E27FC236}">
                  <a16:creationId xmlns:a16="http://schemas.microsoft.com/office/drawing/2014/main" id="{9ECAABA3-28EF-4796-875D-2653D07DC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405" y="1885694"/>
              <a:ext cx="6567" cy="6567"/>
            </a:xfrm>
            <a:custGeom>
              <a:avLst/>
              <a:gdLst>
                <a:gd name="T0" fmla="*/ 4 w 23"/>
                <a:gd name="T1" fmla="*/ 15 h 22"/>
                <a:gd name="T2" fmla="*/ 20 w 23"/>
                <a:gd name="T3" fmla="*/ 15 h 22"/>
                <a:gd name="T4" fmla="*/ 4 w 23"/>
                <a:gd name="T5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4" y="15"/>
                  </a:moveTo>
                  <a:cubicBezTo>
                    <a:pt x="12" y="22"/>
                    <a:pt x="9" y="15"/>
                    <a:pt x="20" y="15"/>
                  </a:cubicBezTo>
                  <a:cubicBezTo>
                    <a:pt x="23" y="0"/>
                    <a:pt x="0" y="0"/>
                    <a:pt x="4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034">
              <a:extLst>
                <a:ext uri="{FF2B5EF4-FFF2-40B4-BE49-F238E27FC236}">
                  <a16:creationId xmlns:a16="http://schemas.microsoft.com/office/drawing/2014/main" id="{BB4F22BC-3AFC-4692-BEEB-12FF539C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9922" y="1324949"/>
              <a:ext cx="11819" cy="7879"/>
            </a:xfrm>
            <a:custGeom>
              <a:avLst/>
              <a:gdLst>
                <a:gd name="T0" fmla="*/ 20 w 40"/>
                <a:gd name="T1" fmla="*/ 13 h 25"/>
                <a:gd name="T2" fmla="*/ 36 w 40"/>
                <a:gd name="T3" fmla="*/ 21 h 25"/>
                <a:gd name="T4" fmla="*/ 28 w 40"/>
                <a:gd name="T5" fmla="*/ 4 h 25"/>
                <a:gd name="T6" fmla="*/ 4 w 40"/>
                <a:gd name="T7" fmla="*/ 1 h 25"/>
                <a:gd name="T8" fmla="*/ 20 w 40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">
                  <a:moveTo>
                    <a:pt x="20" y="13"/>
                  </a:moveTo>
                  <a:cubicBezTo>
                    <a:pt x="16" y="25"/>
                    <a:pt x="29" y="20"/>
                    <a:pt x="36" y="21"/>
                  </a:cubicBezTo>
                  <a:cubicBezTo>
                    <a:pt x="35" y="13"/>
                    <a:pt x="40" y="0"/>
                    <a:pt x="28" y="4"/>
                  </a:cubicBezTo>
                  <a:cubicBezTo>
                    <a:pt x="16" y="7"/>
                    <a:pt x="13" y="0"/>
                    <a:pt x="4" y="1"/>
                  </a:cubicBezTo>
                  <a:cubicBezTo>
                    <a:pt x="0" y="14"/>
                    <a:pt x="9" y="14"/>
                    <a:pt x="20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035">
              <a:extLst>
                <a:ext uri="{FF2B5EF4-FFF2-40B4-BE49-F238E27FC236}">
                  <a16:creationId xmlns:a16="http://schemas.microsoft.com/office/drawing/2014/main" id="{DA93C385-2ABE-45B2-B13E-CAD1E79F0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675" y="1451018"/>
              <a:ext cx="13132" cy="11819"/>
            </a:xfrm>
            <a:custGeom>
              <a:avLst/>
              <a:gdLst>
                <a:gd name="T0" fmla="*/ 30 w 45"/>
                <a:gd name="T1" fmla="*/ 2 h 41"/>
                <a:gd name="T2" fmla="*/ 6 w 45"/>
                <a:gd name="T3" fmla="*/ 10 h 41"/>
                <a:gd name="T4" fmla="*/ 6 w 45"/>
                <a:gd name="T5" fmla="*/ 30 h 41"/>
                <a:gd name="T6" fmla="*/ 30 w 45"/>
                <a:gd name="T7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1">
                  <a:moveTo>
                    <a:pt x="30" y="2"/>
                  </a:moveTo>
                  <a:cubicBezTo>
                    <a:pt x="18" y="1"/>
                    <a:pt x="20" y="0"/>
                    <a:pt x="6" y="10"/>
                  </a:cubicBezTo>
                  <a:cubicBezTo>
                    <a:pt x="0" y="14"/>
                    <a:pt x="1" y="25"/>
                    <a:pt x="6" y="30"/>
                  </a:cubicBezTo>
                  <a:cubicBezTo>
                    <a:pt x="16" y="41"/>
                    <a:pt x="45" y="4"/>
                    <a:pt x="3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036">
              <a:extLst>
                <a:ext uri="{FF2B5EF4-FFF2-40B4-BE49-F238E27FC236}">
                  <a16:creationId xmlns:a16="http://schemas.microsoft.com/office/drawing/2014/main" id="{2A060954-E1E8-464F-9C4B-7EA85A59A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856" y="1469403"/>
              <a:ext cx="28891" cy="35457"/>
            </a:xfrm>
            <a:custGeom>
              <a:avLst/>
              <a:gdLst>
                <a:gd name="T0" fmla="*/ 86 w 98"/>
                <a:gd name="T1" fmla="*/ 105 h 118"/>
                <a:gd name="T2" fmla="*/ 86 w 98"/>
                <a:gd name="T3" fmla="*/ 57 h 118"/>
                <a:gd name="T4" fmla="*/ 14 w 98"/>
                <a:gd name="T5" fmla="*/ 33 h 118"/>
                <a:gd name="T6" fmla="*/ 6 w 98"/>
                <a:gd name="T7" fmla="*/ 65 h 118"/>
                <a:gd name="T8" fmla="*/ 38 w 98"/>
                <a:gd name="T9" fmla="*/ 105 h 118"/>
                <a:gd name="T10" fmla="*/ 86 w 98"/>
                <a:gd name="T11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118">
                  <a:moveTo>
                    <a:pt x="86" y="105"/>
                  </a:moveTo>
                  <a:cubicBezTo>
                    <a:pt x="98" y="95"/>
                    <a:pt x="92" y="72"/>
                    <a:pt x="86" y="57"/>
                  </a:cubicBezTo>
                  <a:cubicBezTo>
                    <a:pt x="77" y="36"/>
                    <a:pt x="36" y="0"/>
                    <a:pt x="14" y="33"/>
                  </a:cubicBezTo>
                  <a:cubicBezTo>
                    <a:pt x="4" y="47"/>
                    <a:pt x="0" y="53"/>
                    <a:pt x="6" y="65"/>
                  </a:cubicBezTo>
                  <a:cubicBezTo>
                    <a:pt x="13" y="81"/>
                    <a:pt x="20" y="98"/>
                    <a:pt x="38" y="105"/>
                  </a:cubicBezTo>
                  <a:cubicBezTo>
                    <a:pt x="58" y="113"/>
                    <a:pt x="69" y="118"/>
                    <a:pt x="86" y="10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037">
              <a:extLst>
                <a:ext uri="{FF2B5EF4-FFF2-40B4-BE49-F238E27FC236}">
                  <a16:creationId xmlns:a16="http://schemas.microsoft.com/office/drawing/2014/main" id="{AA7F8E90-9D78-4A73-965B-32DB6913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977" y="1361719"/>
              <a:ext cx="103745" cy="144454"/>
            </a:xfrm>
            <a:custGeom>
              <a:avLst/>
              <a:gdLst>
                <a:gd name="T0" fmla="*/ 24 w 347"/>
                <a:gd name="T1" fmla="*/ 283 h 485"/>
                <a:gd name="T2" fmla="*/ 136 w 347"/>
                <a:gd name="T3" fmla="*/ 287 h 485"/>
                <a:gd name="T4" fmla="*/ 112 w 347"/>
                <a:gd name="T5" fmla="*/ 315 h 485"/>
                <a:gd name="T6" fmla="*/ 144 w 347"/>
                <a:gd name="T7" fmla="*/ 339 h 485"/>
                <a:gd name="T8" fmla="*/ 140 w 347"/>
                <a:gd name="T9" fmla="*/ 355 h 485"/>
                <a:gd name="T10" fmla="*/ 154 w 347"/>
                <a:gd name="T11" fmla="*/ 348 h 485"/>
                <a:gd name="T12" fmla="*/ 160 w 347"/>
                <a:gd name="T13" fmla="*/ 355 h 485"/>
                <a:gd name="T14" fmla="*/ 176 w 347"/>
                <a:gd name="T15" fmla="*/ 359 h 485"/>
                <a:gd name="T16" fmla="*/ 160 w 347"/>
                <a:gd name="T17" fmla="*/ 475 h 485"/>
                <a:gd name="T18" fmla="*/ 208 w 347"/>
                <a:gd name="T19" fmla="*/ 483 h 485"/>
                <a:gd name="T20" fmla="*/ 256 w 347"/>
                <a:gd name="T21" fmla="*/ 435 h 485"/>
                <a:gd name="T22" fmla="*/ 264 w 347"/>
                <a:gd name="T23" fmla="*/ 355 h 485"/>
                <a:gd name="T24" fmla="*/ 328 w 347"/>
                <a:gd name="T25" fmla="*/ 299 h 485"/>
                <a:gd name="T26" fmla="*/ 336 w 347"/>
                <a:gd name="T27" fmla="*/ 219 h 485"/>
                <a:gd name="T28" fmla="*/ 288 w 347"/>
                <a:gd name="T29" fmla="*/ 199 h 485"/>
                <a:gd name="T30" fmla="*/ 316 w 347"/>
                <a:gd name="T31" fmla="*/ 179 h 485"/>
                <a:gd name="T32" fmla="*/ 308 w 347"/>
                <a:gd name="T33" fmla="*/ 155 h 485"/>
                <a:gd name="T34" fmla="*/ 308 w 347"/>
                <a:gd name="T35" fmla="*/ 139 h 485"/>
                <a:gd name="T36" fmla="*/ 312 w 347"/>
                <a:gd name="T37" fmla="*/ 139 h 485"/>
                <a:gd name="T38" fmla="*/ 296 w 347"/>
                <a:gd name="T39" fmla="*/ 111 h 485"/>
                <a:gd name="T40" fmla="*/ 248 w 347"/>
                <a:gd name="T41" fmla="*/ 123 h 485"/>
                <a:gd name="T42" fmla="*/ 224 w 347"/>
                <a:gd name="T43" fmla="*/ 151 h 485"/>
                <a:gd name="T44" fmla="*/ 220 w 347"/>
                <a:gd name="T45" fmla="*/ 143 h 485"/>
                <a:gd name="T46" fmla="*/ 248 w 347"/>
                <a:gd name="T47" fmla="*/ 51 h 485"/>
                <a:gd name="T48" fmla="*/ 232 w 347"/>
                <a:gd name="T49" fmla="*/ 27 h 485"/>
                <a:gd name="T50" fmla="*/ 216 w 347"/>
                <a:gd name="T51" fmla="*/ 19 h 485"/>
                <a:gd name="T52" fmla="*/ 176 w 347"/>
                <a:gd name="T53" fmla="*/ 19 h 485"/>
                <a:gd name="T54" fmla="*/ 156 w 347"/>
                <a:gd name="T55" fmla="*/ 35 h 485"/>
                <a:gd name="T56" fmla="*/ 140 w 347"/>
                <a:gd name="T57" fmla="*/ 7 h 485"/>
                <a:gd name="T58" fmla="*/ 92 w 347"/>
                <a:gd name="T59" fmla="*/ 91 h 485"/>
                <a:gd name="T60" fmla="*/ 128 w 347"/>
                <a:gd name="T61" fmla="*/ 83 h 485"/>
                <a:gd name="T62" fmla="*/ 80 w 347"/>
                <a:gd name="T63" fmla="*/ 147 h 485"/>
                <a:gd name="T64" fmla="*/ 152 w 347"/>
                <a:gd name="T65" fmla="*/ 123 h 485"/>
                <a:gd name="T66" fmla="*/ 112 w 347"/>
                <a:gd name="T67" fmla="*/ 171 h 485"/>
                <a:gd name="T68" fmla="*/ 120 w 347"/>
                <a:gd name="T69" fmla="*/ 179 h 485"/>
                <a:gd name="T70" fmla="*/ 152 w 347"/>
                <a:gd name="T71" fmla="*/ 187 h 485"/>
                <a:gd name="T72" fmla="*/ 104 w 347"/>
                <a:gd name="T73" fmla="*/ 195 h 485"/>
                <a:gd name="T74" fmla="*/ 120 w 347"/>
                <a:gd name="T75" fmla="*/ 215 h 485"/>
                <a:gd name="T76" fmla="*/ 88 w 347"/>
                <a:gd name="T77" fmla="*/ 243 h 485"/>
                <a:gd name="T78" fmla="*/ 56 w 347"/>
                <a:gd name="T79" fmla="*/ 199 h 485"/>
                <a:gd name="T80" fmla="*/ 8 w 347"/>
                <a:gd name="T81" fmla="*/ 251 h 485"/>
                <a:gd name="T82" fmla="*/ 24 w 347"/>
                <a:gd name="T83" fmla="*/ 283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7" h="485">
                  <a:moveTo>
                    <a:pt x="24" y="283"/>
                  </a:moveTo>
                  <a:cubicBezTo>
                    <a:pt x="57" y="303"/>
                    <a:pt x="121" y="263"/>
                    <a:pt x="136" y="287"/>
                  </a:cubicBezTo>
                  <a:cubicBezTo>
                    <a:pt x="142" y="298"/>
                    <a:pt x="106" y="300"/>
                    <a:pt x="112" y="315"/>
                  </a:cubicBezTo>
                  <a:cubicBezTo>
                    <a:pt x="118" y="329"/>
                    <a:pt x="129" y="328"/>
                    <a:pt x="144" y="339"/>
                  </a:cubicBezTo>
                  <a:cubicBezTo>
                    <a:pt x="140" y="342"/>
                    <a:pt x="137" y="351"/>
                    <a:pt x="140" y="355"/>
                  </a:cubicBezTo>
                  <a:cubicBezTo>
                    <a:pt x="145" y="364"/>
                    <a:pt x="152" y="356"/>
                    <a:pt x="154" y="348"/>
                  </a:cubicBezTo>
                  <a:lnTo>
                    <a:pt x="160" y="355"/>
                  </a:lnTo>
                  <a:cubicBezTo>
                    <a:pt x="163" y="360"/>
                    <a:pt x="175" y="354"/>
                    <a:pt x="176" y="359"/>
                  </a:cubicBezTo>
                  <a:cubicBezTo>
                    <a:pt x="186" y="400"/>
                    <a:pt x="112" y="452"/>
                    <a:pt x="160" y="475"/>
                  </a:cubicBezTo>
                  <a:cubicBezTo>
                    <a:pt x="179" y="485"/>
                    <a:pt x="193" y="485"/>
                    <a:pt x="208" y="483"/>
                  </a:cubicBezTo>
                  <a:cubicBezTo>
                    <a:pt x="231" y="480"/>
                    <a:pt x="246" y="457"/>
                    <a:pt x="256" y="435"/>
                  </a:cubicBezTo>
                  <a:cubicBezTo>
                    <a:pt x="272" y="398"/>
                    <a:pt x="264" y="387"/>
                    <a:pt x="264" y="355"/>
                  </a:cubicBezTo>
                  <a:cubicBezTo>
                    <a:pt x="264" y="327"/>
                    <a:pt x="302" y="313"/>
                    <a:pt x="328" y="299"/>
                  </a:cubicBezTo>
                  <a:cubicBezTo>
                    <a:pt x="324" y="260"/>
                    <a:pt x="347" y="257"/>
                    <a:pt x="336" y="219"/>
                  </a:cubicBezTo>
                  <a:cubicBezTo>
                    <a:pt x="324" y="208"/>
                    <a:pt x="292" y="218"/>
                    <a:pt x="288" y="199"/>
                  </a:cubicBezTo>
                  <a:cubicBezTo>
                    <a:pt x="298" y="193"/>
                    <a:pt x="299" y="178"/>
                    <a:pt x="316" y="179"/>
                  </a:cubicBezTo>
                  <a:cubicBezTo>
                    <a:pt x="317" y="167"/>
                    <a:pt x="315" y="159"/>
                    <a:pt x="308" y="155"/>
                  </a:cubicBezTo>
                  <a:cubicBezTo>
                    <a:pt x="313" y="149"/>
                    <a:pt x="313" y="145"/>
                    <a:pt x="308" y="139"/>
                  </a:cubicBezTo>
                  <a:lnTo>
                    <a:pt x="312" y="139"/>
                  </a:lnTo>
                  <a:cubicBezTo>
                    <a:pt x="316" y="120"/>
                    <a:pt x="301" y="120"/>
                    <a:pt x="296" y="111"/>
                  </a:cubicBezTo>
                  <a:cubicBezTo>
                    <a:pt x="277" y="112"/>
                    <a:pt x="268" y="107"/>
                    <a:pt x="248" y="123"/>
                  </a:cubicBezTo>
                  <a:cubicBezTo>
                    <a:pt x="235" y="133"/>
                    <a:pt x="235" y="161"/>
                    <a:pt x="224" y="151"/>
                  </a:cubicBezTo>
                  <a:lnTo>
                    <a:pt x="220" y="143"/>
                  </a:lnTo>
                  <a:cubicBezTo>
                    <a:pt x="229" y="116"/>
                    <a:pt x="275" y="84"/>
                    <a:pt x="248" y="51"/>
                  </a:cubicBezTo>
                  <a:cubicBezTo>
                    <a:pt x="241" y="42"/>
                    <a:pt x="241" y="39"/>
                    <a:pt x="232" y="27"/>
                  </a:cubicBezTo>
                  <a:cubicBezTo>
                    <a:pt x="228" y="21"/>
                    <a:pt x="225" y="27"/>
                    <a:pt x="216" y="19"/>
                  </a:cubicBezTo>
                  <a:cubicBezTo>
                    <a:pt x="202" y="6"/>
                    <a:pt x="193" y="11"/>
                    <a:pt x="176" y="19"/>
                  </a:cubicBezTo>
                  <a:cubicBezTo>
                    <a:pt x="167" y="23"/>
                    <a:pt x="169" y="37"/>
                    <a:pt x="156" y="35"/>
                  </a:cubicBezTo>
                  <a:cubicBezTo>
                    <a:pt x="144" y="33"/>
                    <a:pt x="152" y="0"/>
                    <a:pt x="140" y="7"/>
                  </a:cubicBezTo>
                  <a:cubicBezTo>
                    <a:pt x="113" y="21"/>
                    <a:pt x="64" y="64"/>
                    <a:pt x="92" y="91"/>
                  </a:cubicBezTo>
                  <a:cubicBezTo>
                    <a:pt x="105" y="104"/>
                    <a:pt x="118" y="74"/>
                    <a:pt x="128" y="83"/>
                  </a:cubicBezTo>
                  <a:cubicBezTo>
                    <a:pt x="155" y="108"/>
                    <a:pt x="49" y="122"/>
                    <a:pt x="80" y="147"/>
                  </a:cubicBezTo>
                  <a:cubicBezTo>
                    <a:pt x="99" y="163"/>
                    <a:pt x="141" y="88"/>
                    <a:pt x="152" y="123"/>
                  </a:cubicBezTo>
                  <a:cubicBezTo>
                    <a:pt x="159" y="146"/>
                    <a:pt x="97" y="151"/>
                    <a:pt x="112" y="171"/>
                  </a:cubicBezTo>
                  <a:cubicBezTo>
                    <a:pt x="115" y="175"/>
                    <a:pt x="116" y="173"/>
                    <a:pt x="120" y="179"/>
                  </a:cubicBezTo>
                  <a:cubicBezTo>
                    <a:pt x="129" y="192"/>
                    <a:pt x="164" y="172"/>
                    <a:pt x="152" y="187"/>
                  </a:cubicBezTo>
                  <a:cubicBezTo>
                    <a:pt x="138" y="203"/>
                    <a:pt x="123" y="191"/>
                    <a:pt x="104" y="195"/>
                  </a:cubicBezTo>
                  <a:cubicBezTo>
                    <a:pt x="84" y="199"/>
                    <a:pt x="119" y="206"/>
                    <a:pt x="120" y="215"/>
                  </a:cubicBezTo>
                  <a:cubicBezTo>
                    <a:pt x="121" y="230"/>
                    <a:pt x="101" y="250"/>
                    <a:pt x="88" y="243"/>
                  </a:cubicBezTo>
                  <a:cubicBezTo>
                    <a:pt x="67" y="232"/>
                    <a:pt x="72" y="209"/>
                    <a:pt x="56" y="199"/>
                  </a:cubicBezTo>
                  <a:cubicBezTo>
                    <a:pt x="29" y="183"/>
                    <a:pt x="0" y="227"/>
                    <a:pt x="8" y="251"/>
                  </a:cubicBezTo>
                  <a:cubicBezTo>
                    <a:pt x="11" y="262"/>
                    <a:pt x="11" y="275"/>
                    <a:pt x="24" y="28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038">
              <a:extLst>
                <a:ext uri="{FF2B5EF4-FFF2-40B4-BE49-F238E27FC236}">
                  <a16:creationId xmlns:a16="http://schemas.microsoft.com/office/drawing/2014/main" id="{2E6DECD7-2929-40AB-86AA-9C359FF9D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448" y="1472030"/>
              <a:ext cx="24952" cy="47276"/>
            </a:xfrm>
            <a:custGeom>
              <a:avLst/>
              <a:gdLst>
                <a:gd name="T0" fmla="*/ 8 w 85"/>
                <a:gd name="T1" fmla="*/ 152 h 157"/>
                <a:gd name="T2" fmla="*/ 49 w 85"/>
                <a:gd name="T3" fmla="*/ 144 h 157"/>
                <a:gd name="T4" fmla="*/ 49 w 85"/>
                <a:gd name="T5" fmla="*/ 88 h 157"/>
                <a:gd name="T6" fmla="*/ 44 w 85"/>
                <a:gd name="T7" fmla="*/ 0 h 157"/>
                <a:gd name="T8" fmla="*/ 0 w 85"/>
                <a:gd name="T9" fmla="*/ 144 h 157"/>
                <a:gd name="T10" fmla="*/ 8 w 85"/>
                <a:gd name="T11" fmla="*/ 15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57">
                  <a:moveTo>
                    <a:pt x="8" y="152"/>
                  </a:moveTo>
                  <a:cubicBezTo>
                    <a:pt x="30" y="157"/>
                    <a:pt x="32" y="144"/>
                    <a:pt x="49" y="144"/>
                  </a:cubicBezTo>
                  <a:cubicBezTo>
                    <a:pt x="46" y="120"/>
                    <a:pt x="67" y="106"/>
                    <a:pt x="49" y="88"/>
                  </a:cubicBezTo>
                  <a:cubicBezTo>
                    <a:pt x="61" y="67"/>
                    <a:pt x="85" y="9"/>
                    <a:pt x="44" y="0"/>
                  </a:cubicBezTo>
                  <a:cubicBezTo>
                    <a:pt x="38" y="57"/>
                    <a:pt x="0" y="81"/>
                    <a:pt x="0" y="144"/>
                  </a:cubicBezTo>
                  <a:cubicBezTo>
                    <a:pt x="5" y="145"/>
                    <a:pt x="10" y="146"/>
                    <a:pt x="8" y="15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1039">
              <a:extLst>
                <a:ext uri="{FF2B5EF4-FFF2-40B4-BE49-F238E27FC236}">
                  <a16:creationId xmlns:a16="http://schemas.microsoft.com/office/drawing/2014/main" id="{08DCF4F4-8B98-4153-8616-D1C86B17F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709" y="1519305"/>
              <a:ext cx="72227" cy="39397"/>
            </a:xfrm>
            <a:custGeom>
              <a:avLst/>
              <a:gdLst>
                <a:gd name="T0" fmla="*/ 196 w 243"/>
                <a:gd name="T1" fmla="*/ 75 h 132"/>
                <a:gd name="T2" fmla="*/ 52 w 243"/>
                <a:gd name="T3" fmla="*/ 83 h 132"/>
                <a:gd name="T4" fmla="*/ 92 w 243"/>
                <a:gd name="T5" fmla="*/ 99 h 132"/>
                <a:gd name="T6" fmla="*/ 132 w 243"/>
                <a:gd name="T7" fmla="*/ 116 h 132"/>
                <a:gd name="T8" fmla="*/ 188 w 243"/>
                <a:gd name="T9" fmla="*/ 127 h 132"/>
                <a:gd name="T10" fmla="*/ 236 w 243"/>
                <a:gd name="T11" fmla="*/ 107 h 132"/>
                <a:gd name="T12" fmla="*/ 220 w 243"/>
                <a:gd name="T13" fmla="*/ 67 h 132"/>
                <a:gd name="T14" fmla="*/ 196 w 243"/>
                <a:gd name="T15" fmla="*/ 7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32">
                  <a:moveTo>
                    <a:pt x="196" y="75"/>
                  </a:moveTo>
                  <a:cubicBezTo>
                    <a:pt x="194" y="15"/>
                    <a:pt x="0" y="0"/>
                    <a:pt x="52" y="83"/>
                  </a:cubicBezTo>
                  <a:cubicBezTo>
                    <a:pt x="63" y="101"/>
                    <a:pt x="77" y="89"/>
                    <a:pt x="92" y="99"/>
                  </a:cubicBezTo>
                  <a:cubicBezTo>
                    <a:pt x="108" y="111"/>
                    <a:pt x="119" y="105"/>
                    <a:pt x="132" y="116"/>
                  </a:cubicBezTo>
                  <a:cubicBezTo>
                    <a:pt x="154" y="132"/>
                    <a:pt x="171" y="123"/>
                    <a:pt x="188" y="127"/>
                  </a:cubicBezTo>
                  <a:cubicBezTo>
                    <a:pt x="205" y="122"/>
                    <a:pt x="208" y="102"/>
                    <a:pt x="236" y="107"/>
                  </a:cubicBezTo>
                  <a:cubicBezTo>
                    <a:pt x="243" y="82"/>
                    <a:pt x="224" y="82"/>
                    <a:pt x="220" y="67"/>
                  </a:cubicBezTo>
                  <a:cubicBezTo>
                    <a:pt x="208" y="66"/>
                    <a:pt x="211" y="80"/>
                    <a:pt x="196" y="7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040">
              <a:extLst>
                <a:ext uri="{FF2B5EF4-FFF2-40B4-BE49-F238E27FC236}">
                  <a16:creationId xmlns:a16="http://schemas.microsoft.com/office/drawing/2014/main" id="{5F98E4CC-608A-4885-8A41-83E44C776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557" y="1573148"/>
              <a:ext cx="32831" cy="26264"/>
            </a:xfrm>
            <a:custGeom>
              <a:avLst/>
              <a:gdLst>
                <a:gd name="T0" fmla="*/ 1 w 110"/>
                <a:gd name="T1" fmla="*/ 37 h 90"/>
                <a:gd name="T2" fmla="*/ 105 w 110"/>
                <a:gd name="T3" fmla="*/ 25 h 90"/>
                <a:gd name="T4" fmla="*/ 41 w 110"/>
                <a:gd name="T5" fmla="*/ 17 h 90"/>
                <a:gd name="T6" fmla="*/ 17 w 110"/>
                <a:gd name="T7" fmla="*/ 17 h 90"/>
                <a:gd name="T8" fmla="*/ 1 w 110"/>
                <a:gd name="T9" fmla="*/ 3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90">
                  <a:moveTo>
                    <a:pt x="1" y="37"/>
                  </a:moveTo>
                  <a:cubicBezTo>
                    <a:pt x="20" y="61"/>
                    <a:pt x="110" y="90"/>
                    <a:pt x="105" y="25"/>
                  </a:cubicBezTo>
                  <a:cubicBezTo>
                    <a:pt x="89" y="18"/>
                    <a:pt x="68" y="12"/>
                    <a:pt x="41" y="17"/>
                  </a:cubicBezTo>
                  <a:cubicBezTo>
                    <a:pt x="41" y="11"/>
                    <a:pt x="15" y="0"/>
                    <a:pt x="17" y="17"/>
                  </a:cubicBezTo>
                  <a:cubicBezTo>
                    <a:pt x="6" y="17"/>
                    <a:pt x="0" y="24"/>
                    <a:pt x="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041">
              <a:extLst>
                <a:ext uri="{FF2B5EF4-FFF2-40B4-BE49-F238E27FC236}">
                  <a16:creationId xmlns:a16="http://schemas.microsoft.com/office/drawing/2014/main" id="{D61121C1-E4D0-4866-A621-9DFF54E3B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816" y="1578401"/>
              <a:ext cx="7879" cy="9193"/>
            </a:xfrm>
            <a:custGeom>
              <a:avLst/>
              <a:gdLst>
                <a:gd name="T0" fmla="*/ 9 w 28"/>
                <a:gd name="T1" fmla="*/ 0 h 32"/>
                <a:gd name="T2" fmla="*/ 17 w 28"/>
                <a:gd name="T3" fmla="*/ 32 h 32"/>
                <a:gd name="T4" fmla="*/ 9 w 28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2">
                  <a:moveTo>
                    <a:pt x="9" y="0"/>
                  </a:moveTo>
                  <a:cubicBezTo>
                    <a:pt x="0" y="11"/>
                    <a:pt x="8" y="28"/>
                    <a:pt x="17" y="32"/>
                  </a:cubicBezTo>
                  <a:cubicBezTo>
                    <a:pt x="28" y="20"/>
                    <a:pt x="12" y="10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042">
              <a:extLst>
                <a:ext uri="{FF2B5EF4-FFF2-40B4-BE49-F238E27FC236}">
                  <a16:creationId xmlns:a16="http://schemas.microsoft.com/office/drawing/2014/main" id="{951E11D1-952A-4BF8-A50F-FF866D2A8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916" y="1650627"/>
              <a:ext cx="13132" cy="13132"/>
            </a:xfrm>
            <a:custGeom>
              <a:avLst/>
              <a:gdLst>
                <a:gd name="T0" fmla="*/ 20 w 47"/>
                <a:gd name="T1" fmla="*/ 45 h 45"/>
                <a:gd name="T2" fmla="*/ 44 w 47"/>
                <a:gd name="T3" fmla="*/ 13 h 45"/>
                <a:gd name="T4" fmla="*/ 20 w 47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5">
                  <a:moveTo>
                    <a:pt x="20" y="45"/>
                  </a:moveTo>
                  <a:cubicBezTo>
                    <a:pt x="38" y="45"/>
                    <a:pt x="47" y="35"/>
                    <a:pt x="44" y="13"/>
                  </a:cubicBezTo>
                  <a:cubicBezTo>
                    <a:pt x="23" y="0"/>
                    <a:pt x="0" y="30"/>
                    <a:pt x="20" y="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043">
              <a:extLst>
                <a:ext uri="{FF2B5EF4-FFF2-40B4-BE49-F238E27FC236}">
                  <a16:creationId xmlns:a16="http://schemas.microsoft.com/office/drawing/2014/main" id="{420AE730-DCE3-4CD2-91CA-85F8DBE3A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1520" y="1699217"/>
              <a:ext cx="9193" cy="10506"/>
            </a:xfrm>
            <a:custGeom>
              <a:avLst/>
              <a:gdLst>
                <a:gd name="T0" fmla="*/ 0 w 32"/>
                <a:gd name="T1" fmla="*/ 33 h 37"/>
                <a:gd name="T2" fmla="*/ 32 w 32"/>
                <a:gd name="T3" fmla="*/ 25 h 37"/>
                <a:gd name="T4" fmla="*/ 0 w 32"/>
                <a:gd name="T5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7">
                  <a:moveTo>
                    <a:pt x="0" y="33"/>
                  </a:moveTo>
                  <a:cubicBezTo>
                    <a:pt x="16" y="37"/>
                    <a:pt x="18" y="25"/>
                    <a:pt x="32" y="25"/>
                  </a:cubicBezTo>
                  <a:cubicBezTo>
                    <a:pt x="31" y="0"/>
                    <a:pt x="0" y="15"/>
                    <a:pt x="0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044">
              <a:extLst>
                <a:ext uri="{FF2B5EF4-FFF2-40B4-BE49-F238E27FC236}">
                  <a16:creationId xmlns:a16="http://schemas.microsoft.com/office/drawing/2014/main" id="{6CA9BF7D-85A1-4062-B682-4083E571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942" y="1789829"/>
              <a:ext cx="11819" cy="13132"/>
            </a:xfrm>
            <a:custGeom>
              <a:avLst/>
              <a:gdLst>
                <a:gd name="T0" fmla="*/ 19 w 40"/>
                <a:gd name="T1" fmla="*/ 0 h 48"/>
                <a:gd name="T2" fmla="*/ 3 w 40"/>
                <a:gd name="T3" fmla="*/ 44 h 48"/>
                <a:gd name="T4" fmla="*/ 19 w 4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8">
                  <a:moveTo>
                    <a:pt x="19" y="0"/>
                  </a:moveTo>
                  <a:cubicBezTo>
                    <a:pt x="7" y="7"/>
                    <a:pt x="0" y="20"/>
                    <a:pt x="3" y="44"/>
                  </a:cubicBezTo>
                  <a:cubicBezTo>
                    <a:pt x="31" y="48"/>
                    <a:pt x="40" y="9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45">
              <a:extLst>
                <a:ext uri="{FF2B5EF4-FFF2-40B4-BE49-F238E27FC236}">
                  <a16:creationId xmlns:a16="http://schemas.microsoft.com/office/drawing/2014/main" id="{BC008A69-6BED-4407-BE57-572A17558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948" y="2110254"/>
              <a:ext cx="51216" cy="49902"/>
            </a:xfrm>
            <a:custGeom>
              <a:avLst/>
              <a:gdLst>
                <a:gd name="T0" fmla="*/ 60 w 174"/>
                <a:gd name="T1" fmla="*/ 38 h 167"/>
                <a:gd name="T2" fmla="*/ 11 w 174"/>
                <a:gd name="T3" fmla="*/ 90 h 167"/>
                <a:gd name="T4" fmla="*/ 11 w 174"/>
                <a:gd name="T5" fmla="*/ 154 h 167"/>
                <a:gd name="T6" fmla="*/ 68 w 174"/>
                <a:gd name="T7" fmla="*/ 162 h 167"/>
                <a:gd name="T8" fmla="*/ 130 w 174"/>
                <a:gd name="T9" fmla="*/ 124 h 167"/>
                <a:gd name="T10" fmla="*/ 146 w 174"/>
                <a:gd name="T11" fmla="*/ 92 h 167"/>
                <a:gd name="T12" fmla="*/ 166 w 174"/>
                <a:gd name="T13" fmla="*/ 54 h 167"/>
                <a:gd name="T14" fmla="*/ 153 w 174"/>
                <a:gd name="T15" fmla="*/ 13 h 167"/>
                <a:gd name="T16" fmla="*/ 101 w 174"/>
                <a:gd name="T17" fmla="*/ 3 h 167"/>
                <a:gd name="T18" fmla="*/ 60 w 174"/>
                <a:gd name="T19" fmla="*/ 3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67">
                  <a:moveTo>
                    <a:pt x="60" y="38"/>
                  </a:moveTo>
                  <a:cubicBezTo>
                    <a:pt x="52" y="47"/>
                    <a:pt x="15" y="74"/>
                    <a:pt x="11" y="90"/>
                  </a:cubicBezTo>
                  <a:cubicBezTo>
                    <a:pt x="7" y="106"/>
                    <a:pt x="0" y="147"/>
                    <a:pt x="11" y="154"/>
                  </a:cubicBezTo>
                  <a:cubicBezTo>
                    <a:pt x="22" y="161"/>
                    <a:pt x="51" y="167"/>
                    <a:pt x="68" y="162"/>
                  </a:cubicBezTo>
                  <a:cubicBezTo>
                    <a:pt x="85" y="157"/>
                    <a:pt x="121" y="136"/>
                    <a:pt x="130" y="124"/>
                  </a:cubicBezTo>
                  <a:cubicBezTo>
                    <a:pt x="130" y="124"/>
                    <a:pt x="147" y="105"/>
                    <a:pt x="146" y="92"/>
                  </a:cubicBezTo>
                  <a:cubicBezTo>
                    <a:pt x="145" y="79"/>
                    <a:pt x="158" y="62"/>
                    <a:pt x="166" y="54"/>
                  </a:cubicBezTo>
                  <a:cubicBezTo>
                    <a:pt x="174" y="46"/>
                    <a:pt x="168" y="20"/>
                    <a:pt x="153" y="13"/>
                  </a:cubicBezTo>
                  <a:cubicBezTo>
                    <a:pt x="138" y="6"/>
                    <a:pt x="108" y="0"/>
                    <a:pt x="101" y="3"/>
                  </a:cubicBezTo>
                  <a:cubicBezTo>
                    <a:pt x="94" y="6"/>
                    <a:pt x="68" y="29"/>
                    <a:pt x="60" y="3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046">
              <a:extLst>
                <a:ext uri="{FF2B5EF4-FFF2-40B4-BE49-F238E27FC236}">
                  <a16:creationId xmlns:a16="http://schemas.microsoft.com/office/drawing/2014/main" id="{EAFA89E3-8D0E-4E96-A9A2-B2A020A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477" y="2124700"/>
              <a:ext cx="24952" cy="22325"/>
            </a:xfrm>
            <a:custGeom>
              <a:avLst/>
              <a:gdLst>
                <a:gd name="T0" fmla="*/ 6 w 85"/>
                <a:gd name="T1" fmla="*/ 21 h 74"/>
                <a:gd name="T2" fmla="*/ 28 w 85"/>
                <a:gd name="T3" fmla="*/ 61 h 74"/>
                <a:gd name="T4" fmla="*/ 75 w 85"/>
                <a:gd name="T5" fmla="*/ 61 h 74"/>
                <a:gd name="T6" fmla="*/ 70 w 85"/>
                <a:gd name="T7" fmla="*/ 27 h 74"/>
                <a:gd name="T8" fmla="*/ 42 w 85"/>
                <a:gd name="T9" fmla="*/ 12 h 74"/>
                <a:gd name="T10" fmla="*/ 28 w 85"/>
                <a:gd name="T11" fmla="*/ 2 h 74"/>
                <a:gd name="T12" fmla="*/ 6 w 85"/>
                <a:gd name="T13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74">
                  <a:moveTo>
                    <a:pt x="6" y="21"/>
                  </a:moveTo>
                  <a:cubicBezTo>
                    <a:pt x="12" y="32"/>
                    <a:pt x="11" y="65"/>
                    <a:pt x="28" y="61"/>
                  </a:cubicBezTo>
                  <a:cubicBezTo>
                    <a:pt x="44" y="57"/>
                    <a:pt x="72" y="74"/>
                    <a:pt x="75" y="61"/>
                  </a:cubicBezTo>
                  <a:cubicBezTo>
                    <a:pt x="75" y="61"/>
                    <a:pt x="85" y="35"/>
                    <a:pt x="70" y="27"/>
                  </a:cubicBezTo>
                  <a:cubicBezTo>
                    <a:pt x="55" y="19"/>
                    <a:pt x="45" y="19"/>
                    <a:pt x="42" y="12"/>
                  </a:cubicBezTo>
                  <a:cubicBezTo>
                    <a:pt x="39" y="5"/>
                    <a:pt x="29" y="0"/>
                    <a:pt x="28" y="2"/>
                  </a:cubicBezTo>
                  <a:cubicBezTo>
                    <a:pt x="26" y="4"/>
                    <a:pt x="0" y="10"/>
                    <a:pt x="6" y="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047">
              <a:extLst>
                <a:ext uri="{FF2B5EF4-FFF2-40B4-BE49-F238E27FC236}">
                  <a16:creationId xmlns:a16="http://schemas.microsoft.com/office/drawing/2014/main" id="{B347200D-7FF7-49D7-83C6-EDA73EA97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3250" y="2101062"/>
              <a:ext cx="9193" cy="9193"/>
            </a:xfrm>
            <a:custGeom>
              <a:avLst/>
              <a:gdLst>
                <a:gd name="T0" fmla="*/ 5 w 33"/>
                <a:gd name="T1" fmla="*/ 10 h 33"/>
                <a:gd name="T2" fmla="*/ 10 w 33"/>
                <a:gd name="T3" fmla="*/ 33 h 33"/>
                <a:gd name="T4" fmla="*/ 28 w 33"/>
                <a:gd name="T5" fmla="*/ 25 h 33"/>
                <a:gd name="T6" fmla="*/ 23 w 33"/>
                <a:gd name="T7" fmla="*/ 10 h 33"/>
                <a:gd name="T8" fmla="*/ 5 w 33"/>
                <a:gd name="T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5" y="10"/>
                  </a:moveTo>
                  <a:cubicBezTo>
                    <a:pt x="5" y="21"/>
                    <a:pt x="0" y="33"/>
                    <a:pt x="10" y="33"/>
                  </a:cubicBezTo>
                  <a:cubicBezTo>
                    <a:pt x="20" y="33"/>
                    <a:pt x="28" y="30"/>
                    <a:pt x="28" y="25"/>
                  </a:cubicBezTo>
                  <a:cubicBezTo>
                    <a:pt x="28" y="20"/>
                    <a:pt x="33" y="13"/>
                    <a:pt x="23" y="10"/>
                  </a:cubicBezTo>
                  <a:cubicBezTo>
                    <a:pt x="13" y="8"/>
                    <a:pt x="5" y="0"/>
                    <a:pt x="5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048">
              <a:extLst>
                <a:ext uri="{FF2B5EF4-FFF2-40B4-BE49-F238E27FC236}">
                  <a16:creationId xmlns:a16="http://schemas.microsoft.com/office/drawing/2014/main" id="{FC87C730-00AC-45CC-B27C-5A89CC2A1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816" y="2086616"/>
              <a:ext cx="6567" cy="11819"/>
            </a:xfrm>
            <a:custGeom>
              <a:avLst/>
              <a:gdLst>
                <a:gd name="T0" fmla="*/ 15 w 24"/>
                <a:gd name="T1" fmla="*/ 33 h 40"/>
                <a:gd name="T2" fmla="*/ 15 w 24"/>
                <a:gd name="T3" fmla="*/ 7 h 40"/>
                <a:gd name="T4" fmla="*/ 0 w 24"/>
                <a:gd name="T5" fmla="*/ 7 h 40"/>
                <a:gd name="T6" fmla="*/ 15 w 24"/>
                <a:gd name="T7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0">
                  <a:moveTo>
                    <a:pt x="15" y="33"/>
                  </a:moveTo>
                  <a:cubicBezTo>
                    <a:pt x="21" y="30"/>
                    <a:pt x="24" y="10"/>
                    <a:pt x="15" y="7"/>
                  </a:cubicBezTo>
                  <a:cubicBezTo>
                    <a:pt x="6" y="4"/>
                    <a:pt x="0" y="0"/>
                    <a:pt x="0" y="7"/>
                  </a:cubicBezTo>
                  <a:cubicBezTo>
                    <a:pt x="0" y="14"/>
                    <a:pt x="0" y="40"/>
                    <a:pt x="15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049">
              <a:extLst>
                <a:ext uri="{FF2B5EF4-FFF2-40B4-BE49-F238E27FC236}">
                  <a16:creationId xmlns:a16="http://schemas.microsoft.com/office/drawing/2014/main" id="{D523B222-3947-4AEC-B3C0-300374C6D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76" y="2056413"/>
              <a:ext cx="31517" cy="26264"/>
            </a:xfrm>
            <a:custGeom>
              <a:avLst/>
              <a:gdLst>
                <a:gd name="T0" fmla="*/ 82 w 108"/>
                <a:gd name="T1" fmla="*/ 3 h 88"/>
                <a:gd name="T2" fmla="*/ 39 w 108"/>
                <a:gd name="T3" fmla="*/ 35 h 88"/>
                <a:gd name="T4" fmla="*/ 9 w 108"/>
                <a:gd name="T5" fmla="*/ 40 h 88"/>
                <a:gd name="T6" fmla="*/ 29 w 108"/>
                <a:gd name="T7" fmla="*/ 78 h 88"/>
                <a:gd name="T8" fmla="*/ 104 w 108"/>
                <a:gd name="T9" fmla="*/ 13 h 88"/>
                <a:gd name="T10" fmla="*/ 82 w 108"/>
                <a:gd name="T11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88">
                  <a:moveTo>
                    <a:pt x="82" y="3"/>
                  </a:moveTo>
                  <a:cubicBezTo>
                    <a:pt x="79" y="5"/>
                    <a:pt x="51" y="31"/>
                    <a:pt x="39" y="35"/>
                  </a:cubicBezTo>
                  <a:cubicBezTo>
                    <a:pt x="27" y="39"/>
                    <a:pt x="15" y="27"/>
                    <a:pt x="9" y="40"/>
                  </a:cubicBezTo>
                  <a:cubicBezTo>
                    <a:pt x="2" y="53"/>
                    <a:pt x="0" y="88"/>
                    <a:pt x="29" y="78"/>
                  </a:cubicBezTo>
                  <a:cubicBezTo>
                    <a:pt x="42" y="73"/>
                    <a:pt x="108" y="26"/>
                    <a:pt x="104" y="13"/>
                  </a:cubicBezTo>
                  <a:cubicBezTo>
                    <a:pt x="100" y="0"/>
                    <a:pt x="85" y="1"/>
                    <a:pt x="82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050">
              <a:extLst>
                <a:ext uri="{FF2B5EF4-FFF2-40B4-BE49-F238E27FC236}">
                  <a16:creationId xmlns:a16="http://schemas.microsoft.com/office/drawing/2014/main" id="{DFA46F26-D43E-479D-BF70-92B8ABF2B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454" y="2039340"/>
              <a:ext cx="14446" cy="9193"/>
            </a:xfrm>
            <a:custGeom>
              <a:avLst/>
              <a:gdLst>
                <a:gd name="T0" fmla="*/ 40 w 49"/>
                <a:gd name="T1" fmla="*/ 6 h 30"/>
                <a:gd name="T2" fmla="*/ 8 w 49"/>
                <a:gd name="T3" fmla="*/ 17 h 30"/>
                <a:gd name="T4" fmla="*/ 17 w 49"/>
                <a:gd name="T5" fmla="*/ 29 h 30"/>
                <a:gd name="T6" fmla="*/ 40 w 49"/>
                <a:gd name="T7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0">
                  <a:moveTo>
                    <a:pt x="40" y="6"/>
                  </a:moveTo>
                  <a:cubicBezTo>
                    <a:pt x="31" y="0"/>
                    <a:pt x="8" y="5"/>
                    <a:pt x="8" y="17"/>
                  </a:cubicBezTo>
                  <a:cubicBezTo>
                    <a:pt x="8" y="30"/>
                    <a:pt x="0" y="28"/>
                    <a:pt x="17" y="29"/>
                  </a:cubicBezTo>
                  <a:cubicBezTo>
                    <a:pt x="21" y="29"/>
                    <a:pt x="49" y="12"/>
                    <a:pt x="40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051">
              <a:extLst>
                <a:ext uri="{FF2B5EF4-FFF2-40B4-BE49-F238E27FC236}">
                  <a16:creationId xmlns:a16="http://schemas.microsoft.com/office/drawing/2014/main" id="{6E289D00-BE5B-4551-BE6E-C835A82F5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213" y="2060352"/>
              <a:ext cx="14446" cy="14446"/>
            </a:xfrm>
            <a:custGeom>
              <a:avLst/>
              <a:gdLst>
                <a:gd name="T0" fmla="*/ 40 w 50"/>
                <a:gd name="T1" fmla="*/ 34 h 45"/>
                <a:gd name="T2" fmla="*/ 40 w 50"/>
                <a:gd name="T3" fmla="*/ 9 h 45"/>
                <a:gd name="T4" fmla="*/ 16 w 50"/>
                <a:gd name="T5" fmla="*/ 9 h 45"/>
                <a:gd name="T6" fmla="*/ 11 w 50"/>
                <a:gd name="T7" fmla="*/ 40 h 45"/>
                <a:gd name="T8" fmla="*/ 40 w 50"/>
                <a:gd name="T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">
                  <a:moveTo>
                    <a:pt x="40" y="34"/>
                  </a:moveTo>
                  <a:cubicBezTo>
                    <a:pt x="42" y="31"/>
                    <a:pt x="50" y="14"/>
                    <a:pt x="40" y="9"/>
                  </a:cubicBezTo>
                  <a:cubicBezTo>
                    <a:pt x="30" y="4"/>
                    <a:pt x="16" y="0"/>
                    <a:pt x="16" y="9"/>
                  </a:cubicBezTo>
                  <a:cubicBezTo>
                    <a:pt x="16" y="18"/>
                    <a:pt x="0" y="35"/>
                    <a:pt x="11" y="40"/>
                  </a:cubicBezTo>
                  <a:cubicBezTo>
                    <a:pt x="22" y="45"/>
                    <a:pt x="36" y="44"/>
                    <a:pt x="40" y="3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052">
              <a:extLst>
                <a:ext uri="{FF2B5EF4-FFF2-40B4-BE49-F238E27FC236}">
                  <a16:creationId xmlns:a16="http://schemas.microsoft.com/office/drawing/2014/main" id="{18117C5E-D1B1-4FE4-83C0-22AF8E0A2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84" y="2027522"/>
              <a:ext cx="22325" cy="15759"/>
            </a:xfrm>
            <a:custGeom>
              <a:avLst/>
              <a:gdLst>
                <a:gd name="T0" fmla="*/ 42 w 75"/>
                <a:gd name="T1" fmla="*/ 14 h 50"/>
                <a:gd name="T2" fmla="*/ 21 w 75"/>
                <a:gd name="T3" fmla="*/ 5 h 50"/>
                <a:gd name="T4" fmla="*/ 9 w 75"/>
                <a:gd name="T5" fmla="*/ 20 h 50"/>
                <a:gd name="T6" fmla="*/ 26 w 75"/>
                <a:gd name="T7" fmla="*/ 35 h 50"/>
                <a:gd name="T8" fmla="*/ 29 w 75"/>
                <a:gd name="T9" fmla="*/ 49 h 50"/>
                <a:gd name="T10" fmla="*/ 57 w 75"/>
                <a:gd name="T11" fmla="*/ 37 h 50"/>
                <a:gd name="T12" fmla="*/ 69 w 75"/>
                <a:gd name="T13" fmla="*/ 26 h 50"/>
                <a:gd name="T14" fmla="*/ 42 w 75"/>
                <a:gd name="T15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50">
                  <a:moveTo>
                    <a:pt x="42" y="14"/>
                  </a:moveTo>
                  <a:cubicBezTo>
                    <a:pt x="34" y="8"/>
                    <a:pt x="25" y="0"/>
                    <a:pt x="21" y="5"/>
                  </a:cubicBezTo>
                  <a:cubicBezTo>
                    <a:pt x="16" y="9"/>
                    <a:pt x="0" y="13"/>
                    <a:pt x="9" y="20"/>
                  </a:cubicBezTo>
                  <a:cubicBezTo>
                    <a:pt x="18" y="28"/>
                    <a:pt x="26" y="28"/>
                    <a:pt x="26" y="35"/>
                  </a:cubicBezTo>
                  <a:cubicBezTo>
                    <a:pt x="26" y="41"/>
                    <a:pt x="23" y="50"/>
                    <a:pt x="29" y="49"/>
                  </a:cubicBezTo>
                  <a:cubicBezTo>
                    <a:pt x="36" y="48"/>
                    <a:pt x="42" y="36"/>
                    <a:pt x="57" y="37"/>
                  </a:cubicBezTo>
                  <a:cubicBezTo>
                    <a:pt x="57" y="37"/>
                    <a:pt x="75" y="33"/>
                    <a:pt x="69" y="26"/>
                  </a:cubicBezTo>
                  <a:cubicBezTo>
                    <a:pt x="62" y="20"/>
                    <a:pt x="50" y="19"/>
                    <a:pt x="42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053">
              <a:extLst>
                <a:ext uri="{FF2B5EF4-FFF2-40B4-BE49-F238E27FC236}">
                  <a16:creationId xmlns:a16="http://schemas.microsoft.com/office/drawing/2014/main" id="{747B123B-35E8-434F-8C29-EDCFE03D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106" y="2044593"/>
              <a:ext cx="9193" cy="5253"/>
            </a:xfrm>
            <a:custGeom>
              <a:avLst/>
              <a:gdLst>
                <a:gd name="T0" fmla="*/ 10 w 31"/>
                <a:gd name="T1" fmla="*/ 0 h 17"/>
                <a:gd name="T2" fmla="*/ 2 w 31"/>
                <a:gd name="T3" fmla="*/ 8 h 17"/>
                <a:gd name="T4" fmla="*/ 10 w 31"/>
                <a:gd name="T5" fmla="*/ 17 h 17"/>
                <a:gd name="T6" fmla="*/ 25 w 31"/>
                <a:gd name="T7" fmla="*/ 8 h 17"/>
                <a:gd name="T8" fmla="*/ 10 w 3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10" y="0"/>
                  </a:moveTo>
                  <a:cubicBezTo>
                    <a:pt x="6" y="0"/>
                    <a:pt x="0" y="6"/>
                    <a:pt x="2" y="8"/>
                  </a:cubicBezTo>
                  <a:cubicBezTo>
                    <a:pt x="4" y="10"/>
                    <a:pt x="3" y="17"/>
                    <a:pt x="10" y="17"/>
                  </a:cubicBezTo>
                  <a:cubicBezTo>
                    <a:pt x="10" y="17"/>
                    <a:pt x="31" y="17"/>
                    <a:pt x="25" y="8"/>
                  </a:cubicBezTo>
                  <a:cubicBezTo>
                    <a:pt x="19" y="0"/>
                    <a:pt x="13" y="0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054">
              <a:extLst>
                <a:ext uri="{FF2B5EF4-FFF2-40B4-BE49-F238E27FC236}">
                  <a16:creationId xmlns:a16="http://schemas.microsoft.com/office/drawing/2014/main" id="{E6EEA977-B680-4F8E-9DD3-9B5F3CB5A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347" y="2020955"/>
              <a:ext cx="10506" cy="9193"/>
            </a:xfrm>
            <a:custGeom>
              <a:avLst/>
              <a:gdLst>
                <a:gd name="T0" fmla="*/ 20 w 35"/>
                <a:gd name="T1" fmla="*/ 3 h 29"/>
                <a:gd name="T2" fmla="*/ 7 w 35"/>
                <a:gd name="T3" fmla="*/ 7 h 29"/>
                <a:gd name="T4" fmla="*/ 32 w 35"/>
                <a:gd name="T5" fmla="*/ 21 h 29"/>
                <a:gd name="T6" fmla="*/ 20 w 35"/>
                <a:gd name="T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9">
                  <a:moveTo>
                    <a:pt x="20" y="3"/>
                  </a:moveTo>
                  <a:cubicBezTo>
                    <a:pt x="13" y="1"/>
                    <a:pt x="0" y="0"/>
                    <a:pt x="7" y="7"/>
                  </a:cubicBezTo>
                  <a:cubicBezTo>
                    <a:pt x="13" y="15"/>
                    <a:pt x="35" y="29"/>
                    <a:pt x="32" y="21"/>
                  </a:cubicBezTo>
                  <a:cubicBezTo>
                    <a:pt x="32" y="21"/>
                    <a:pt x="27" y="4"/>
                    <a:pt x="20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055">
              <a:extLst>
                <a:ext uri="{FF2B5EF4-FFF2-40B4-BE49-F238E27FC236}">
                  <a16:creationId xmlns:a16="http://schemas.microsoft.com/office/drawing/2014/main" id="{491E7BF5-FB18-400D-8941-ACBD66FB4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2018329"/>
              <a:ext cx="6567" cy="5253"/>
            </a:xfrm>
            <a:custGeom>
              <a:avLst/>
              <a:gdLst>
                <a:gd name="T0" fmla="*/ 12 w 21"/>
                <a:gd name="T1" fmla="*/ 2 h 19"/>
                <a:gd name="T2" fmla="*/ 7 w 21"/>
                <a:gd name="T3" fmla="*/ 7 h 19"/>
                <a:gd name="T4" fmla="*/ 21 w 21"/>
                <a:gd name="T5" fmla="*/ 13 h 19"/>
                <a:gd name="T6" fmla="*/ 12 w 21"/>
                <a:gd name="T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12" y="2"/>
                  </a:moveTo>
                  <a:cubicBezTo>
                    <a:pt x="8" y="4"/>
                    <a:pt x="0" y="0"/>
                    <a:pt x="7" y="7"/>
                  </a:cubicBezTo>
                  <a:cubicBezTo>
                    <a:pt x="14" y="14"/>
                    <a:pt x="18" y="19"/>
                    <a:pt x="21" y="13"/>
                  </a:cubicBezTo>
                  <a:cubicBezTo>
                    <a:pt x="21" y="13"/>
                    <a:pt x="16" y="0"/>
                    <a:pt x="12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056">
              <a:extLst>
                <a:ext uri="{FF2B5EF4-FFF2-40B4-BE49-F238E27FC236}">
                  <a16:creationId xmlns:a16="http://schemas.microsoft.com/office/drawing/2014/main" id="{D2A8300E-C63F-42E3-A265-2F50140E6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163" y="2095809"/>
              <a:ext cx="7879" cy="17072"/>
            </a:xfrm>
            <a:custGeom>
              <a:avLst/>
              <a:gdLst>
                <a:gd name="T0" fmla="*/ 17 w 25"/>
                <a:gd name="T1" fmla="*/ 3 h 55"/>
                <a:gd name="T2" fmla="*/ 5 w 25"/>
                <a:gd name="T3" fmla="*/ 24 h 55"/>
                <a:gd name="T4" fmla="*/ 12 w 25"/>
                <a:gd name="T5" fmla="*/ 55 h 55"/>
                <a:gd name="T6" fmla="*/ 22 w 25"/>
                <a:gd name="T7" fmla="*/ 33 h 55"/>
                <a:gd name="T8" fmla="*/ 17 w 25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17" y="3"/>
                  </a:moveTo>
                  <a:cubicBezTo>
                    <a:pt x="12" y="6"/>
                    <a:pt x="7" y="17"/>
                    <a:pt x="5" y="24"/>
                  </a:cubicBezTo>
                  <a:cubicBezTo>
                    <a:pt x="3" y="31"/>
                    <a:pt x="0" y="54"/>
                    <a:pt x="12" y="55"/>
                  </a:cubicBezTo>
                  <a:cubicBezTo>
                    <a:pt x="12" y="55"/>
                    <a:pt x="25" y="54"/>
                    <a:pt x="22" y="33"/>
                  </a:cubicBezTo>
                  <a:cubicBezTo>
                    <a:pt x="20" y="12"/>
                    <a:pt x="23" y="0"/>
                    <a:pt x="17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057">
              <a:extLst>
                <a:ext uri="{FF2B5EF4-FFF2-40B4-BE49-F238E27FC236}">
                  <a16:creationId xmlns:a16="http://schemas.microsoft.com/office/drawing/2014/main" id="{1C4599FA-DD16-4184-8704-1A112C525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103" y="1778010"/>
              <a:ext cx="6567" cy="7879"/>
            </a:xfrm>
            <a:custGeom>
              <a:avLst/>
              <a:gdLst>
                <a:gd name="T0" fmla="*/ 24 w 24"/>
                <a:gd name="T1" fmla="*/ 17 h 28"/>
                <a:gd name="T2" fmla="*/ 16 w 24"/>
                <a:gd name="T3" fmla="*/ 3 h 28"/>
                <a:gd name="T4" fmla="*/ 3 w 24"/>
                <a:gd name="T5" fmla="*/ 22 h 28"/>
                <a:gd name="T6" fmla="*/ 24 w 24"/>
                <a:gd name="T7" fmla="*/ 1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8">
                  <a:moveTo>
                    <a:pt x="24" y="17"/>
                  </a:moveTo>
                  <a:cubicBezTo>
                    <a:pt x="24" y="16"/>
                    <a:pt x="23" y="0"/>
                    <a:pt x="16" y="3"/>
                  </a:cubicBezTo>
                  <a:cubicBezTo>
                    <a:pt x="9" y="7"/>
                    <a:pt x="0" y="15"/>
                    <a:pt x="3" y="22"/>
                  </a:cubicBezTo>
                  <a:cubicBezTo>
                    <a:pt x="7" y="28"/>
                    <a:pt x="17" y="25"/>
                    <a:pt x="24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058">
              <a:extLst>
                <a:ext uri="{FF2B5EF4-FFF2-40B4-BE49-F238E27FC236}">
                  <a16:creationId xmlns:a16="http://schemas.microsoft.com/office/drawing/2014/main" id="{94F0C443-2EFB-4B70-A0B5-777203841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812" y="1823972"/>
              <a:ext cx="10506" cy="9193"/>
            </a:xfrm>
            <a:custGeom>
              <a:avLst/>
              <a:gdLst>
                <a:gd name="T0" fmla="*/ 24 w 37"/>
                <a:gd name="T1" fmla="*/ 19 h 28"/>
                <a:gd name="T2" fmla="*/ 29 w 37"/>
                <a:gd name="T3" fmla="*/ 5 h 28"/>
                <a:gd name="T4" fmla="*/ 6 w 37"/>
                <a:gd name="T5" fmla="*/ 7 h 28"/>
                <a:gd name="T6" fmla="*/ 24 w 37"/>
                <a:gd name="T7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24" y="19"/>
                  </a:moveTo>
                  <a:cubicBezTo>
                    <a:pt x="24" y="19"/>
                    <a:pt x="37" y="6"/>
                    <a:pt x="29" y="5"/>
                  </a:cubicBezTo>
                  <a:cubicBezTo>
                    <a:pt x="21" y="3"/>
                    <a:pt x="0" y="0"/>
                    <a:pt x="6" y="7"/>
                  </a:cubicBezTo>
                  <a:cubicBezTo>
                    <a:pt x="12" y="15"/>
                    <a:pt x="18" y="28"/>
                    <a:pt x="24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059">
              <a:extLst>
                <a:ext uri="{FF2B5EF4-FFF2-40B4-BE49-F238E27FC236}">
                  <a16:creationId xmlns:a16="http://schemas.microsoft.com/office/drawing/2014/main" id="{FEB6574E-C7FC-4BB5-A96F-9B51D3F3C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626" y="2034087"/>
              <a:ext cx="6567" cy="9193"/>
            </a:xfrm>
            <a:custGeom>
              <a:avLst/>
              <a:gdLst>
                <a:gd name="T0" fmla="*/ 10 w 19"/>
                <a:gd name="T1" fmla="*/ 7 h 28"/>
                <a:gd name="T2" fmla="*/ 3 w 19"/>
                <a:gd name="T3" fmla="*/ 15 h 28"/>
                <a:gd name="T4" fmla="*/ 18 w 19"/>
                <a:gd name="T5" fmla="*/ 22 h 28"/>
                <a:gd name="T6" fmla="*/ 18 w 19"/>
                <a:gd name="T7" fmla="*/ 4 h 28"/>
                <a:gd name="T8" fmla="*/ 10 w 19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0" y="7"/>
                  </a:moveTo>
                  <a:cubicBezTo>
                    <a:pt x="5" y="10"/>
                    <a:pt x="0" y="8"/>
                    <a:pt x="3" y="15"/>
                  </a:cubicBezTo>
                  <a:cubicBezTo>
                    <a:pt x="6" y="23"/>
                    <a:pt x="18" y="28"/>
                    <a:pt x="18" y="22"/>
                  </a:cubicBezTo>
                  <a:cubicBezTo>
                    <a:pt x="18" y="22"/>
                    <a:pt x="19" y="8"/>
                    <a:pt x="18" y="4"/>
                  </a:cubicBezTo>
                  <a:cubicBezTo>
                    <a:pt x="17" y="0"/>
                    <a:pt x="15" y="5"/>
                    <a:pt x="10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060">
              <a:extLst>
                <a:ext uri="{FF2B5EF4-FFF2-40B4-BE49-F238E27FC236}">
                  <a16:creationId xmlns:a16="http://schemas.microsoft.com/office/drawing/2014/main" id="{B2D39AF1-CB38-449E-AB68-2E1D36DB8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47" y="2044593"/>
              <a:ext cx="7879" cy="19699"/>
            </a:xfrm>
            <a:custGeom>
              <a:avLst/>
              <a:gdLst>
                <a:gd name="T0" fmla="*/ 22 w 28"/>
                <a:gd name="T1" fmla="*/ 4 h 66"/>
                <a:gd name="T2" fmla="*/ 11 w 28"/>
                <a:gd name="T3" fmla="*/ 25 h 66"/>
                <a:gd name="T4" fmla="*/ 4 w 28"/>
                <a:gd name="T5" fmla="*/ 42 h 66"/>
                <a:gd name="T6" fmla="*/ 15 w 28"/>
                <a:gd name="T7" fmla="*/ 62 h 66"/>
                <a:gd name="T8" fmla="*/ 27 w 28"/>
                <a:gd name="T9" fmla="*/ 25 h 66"/>
                <a:gd name="T10" fmla="*/ 22 w 28"/>
                <a:gd name="T11" fmla="*/ 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66">
                  <a:moveTo>
                    <a:pt x="22" y="4"/>
                  </a:moveTo>
                  <a:cubicBezTo>
                    <a:pt x="17" y="7"/>
                    <a:pt x="13" y="20"/>
                    <a:pt x="11" y="25"/>
                  </a:cubicBezTo>
                  <a:cubicBezTo>
                    <a:pt x="10" y="29"/>
                    <a:pt x="0" y="30"/>
                    <a:pt x="4" y="42"/>
                  </a:cubicBezTo>
                  <a:cubicBezTo>
                    <a:pt x="7" y="54"/>
                    <a:pt x="11" y="66"/>
                    <a:pt x="15" y="62"/>
                  </a:cubicBezTo>
                  <a:cubicBezTo>
                    <a:pt x="19" y="57"/>
                    <a:pt x="26" y="43"/>
                    <a:pt x="27" y="25"/>
                  </a:cubicBezTo>
                  <a:cubicBezTo>
                    <a:pt x="28" y="21"/>
                    <a:pt x="27" y="0"/>
                    <a:pt x="2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061">
              <a:extLst>
                <a:ext uri="{FF2B5EF4-FFF2-40B4-BE49-F238E27FC236}">
                  <a16:creationId xmlns:a16="http://schemas.microsoft.com/office/drawing/2014/main" id="{3EB6F67F-D55F-409B-962B-891D6D0C8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120" y="2019642"/>
              <a:ext cx="5253" cy="3940"/>
            </a:xfrm>
            <a:custGeom>
              <a:avLst/>
              <a:gdLst>
                <a:gd name="T0" fmla="*/ 3 w 14"/>
                <a:gd name="T1" fmla="*/ 7 h 13"/>
                <a:gd name="T2" fmla="*/ 14 w 14"/>
                <a:gd name="T3" fmla="*/ 13 h 13"/>
                <a:gd name="T4" fmla="*/ 10 w 14"/>
                <a:gd name="T5" fmla="*/ 0 h 13"/>
                <a:gd name="T6" fmla="*/ 3 w 14"/>
                <a:gd name="T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3" y="7"/>
                  </a:moveTo>
                  <a:cubicBezTo>
                    <a:pt x="5" y="11"/>
                    <a:pt x="14" y="13"/>
                    <a:pt x="14" y="13"/>
                  </a:cubicBezTo>
                  <a:cubicBezTo>
                    <a:pt x="14" y="12"/>
                    <a:pt x="14" y="0"/>
                    <a:pt x="10" y="0"/>
                  </a:cubicBezTo>
                  <a:cubicBezTo>
                    <a:pt x="6" y="0"/>
                    <a:pt x="0" y="3"/>
                    <a:pt x="3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062">
              <a:extLst>
                <a:ext uri="{FF2B5EF4-FFF2-40B4-BE49-F238E27FC236}">
                  <a16:creationId xmlns:a16="http://schemas.microsoft.com/office/drawing/2014/main" id="{5D460115-77A2-45F4-9F1D-155CF210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180" y="2002570"/>
              <a:ext cx="5253" cy="7879"/>
            </a:xfrm>
            <a:custGeom>
              <a:avLst/>
              <a:gdLst>
                <a:gd name="T0" fmla="*/ 3 w 18"/>
                <a:gd name="T1" fmla="*/ 9 h 25"/>
                <a:gd name="T2" fmla="*/ 17 w 18"/>
                <a:gd name="T3" fmla="*/ 15 h 25"/>
                <a:gd name="T4" fmla="*/ 13 w 18"/>
                <a:gd name="T5" fmla="*/ 1 h 25"/>
                <a:gd name="T6" fmla="*/ 3 w 18"/>
                <a:gd name="T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5">
                  <a:moveTo>
                    <a:pt x="3" y="9"/>
                  </a:moveTo>
                  <a:cubicBezTo>
                    <a:pt x="7" y="16"/>
                    <a:pt x="12" y="25"/>
                    <a:pt x="17" y="15"/>
                  </a:cubicBezTo>
                  <a:cubicBezTo>
                    <a:pt x="17" y="15"/>
                    <a:pt x="18" y="1"/>
                    <a:pt x="13" y="1"/>
                  </a:cubicBezTo>
                  <a:cubicBezTo>
                    <a:pt x="9" y="1"/>
                    <a:pt x="0" y="0"/>
                    <a:pt x="3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063">
              <a:extLst>
                <a:ext uri="{FF2B5EF4-FFF2-40B4-BE49-F238E27FC236}">
                  <a16:creationId xmlns:a16="http://schemas.microsoft.com/office/drawing/2014/main" id="{2A1BE249-6F22-4E3E-892D-848897484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939" y="1996004"/>
              <a:ext cx="6567" cy="5253"/>
            </a:xfrm>
            <a:custGeom>
              <a:avLst/>
              <a:gdLst>
                <a:gd name="T0" fmla="*/ 17 w 23"/>
                <a:gd name="T1" fmla="*/ 2 h 18"/>
                <a:gd name="T2" fmla="*/ 5 w 23"/>
                <a:gd name="T3" fmla="*/ 12 h 18"/>
                <a:gd name="T4" fmla="*/ 17 w 23"/>
                <a:gd name="T5" fmla="*/ 12 h 18"/>
                <a:gd name="T6" fmla="*/ 17 w 23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17" y="2"/>
                  </a:moveTo>
                  <a:cubicBezTo>
                    <a:pt x="11" y="3"/>
                    <a:pt x="0" y="10"/>
                    <a:pt x="5" y="12"/>
                  </a:cubicBezTo>
                  <a:cubicBezTo>
                    <a:pt x="10" y="14"/>
                    <a:pt x="12" y="18"/>
                    <a:pt x="17" y="12"/>
                  </a:cubicBezTo>
                  <a:cubicBezTo>
                    <a:pt x="18" y="10"/>
                    <a:pt x="23" y="0"/>
                    <a:pt x="17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064">
              <a:extLst>
                <a:ext uri="{FF2B5EF4-FFF2-40B4-BE49-F238E27FC236}">
                  <a16:creationId xmlns:a16="http://schemas.microsoft.com/office/drawing/2014/main" id="{2BE03EAE-628E-4B23-A61D-AE9AC5BC7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226" y="2308551"/>
              <a:ext cx="18385" cy="19699"/>
            </a:xfrm>
            <a:custGeom>
              <a:avLst/>
              <a:gdLst>
                <a:gd name="T0" fmla="*/ 12 w 61"/>
                <a:gd name="T1" fmla="*/ 29 h 66"/>
                <a:gd name="T2" fmla="*/ 25 w 61"/>
                <a:gd name="T3" fmla="*/ 53 h 66"/>
                <a:gd name="T4" fmla="*/ 44 w 61"/>
                <a:gd name="T5" fmla="*/ 63 h 66"/>
                <a:gd name="T6" fmla="*/ 56 w 61"/>
                <a:gd name="T7" fmla="*/ 51 h 66"/>
                <a:gd name="T8" fmla="*/ 51 w 61"/>
                <a:gd name="T9" fmla="*/ 34 h 66"/>
                <a:gd name="T10" fmla="*/ 51 w 61"/>
                <a:gd name="T11" fmla="*/ 22 h 66"/>
                <a:gd name="T12" fmla="*/ 21 w 61"/>
                <a:gd name="T13" fmla="*/ 10 h 66"/>
                <a:gd name="T14" fmla="*/ 0 w 61"/>
                <a:gd name="T15" fmla="*/ 10 h 66"/>
                <a:gd name="T16" fmla="*/ 12 w 61"/>
                <a:gd name="T17" fmla="*/ 2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6">
                  <a:moveTo>
                    <a:pt x="12" y="29"/>
                  </a:moveTo>
                  <a:cubicBezTo>
                    <a:pt x="16" y="36"/>
                    <a:pt x="19" y="46"/>
                    <a:pt x="25" y="53"/>
                  </a:cubicBezTo>
                  <a:cubicBezTo>
                    <a:pt x="31" y="60"/>
                    <a:pt x="27" y="66"/>
                    <a:pt x="44" y="63"/>
                  </a:cubicBezTo>
                  <a:cubicBezTo>
                    <a:pt x="44" y="63"/>
                    <a:pt x="61" y="58"/>
                    <a:pt x="56" y="51"/>
                  </a:cubicBezTo>
                  <a:cubicBezTo>
                    <a:pt x="52" y="44"/>
                    <a:pt x="45" y="40"/>
                    <a:pt x="51" y="34"/>
                  </a:cubicBezTo>
                  <a:cubicBezTo>
                    <a:pt x="56" y="28"/>
                    <a:pt x="57" y="23"/>
                    <a:pt x="51" y="22"/>
                  </a:cubicBezTo>
                  <a:cubicBezTo>
                    <a:pt x="44" y="20"/>
                    <a:pt x="30" y="11"/>
                    <a:pt x="21" y="10"/>
                  </a:cubicBezTo>
                  <a:cubicBezTo>
                    <a:pt x="12" y="10"/>
                    <a:pt x="0" y="0"/>
                    <a:pt x="0" y="10"/>
                  </a:cubicBezTo>
                  <a:cubicBezTo>
                    <a:pt x="0" y="20"/>
                    <a:pt x="8" y="22"/>
                    <a:pt x="12" y="2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065">
              <a:extLst>
                <a:ext uri="{FF2B5EF4-FFF2-40B4-BE49-F238E27FC236}">
                  <a16:creationId xmlns:a16="http://schemas.microsoft.com/office/drawing/2014/main" id="{36F4F763-F06C-4A20-B013-36AA2474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336" y="2315116"/>
              <a:ext cx="22325" cy="22325"/>
            </a:xfrm>
            <a:custGeom>
              <a:avLst/>
              <a:gdLst>
                <a:gd name="T0" fmla="*/ 68 w 74"/>
                <a:gd name="T1" fmla="*/ 22 h 78"/>
                <a:gd name="T2" fmla="*/ 46 w 74"/>
                <a:gd name="T3" fmla="*/ 15 h 78"/>
                <a:gd name="T4" fmla="*/ 29 w 74"/>
                <a:gd name="T5" fmla="*/ 4 h 78"/>
                <a:gd name="T6" fmla="*/ 2 w 74"/>
                <a:gd name="T7" fmla="*/ 10 h 78"/>
                <a:gd name="T8" fmla="*/ 12 w 74"/>
                <a:gd name="T9" fmla="*/ 36 h 78"/>
                <a:gd name="T10" fmla="*/ 30 w 74"/>
                <a:gd name="T11" fmla="*/ 68 h 78"/>
                <a:gd name="T12" fmla="*/ 49 w 74"/>
                <a:gd name="T13" fmla="*/ 74 h 78"/>
                <a:gd name="T14" fmla="*/ 74 w 74"/>
                <a:gd name="T15" fmla="*/ 57 h 78"/>
                <a:gd name="T16" fmla="*/ 68 w 74"/>
                <a:gd name="T17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68" y="22"/>
                  </a:moveTo>
                  <a:cubicBezTo>
                    <a:pt x="62" y="21"/>
                    <a:pt x="50" y="21"/>
                    <a:pt x="46" y="15"/>
                  </a:cubicBezTo>
                  <a:cubicBezTo>
                    <a:pt x="42" y="9"/>
                    <a:pt x="29" y="4"/>
                    <a:pt x="29" y="4"/>
                  </a:cubicBezTo>
                  <a:cubicBezTo>
                    <a:pt x="29" y="4"/>
                    <a:pt x="0" y="0"/>
                    <a:pt x="2" y="10"/>
                  </a:cubicBezTo>
                  <a:cubicBezTo>
                    <a:pt x="3" y="21"/>
                    <a:pt x="4" y="26"/>
                    <a:pt x="12" y="36"/>
                  </a:cubicBezTo>
                  <a:cubicBezTo>
                    <a:pt x="20" y="45"/>
                    <a:pt x="22" y="58"/>
                    <a:pt x="30" y="68"/>
                  </a:cubicBezTo>
                  <a:cubicBezTo>
                    <a:pt x="38" y="78"/>
                    <a:pt x="40" y="77"/>
                    <a:pt x="49" y="74"/>
                  </a:cubicBezTo>
                  <a:cubicBezTo>
                    <a:pt x="58" y="70"/>
                    <a:pt x="74" y="69"/>
                    <a:pt x="74" y="57"/>
                  </a:cubicBezTo>
                  <a:cubicBezTo>
                    <a:pt x="74" y="54"/>
                    <a:pt x="74" y="24"/>
                    <a:pt x="68" y="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066">
              <a:extLst>
                <a:ext uri="{FF2B5EF4-FFF2-40B4-BE49-F238E27FC236}">
                  <a16:creationId xmlns:a16="http://schemas.microsoft.com/office/drawing/2014/main" id="{1304F1EC-DD73-49F2-BC31-5CA0CBAA0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7287" y="2294105"/>
              <a:ext cx="6567" cy="5253"/>
            </a:xfrm>
            <a:custGeom>
              <a:avLst/>
              <a:gdLst>
                <a:gd name="T0" fmla="*/ 14 w 18"/>
                <a:gd name="T1" fmla="*/ 17 h 19"/>
                <a:gd name="T2" fmla="*/ 14 w 18"/>
                <a:gd name="T3" fmla="*/ 5 h 19"/>
                <a:gd name="T4" fmla="*/ 2 w 18"/>
                <a:gd name="T5" fmla="*/ 5 h 19"/>
                <a:gd name="T6" fmla="*/ 14 w 18"/>
                <a:gd name="T7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14" y="17"/>
                  </a:moveTo>
                  <a:cubicBezTo>
                    <a:pt x="16" y="16"/>
                    <a:pt x="18" y="8"/>
                    <a:pt x="14" y="5"/>
                  </a:cubicBezTo>
                  <a:cubicBezTo>
                    <a:pt x="11" y="1"/>
                    <a:pt x="4" y="0"/>
                    <a:pt x="2" y="5"/>
                  </a:cubicBezTo>
                  <a:cubicBezTo>
                    <a:pt x="0" y="9"/>
                    <a:pt x="7" y="19"/>
                    <a:pt x="14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067">
              <a:extLst>
                <a:ext uri="{FF2B5EF4-FFF2-40B4-BE49-F238E27FC236}">
                  <a16:creationId xmlns:a16="http://schemas.microsoft.com/office/drawing/2014/main" id="{7AFB7D1B-C76C-43D2-8AC5-A0838C5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937" y="2355827"/>
              <a:ext cx="15759" cy="9193"/>
            </a:xfrm>
            <a:custGeom>
              <a:avLst/>
              <a:gdLst>
                <a:gd name="T0" fmla="*/ 9 w 54"/>
                <a:gd name="T1" fmla="*/ 2 h 29"/>
                <a:gd name="T2" fmla="*/ 23 w 54"/>
                <a:gd name="T3" fmla="*/ 21 h 29"/>
                <a:gd name="T4" fmla="*/ 48 w 54"/>
                <a:gd name="T5" fmla="*/ 25 h 29"/>
                <a:gd name="T6" fmla="*/ 27 w 54"/>
                <a:gd name="T7" fmla="*/ 11 h 29"/>
                <a:gd name="T8" fmla="*/ 9 w 5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9" y="2"/>
                  </a:moveTo>
                  <a:cubicBezTo>
                    <a:pt x="0" y="0"/>
                    <a:pt x="14" y="13"/>
                    <a:pt x="23" y="21"/>
                  </a:cubicBezTo>
                  <a:cubicBezTo>
                    <a:pt x="32" y="29"/>
                    <a:pt x="48" y="25"/>
                    <a:pt x="48" y="25"/>
                  </a:cubicBezTo>
                  <a:cubicBezTo>
                    <a:pt x="54" y="24"/>
                    <a:pt x="30" y="14"/>
                    <a:pt x="27" y="11"/>
                  </a:cubicBezTo>
                  <a:cubicBezTo>
                    <a:pt x="24" y="8"/>
                    <a:pt x="18" y="4"/>
                    <a:pt x="9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068">
              <a:extLst>
                <a:ext uri="{FF2B5EF4-FFF2-40B4-BE49-F238E27FC236}">
                  <a16:creationId xmlns:a16="http://schemas.microsoft.com/office/drawing/2014/main" id="{D1874C7C-B25C-43D6-A4FE-7DE12033E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2851" y="2359766"/>
              <a:ext cx="19699" cy="13132"/>
            </a:xfrm>
            <a:custGeom>
              <a:avLst/>
              <a:gdLst>
                <a:gd name="T0" fmla="*/ 7 w 66"/>
                <a:gd name="T1" fmla="*/ 1 h 43"/>
                <a:gd name="T2" fmla="*/ 12 w 66"/>
                <a:gd name="T3" fmla="*/ 13 h 43"/>
                <a:gd name="T4" fmla="*/ 26 w 66"/>
                <a:gd name="T5" fmla="*/ 26 h 43"/>
                <a:gd name="T6" fmla="*/ 44 w 66"/>
                <a:gd name="T7" fmla="*/ 43 h 43"/>
                <a:gd name="T8" fmla="*/ 56 w 66"/>
                <a:gd name="T9" fmla="*/ 33 h 43"/>
                <a:gd name="T10" fmla="*/ 7 w 66"/>
                <a:gd name="T11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43">
                  <a:moveTo>
                    <a:pt x="7" y="1"/>
                  </a:moveTo>
                  <a:cubicBezTo>
                    <a:pt x="0" y="2"/>
                    <a:pt x="5" y="9"/>
                    <a:pt x="12" y="13"/>
                  </a:cubicBezTo>
                  <a:cubicBezTo>
                    <a:pt x="20" y="17"/>
                    <a:pt x="26" y="19"/>
                    <a:pt x="26" y="26"/>
                  </a:cubicBezTo>
                  <a:cubicBezTo>
                    <a:pt x="26" y="33"/>
                    <a:pt x="40" y="43"/>
                    <a:pt x="44" y="43"/>
                  </a:cubicBezTo>
                  <a:cubicBezTo>
                    <a:pt x="48" y="43"/>
                    <a:pt x="56" y="33"/>
                    <a:pt x="56" y="33"/>
                  </a:cubicBezTo>
                  <a:cubicBezTo>
                    <a:pt x="66" y="31"/>
                    <a:pt x="14" y="0"/>
                    <a:pt x="7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069">
              <a:extLst>
                <a:ext uri="{FF2B5EF4-FFF2-40B4-BE49-F238E27FC236}">
                  <a16:creationId xmlns:a16="http://schemas.microsoft.com/office/drawing/2014/main" id="{E6442F76-D7A1-4B20-953C-CAE1095B4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1741" y="2454318"/>
              <a:ext cx="18385" cy="18385"/>
            </a:xfrm>
            <a:custGeom>
              <a:avLst/>
              <a:gdLst>
                <a:gd name="T0" fmla="*/ 26 w 60"/>
                <a:gd name="T1" fmla="*/ 5 h 64"/>
                <a:gd name="T2" fmla="*/ 0 w 60"/>
                <a:gd name="T3" fmla="*/ 30 h 64"/>
                <a:gd name="T4" fmla="*/ 18 w 60"/>
                <a:gd name="T5" fmla="*/ 48 h 64"/>
                <a:gd name="T6" fmla="*/ 20 w 60"/>
                <a:gd name="T7" fmla="*/ 48 h 64"/>
                <a:gd name="T8" fmla="*/ 49 w 60"/>
                <a:gd name="T9" fmla="*/ 5 h 64"/>
                <a:gd name="T10" fmla="*/ 26 w 60"/>
                <a:gd name="T11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4">
                  <a:moveTo>
                    <a:pt x="26" y="5"/>
                  </a:moveTo>
                  <a:cubicBezTo>
                    <a:pt x="17" y="10"/>
                    <a:pt x="1" y="19"/>
                    <a:pt x="0" y="30"/>
                  </a:cubicBezTo>
                  <a:cubicBezTo>
                    <a:pt x="0" y="41"/>
                    <a:pt x="1" y="64"/>
                    <a:pt x="18" y="48"/>
                  </a:cubicBezTo>
                  <a:lnTo>
                    <a:pt x="20" y="48"/>
                  </a:lnTo>
                  <a:cubicBezTo>
                    <a:pt x="20" y="48"/>
                    <a:pt x="60" y="10"/>
                    <a:pt x="49" y="5"/>
                  </a:cubicBezTo>
                  <a:cubicBezTo>
                    <a:pt x="37" y="0"/>
                    <a:pt x="34" y="0"/>
                    <a:pt x="26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070">
              <a:extLst>
                <a:ext uri="{FF2B5EF4-FFF2-40B4-BE49-F238E27FC236}">
                  <a16:creationId xmlns:a16="http://schemas.microsoft.com/office/drawing/2014/main" id="{1BB48DE0-AA3F-41CA-8D15-FB6916D7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655" y="2421487"/>
              <a:ext cx="17072" cy="15759"/>
            </a:xfrm>
            <a:custGeom>
              <a:avLst/>
              <a:gdLst>
                <a:gd name="T0" fmla="*/ 0 w 56"/>
                <a:gd name="T1" fmla="*/ 7 h 56"/>
                <a:gd name="T2" fmla="*/ 7 w 56"/>
                <a:gd name="T3" fmla="*/ 23 h 56"/>
                <a:gd name="T4" fmla="*/ 24 w 56"/>
                <a:gd name="T5" fmla="*/ 35 h 56"/>
                <a:gd name="T6" fmla="*/ 31 w 56"/>
                <a:gd name="T7" fmla="*/ 50 h 56"/>
                <a:gd name="T8" fmla="*/ 43 w 56"/>
                <a:gd name="T9" fmla="*/ 30 h 56"/>
                <a:gd name="T10" fmla="*/ 52 w 56"/>
                <a:gd name="T11" fmla="*/ 14 h 56"/>
                <a:gd name="T12" fmla="*/ 29 w 56"/>
                <a:gd name="T13" fmla="*/ 3 h 56"/>
                <a:gd name="T14" fmla="*/ 0 w 56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0" y="7"/>
                  </a:moveTo>
                  <a:cubicBezTo>
                    <a:pt x="0" y="13"/>
                    <a:pt x="2" y="17"/>
                    <a:pt x="7" y="23"/>
                  </a:cubicBezTo>
                  <a:cubicBezTo>
                    <a:pt x="12" y="29"/>
                    <a:pt x="24" y="28"/>
                    <a:pt x="24" y="35"/>
                  </a:cubicBezTo>
                  <a:cubicBezTo>
                    <a:pt x="25" y="41"/>
                    <a:pt x="26" y="56"/>
                    <a:pt x="31" y="50"/>
                  </a:cubicBezTo>
                  <a:cubicBezTo>
                    <a:pt x="37" y="44"/>
                    <a:pt x="38" y="35"/>
                    <a:pt x="43" y="30"/>
                  </a:cubicBezTo>
                  <a:cubicBezTo>
                    <a:pt x="44" y="29"/>
                    <a:pt x="56" y="20"/>
                    <a:pt x="52" y="14"/>
                  </a:cubicBezTo>
                  <a:cubicBezTo>
                    <a:pt x="48" y="8"/>
                    <a:pt x="42" y="3"/>
                    <a:pt x="29" y="3"/>
                  </a:cubicBezTo>
                  <a:cubicBezTo>
                    <a:pt x="17" y="4"/>
                    <a:pt x="1" y="0"/>
                    <a:pt x="0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071">
              <a:extLst>
                <a:ext uri="{FF2B5EF4-FFF2-40B4-BE49-F238E27FC236}">
                  <a16:creationId xmlns:a16="http://schemas.microsoft.com/office/drawing/2014/main" id="{27B95307-B1E0-40FD-9FDC-74B8D3DF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908" y="2409668"/>
              <a:ext cx="9193" cy="13132"/>
            </a:xfrm>
            <a:custGeom>
              <a:avLst/>
              <a:gdLst>
                <a:gd name="T0" fmla="*/ 33 w 33"/>
                <a:gd name="T1" fmla="*/ 32 h 46"/>
                <a:gd name="T2" fmla="*/ 26 w 33"/>
                <a:gd name="T3" fmla="*/ 18 h 46"/>
                <a:gd name="T4" fmla="*/ 16 w 33"/>
                <a:gd name="T5" fmla="*/ 3 h 46"/>
                <a:gd name="T6" fmla="*/ 7 w 33"/>
                <a:gd name="T7" fmla="*/ 17 h 46"/>
                <a:gd name="T8" fmla="*/ 33 w 33"/>
                <a:gd name="T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6">
                  <a:moveTo>
                    <a:pt x="33" y="32"/>
                  </a:moveTo>
                  <a:cubicBezTo>
                    <a:pt x="33" y="30"/>
                    <a:pt x="30" y="24"/>
                    <a:pt x="26" y="18"/>
                  </a:cubicBezTo>
                  <a:cubicBezTo>
                    <a:pt x="22" y="12"/>
                    <a:pt x="21" y="0"/>
                    <a:pt x="16" y="3"/>
                  </a:cubicBezTo>
                  <a:cubicBezTo>
                    <a:pt x="11" y="6"/>
                    <a:pt x="0" y="9"/>
                    <a:pt x="7" y="17"/>
                  </a:cubicBezTo>
                  <a:cubicBezTo>
                    <a:pt x="14" y="25"/>
                    <a:pt x="31" y="46"/>
                    <a:pt x="33" y="3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072">
              <a:extLst>
                <a:ext uri="{FF2B5EF4-FFF2-40B4-BE49-F238E27FC236}">
                  <a16:creationId xmlns:a16="http://schemas.microsoft.com/office/drawing/2014/main" id="{230B749A-1B36-417B-BEA7-D7AF4A1B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27" y="2387344"/>
              <a:ext cx="17072" cy="10506"/>
            </a:xfrm>
            <a:custGeom>
              <a:avLst/>
              <a:gdLst>
                <a:gd name="T0" fmla="*/ 23 w 59"/>
                <a:gd name="T1" fmla="*/ 7 h 35"/>
                <a:gd name="T2" fmla="*/ 5 w 59"/>
                <a:gd name="T3" fmla="*/ 13 h 35"/>
                <a:gd name="T4" fmla="*/ 28 w 59"/>
                <a:gd name="T5" fmla="*/ 20 h 35"/>
                <a:gd name="T6" fmla="*/ 44 w 59"/>
                <a:gd name="T7" fmla="*/ 25 h 35"/>
                <a:gd name="T8" fmla="*/ 50 w 59"/>
                <a:gd name="T9" fmla="*/ 2 h 35"/>
                <a:gd name="T10" fmla="*/ 23 w 59"/>
                <a:gd name="T11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5">
                  <a:moveTo>
                    <a:pt x="23" y="7"/>
                  </a:moveTo>
                  <a:cubicBezTo>
                    <a:pt x="13" y="8"/>
                    <a:pt x="0" y="8"/>
                    <a:pt x="5" y="13"/>
                  </a:cubicBezTo>
                  <a:cubicBezTo>
                    <a:pt x="10" y="18"/>
                    <a:pt x="28" y="13"/>
                    <a:pt x="28" y="20"/>
                  </a:cubicBezTo>
                  <a:cubicBezTo>
                    <a:pt x="29" y="26"/>
                    <a:pt x="33" y="35"/>
                    <a:pt x="44" y="25"/>
                  </a:cubicBezTo>
                  <a:cubicBezTo>
                    <a:pt x="44" y="25"/>
                    <a:pt x="59" y="4"/>
                    <a:pt x="50" y="2"/>
                  </a:cubicBezTo>
                  <a:cubicBezTo>
                    <a:pt x="41" y="0"/>
                    <a:pt x="33" y="7"/>
                    <a:pt x="23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073">
              <a:extLst>
                <a:ext uri="{FF2B5EF4-FFF2-40B4-BE49-F238E27FC236}">
                  <a16:creationId xmlns:a16="http://schemas.microsoft.com/office/drawing/2014/main" id="{DC4E609D-388B-4061-BFCB-09958E25B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365" y="2342694"/>
              <a:ext cx="5253" cy="15759"/>
            </a:xfrm>
            <a:custGeom>
              <a:avLst/>
              <a:gdLst>
                <a:gd name="T0" fmla="*/ 4 w 20"/>
                <a:gd name="T1" fmla="*/ 45 h 55"/>
                <a:gd name="T2" fmla="*/ 15 w 20"/>
                <a:gd name="T3" fmla="*/ 38 h 55"/>
                <a:gd name="T4" fmla="*/ 15 w 20"/>
                <a:gd name="T5" fmla="*/ 0 h 55"/>
                <a:gd name="T6" fmla="*/ 4 w 20"/>
                <a:gd name="T7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5">
                  <a:moveTo>
                    <a:pt x="4" y="45"/>
                  </a:moveTo>
                  <a:cubicBezTo>
                    <a:pt x="9" y="44"/>
                    <a:pt x="13" y="55"/>
                    <a:pt x="15" y="38"/>
                  </a:cubicBezTo>
                  <a:cubicBezTo>
                    <a:pt x="15" y="36"/>
                    <a:pt x="20" y="0"/>
                    <a:pt x="15" y="0"/>
                  </a:cubicBezTo>
                  <a:cubicBezTo>
                    <a:pt x="10" y="1"/>
                    <a:pt x="0" y="46"/>
                    <a:pt x="4" y="4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074">
              <a:extLst>
                <a:ext uri="{FF2B5EF4-FFF2-40B4-BE49-F238E27FC236}">
                  <a16:creationId xmlns:a16="http://schemas.microsoft.com/office/drawing/2014/main" id="{7E60B7B7-8AE3-40C8-9967-4795C646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172" y="2295418"/>
              <a:ext cx="7879" cy="6567"/>
            </a:xfrm>
            <a:custGeom>
              <a:avLst/>
              <a:gdLst>
                <a:gd name="T0" fmla="*/ 16 w 25"/>
                <a:gd name="T1" fmla="*/ 4 h 22"/>
                <a:gd name="T2" fmla="*/ 2 w 25"/>
                <a:gd name="T3" fmla="*/ 18 h 22"/>
                <a:gd name="T4" fmla="*/ 20 w 25"/>
                <a:gd name="T5" fmla="*/ 18 h 22"/>
                <a:gd name="T6" fmla="*/ 24 w 25"/>
                <a:gd name="T7" fmla="*/ 10 h 22"/>
                <a:gd name="T8" fmla="*/ 16 w 25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2">
                  <a:moveTo>
                    <a:pt x="16" y="4"/>
                  </a:moveTo>
                  <a:cubicBezTo>
                    <a:pt x="10" y="7"/>
                    <a:pt x="0" y="16"/>
                    <a:pt x="2" y="18"/>
                  </a:cubicBezTo>
                  <a:cubicBezTo>
                    <a:pt x="5" y="20"/>
                    <a:pt x="15" y="22"/>
                    <a:pt x="20" y="18"/>
                  </a:cubicBezTo>
                  <a:cubicBezTo>
                    <a:pt x="25" y="15"/>
                    <a:pt x="23" y="16"/>
                    <a:pt x="24" y="10"/>
                  </a:cubicBezTo>
                  <a:cubicBezTo>
                    <a:pt x="24" y="10"/>
                    <a:pt x="22" y="0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75">
              <a:extLst>
                <a:ext uri="{FF2B5EF4-FFF2-40B4-BE49-F238E27FC236}">
                  <a16:creationId xmlns:a16="http://schemas.microsoft.com/office/drawing/2014/main" id="{7BD4A0EB-D82A-4293-AEB2-4EB2A49D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282" y="1993378"/>
              <a:ext cx="11819" cy="9193"/>
            </a:xfrm>
            <a:custGeom>
              <a:avLst/>
              <a:gdLst>
                <a:gd name="T0" fmla="*/ 18 w 41"/>
                <a:gd name="T1" fmla="*/ 4 h 30"/>
                <a:gd name="T2" fmla="*/ 2 w 41"/>
                <a:gd name="T3" fmla="*/ 17 h 30"/>
                <a:gd name="T4" fmla="*/ 18 w 41"/>
                <a:gd name="T5" fmla="*/ 27 h 30"/>
                <a:gd name="T6" fmla="*/ 38 w 41"/>
                <a:gd name="T7" fmla="*/ 24 h 30"/>
                <a:gd name="T8" fmla="*/ 36 w 41"/>
                <a:gd name="T9" fmla="*/ 11 h 30"/>
                <a:gd name="T10" fmla="*/ 18 w 41"/>
                <a:gd name="T1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0">
                  <a:moveTo>
                    <a:pt x="18" y="4"/>
                  </a:moveTo>
                  <a:cubicBezTo>
                    <a:pt x="10" y="7"/>
                    <a:pt x="0" y="9"/>
                    <a:pt x="2" y="17"/>
                  </a:cubicBezTo>
                  <a:cubicBezTo>
                    <a:pt x="3" y="26"/>
                    <a:pt x="10" y="29"/>
                    <a:pt x="18" y="27"/>
                  </a:cubicBezTo>
                  <a:cubicBezTo>
                    <a:pt x="18" y="27"/>
                    <a:pt x="36" y="30"/>
                    <a:pt x="38" y="24"/>
                  </a:cubicBezTo>
                  <a:cubicBezTo>
                    <a:pt x="41" y="18"/>
                    <a:pt x="40" y="15"/>
                    <a:pt x="36" y="11"/>
                  </a:cubicBezTo>
                  <a:cubicBezTo>
                    <a:pt x="32" y="8"/>
                    <a:pt x="27" y="0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076">
              <a:extLst>
                <a:ext uri="{FF2B5EF4-FFF2-40B4-BE49-F238E27FC236}">
                  <a16:creationId xmlns:a16="http://schemas.microsoft.com/office/drawing/2014/main" id="{DEADD73E-EA18-4FA9-BB83-5BF7F20D0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920" y="2007823"/>
              <a:ext cx="15759" cy="7879"/>
            </a:xfrm>
            <a:custGeom>
              <a:avLst/>
              <a:gdLst>
                <a:gd name="T0" fmla="*/ 6 w 52"/>
                <a:gd name="T1" fmla="*/ 25 h 30"/>
                <a:gd name="T2" fmla="*/ 23 w 52"/>
                <a:gd name="T3" fmla="*/ 24 h 30"/>
                <a:gd name="T4" fmla="*/ 45 w 52"/>
                <a:gd name="T5" fmla="*/ 3 h 30"/>
                <a:gd name="T6" fmla="*/ 9 w 52"/>
                <a:gd name="T7" fmla="*/ 13 h 30"/>
                <a:gd name="T8" fmla="*/ 6 w 52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0">
                  <a:moveTo>
                    <a:pt x="6" y="25"/>
                  </a:moveTo>
                  <a:cubicBezTo>
                    <a:pt x="13" y="27"/>
                    <a:pt x="13" y="30"/>
                    <a:pt x="23" y="24"/>
                  </a:cubicBezTo>
                  <a:cubicBezTo>
                    <a:pt x="24" y="23"/>
                    <a:pt x="52" y="6"/>
                    <a:pt x="45" y="3"/>
                  </a:cubicBezTo>
                  <a:cubicBezTo>
                    <a:pt x="39" y="0"/>
                    <a:pt x="13" y="8"/>
                    <a:pt x="9" y="13"/>
                  </a:cubicBezTo>
                  <a:cubicBezTo>
                    <a:pt x="6" y="19"/>
                    <a:pt x="0" y="24"/>
                    <a:pt x="6" y="2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077">
              <a:extLst>
                <a:ext uri="{FF2B5EF4-FFF2-40B4-BE49-F238E27FC236}">
                  <a16:creationId xmlns:a16="http://schemas.microsoft.com/office/drawing/2014/main" id="{B8F72853-4016-4A68-8C02-FF70CCE77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497" y="2070858"/>
              <a:ext cx="9193" cy="7879"/>
            </a:xfrm>
            <a:custGeom>
              <a:avLst/>
              <a:gdLst>
                <a:gd name="T0" fmla="*/ 3 w 33"/>
                <a:gd name="T1" fmla="*/ 10 h 24"/>
                <a:gd name="T2" fmla="*/ 20 w 33"/>
                <a:gd name="T3" fmla="*/ 16 h 24"/>
                <a:gd name="T4" fmla="*/ 28 w 33"/>
                <a:gd name="T5" fmla="*/ 3 h 24"/>
                <a:gd name="T6" fmla="*/ 3 w 33"/>
                <a:gd name="T7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4">
                  <a:moveTo>
                    <a:pt x="3" y="10"/>
                  </a:moveTo>
                  <a:cubicBezTo>
                    <a:pt x="6" y="19"/>
                    <a:pt x="12" y="24"/>
                    <a:pt x="20" y="16"/>
                  </a:cubicBezTo>
                  <a:cubicBezTo>
                    <a:pt x="21" y="15"/>
                    <a:pt x="33" y="4"/>
                    <a:pt x="28" y="3"/>
                  </a:cubicBezTo>
                  <a:cubicBezTo>
                    <a:pt x="22" y="1"/>
                    <a:pt x="0" y="0"/>
                    <a:pt x="3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078">
              <a:extLst>
                <a:ext uri="{FF2B5EF4-FFF2-40B4-BE49-F238E27FC236}">
                  <a16:creationId xmlns:a16="http://schemas.microsoft.com/office/drawing/2014/main" id="{DCAA32A8-31C7-4E70-82A3-01BF6D8AC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807" y="2354513"/>
              <a:ext cx="27578" cy="36770"/>
            </a:xfrm>
            <a:custGeom>
              <a:avLst/>
              <a:gdLst>
                <a:gd name="T0" fmla="*/ 81 w 91"/>
                <a:gd name="T1" fmla="*/ 6 h 124"/>
                <a:gd name="T2" fmla="*/ 52 w 91"/>
                <a:gd name="T3" fmla="*/ 6 h 124"/>
                <a:gd name="T4" fmla="*/ 8 w 91"/>
                <a:gd name="T5" fmla="*/ 39 h 124"/>
                <a:gd name="T6" fmla="*/ 7 w 91"/>
                <a:gd name="T7" fmla="*/ 76 h 124"/>
                <a:gd name="T8" fmla="*/ 16 w 91"/>
                <a:gd name="T9" fmla="*/ 112 h 124"/>
                <a:gd name="T10" fmla="*/ 47 w 91"/>
                <a:gd name="T11" fmla="*/ 93 h 124"/>
                <a:gd name="T12" fmla="*/ 81 w 91"/>
                <a:gd name="T13" fmla="*/ 60 h 124"/>
                <a:gd name="T14" fmla="*/ 81 w 91"/>
                <a:gd name="T15" fmla="*/ 39 h 124"/>
                <a:gd name="T16" fmla="*/ 81 w 91"/>
                <a:gd name="T17" fmla="*/ 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124">
                  <a:moveTo>
                    <a:pt x="81" y="6"/>
                  </a:moveTo>
                  <a:cubicBezTo>
                    <a:pt x="72" y="8"/>
                    <a:pt x="64" y="0"/>
                    <a:pt x="52" y="6"/>
                  </a:cubicBezTo>
                  <a:cubicBezTo>
                    <a:pt x="40" y="12"/>
                    <a:pt x="0" y="26"/>
                    <a:pt x="8" y="39"/>
                  </a:cubicBezTo>
                  <a:cubicBezTo>
                    <a:pt x="16" y="52"/>
                    <a:pt x="14" y="72"/>
                    <a:pt x="7" y="76"/>
                  </a:cubicBezTo>
                  <a:cubicBezTo>
                    <a:pt x="0" y="80"/>
                    <a:pt x="7" y="100"/>
                    <a:pt x="16" y="112"/>
                  </a:cubicBezTo>
                  <a:cubicBezTo>
                    <a:pt x="26" y="124"/>
                    <a:pt x="48" y="120"/>
                    <a:pt x="47" y="93"/>
                  </a:cubicBezTo>
                  <a:cubicBezTo>
                    <a:pt x="47" y="93"/>
                    <a:pt x="83" y="70"/>
                    <a:pt x="81" y="60"/>
                  </a:cubicBezTo>
                  <a:cubicBezTo>
                    <a:pt x="78" y="49"/>
                    <a:pt x="70" y="51"/>
                    <a:pt x="81" y="39"/>
                  </a:cubicBezTo>
                  <a:cubicBezTo>
                    <a:pt x="91" y="26"/>
                    <a:pt x="89" y="5"/>
                    <a:pt x="81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079">
              <a:extLst>
                <a:ext uri="{FF2B5EF4-FFF2-40B4-BE49-F238E27FC236}">
                  <a16:creationId xmlns:a16="http://schemas.microsoft.com/office/drawing/2014/main" id="{3E8B2F42-4733-44A1-8574-5B1732A4D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460" y="2330875"/>
              <a:ext cx="52529" cy="32831"/>
            </a:xfrm>
            <a:custGeom>
              <a:avLst/>
              <a:gdLst>
                <a:gd name="T0" fmla="*/ 153 w 177"/>
                <a:gd name="T1" fmla="*/ 33 h 111"/>
                <a:gd name="T2" fmla="*/ 163 w 177"/>
                <a:gd name="T3" fmla="*/ 7 h 111"/>
                <a:gd name="T4" fmla="*/ 105 w 177"/>
                <a:gd name="T5" fmla="*/ 7 h 111"/>
                <a:gd name="T6" fmla="*/ 85 w 177"/>
                <a:gd name="T7" fmla="*/ 13 h 111"/>
                <a:gd name="T8" fmla="*/ 73 w 177"/>
                <a:gd name="T9" fmla="*/ 3 h 111"/>
                <a:gd name="T10" fmla="*/ 47 w 177"/>
                <a:gd name="T11" fmla="*/ 21 h 111"/>
                <a:gd name="T12" fmla="*/ 24 w 177"/>
                <a:gd name="T13" fmla="*/ 49 h 111"/>
                <a:gd name="T14" fmla="*/ 4 w 177"/>
                <a:gd name="T15" fmla="*/ 57 h 111"/>
                <a:gd name="T16" fmla="*/ 16 w 177"/>
                <a:gd name="T17" fmla="*/ 85 h 111"/>
                <a:gd name="T18" fmla="*/ 17 w 177"/>
                <a:gd name="T19" fmla="*/ 109 h 111"/>
                <a:gd name="T20" fmla="*/ 45 w 177"/>
                <a:gd name="T21" fmla="*/ 85 h 111"/>
                <a:gd name="T22" fmla="*/ 72 w 177"/>
                <a:gd name="T23" fmla="*/ 97 h 111"/>
                <a:gd name="T24" fmla="*/ 128 w 177"/>
                <a:gd name="T25" fmla="*/ 49 h 111"/>
                <a:gd name="T26" fmla="*/ 153 w 177"/>
                <a:gd name="T27" fmla="*/ 3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1">
                  <a:moveTo>
                    <a:pt x="153" y="33"/>
                  </a:moveTo>
                  <a:cubicBezTo>
                    <a:pt x="160" y="25"/>
                    <a:pt x="177" y="9"/>
                    <a:pt x="163" y="7"/>
                  </a:cubicBezTo>
                  <a:cubicBezTo>
                    <a:pt x="148" y="4"/>
                    <a:pt x="116" y="0"/>
                    <a:pt x="105" y="7"/>
                  </a:cubicBezTo>
                  <a:cubicBezTo>
                    <a:pt x="95" y="13"/>
                    <a:pt x="95" y="19"/>
                    <a:pt x="85" y="13"/>
                  </a:cubicBezTo>
                  <a:cubicBezTo>
                    <a:pt x="76" y="8"/>
                    <a:pt x="85" y="5"/>
                    <a:pt x="73" y="3"/>
                  </a:cubicBezTo>
                  <a:cubicBezTo>
                    <a:pt x="61" y="1"/>
                    <a:pt x="55" y="8"/>
                    <a:pt x="47" y="21"/>
                  </a:cubicBezTo>
                  <a:cubicBezTo>
                    <a:pt x="38" y="33"/>
                    <a:pt x="38" y="47"/>
                    <a:pt x="24" y="49"/>
                  </a:cubicBezTo>
                  <a:cubicBezTo>
                    <a:pt x="9" y="52"/>
                    <a:pt x="0" y="48"/>
                    <a:pt x="4" y="57"/>
                  </a:cubicBezTo>
                  <a:cubicBezTo>
                    <a:pt x="8" y="67"/>
                    <a:pt x="18" y="77"/>
                    <a:pt x="16" y="85"/>
                  </a:cubicBezTo>
                  <a:cubicBezTo>
                    <a:pt x="13" y="93"/>
                    <a:pt x="9" y="111"/>
                    <a:pt x="17" y="109"/>
                  </a:cubicBezTo>
                  <a:cubicBezTo>
                    <a:pt x="25" y="107"/>
                    <a:pt x="37" y="76"/>
                    <a:pt x="45" y="85"/>
                  </a:cubicBezTo>
                  <a:cubicBezTo>
                    <a:pt x="53" y="95"/>
                    <a:pt x="68" y="103"/>
                    <a:pt x="72" y="97"/>
                  </a:cubicBezTo>
                  <a:cubicBezTo>
                    <a:pt x="76" y="91"/>
                    <a:pt x="111" y="59"/>
                    <a:pt x="128" y="49"/>
                  </a:cubicBezTo>
                  <a:cubicBezTo>
                    <a:pt x="128" y="49"/>
                    <a:pt x="147" y="41"/>
                    <a:pt x="153" y="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080">
              <a:extLst>
                <a:ext uri="{FF2B5EF4-FFF2-40B4-BE49-F238E27FC236}">
                  <a16:creationId xmlns:a16="http://schemas.microsoft.com/office/drawing/2014/main" id="{8CC13A5B-1750-41DE-86EB-FF6B188EF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002" y="2194300"/>
              <a:ext cx="127383" cy="123443"/>
            </a:xfrm>
            <a:custGeom>
              <a:avLst/>
              <a:gdLst>
                <a:gd name="T0" fmla="*/ 425 w 427"/>
                <a:gd name="T1" fmla="*/ 350 h 412"/>
                <a:gd name="T2" fmla="*/ 418 w 427"/>
                <a:gd name="T3" fmla="*/ 335 h 412"/>
                <a:gd name="T4" fmla="*/ 416 w 427"/>
                <a:gd name="T5" fmla="*/ 312 h 412"/>
                <a:gd name="T6" fmla="*/ 399 w 427"/>
                <a:gd name="T7" fmla="*/ 322 h 412"/>
                <a:gd name="T8" fmla="*/ 375 w 427"/>
                <a:gd name="T9" fmla="*/ 311 h 412"/>
                <a:gd name="T10" fmla="*/ 332 w 427"/>
                <a:gd name="T11" fmla="*/ 311 h 412"/>
                <a:gd name="T12" fmla="*/ 369 w 427"/>
                <a:gd name="T13" fmla="*/ 286 h 412"/>
                <a:gd name="T14" fmla="*/ 363 w 427"/>
                <a:gd name="T15" fmla="*/ 256 h 412"/>
                <a:gd name="T16" fmla="*/ 353 w 427"/>
                <a:gd name="T17" fmla="*/ 218 h 412"/>
                <a:gd name="T18" fmla="*/ 313 w 427"/>
                <a:gd name="T19" fmla="*/ 192 h 412"/>
                <a:gd name="T20" fmla="*/ 313 w 427"/>
                <a:gd name="T21" fmla="*/ 166 h 412"/>
                <a:gd name="T22" fmla="*/ 288 w 427"/>
                <a:gd name="T23" fmla="*/ 128 h 412"/>
                <a:gd name="T24" fmla="*/ 241 w 427"/>
                <a:gd name="T25" fmla="*/ 109 h 412"/>
                <a:gd name="T26" fmla="*/ 231 w 427"/>
                <a:gd name="T27" fmla="*/ 68 h 412"/>
                <a:gd name="T28" fmla="*/ 206 w 427"/>
                <a:gd name="T29" fmla="*/ 105 h 412"/>
                <a:gd name="T30" fmla="*/ 197 w 427"/>
                <a:gd name="T31" fmla="*/ 73 h 412"/>
                <a:gd name="T32" fmla="*/ 189 w 427"/>
                <a:gd name="T33" fmla="*/ 56 h 412"/>
                <a:gd name="T34" fmla="*/ 206 w 427"/>
                <a:gd name="T35" fmla="*/ 47 h 412"/>
                <a:gd name="T36" fmla="*/ 200 w 427"/>
                <a:gd name="T37" fmla="*/ 23 h 412"/>
                <a:gd name="T38" fmla="*/ 200 w 427"/>
                <a:gd name="T39" fmla="*/ 0 h 412"/>
                <a:gd name="T40" fmla="*/ 151 w 427"/>
                <a:gd name="T41" fmla="*/ 21 h 412"/>
                <a:gd name="T42" fmla="*/ 112 w 427"/>
                <a:gd name="T43" fmla="*/ 120 h 412"/>
                <a:gd name="T44" fmla="*/ 86 w 427"/>
                <a:gd name="T45" fmla="*/ 182 h 412"/>
                <a:gd name="T46" fmla="*/ 68 w 427"/>
                <a:gd name="T47" fmla="*/ 208 h 412"/>
                <a:gd name="T48" fmla="*/ 57 w 427"/>
                <a:gd name="T49" fmla="*/ 262 h 412"/>
                <a:gd name="T50" fmla="*/ 10 w 427"/>
                <a:gd name="T51" fmla="*/ 286 h 412"/>
                <a:gd name="T52" fmla="*/ 10 w 427"/>
                <a:gd name="T53" fmla="*/ 335 h 412"/>
                <a:gd name="T54" fmla="*/ 28 w 427"/>
                <a:gd name="T55" fmla="*/ 323 h 412"/>
                <a:gd name="T56" fmla="*/ 69 w 427"/>
                <a:gd name="T57" fmla="*/ 335 h 412"/>
                <a:gd name="T58" fmla="*/ 61 w 427"/>
                <a:gd name="T59" fmla="*/ 368 h 412"/>
                <a:gd name="T60" fmla="*/ 65 w 427"/>
                <a:gd name="T61" fmla="*/ 406 h 412"/>
                <a:gd name="T62" fmla="*/ 144 w 427"/>
                <a:gd name="T63" fmla="*/ 380 h 412"/>
                <a:gd name="T64" fmla="*/ 173 w 427"/>
                <a:gd name="T65" fmla="*/ 335 h 412"/>
                <a:gd name="T66" fmla="*/ 215 w 427"/>
                <a:gd name="T67" fmla="*/ 335 h 412"/>
                <a:gd name="T68" fmla="*/ 224 w 427"/>
                <a:gd name="T69" fmla="*/ 290 h 412"/>
                <a:gd name="T70" fmla="*/ 241 w 427"/>
                <a:gd name="T71" fmla="*/ 276 h 412"/>
                <a:gd name="T72" fmla="*/ 265 w 427"/>
                <a:gd name="T73" fmla="*/ 269 h 412"/>
                <a:gd name="T74" fmla="*/ 265 w 427"/>
                <a:gd name="T75" fmla="*/ 307 h 412"/>
                <a:gd name="T76" fmla="*/ 305 w 427"/>
                <a:gd name="T77" fmla="*/ 318 h 412"/>
                <a:gd name="T78" fmla="*/ 288 w 427"/>
                <a:gd name="T79" fmla="*/ 356 h 412"/>
                <a:gd name="T80" fmla="*/ 348 w 427"/>
                <a:gd name="T81" fmla="*/ 378 h 412"/>
                <a:gd name="T82" fmla="*/ 393 w 427"/>
                <a:gd name="T83" fmla="*/ 380 h 412"/>
                <a:gd name="T84" fmla="*/ 416 w 427"/>
                <a:gd name="T85" fmla="*/ 360 h 412"/>
                <a:gd name="T86" fmla="*/ 425 w 427"/>
                <a:gd name="T87" fmla="*/ 35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7" h="412">
                  <a:moveTo>
                    <a:pt x="425" y="350"/>
                  </a:moveTo>
                  <a:cubicBezTo>
                    <a:pt x="425" y="350"/>
                    <a:pt x="411" y="338"/>
                    <a:pt x="418" y="335"/>
                  </a:cubicBezTo>
                  <a:cubicBezTo>
                    <a:pt x="424" y="331"/>
                    <a:pt x="424" y="318"/>
                    <a:pt x="416" y="312"/>
                  </a:cubicBezTo>
                  <a:cubicBezTo>
                    <a:pt x="408" y="307"/>
                    <a:pt x="409" y="324"/>
                    <a:pt x="399" y="322"/>
                  </a:cubicBezTo>
                  <a:cubicBezTo>
                    <a:pt x="388" y="319"/>
                    <a:pt x="380" y="309"/>
                    <a:pt x="375" y="311"/>
                  </a:cubicBezTo>
                  <a:cubicBezTo>
                    <a:pt x="369" y="314"/>
                    <a:pt x="316" y="320"/>
                    <a:pt x="332" y="311"/>
                  </a:cubicBezTo>
                  <a:cubicBezTo>
                    <a:pt x="348" y="302"/>
                    <a:pt x="373" y="292"/>
                    <a:pt x="369" y="286"/>
                  </a:cubicBezTo>
                  <a:cubicBezTo>
                    <a:pt x="365" y="279"/>
                    <a:pt x="356" y="264"/>
                    <a:pt x="363" y="256"/>
                  </a:cubicBezTo>
                  <a:cubicBezTo>
                    <a:pt x="369" y="248"/>
                    <a:pt x="375" y="235"/>
                    <a:pt x="353" y="218"/>
                  </a:cubicBezTo>
                  <a:cubicBezTo>
                    <a:pt x="332" y="200"/>
                    <a:pt x="315" y="207"/>
                    <a:pt x="313" y="192"/>
                  </a:cubicBezTo>
                  <a:cubicBezTo>
                    <a:pt x="312" y="178"/>
                    <a:pt x="327" y="168"/>
                    <a:pt x="313" y="166"/>
                  </a:cubicBezTo>
                  <a:cubicBezTo>
                    <a:pt x="300" y="163"/>
                    <a:pt x="294" y="128"/>
                    <a:pt x="288" y="128"/>
                  </a:cubicBezTo>
                  <a:cubicBezTo>
                    <a:pt x="283" y="128"/>
                    <a:pt x="235" y="116"/>
                    <a:pt x="241" y="109"/>
                  </a:cubicBezTo>
                  <a:cubicBezTo>
                    <a:pt x="248" y="103"/>
                    <a:pt x="237" y="63"/>
                    <a:pt x="231" y="68"/>
                  </a:cubicBezTo>
                  <a:cubicBezTo>
                    <a:pt x="224" y="73"/>
                    <a:pt x="211" y="123"/>
                    <a:pt x="206" y="105"/>
                  </a:cubicBezTo>
                  <a:cubicBezTo>
                    <a:pt x="200" y="88"/>
                    <a:pt x="205" y="76"/>
                    <a:pt x="197" y="73"/>
                  </a:cubicBezTo>
                  <a:cubicBezTo>
                    <a:pt x="189" y="71"/>
                    <a:pt x="181" y="56"/>
                    <a:pt x="189" y="56"/>
                  </a:cubicBezTo>
                  <a:cubicBezTo>
                    <a:pt x="197" y="56"/>
                    <a:pt x="205" y="60"/>
                    <a:pt x="206" y="47"/>
                  </a:cubicBezTo>
                  <a:cubicBezTo>
                    <a:pt x="207" y="33"/>
                    <a:pt x="208" y="27"/>
                    <a:pt x="200" y="23"/>
                  </a:cubicBezTo>
                  <a:cubicBezTo>
                    <a:pt x="192" y="19"/>
                    <a:pt x="208" y="0"/>
                    <a:pt x="200" y="0"/>
                  </a:cubicBezTo>
                  <a:cubicBezTo>
                    <a:pt x="192" y="0"/>
                    <a:pt x="151" y="7"/>
                    <a:pt x="151" y="21"/>
                  </a:cubicBezTo>
                  <a:cubicBezTo>
                    <a:pt x="151" y="36"/>
                    <a:pt x="120" y="99"/>
                    <a:pt x="112" y="120"/>
                  </a:cubicBezTo>
                  <a:cubicBezTo>
                    <a:pt x="104" y="141"/>
                    <a:pt x="102" y="170"/>
                    <a:pt x="86" y="182"/>
                  </a:cubicBezTo>
                  <a:cubicBezTo>
                    <a:pt x="70" y="194"/>
                    <a:pt x="69" y="190"/>
                    <a:pt x="68" y="208"/>
                  </a:cubicBezTo>
                  <a:cubicBezTo>
                    <a:pt x="66" y="227"/>
                    <a:pt x="76" y="256"/>
                    <a:pt x="57" y="262"/>
                  </a:cubicBezTo>
                  <a:cubicBezTo>
                    <a:pt x="38" y="267"/>
                    <a:pt x="14" y="271"/>
                    <a:pt x="10" y="286"/>
                  </a:cubicBezTo>
                  <a:cubicBezTo>
                    <a:pt x="6" y="300"/>
                    <a:pt x="0" y="334"/>
                    <a:pt x="10" y="335"/>
                  </a:cubicBezTo>
                  <a:cubicBezTo>
                    <a:pt x="21" y="335"/>
                    <a:pt x="18" y="316"/>
                    <a:pt x="28" y="323"/>
                  </a:cubicBezTo>
                  <a:cubicBezTo>
                    <a:pt x="37" y="330"/>
                    <a:pt x="72" y="318"/>
                    <a:pt x="69" y="335"/>
                  </a:cubicBezTo>
                  <a:cubicBezTo>
                    <a:pt x="66" y="351"/>
                    <a:pt x="73" y="355"/>
                    <a:pt x="61" y="368"/>
                  </a:cubicBezTo>
                  <a:cubicBezTo>
                    <a:pt x="49" y="382"/>
                    <a:pt x="44" y="406"/>
                    <a:pt x="65" y="406"/>
                  </a:cubicBezTo>
                  <a:cubicBezTo>
                    <a:pt x="86" y="406"/>
                    <a:pt x="130" y="400"/>
                    <a:pt x="144" y="380"/>
                  </a:cubicBezTo>
                  <a:cubicBezTo>
                    <a:pt x="157" y="360"/>
                    <a:pt x="152" y="326"/>
                    <a:pt x="173" y="335"/>
                  </a:cubicBezTo>
                  <a:cubicBezTo>
                    <a:pt x="195" y="343"/>
                    <a:pt x="215" y="361"/>
                    <a:pt x="215" y="335"/>
                  </a:cubicBezTo>
                  <a:cubicBezTo>
                    <a:pt x="215" y="308"/>
                    <a:pt x="220" y="290"/>
                    <a:pt x="224" y="290"/>
                  </a:cubicBezTo>
                  <a:cubicBezTo>
                    <a:pt x="228" y="290"/>
                    <a:pt x="237" y="268"/>
                    <a:pt x="241" y="276"/>
                  </a:cubicBezTo>
                  <a:cubicBezTo>
                    <a:pt x="245" y="284"/>
                    <a:pt x="254" y="252"/>
                    <a:pt x="265" y="269"/>
                  </a:cubicBezTo>
                  <a:cubicBezTo>
                    <a:pt x="276" y="286"/>
                    <a:pt x="250" y="303"/>
                    <a:pt x="265" y="307"/>
                  </a:cubicBezTo>
                  <a:cubicBezTo>
                    <a:pt x="280" y="311"/>
                    <a:pt x="307" y="300"/>
                    <a:pt x="305" y="318"/>
                  </a:cubicBezTo>
                  <a:cubicBezTo>
                    <a:pt x="304" y="335"/>
                    <a:pt x="278" y="343"/>
                    <a:pt x="288" y="356"/>
                  </a:cubicBezTo>
                  <a:cubicBezTo>
                    <a:pt x="299" y="370"/>
                    <a:pt x="335" y="366"/>
                    <a:pt x="348" y="378"/>
                  </a:cubicBezTo>
                  <a:cubicBezTo>
                    <a:pt x="361" y="390"/>
                    <a:pt x="377" y="412"/>
                    <a:pt x="393" y="380"/>
                  </a:cubicBezTo>
                  <a:cubicBezTo>
                    <a:pt x="393" y="380"/>
                    <a:pt x="406" y="359"/>
                    <a:pt x="416" y="360"/>
                  </a:cubicBezTo>
                  <a:cubicBezTo>
                    <a:pt x="427" y="362"/>
                    <a:pt x="425" y="350"/>
                    <a:pt x="425" y="35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081">
              <a:extLst>
                <a:ext uri="{FF2B5EF4-FFF2-40B4-BE49-F238E27FC236}">
                  <a16:creationId xmlns:a16="http://schemas.microsoft.com/office/drawing/2014/main" id="{33FF24E9-353C-4F5A-B4F8-B9337D4A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362" y="2183794"/>
              <a:ext cx="17072" cy="31517"/>
            </a:xfrm>
            <a:custGeom>
              <a:avLst/>
              <a:gdLst>
                <a:gd name="T0" fmla="*/ 33 w 60"/>
                <a:gd name="T1" fmla="*/ 43 h 107"/>
                <a:gd name="T2" fmla="*/ 1 w 60"/>
                <a:gd name="T3" fmla="*/ 13 h 107"/>
                <a:gd name="T4" fmla="*/ 12 w 60"/>
                <a:gd name="T5" fmla="*/ 49 h 107"/>
                <a:gd name="T6" fmla="*/ 36 w 60"/>
                <a:gd name="T7" fmla="*/ 93 h 107"/>
                <a:gd name="T8" fmla="*/ 57 w 60"/>
                <a:gd name="T9" fmla="*/ 88 h 107"/>
                <a:gd name="T10" fmla="*/ 44 w 60"/>
                <a:gd name="T11" fmla="*/ 72 h 107"/>
                <a:gd name="T12" fmla="*/ 33 w 60"/>
                <a:gd name="T13" fmla="*/ 4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07">
                  <a:moveTo>
                    <a:pt x="33" y="43"/>
                  </a:moveTo>
                  <a:cubicBezTo>
                    <a:pt x="21" y="32"/>
                    <a:pt x="3" y="0"/>
                    <a:pt x="1" y="13"/>
                  </a:cubicBezTo>
                  <a:cubicBezTo>
                    <a:pt x="0" y="27"/>
                    <a:pt x="12" y="34"/>
                    <a:pt x="12" y="49"/>
                  </a:cubicBezTo>
                  <a:cubicBezTo>
                    <a:pt x="12" y="64"/>
                    <a:pt x="18" y="89"/>
                    <a:pt x="36" y="93"/>
                  </a:cubicBezTo>
                  <a:cubicBezTo>
                    <a:pt x="53" y="97"/>
                    <a:pt x="60" y="107"/>
                    <a:pt x="57" y="88"/>
                  </a:cubicBezTo>
                  <a:cubicBezTo>
                    <a:pt x="57" y="88"/>
                    <a:pt x="54" y="77"/>
                    <a:pt x="44" y="72"/>
                  </a:cubicBezTo>
                  <a:cubicBezTo>
                    <a:pt x="33" y="67"/>
                    <a:pt x="45" y="53"/>
                    <a:pt x="33" y="4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082">
              <a:extLst>
                <a:ext uri="{FF2B5EF4-FFF2-40B4-BE49-F238E27FC236}">
                  <a16:creationId xmlns:a16="http://schemas.microsoft.com/office/drawing/2014/main" id="{3BACBB8A-A67D-4766-8AF7-83465C7B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663" y="2187734"/>
              <a:ext cx="7879" cy="23638"/>
            </a:xfrm>
            <a:custGeom>
              <a:avLst/>
              <a:gdLst>
                <a:gd name="T0" fmla="*/ 16 w 26"/>
                <a:gd name="T1" fmla="*/ 56 h 76"/>
                <a:gd name="T2" fmla="*/ 16 w 26"/>
                <a:gd name="T3" fmla="*/ 1 h 76"/>
                <a:gd name="T4" fmla="*/ 5 w 26"/>
                <a:gd name="T5" fmla="*/ 21 h 76"/>
                <a:gd name="T6" fmla="*/ 16 w 26"/>
                <a:gd name="T7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76">
                  <a:moveTo>
                    <a:pt x="16" y="56"/>
                  </a:moveTo>
                  <a:cubicBezTo>
                    <a:pt x="16" y="56"/>
                    <a:pt x="26" y="1"/>
                    <a:pt x="16" y="1"/>
                  </a:cubicBezTo>
                  <a:cubicBezTo>
                    <a:pt x="5" y="1"/>
                    <a:pt x="0" y="0"/>
                    <a:pt x="5" y="21"/>
                  </a:cubicBezTo>
                  <a:cubicBezTo>
                    <a:pt x="10" y="42"/>
                    <a:pt x="5" y="76"/>
                    <a:pt x="16" y="5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83">
              <a:extLst>
                <a:ext uri="{FF2B5EF4-FFF2-40B4-BE49-F238E27FC236}">
                  <a16:creationId xmlns:a16="http://schemas.microsoft.com/office/drawing/2014/main" id="{A545A370-4860-4B76-B808-FFF047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9799" y="2699890"/>
              <a:ext cx="32831" cy="22325"/>
            </a:xfrm>
            <a:custGeom>
              <a:avLst/>
              <a:gdLst>
                <a:gd name="T0" fmla="*/ 76 w 108"/>
                <a:gd name="T1" fmla="*/ 21 h 77"/>
                <a:gd name="T2" fmla="*/ 41 w 108"/>
                <a:gd name="T3" fmla="*/ 10 h 77"/>
                <a:gd name="T4" fmla="*/ 31 w 108"/>
                <a:gd name="T5" fmla="*/ 32 h 77"/>
                <a:gd name="T6" fmla="*/ 14 w 108"/>
                <a:gd name="T7" fmla="*/ 35 h 77"/>
                <a:gd name="T8" fmla="*/ 8 w 108"/>
                <a:gd name="T9" fmla="*/ 54 h 77"/>
                <a:gd name="T10" fmla="*/ 32 w 108"/>
                <a:gd name="T11" fmla="*/ 69 h 77"/>
                <a:gd name="T12" fmla="*/ 53 w 108"/>
                <a:gd name="T13" fmla="*/ 58 h 77"/>
                <a:gd name="T14" fmla="*/ 68 w 108"/>
                <a:gd name="T15" fmla="*/ 63 h 77"/>
                <a:gd name="T16" fmla="*/ 101 w 108"/>
                <a:gd name="T17" fmla="*/ 63 h 77"/>
                <a:gd name="T18" fmla="*/ 76 w 108"/>
                <a:gd name="T19" fmla="*/ 2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77">
                  <a:moveTo>
                    <a:pt x="76" y="21"/>
                  </a:moveTo>
                  <a:cubicBezTo>
                    <a:pt x="63" y="20"/>
                    <a:pt x="45" y="0"/>
                    <a:pt x="41" y="10"/>
                  </a:cubicBezTo>
                  <a:cubicBezTo>
                    <a:pt x="37" y="19"/>
                    <a:pt x="37" y="32"/>
                    <a:pt x="31" y="32"/>
                  </a:cubicBezTo>
                  <a:cubicBezTo>
                    <a:pt x="25" y="31"/>
                    <a:pt x="16" y="31"/>
                    <a:pt x="14" y="35"/>
                  </a:cubicBezTo>
                  <a:cubicBezTo>
                    <a:pt x="11" y="39"/>
                    <a:pt x="0" y="50"/>
                    <a:pt x="8" y="54"/>
                  </a:cubicBezTo>
                  <a:cubicBezTo>
                    <a:pt x="17" y="58"/>
                    <a:pt x="27" y="75"/>
                    <a:pt x="32" y="69"/>
                  </a:cubicBezTo>
                  <a:cubicBezTo>
                    <a:pt x="38" y="63"/>
                    <a:pt x="52" y="55"/>
                    <a:pt x="53" y="58"/>
                  </a:cubicBezTo>
                  <a:cubicBezTo>
                    <a:pt x="55" y="62"/>
                    <a:pt x="58" y="60"/>
                    <a:pt x="68" y="63"/>
                  </a:cubicBezTo>
                  <a:cubicBezTo>
                    <a:pt x="68" y="63"/>
                    <a:pt x="108" y="77"/>
                    <a:pt x="101" y="63"/>
                  </a:cubicBezTo>
                  <a:cubicBezTo>
                    <a:pt x="94" y="49"/>
                    <a:pt x="88" y="22"/>
                    <a:pt x="76" y="2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84">
              <a:extLst>
                <a:ext uri="{FF2B5EF4-FFF2-40B4-BE49-F238E27FC236}">
                  <a16:creationId xmlns:a16="http://schemas.microsoft.com/office/drawing/2014/main" id="{062544FD-F250-49C9-8BC7-440EA9272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134" y="2697264"/>
              <a:ext cx="5253" cy="6567"/>
            </a:xfrm>
            <a:custGeom>
              <a:avLst/>
              <a:gdLst>
                <a:gd name="T0" fmla="*/ 15 w 18"/>
                <a:gd name="T1" fmla="*/ 14 h 23"/>
                <a:gd name="T2" fmla="*/ 12 w 18"/>
                <a:gd name="T3" fmla="*/ 3 h 23"/>
                <a:gd name="T4" fmla="*/ 5 w 18"/>
                <a:gd name="T5" fmla="*/ 14 h 23"/>
                <a:gd name="T6" fmla="*/ 15 w 18"/>
                <a:gd name="T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5" y="14"/>
                  </a:moveTo>
                  <a:cubicBezTo>
                    <a:pt x="15" y="13"/>
                    <a:pt x="18" y="0"/>
                    <a:pt x="12" y="3"/>
                  </a:cubicBezTo>
                  <a:cubicBezTo>
                    <a:pt x="6" y="5"/>
                    <a:pt x="0" y="5"/>
                    <a:pt x="5" y="14"/>
                  </a:cubicBezTo>
                  <a:cubicBezTo>
                    <a:pt x="10" y="23"/>
                    <a:pt x="15" y="22"/>
                    <a:pt x="15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85">
              <a:extLst>
                <a:ext uri="{FF2B5EF4-FFF2-40B4-BE49-F238E27FC236}">
                  <a16:creationId xmlns:a16="http://schemas.microsoft.com/office/drawing/2014/main" id="{64BAC64F-BD31-4221-9EB1-AAAC9784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025" y="2588266"/>
              <a:ext cx="24952" cy="24952"/>
            </a:xfrm>
            <a:custGeom>
              <a:avLst/>
              <a:gdLst>
                <a:gd name="T0" fmla="*/ 26 w 83"/>
                <a:gd name="T1" fmla="*/ 70 h 83"/>
                <a:gd name="T2" fmla="*/ 49 w 83"/>
                <a:gd name="T3" fmla="*/ 78 h 83"/>
                <a:gd name="T4" fmla="*/ 57 w 83"/>
                <a:gd name="T5" fmla="*/ 58 h 83"/>
                <a:gd name="T6" fmla="*/ 80 w 83"/>
                <a:gd name="T7" fmla="*/ 16 h 83"/>
                <a:gd name="T8" fmla="*/ 68 w 83"/>
                <a:gd name="T9" fmla="*/ 3 h 83"/>
                <a:gd name="T10" fmla="*/ 47 w 83"/>
                <a:gd name="T11" fmla="*/ 30 h 83"/>
                <a:gd name="T12" fmla="*/ 35 w 83"/>
                <a:gd name="T13" fmla="*/ 22 h 83"/>
                <a:gd name="T14" fmla="*/ 1 w 83"/>
                <a:gd name="T15" fmla="*/ 72 h 83"/>
                <a:gd name="T16" fmla="*/ 26 w 83"/>
                <a:gd name="T17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83">
                  <a:moveTo>
                    <a:pt x="26" y="70"/>
                  </a:moveTo>
                  <a:cubicBezTo>
                    <a:pt x="30" y="73"/>
                    <a:pt x="44" y="83"/>
                    <a:pt x="49" y="78"/>
                  </a:cubicBezTo>
                  <a:cubicBezTo>
                    <a:pt x="55" y="74"/>
                    <a:pt x="51" y="66"/>
                    <a:pt x="57" y="58"/>
                  </a:cubicBezTo>
                  <a:cubicBezTo>
                    <a:pt x="57" y="58"/>
                    <a:pt x="83" y="22"/>
                    <a:pt x="80" y="16"/>
                  </a:cubicBezTo>
                  <a:cubicBezTo>
                    <a:pt x="77" y="9"/>
                    <a:pt x="74" y="0"/>
                    <a:pt x="68" y="3"/>
                  </a:cubicBezTo>
                  <a:cubicBezTo>
                    <a:pt x="63" y="6"/>
                    <a:pt x="55" y="30"/>
                    <a:pt x="47" y="30"/>
                  </a:cubicBezTo>
                  <a:cubicBezTo>
                    <a:pt x="40" y="30"/>
                    <a:pt x="39" y="17"/>
                    <a:pt x="35" y="22"/>
                  </a:cubicBezTo>
                  <a:cubicBezTo>
                    <a:pt x="31" y="28"/>
                    <a:pt x="0" y="64"/>
                    <a:pt x="1" y="72"/>
                  </a:cubicBezTo>
                  <a:cubicBezTo>
                    <a:pt x="3" y="80"/>
                    <a:pt x="22" y="66"/>
                    <a:pt x="26" y="7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086">
              <a:extLst>
                <a:ext uri="{FF2B5EF4-FFF2-40B4-BE49-F238E27FC236}">
                  <a16:creationId xmlns:a16="http://schemas.microsoft.com/office/drawing/2014/main" id="{6931F532-6B6C-43E3-A834-22BD41FF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037" y="2594832"/>
              <a:ext cx="9193" cy="11819"/>
            </a:xfrm>
            <a:custGeom>
              <a:avLst/>
              <a:gdLst>
                <a:gd name="T0" fmla="*/ 8 w 33"/>
                <a:gd name="T1" fmla="*/ 37 h 39"/>
                <a:gd name="T2" fmla="*/ 32 w 33"/>
                <a:gd name="T3" fmla="*/ 29 h 39"/>
                <a:gd name="T4" fmla="*/ 22 w 33"/>
                <a:gd name="T5" fmla="*/ 8 h 39"/>
                <a:gd name="T6" fmla="*/ 8 w 33"/>
                <a:gd name="T7" fmla="*/ 3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9">
                  <a:moveTo>
                    <a:pt x="8" y="37"/>
                  </a:moveTo>
                  <a:cubicBezTo>
                    <a:pt x="16" y="39"/>
                    <a:pt x="32" y="38"/>
                    <a:pt x="32" y="29"/>
                  </a:cubicBezTo>
                  <a:cubicBezTo>
                    <a:pt x="33" y="19"/>
                    <a:pt x="28" y="0"/>
                    <a:pt x="22" y="8"/>
                  </a:cubicBezTo>
                  <a:cubicBezTo>
                    <a:pt x="22" y="8"/>
                    <a:pt x="0" y="35"/>
                    <a:pt x="8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87">
              <a:extLst>
                <a:ext uri="{FF2B5EF4-FFF2-40B4-BE49-F238E27FC236}">
                  <a16:creationId xmlns:a16="http://schemas.microsoft.com/office/drawing/2014/main" id="{1368FA7B-0136-4302-9089-36734C4A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772" y="2589580"/>
              <a:ext cx="17072" cy="13132"/>
            </a:xfrm>
            <a:custGeom>
              <a:avLst/>
              <a:gdLst>
                <a:gd name="T0" fmla="*/ 8 w 57"/>
                <a:gd name="T1" fmla="*/ 12 h 44"/>
                <a:gd name="T2" fmla="*/ 8 w 57"/>
                <a:gd name="T3" fmla="*/ 33 h 44"/>
                <a:gd name="T4" fmla="*/ 43 w 57"/>
                <a:gd name="T5" fmla="*/ 12 h 44"/>
                <a:gd name="T6" fmla="*/ 8 w 57"/>
                <a:gd name="T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44">
                  <a:moveTo>
                    <a:pt x="8" y="12"/>
                  </a:moveTo>
                  <a:cubicBezTo>
                    <a:pt x="0" y="15"/>
                    <a:pt x="8" y="21"/>
                    <a:pt x="8" y="33"/>
                  </a:cubicBezTo>
                  <a:cubicBezTo>
                    <a:pt x="8" y="44"/>
                    <a:pt x="41" y="13"/>
                    <a:pt x="43" y="12"/>
                  </a:cubicBezTo>
                  <a:cubicBezTo>
                    <a:pt x="57" y="0"/>
                    <a:pt x="16" y="9"/>
                    <a:pt x="8" y="1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088">
              <a:extLst>
                <a:ext uri="{FF2B5EF4-FFF2-40B4-BE49-F238E27FC236}">
                  <a16:creationId xmlns:a16="http://schemas.microsoft.com/office/drawing/2014/main" id="{0E1BB807-31E4-49C1-B4D2-2F9294EED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121" y="1989438"/>
              <a:ext cx="21012" cy="11819"/>
            </a:xfrm>
            <a:custGeom>
              <a:avLst/>
              <a:gdLst>
                <a:gd name="T0" fmla="*/ 30 w 71"/>
                <a:gd name="T1" fmla="*/ 5 h 43"/>
                <a:gd name="T2" fmla="*/ 8 w 71"/>
                <a:gd name="T3" fmla="*/ 15 h 43"/>
                <a:gd name="T4" fmla="*/ 27 w 71"/>
                <a:gd name="T5" fmla="*/ 35 h 43"/>
                <a:gd name="T6" fmla="*/ 55 w 71"/>
                <a:gd name="T7" fmla="*/ 43 h 43"/>
                <a:gd name="T8" fmla="*/ 30 w 71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3">
                  <a:moveTo>
                    <a:pt x="30" y="5"/>
                  </a:moveTo>
                  <a:cubicBezTo>
                    <a:pt x="21" y="0"/>
                    <a:pt x="16" y="7"/>
                    <a:pt x="8" y="15"/>
                  </a:cubicBezTo>
                  <a:cubicBezTo>
                    <a:pt x="0" y="23"/>
                    <a:pt x="19" y="37"/>
                    <a:pt x="27" y="35"/>
                  </a:cubicBezTo>
                  <a:cubicBezTo>
                    <a:pt x="35" y="32"/>
                    <a:pt x="55" y="43"/>
                    <a:pt x="55" y="43"/>
                  </a:cubicBezTo>
                  <a:cubicBezTo>
                    <a:pt x="71" y="39"/>
                    <a:pt x="40" y="11"/>
                    <a:pt x="30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089">
              <a:extLst>
                <a:ext uri="{FF2B5EF4-FFF2-40B4-BE49-F238E27FC236}">
                  <a16:creationId xmlns:a16="http://schemas.microsoft.com/office/drawing/2014/main" id="{387C5AA1-F862-4CB4-B89E-2ADD437D5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977" y="2082677"/>
              <a:ext cx="11819" cy="17072"/>
            </a:xfrm>
            <a:custGeom>
              <a:avLst/>
              <a:gdLst>
                <a:gd name="T0" fmla="*/ 39 w 41"/>
                <a:gd name="T1" fmla="*/ 28 h 56"/>
                <a:gd name="T2" fmla="*/ 35 w 41"/>
                <a:gd name="T3" fmla="*/ 3 h 56"/>
                <a:gd name="T4" fmla="*/ 8 w 41"/>
                <a:gd name="T5" fmla="*/ 24 h 56"/>
                <a:gd name="T6" fmla="*/ 3 w 41"/>
                <a:gd name="T7" fmla="*/ 45 h 56"/>
                <a:gd name="T8" fmla="*/ 21 w 41"/>
                <a:gd name="T9" fmla="*/ 54 h 56"/>
                <a:gd name="T10" fmla="*/ 39 w 41"/>
                <a:gd name="T1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39" y="28"/>
                  </a:moveTo>
                  <a:cubicBezTo>
                    <a:pt x="41" y="16"/>
                    <a:pt x="41" y="0"/>
                    <a:pt x="35" y="3"/>
                  </a:cubicBezTo>
                  <a:cubicBezTo>
                    <a:pt x="29" y="6"/>
                    <a:pt x="7" y="15"/>
                    <a:pt x="8" y="24"/>
                  </a:cubicBezTo>
                  <a:cubicBezTo>
                    <a:pt x="9" y="34"/>
                    <a:pt x="7" y="40"/>
                    <a:pt x="3" y="45"/>
                  </a:cubicBezTo>
                  <a:cubicBezTo>
                    <a:pt x="0" y="50"/>
                    <a:pt x="8" y="56"/>
                    <a:pt x="21" y="54"/>
                  </a:cubicBezTo>
                  <a:cubicBezTo>
                    <a:pt x="21" y="54"/>
                    <a:pt x="36" y="41"/>
                    <a:pt x="39" y="2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090">
              <a:extLst>
                <a:ext uri="{FF2B5EF4-FFF2-40B4-BE49-F238E27FC236}">
                  <a16:creationId xmlns:a16="http://schemas.microsoft.com/office/drawing/2014/main" id="{CB81D3A8-445C-4D51-913D-EE80DFB58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350" y="2099748"/>
              <a:ext cx="11819" cy="7879"/>
            </a:xfrm>
            <a:custGeom>
              <a:avLst/>
              <a:gdLst>
                <a:gd name="T0" fmla="*/ 12 w 39"/>
                <a:gd name="T1" fmla="*/ 24 h 24"/>
                <a:gd name="T2" fmla="*/ 30 w 39"/>
                <a:gd name="T3" fmla="*/ 5 h 24"/>
                <a:gd name="T4" fmla="*/ 2 w 39"/>
                <a:gd name="T5" fmla="*/ 9 h 24"/>
                <a:gd name="T6" fmla="*/ 12 w 39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4">
                  <a:moveTo>
                    <a:pt x="12" y="24"/>
                  </a:moveTo>
                  <a:cubicBezTo>
                    <a:pt x="16" y="24"/>
                    <a:pt x="39" y="6"/>
                    <a:pt x="30" y="5"/>
                  </a:cubicBezTo>
                  <a:cubicBezTo>
                    <a:pt x="30" y="5"/>
                    <a:pt x="0" y="0"/>
                    <a:pt x="2" y="9"/>
                  </a:cubicBezTo>
                  <a:cubicBezTo>
                    <a:pt x="4" y="19"/>
                    <a:pt x="7" y="24"/>
                    <a:pt x="12" y="2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91">
              <a:extLst>
                <a:ext uri="{FF2B5EF4-FFF2-40B4-BE49-F238E27FC236}">
                  <a16:creationId xmlns:a16="http://schemas.microsoft.com/office/drawing/2014/main" id="{9A06163C-0616-4403-B3FC-4B5E3BAD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207" y="2017016"/>
              <a:ext cx="6567" cy="6567"/>
            </a:xfrm>
            <a:custGeom>
              <a:avLst/>
              <a:gdLst>
                <a:gd name="T0" fmla="*/ 11 w 19"/>
                <a:gd name="T1" fmla="*/ 3 h 24"/>
                <a:gd name="T2" fmla="*/ 0 w 19"/>
                <a:gd name="T3" fmla="*/ 7 h 24"/>
                <a:gd name="T4" fmla="*/ 11 w 19"/>
                <a:gd name="T5" fmla="*/ 18 h 24"/>
                <a:gd name="T6" fmla="*/ 11 w 19"/>
                <a:gd name="T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11" y="3"/>
                  </a:moveTo>
                  <a:cubicBezTo>
                    <a:pt x="3" y="4"/>
                    <a:pt x="0" y="0"/>
                    <a:pt x="0" y="7"/>
                  </a:cubicBezTo>
                  <a:cubicBezTo>
                    <a:pt x="1" y="15"/>
                    <a:pt x="9" y="24"/>
                    <a:pt x="11" y="18"/>
                  </a:cubicBezTo>
                  <a:cubicBezTo>
                    <a:pt x="12" y="16"/>
                    <a:pt x="19" y="2"/>
                    <a:pt x="11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092">
              <a:extLst>
                <a:ext uri="{FF2B5EF4-FFF2-40B4-BE49-F238E27FC236}">
                  <a16:creationId xmlns:a16="http://schemas.microsoft.com/office/drawing/2014/main" id="{8833C170-EA05-4A17-96FC-ED85673DF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640" y="2017016"/>
              <a:ext cx="5253" cy="10506"/>
            </a:xfrm>
            <a:custGeom>
              <a:avLst/>
              <a:gdLst>
                <a:gd name="T0" fmla="*/ 8 w 17"/>
                <a:gd name="T1" fmla="*/ 5 h 33"/>
                <a:gd name="T2" fmla="*/ 4 w 17"/>
                <a:gd name="T3" fmla="*/ 23 h 33"/>
                <a:gd name="T4" fmla="*/ 17 w 17"/>
                <a:gd name="T5" fmla="*/ 20 h 33"/>
                <a:gd name="T6" fmla="*/ 8 w 17"/>
                <a:gd name="T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3">
                  <a:moveTo>
                    <a:pt x="8" y="5"/>
                  </a:moveTo>
                  <a:cubicBezTo>
                    <a:pt x="6" y="11"/>
                    <a:pt x="0" y="18"/>
                    <a:pt x="4" y="23"/>
                  </a:cubicBezTo>
                  <a:cubicBezTo>
                    <a:pt x="8" y="28"/>
                    <a:pt x="16" y="33"/>
                    <a:pt x="17" y="20"/>
                  </a:cubicBezTo>
                  <a:cubicBezTo>
                    <a:pt x="17" y="15"/>
                    <a:pt x="11" y="0"/>
                    <a:pt x="8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093">
              <a:extLst>
                <a:ext uri="{FF2B5EF4-FFF2-40B4-BE49-F238E27FC236}">
                  <a16:creationId xmlns:a16="http://schemas.microsoft.com/office/drawing/2014/main" id="{5C3C239E-1D39-40CA-A312-5F1ACE795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761" y="1990752"/>
              <a:ext cx="5253" cy="6567"/>
            </a:xfrm>
            <a:custGeom>
              <a:avLst/>
              <a:gdLst>
                <a:gd name="T0" fmla="*/ 6 w 21"/>
                <a:gd name="T1" fmla="*/ 5 h 22"/>
                <a:gd name="T2" fmla="*/ 6 w 21"/>
                <a:gd name="T3" fmla="*/ 19 h 22"/>
                <a:gd name="T4" fmla="*/ 21 w 21"/>
                <a:gd name="T5" fmla="*/ 10 h 22"/>
                <a:gd name="T6" fmla="*/ 6 w 21"/>
                <a:gd name="T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6" y="5"/>
                  </a:moveTo>
                  <a:cubicBezTo>
                    <a:pt x="3" y="11"/>
                    <a:pt x="0" y="22"/>
                    <a:pt x="6" y="19"/>
                  </a:cubicBezTo>
                  <a:cubicBezTo>
                    <a:pt x="12" y="17"/>
                    <a:pt x="19" y="16"/>
                    <a:pt x="21" y="10"/>
                  </a:cubicBezTo>
                  <a:cubicBezTo>
                    <a:pt x="21" y="10"/>
                    <a:pt x="9" y="0"/>
                    <a:pt x="6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094">
              <a:extLst>
                <a:ext uri="{FF2B5EF4-FFF2-40B4-BE49-F238E27FC236}">
                  <a16:creationId xmlns:a16="http://schemas.microsoft.com/office/drawing/2014/main" id="{8D4C3AE1-034A-4CD7-8ED0-B845B26FB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293" y="1890947"/>
              <a:ext cx="7879" cy="6567"/>
            </a:xfrm>
            <a:custGeom>
              <a:avLst/>
              <a:gdLst>
                <a:gd name="T0" fmla="*/ 15 w 23"/>
                <a:gd name="T1" fmla="*/ 1 h 21"/>
                <a:gd name="T2" fmla="*/ 5 w 23"/>
                <a:gd name="T3" fmla="*/ 13 h 21"/>
                <a:gd name="T4" fmla="*/ 15 w 23"/>
                <a:gd name="T5" fmla="*/ 13 h 21"/>
                <a:gd name="T6" fmla="*/ 15 w 23"/>
                <a:gd name="T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1">
                  <a:moveTo>
                    <a:pt x="15" y="1"/>
                  </a:moveTo>
                  <a:cubicBezTo>
                    <a:pt x="8" y="3"/>
                    <a:pt x="0" y="9"/>
                    <a:pt x="5" y="13"/>
                  </a:cubicBezTo>
                  <a:cubicBezTo>
                    <a:pt x="11" y="16"/>
                    <a:pt x="12" y="21"/>
                    <a:pt x="15" y="13"/>
                  </a:cubicBezTo>
                  <a:cubicBezTo>
                    <a:pt x="16" y="11"/>
                    <a:pt x="23" y="0"/>
                    <a:pt x="15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095">
              <a:extLst>
                <a:ext uri="{FF2B5EF4-FFF2-40B4-BE49-F238E27FC236}">
                  <a16:creationId xmlns:a16="http://schemas.microsoft.com/office/drawing/2014/main" id="{E31ADEB4-133F-4B59-BBA1-AF33A25DD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933" y="1909332"/>
              <a:ext cx="7879" cy="17072"/>
            </a:xfrm>
            <a:custGeom>
              <a:avLst/>
              <a:gdLst>
                <a:gd name="T0" fmla="*/ 12 w 26"/>
                <a:gd name="T1" fmla="*/ 3 h 60"/>
                <a:gd name="T2" fmla="*/ 2 w 26"/>
                <a:gd name="T3" fmla="*/ 24 h 60"/>
                <a:gd name="T4" fmla="*/ 13 w 26"/>
                <a:gd name="T5" fmla="*/ 56 h 60"/>
                <a:gd name="T6" fmla="*/ 24 w 26"/>
                <a:gd name="T7" fmla="*/ 35 h 60"/>
                <a:gd name="T8" fmla="*/ 12 w 26"/>
                <a:gd name="T9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0">
                  <a:moveTo>
                    <a:pt x="12" y="3"/>
                  </a:moveTo>
                  <a:cubicBezTo>
                    <a:pt x="4" y="6"/>
                    <a:pt x="0" y="17"/>
                    <a:pt x="2" y="24"/>
                  </a:cubicBezTo>
                  <a:cubicBezTo>
                    <a:pt x="5" y="32"/>
                    <a:pt x="5" y="60"/>
                    <a:pt x="13" y="56"/>
                  </a:cubicBezTo>
                  <a:cubicBezTo>
                    <a:pt x="21" y="52"/>
                    <a:pt x="26" y="45"/>
                    <a:pt x="24" y="35"/>
                  </a:cubicBezTo>
                  <a:cubicBezTo>
                    <a:pt x="24" y="30"/>
                    <a:pt x="20" y="0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096">
              <a:extLst>
                <a:ext uri="{FF2B5EF4-FFF2-40B4-BE49-F238E27FC236}">
                  <a16:creationId xmlns:a16="http://schemas.microsoft.com/office/drawing/2014/main" id="{344FB40A-122A-4745-9A2E-F175F24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402" y="1989438"/>
              <a:ext cx="18385" cy="15759"/>
            </a:xfrm>
            <a:custGeom>
              <a:avLst/>
              <a:gdLst>
                <a:gd name="T0" fmla="*/ 28 w 60"/>
                <a:gd name="T1" fmla="*/ 48 h 50"/>
                <a:gd name="T2" fmla="*/ 46 w 60"/>
                <a:gd name="T3" fmla="*/ 6 h 50"/>
                <a:gd name="T4" fmla="*/ 25 w 60"/>
                <a:gd name="T5" fmla="*/ 6 h 50"/>
                <a:gd name="T6" fmla="*/ 6 w 60"/>
                <a:gd name="T7" fmla="*/ 39 h 50"/>
                <a:gd name="T8" fmla="*/ 27 w 60"/>
                <a:gd name="T9" fmla="*/ 30 h 50"/>
                <a:gd name="T10" fmla="*/ 28 w 60"/>
                <a:gd name="T11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0">
                  <a:moveTo>
                    <a:pt x="28" y="48"/>
                  </a:moveTo>
                  <a:cubicBezTo>
                    <a:pt x="30" y="48"/>
                    <a:pt x="60" y="12"/>
                    <a:pt x="46" y="6"/>
                  </a:cubicBezTo>
                  <a:cubicBezTo>
                    <a:pt x="31" y="0"/>
                    <a:pt x="30" y="0"/>
                    <a:pt x="25" y="6"/>
                  </a:cubicBezTo>
                  <a:cubicBezTo>
                    <a:pt x="20" y="11"/>
                    <a:pt x="0" y="39"/>
                    <a:pt x="6" y="39"/>
                  </a:cubicBezTo>
                  <a:cubicBezTo>
                    <a:pt x="12" y="40"/>
                    <a:pt x="28" y="26"/>
                    <a:pt x="27" y="30"/>
                  </a:cubicBezTo>
                  <a:cubicBezTo>
                    <a:pt x="26" y="34"/>
                    <a:pt x="18" y="50"/>
                    <a:pt x="28" y="4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097">
              <a:extLst>
                <a:ext uri="{FF2B5EF4-FFF2-40B4-BE49-F238E27FC236}">
                  <a16:creationId xmlns:a16="http://schemas.microsoft.com/office/drawing/2014/main" id="{CA19FDB8-7047-4B68-B1D0-0D7C292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6462" y="1985499"/>
              <a:ext cx="6567" cy="11819"/>
            </a:xfrm>
            <a:custGeom>
              <a:avLst/>
              <a:gdLst>
                <a:gd name="T0" fmla="*/ 9 w 20"/>
                <a:gd name="T1" fmla="*/ 38 h 40"/>
                <a:gd name="T2" fmla="*/ 19 w 20"/>
                <a:gd name="T3" fmla="*/ 25 h 40"/>
                <a:gd name="T4" fmla="*/ 9 w 20"/>
                <a:gd name="T5" fmla="*/ 5 h 40"/>
                <a:gd name="T6" fmla="*/ 9 w 20"/>
                <a:gd name="T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40">
                  <a:moveTo>
                    <a:pt x="9" y="38"/>
                  </a:moveTo>
                  <a:cubicBezTo>
                    <a:pt x="18" y="35"/>
                    <a:pt x="15" y="33"/>
                    <a:pt x="19" y="25"/>
                  </a:cubicBezTo>
                  <a:cubicBezTo>
                    <a:pt x="20" y="20"/>
                    <a:pt x="12" y="0"/>
                    <a:pt x="9" y="5"/>
                  </a:cubicBezTo>
                  <a:cubicBezTo>
                    <a:pt x="6" y="11"/>
                    <a:pt x="0" y="40"/>
                    <a:pt x="9" y="3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098">
              <a:extLst>
                <a:ext uri="{FF2B5EF4-FFF2-40B4-BE49-F238E27FC236}">
                  <a16:creationId xmlns:a16="http://schemas.microsoft.com/office/drawing/2014/main" id="{CF557B9B-4543-4880-86C6-F01CA7F2B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042" y="1988125"/>
              <a:ext cx="7879" cy="11819"/>
            </a:xfrm>
            <a:custGeom>
              <a:avLst/>
              <a:gdLst>
                <a:gd name="T0" fmla="*/ 16 w 27"/>
                <a:gd name="T1" fmla="*/ 30 h 38"/>
                <a:gd name="T2" fmla="*/ 21 w 27"/>
                <a:gd name="T3" fmla="*/ 2 h 38"/>
                <a:gd name="T4" fmla="*/ 4 w 27"/>
                <a:gd name="T5" fmla="*/ 19 h 38"/>
                <a:gd name="T6" fmla="*/ 16 w 27"/>
                <a:gd name="T7" fmla="*/ 3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8">
                  <a:moveTo>
                    <a:pt x="16" y="30"/>
                  </a:moveTo>
                  <a:cubicBezTo>
                    <a:pt x="17" y="28"/>
                    <a:pt x="27" y="0"/>
                    <a:pt x="21" y="2"/>
                  </a:cubicBezTo>
                  <a:cubicBezTo>
                    <a:pt x="15" y="3"/>
                    <a:pt x="0" y="9"/>
                    <a:pt x="4" y="19"/>
                  </a:cubicBezTo>
                  <a:cubicBezTo>
                    <a:pt x="7" y="28"/>
                    <a:pt x="14" y="38"/>
                    <a:pt x="16" y="3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099">
              <a:extLst>
                <a:ext uri="{FF2B5EF4-FFF2-40B4-BE49-F238E27FC236}">
                  <a16:creationId xmlns:a16="http://schemas.microsoft.com/office/drawing/2014/main" id="{37F58C8A-7A8B-44B4-BE8F-98CE90EE7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0597" y="1993378"/>
              <a:ext cx="15759" cy="22325"/>
            </a:xfrm>
            <a:custGeom>
              <a:avLst/>
              <a:gdLst>
                <a:gd name="T0" fmla="*/ 3 w 50"/>
                <a:gd name="T1" fmla="*/ 57 h 75"/>
                <a:gd name="T2" fmla="*/ 18 w 50"/>
                <a:gd name="T3" fmla="*/ 67 h 75"/>
                <a:gd name="T4" fmla="*/ 45 w 50"/>
                <a:gd name="T5" fmla="*/ 26 h 75"/>
                <a:gd name="T6" fmla="*/ 29 w 50"/>
                <a:gd name="T7" fmla="*/ 3 h 75"/>
                <a:gd name="T8" fmla="*/ 18 w 50"/>
                <a:gd name="T9" fmla="*/ 32 h 75"/>
                <a:gd name="T10" fmla="*/ 3 w 50"/>
                <a:gd name="T11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75">
                  <a:moveTo>
                    <a:pt x="3" y="57"/>
                  </a:moveTo>
                  <a:cubicBezTo>
                    <a:pt x="6" y="63"/>
                    <a:pt x="13" y="75"/>
                    <a:pt x="18" y="67"/>
                  </a:cubicBezTo>
                  <a:cubicBezTo>
                    <a:pt x="22" y="60"/>
                    <a:pt x="50" y="35"/>
                    <a:pt x="45" y="26"/>
                  </a:cubicBezTo>
                  <a:cubicBezTo>
                    <a:pt x="44" y="24"/>
                    <a:pt x="32" y="0"/>
                    <a:pt x="29" y="3"/>
                  </a:cubicBezTo>
                  <a:cubicBezTo>
                    <a:pt x="26" y="5"/>
                    <a:pt x="22" y="28"/>
                    <a:pt x="18" y="32"/>
                  </a:cubicBezTo>
                  <a:cubicBezTo>
                    <a:pt x="13" y="35"/>
                    <a:pt x="0" y="52"/>
                    <a:pt x="3" y="5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100">
              <a:extLst>
                <a:ext uri="{FF2B5EF4-FFF2-40B4-BE49-F238E27FC236}">
                  <a16:creationId xmlns:a16="http://schemas.microsoft.com/office/drawing/2014/main" id="{7B29523A-1FB6-48E7-92EF-F7131A471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910" y="1965800"/>
              <a:ext cx="10506" cy="14446"/>
            </a:xfrm>
            <a:custGeom>
              <a:avLst/>
              <a:gdLst>
                <a:gd name="T0" fmla="*/ 17 w 35"/>
                <a:gd name="T1" fmla="*/ 41 h 47"/>
                <a:gd name="T2" fmla="*/ 30 w 35"/>
                <a:gd name="T3" fmla="*/ 29 h 47"/>
                <a:gd name="T4" fmla="*/ 20 w 35"/>
                <a:gd name="T5" fmla="*/ 0 h 47"/>
                <a:gd name="T6" fmla="*/ 14 w 35"/>
                <a:gd name="T7" fmla="*/ 14 h 47"/>
                <a:gd name="T8" fmla="*/ 5 w 35"/>
                <a:gd name="T9" fmla="*/ 29 h 47"/>
                <a:gd name="T10" fmla="*/ 17 w 35"/>
                <a:gd name="T1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17" y="41"/>
                  </a:moveTo>
                  <a:cubicBezTo>
                    <a:pt x="22" y="36"/>
                    <a:pt x="16" y="31"/>
                    <a:pt x="30" y="29"/>
                  </a:cubicBezTo>
                  <a:cubicBezTo>
                    <a:pt x="35" y="28"/>
                    <a:pt x="23" y="0"/>
                    <a:pt x="20" y="0"/>
                  </a:cubicBezTo>
                  <a:cubicBezTo>
                    <a:pt x="17" y="0"/>
                    <a:pt x="14" y="11"/>
                    <a:pt x="14" y="14"/>
                  </a:cubicBezTo>
                  <a:cubicBezTo>
                    <a:pt x="13" y="18"/>
                    <a:pt x="0" y="17"/>
                    <a:pt x="5" y="29"/>
                  </a:cubicBezTo>
                  <a:cubicBezTo>
                    <a:pt x="10" y="40"/>
                    <a:pt x="12" y="47"/>
                    <a:pt x="17" y="4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01">
              <a:extLst>
                <a:ext uri="{FF2B5EF4-FFF2-40B4-BE49-F238E27FC236}">
                  <a16:creationId xmlns:a16="http://schemas.microsoft.com/office/drawing/2014/main" id="{9E598F88-3094-45B4-9E09-8C69D6AF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8574" y="2003884"/>
              <a:ext cx="15759" cy="11819"/>
            </a:xfrm>
            <a:custGeom>
              <a:avLst/>
              <a:gdLst>
                <a:gd name="T0" fmla="*/ 20 w 54"/>
                <a:gd name="T1" fmla="*/ 9 h 38"/>
                <a:gd name="T2" fmla="*/ 7 w 54"/>
                <a:gd name="T3" fmla="*/ 16 h 38"/>
                <a:gd name="T4" fmla="*/ 32 w 54"/>
                <a:gd name="T5" fmla="*/ 32 h 38"/>
                <a:gd name="T6" fmla="*/ 43 w 54"/>
                <a:gd name="T7" fmla="*/ 0 h 38"/>
                <a:gd name="T8" fmla="*/ 20 w 54"/>
                <a:gd name="T9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20" y="9"/>
                  </a:moveTo>
                  <a:cubicBezTo>
                    <a:pt x="12" y="7"/>
                    <a:pt x="0" y="2"/>
                    <a:pt x="7" y="16"/>
                  </a:cubicBezTo>
                  <a:cubicBezTo>
                    <a:pt x="14" y="31"/>
                    <a:pt x="19" y="38"/>
                    <a:pt x="32" y="32"/>
                  </a:cubicBezTo>
                  <a:cubicBezTo>
                    <a:pt x="32" y="32"/>
                    <a:pt x="54" y="0"/>
                    <a:pt x="43" y="0"/>
                  </a:cubicBezTo>
                  <a:cubicBezTo>
                    <a:pt x="32" y="0"/>
                    <a:pt x="28" y="9"/>
                    <a:pt x="20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02">
              <a:extLst>
                <a:ext uri="{FF2B5EF4-FFF2-40B4-BE49-F238E27FC236}">
                  <a16:creationId xmlns:a16="http://schemas.microsoft.com/office/drawing/2014/main" id="{2C6C7B33-3D4D-43F0-B46A-7AEA7D170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2416" y="2045907"/>
              <a:ext cx="5253" cy="9193"/>
            </a:xfrm>
            <a:custGeom>
              <a:avLst/>
              <a:gdLst>
                <a:gd name="T0" fmla="*/ 15 w 17"/>
                <a:gd name="T1" fmla="*/ 20 h 28"/>
                <a:gd name="T2" fmla="*/ 12 w 17"/>
                <a:gd name="T3" fmla="*/ 1 h 28"/>
                <a:gd name="T4" fmla="*/ 1 w 17"/>
                <a:gd name="T5" fmla="*/ 10 h 28"/>
                <a:gd name="T6" fmla="*/ 15 w 17"/>
                <a:gd name="T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8">
                  <a:moveTo>
                    <a:pt x="15" y="20"/>
                  </a:moveTo>
                  <a:cubicBezTo>
                    <a:pt x="15" y="20"/>
                    <a:pt x="17" y="0"/>
                    <a:pt x="12" y="1"/>
                  </a:cubicBezTo>
                  <a:cubicBezTo>
                    <a:pt x="7" y="1"/>
                    <a:pt x="0" y="6"/>
                    <a:pt x="1" y="10"/>
                  </a:cubicBezTo>
                  <a:cubicBezTo>
                    <a:pt x="3" y="14"/>
                    <a:pt x="13" y="28"/>
                    <a:pt x="15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103">
              <a:extLst>
                <a:ext uri="{FF2B5EF4-FFF2-40B4-BE49-F238E27FC236}">
                  <a16:creationId xmlns:a16="http://schemas.microsoft.com/office/drawing/2014/main" id="{46F46BB1-D0C5-437F-9CBC-E189F64E6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6862" y="1963174"/>
              <a:ext cx="80107" cy="78793"/>
            </a:xfrm>
            <a:custGeom>
              <a:avLst/>
              <a:gdLst>
                <a:gd name="T0" fmla="*/ 74 w 271"/>
                <a:gd name="T1" fmla="*/ 205 h 266"/>
                <a:gd name="T2" fmla="*/ 103 w 271"/>
                <a:gd name="T3" fmla="*/ 222 h 266"/>
                <a:gd name="T4" fmla="*/ 114 w 271"/>
                <a:gd name="T5" fmla="*/ 250 h 266"/>
                <a:gd name="T6" fmla="*/ 137 w 271"/>
                <a:gd name="T7" fmla="*/ 240 h 266"/>
                <a:gd name="T8" fmla="*/ 163 w 271"/>
                <a:gd name="T9" fmla="*/ 265 h 266"/>
                <a:gd name="T10" fmla="*/ 214 w 271"/>
                <a:gd name="T11" fmla="*/ 241 h 266"/>
                <a:gd name="T12" fmla="*/ 233 w 271"/>
                <a:gd name="T13" fmla="*/ 245 h 266"/>
                <a:gd name="T14" fmla="*/ 262 w 271"/>
                <a:gd name="T15" fmla="*/ 216 h 266"/>
                <a:gd name="T16" fmla="*/ 239 w 271"/>
                <a:gd name="T17" fmla="*/ 210 h 266"/>
                <a:gd name="T18" fmla="*/ 254 w 271"/>
                <a:gd name="T19" fmla="*/ 162 h 266"/>
                <a:gd name="T20" fmla="*/ 228 w 271"/>
                <a:gd name="T21" fmla="*/ 186 h 266"/>
                <a:gd name="T22" fmla="*/ 239 w 271"/>
                <a:gd name="T23" fmla="*/ 141 h 266"/>
                <a:gd name="T24" fmla="*/ 229 w 271"/>
                <a:gd name="T25" fmla="*/ 95 h 266"/>
                <a:gd name="T26" fmla="*/ 219 w 271"/>
                <a:gd name="T27" fmla="*/ 82 h 266"/>
                <a:gd name="T28" fmla="*/ 206 w 271"/>
                <a:gd name="T29" fmla="*/ 55 h 266"/>
                <a:gd name="T30" fmla="*/ 185 w 271"/>
                <a:gd name="T31" fmla="*/ 65 h 266"/>
                <a:gd name="T32" fmla="*/ 193 w 271"/>
                <a:gd name="T33" fmla="*/ 37 h 266"/>
                <a:gd name="T34" fmla="*/ 185 w 271"/>
                <a:gd name="T35" fmla="*/ 3 h 266"/>
                <a:gd name="T36" fmla="*/ 143 w 271"/>
                <a:gd name="T37" fmla="*/ 34 h 266"/>
                <a:gd name="T38" fmla="*/ 139 w 271"/>
                <a:gd name="T39" fmla="*/ 73 h 266"/>
                <a:gd name="T40" fmla="*/ 122 w 271"/>
                <a:gd name="T41" fmla="*/ 50 h 266"/>
                <a:gd name="T42" fmla="*/ 117 w 271"/>
                <a:gd name="T43" fmla="*/ 71 h 266"/>
                <a:gd name="T44" fmla="*/ 105 w 271"/>
                <a:gd name="T45" fmla="*/ 78 h 266"/>
                <a:gd name="T46" fmla="*/ 108 w 271"/>
                <a:gd name="T47" fmla="*/ 95 h 266"/>
                <a:gd name="T48" fmla="*/ 88 w 271"/>
                <a:gd name="T49" fmla="*/ 102 h 266"/>
                <a:gd name="T50" fmla="*/ 77 w 271"/>
                <a:gd name="T51" fmla="*/ 112 h 266"/>
                <a:gd name="T52" fmla="*/ 32 w 271"/>
                <a:gd name="T53" fmla="*/ 115 h 266"/>
                <a:gd name="T54" fmla="*/ 2 w 271"/>
                <a:gd name="T55" fmla="*/ 137 h 266"/>
                <a:gd name="T56" fmla="*/ 26 w 271"/>
                <a:gd name="T57" fmla="*/ 167 h 266"/>
                <a:gd name="T58" fmla="*/ 40 w 271"/>
                <a:gd name="T59" fmla="*/ 144 h 266"/>
                <a:gd name="T60" fmla="*/ 51 w 271"/>
                <a:gd name="T61" fmla="*/ 161 h 266"/>
                <a:gd name="T62" fmla="*/ 52 w 271"/>
                <a:gd name="T63" fmla="*/ 183 h 266"/>
                <a:gd name="T64" fmla="*/ 77 w 271"/>
                <a:gd name="T65" fmla="*/ 178 h 266"/>
                <a:gd name="T66" fmla="*/ 74 w 271"/>
                <a:gd name="T67" fmla="*/ 20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266">
                  <a:moveTo>
                    <a:pt x="74" y="205"/>
                  </a:moveTo>
                  <a:cubicBezTo>
                    <a:pt x="82" y="211"/>
                    <a:pt x="102" y="214"/>
                    <a:pt x="103" y="222"/>
                  </a:cubicBezTo>
                  <a:cubicBezTo>
                    <a:pt x="104" y="230"/>
                    <a:pt x="107" y="248"/>
                    <a:pt x="114" y="250"/>
                  </a:cubicBezTo>
                  <a:cubicBezTo>
                    <a:pt x="122" y="252"/>
                    <a:pt x="132" y="228"/>
                    <a:pt x="137" y="240"/>
                  </a:cubicBezTo>
                  <a:cubicBezTo>
                    <a:pt x="141" y="253"/>
                    <a:pt x="143" y="264"/>
                    <a:pt x="163" y="265"/>
                  </a:cubicBezTo>
                  <a:cubicBezTo>
                    <a:pt x="183" y="266"/>
                    <a:pt x="201" y="232"/>
                    <a:pt x="214" y="241"/>
                  </a:cubicBezTo>
                  <a:lnTo>
                    <a:pt x="233" y="245"/>
                  </a:lnTo>
                  <a:cubicBezTo>
                    <a:pt x="235" y="248"/>
                    <a:pt x="271" y="216"/>
                    <a:pt x="262" y="216"/>
                  </a:cubicBezTo>
                  <a:cubicBezTo>
                    <a:pt x="253" y="215"/>
                    <a:pt x="236" y="223"/>
                    <a:pt x="239" y="210"/>
                  </a:cubicBezTo>
                  <a:cubicBezTo>
                    <a:pt x="243" y="198"/>
                    <a:pt x="260" y="162"/>
                    <a:pt x="254" y="162"/>
                  </a:cubicBezTo>
                  <a:cubicBezTo>
                    <a:pt x="248" y="163"/>
                    <a:pt x="229" y="194"/>
                    <a:pt x="228" y="186"/>
                  </a:cubicBezTo>
                  <a:cubicBezTo>
                    <a:pt x="227" y="178"/>
                    <a:pt x="245" y="150"/>
                    <a:pt x="239" y="141"/>
                  </a:cubicBezTo>
                  <a:cubicBezTo>
                    <a:pt x="233" y="132"/>
                    <a:pt x="230" y="105"/>
                    <a:pt x="229" y="95"/>
                  </a:cubicBezTo>
                  <a:cubicBezTo>
                    <a:pt x="227" y="85"/>
                    <a:pt x="224" y="85"/>
                    <a:pt x="219" y="82"/>
                  </a:cubicBezTo>
                  <a:cubicBezTo>
                    <a:pt x="215" y="79"/>
                    <a:pt x="212" y="52"/>
                    <a:pt x="206" y="55"/>
                  </a:cubicBezTo>
                  <a:cubicBezTo>
                    <a:pt x="200" y="59"/>
                    <a:pt x="185" y="75"/>
                    <a:pt x="185" y="65"/>
                  </a:cubicBezTo>
                  <a:cubicBezTo>
                    <a:pt x="185" y="55"/>
                    <a:pt x="194" y="46"/>
                    <a:pt x="193" y="37"/>
                  </a:cubicBezTo>
                  <a:cubicBezTo>
                    <a:pt x="191" y="27"/>
                    <a:pt x="192" y="0"/>
                    <a:pt x="185" y="3"/>
                  </a:cubicBezTo>
                  <a:cubicBezTo>
                    <a:pt x="179" y="7"/>
                    <a:pt x="147" y="27"/>
                    <a:pt x="143" y="34"/>
                  </a:cubicBezTo>
                  <a:cubicBezTo>
                    <a:pt x="140" y="40"/>
                    <a:pt x="144" y="73"/>
                    <a:pt x="139" y="73"/>
                  </a:cubicBezTo>
                  <a:cubicBezTo>
                    <a:pt x="135" y="74"/>
                    <a:pt x="127" y="48"/>
                    <a:pt x="122" y="50"/>
                  </a:cubicBezTo>
                  <a:cubicBezTo>
                    <a:pt x="119" y="52"/>
                    <a:pt x="123" y="69"/>
                    <a:pt x="117" y="71"/>
                  </a:cubicBezTo>
                  <a:cubicBezTo>
                    <a:pt x="111" y="73"/>
                    <a:pt x="104" y="76"/>
                    <a:pt x="105" y="78"/>
                  </a:cubicBezTo>
                  <a:cubicBezTo>
                    <a:pt x="107" y="81"/>
                    <a:pt x="115" y="92"/>
                    <a:pt x="108" y="95"/>
                  </a:cubicBezTo>
                  <a:cubicBezTo>
                    <a:pt x="102" y="98"/>
                    <a:pt x="90" y="96"/>
                    <a:pt x="88" y="102"/>
                  </a:cubicBezTo>
                  <a:cubicBezTo>
                    <a:pt x="86" y="108"/>
                    <a:pt x="90" y="109"/>
                    <a:pt x="77" y="112"/>
                  </a:cubicBezTo>
                  <a:cubicBezTo>
                    <a:pt x="64" y="114"/>
                    <a:pt x="40" y="110"/>
                    <a:pt x="32" y="115"/>
                  </a:cubicBezTo>
                  <a:cubicBezTo>
                    <a:pt x="24" y="119"/>
                    <a:pt x="0" y="125"/>
                    <a:pt x="2" y="137"/>
                  </a:cubicBezTo>
                  <a:cubicBezTo>
                    <a:pt x="5" y="150"/>
                    <a:pt x="22" y="174"/>
                    <a:pt x="26" y="167"/>
                  </a:cubicBezTo>
                  <a:cubicBezTo>
                    <a:pt x="30" y="160"/>
                    <a:pt x="26" y="139"/>
                    <a:pt x="40" y="144"/>
                  </a:cubicBezTo>
                  <a:cubicBezTo>
                    <a:pt x="54" y="148"/>
                    <a:pt x="53" y="151"/>
                    <a:pt x="51" y="161"/>
                  </a:cubicBezTo>
                  <a:cubicBezTo>
                    <a:pt x="49" y="170"/>
                    <a:pt x="45" y="180"/>
                    <a:pt x="52" y="183"/>
                  </a:cubicBezTo>
                  <a:cubicBezTo>
                    <a:pt x="60" y="186"/>
                    <a:pt x="78" y="167"/>
                    <a:pt x="77" y="178"/>
                  </a:cubicBezTo>
                  <a:cubicBezTo>
                    <a:pt x="76" y="189"/>
                    <a:pt x="67" y="199"/>
                    <a:pt x="74" y="20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104">
              <a:extLst>
                <a:ext uri="{FF2B5EF4-FFF2-40B4-BE49-F238E27FC236}">
                  <a16:creationId xmlns:a16="http://schemas.microsoft.com/office/drawing/2014/main" id="{B3FDA985-F8A0-40AE-843E-83920C7FD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2249" y="1762251"/>
              <a:ext cx="1673041" cy="1297461"/>
            </a:xfrm>
            <a:custGeom>
              <a:avLst/>
              <a:gdLst>
                <a:gd name="T0" fmla="*/ 2648 w 5614"/>
                <a:gd name="T1" fmla="*/ 3380 h 4350"/>
                <a:gd name="T2" fmla="*/ 1789 w 5614"/>
                <a:gd name="T3" fmla="*/ 1784 h 4350"/>
                <a:gd name="T4" fmla="*/ 2062 w 5614"/>
                <a:gd name="T5" fmla="*/ 2194 h 4350"/>
                <a:gd name="T6" fmla="*/ 1687 w 5614"/>
                <a:gd name="T7" fmla="*/ 1012 h 4350"/>
                <a:gd name="T8" fmla="*/ 1957 w 5614"/>
                <a:gd name="T9" fmla="*/ 982 h 4350"/>
                <a:gd name="T10" fmla="*/ 1669 w 5614"/>
                <a:gd name="T11" fmla="*/ 1169 h 4350"/>
                <a:gd name="T12" fmla="*/ 5600 w 5614"/>
                <a:gd name="T13" fmla="*/ 3397 h 4350"/>
                <a:gd name="T14" fmla="*/ 5500 w 5614"/>
                <a:gd name="T15" fmla="*/ 3222 h 4350"/>
                <a:gd name="T16" fmla="*/ 5436 w 5614"/>
                <a:gd name="T17" fmla="*/ 3158 h 4350"/>
                <a:gd name="T18" fmla="*/ 5324 w 5614"/>
                <a:gd name="T19" fmla="*/ 3003 h 4350"/>
                <a:gd name="T20" fmla="*/ 5240 w 5614"/>
                <a:gd name="T21" fmla="*/ 2711 h 4350"/>
                <a:gd name="T22" fmla="*/ 5186 w 5614"/>
                <a:gd name="T23" fmla="*/ 2409 h 4350"/>
                <a:gd name="T24" fmla="*/ 4950 w 5614"/>
                <a:gd name="T25" fmla="*/ 2619 h 4350"/>
                <a:gd name="T26" fmla="*/ 4843 w 5614"/>
                <a:gd name="T27" fmla="*/ 2373 h 4350"/>
                <a:gd name="T28" fmla="*/ 4651 w 5614"/>
                <a:gd name="T29" fmla="*/ 2041 h 4350"/>
                <a:gd name="T30" fmla="*/ 4315 w 5614"/>
                <a:gd name="T31" fmla="*/ 2257 h 4350"/>
                <a:gd name="T32" fmla="*/ 4205 w 5614"/>
                <a:gd name="T33" fmla="*/ 2564 h 4350"/>
                <a:gd name="T34" fmla="*/ 3974 w 5614"/>
                <a:gd name="T35" fmla="*/ 3237 h 4350"/>
                <a:gd name="T36" fmla="*/ 3748 w 5614"/>
                <a:gd name="T37" fmla="*/ 3220 h 4350"/>
                <a:gd name="T38" fmla="*/ 3324 w 5614"/>
                <a:gd name="T39" fmla="*/ 2636 h 4350"/>
                <a:gd name="T40" fmla="*/ 3089 w 5614"/>
                <a:gd name="T41" fmla="*/ 2330 h 4350"/>
                <a:gd name="T42" fmla="*/ 3393 w 5614"/>
                <a:gd name="T43" fmla="*/ 1931 h 4350"/>
                <a:gd name="T44" fmla="*/ 3435 w 5614"/>
                <a:gd name="T45" fmla="*/ 1681 h 4350"/>
                <a:gd name="T46" fmla="*/ 3858 w 5614"/>
                <a:gd name="T47" fmla="*/ 1536 h 4350"/>
                <a:gd name="T48" fmla="*/ 3996 w 5614"/>
                <a:gd name="T49" fmla="*/ 1454 h 4350"/>
                <a:gd name="T50" fmla="*/ 4185 w 5614"/>
                <a:gd name="T51" fmla="*/ 1335 h 4350"/>
                <a:gd name="T52" fmla="*/ 4451 w 5614"/>
                <a:gd name="T53" fmla="*/ 1097 h 4350"/>
                <a:gd name="T54" fmla="*/ 4263 w 5614"/>
                <a:gd name="T55" fmla="*/ 992 h 4350"/>
                <a:gd name="T56" fmla="*/ 3998 w 5614"/>
                <a:gd name="T57" fmla="*/ 908 h 4350"/>
                <a:gd name="T58" fmla="*/ 3910 w 5614"/>
                <a:gd name="T59" fmla="*/ 685 h 4350"/>
                <a:gd name="T60" fmla="*/ 3804 w 5614"/>
                <a:gd name="T61" fmla="*/ 464 h 4350"/>
                <a:gd name="T62" fmla="*/ 3720 w 5614"/>
                <a:gd name="T63" fmla="*/ 828 h 4350"/>
                <a:gd name="T64" fmla="*/ 3435 w 5614"/>
                <a:gd name="T65" fmla="*/ 1157 h 4350"/>
                <a:gd name="T66" fmla="*/ 3478 w 5614"/>
                <a:gd name="T67" fmla="*/ 977 h 4350"/>
                <a:gd name="T68" fmla="*/ 3195 w 5614"/>
                <a:gd name="T69" fmla="*/ 1008 h 4350"/>
                <a:gd name="T70" fmla="*/ 2768 w 5614"/>
                <a:gd name="T71" fmla="*/ 786 h 4350"/>
                <a:gd name="T72" fmla="*/ 2749 w 5614"/>
                <a:gd name="T73" fmla="*/ 909 h 4350"/>
                <a:gd name="T74" fmla="*/ 2660 w 5614"/>
                <a:gd name="T75" fmla="*/ 895 h 4350"/>
                <a:gd name="T76" fmla="*/ 2363 w 5614"/>
                <a:gd name="T77" fmla="*/ 596 h 4350"/>
                <a:gd name="T78" fmla="*/ 1932 w 5614"/>
                <a:gd name="T79" fmla="*/ 389 h 4350"/>
                <a:gd name="T80" fmla="*/ 1794 w 5614"/>
                <a:gd name="T81" fmla="*/ 332 h 4350"/>
                <a:gd name="T82" fmla="*/ 1644 w 5614"/>
                <a:gd name="T83" fmla="*/ 194 h 4350"/>
                <a:gd name="T84" fmla="*/ 1352 w 5614"/>
                <a:gd name="T85" fmla="*/ 257 h 4350"/>
                <a:gd name="T86" fmla="*/ 1393 w 5614"/>
                <a:gd name="T87" fmla="*/ 170 h 4350"/>
                <a:gd name="T88" fmla="*/ 1094 w 5614"/>
                <a:gd name="T89" fmla="*/ 222 h 4350"/>
                <a:gd name="T90" fmla="*/ 267 w 5614"/>
                <a:gd name="T91" fmla="*/ 1806 h 4350"/>
                <a:gd name="T92" fmla="*/ 459 w 5614"/>
                <a:gd name="T93" fmla="*/ 2526 h 4350"/>
                <a:gd name="T94" fmla="*/ 569 w 5614"/>
                <a:gd name="T95" fmla="*/ 2844 h 4350"/>
                <a:gd name="T96" fmla="*/ 449 w 5614"/>
                <a:gd name="T97" fmla="*/ 3089 h 4350"/>
                <a:gd name="T98" fmla="*/ 687 w 5614"/>
                <a:gd name="T99" fmla="*/ 3357 h 4350"/>
                <a:gd name="T100" fmla="*/ 3194 w 5614"/>
                <a:gd name="T101" fmla="*/ 3611 h 4350"/>
                <a:gd name="T102" fmla="*/ 3699 w 5614"/>
                <a:gd name="T103" fmla="*/ 4070 h 4350"/>
                <a:gd name="T104" fmla="*/ 3674 w 5614"/>
                <a:gd name="T105" fmla="*/ 4281 h 4350"/>
                <a:gd name="T106" fmla="*/ 4319 w 5614"/>
                <a:gd name="T107" fmla="*/ 4071 h 4350"/>
                <a:gd name="T108" fmla="*/ 4617 w 5614"/>
                <a:gd name="T109" fmla="*/ 4021 h 4350"/>
                <a:gd name="T110" fmla="*/ 4881 w 5614"/>
                <a:gd name="T111" fmla="*/ 4083 h 4350"/>
                <a:gd name="T112" fmla="*/ 5001 w 5614"/>
                <a:gd name="T113" fmla="*/ 4050 h 4350"/>
                <a:gd name="T114" fmla="*/ 4905 w 5614"/>
                <a:gd name="T115" fmla="*/ 3766 h 4350"/>
                <a:gd name="T116" fmla="*/ 4565 w 5614"/>
                <a:gd name="T117" fmla="*/ 3739 h 4350"/>
                <a:gd name="T118" fmla="*/ 4981 w 5614"/>
                <a:gd name="T119" fmla="*/ 3556 h 4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4" h="4350">
                  <a:moveTo>
                    <a:pt x="2648" y="3380"/>
                  </a:moveTo>
                  <a:cubicBezTo>
                    <a:pt x="2610" y="3396"/>
                    <a:pt x="2644" y="3320"/>
                    <a:pt x="2638" y="3295"/>
                  </a:cubicBezTo>
                  <a:cubicBezTo>
                    <a:pt x="2632" y="3271"/>
                    <a:pt x="2658" y="3272"/>
                    <a:pt x="2660" y="3256"/>
                  </a:cubicBezTo>
                  <a:cubicBezTo>
                    <a:pt x="2662" y="3240"/>
                    <a:pt x="2636" y="3250"/>
                    <a:pt x="2640" y="3232"/>
                  </a:cubicBezTo>
                  <a:cubicBezTo>
                    <a:pt x="2644" y="3214"/>
                    <a:pt x="2636" y="3200"/>
                    <a:pt x="2626" y="3196"/>
                  </a:cubicBezTo>
                  <a:cubicBezTo>
                    <a:pt x="2616" y="3192"/>
                    <a:pt x="2614" y="3210"/>
                    <a:pt x="2606" y="3214"/>
                  </a:cubicBezTo>
                  <a:cubicBezTo>
                    <a:pt x="2598" y="3219"/>
                    <a:pt x="2592" y="3172"/>
                    <a:pt x="2588" y="3148"/>
                  </a:cubicBezTo>
                  <a:cubicBezTo>
                    <a:pt x="2584" y="3125"/>
                    <a:pt x="2574" y="3100"/>
                    <a:pt x="2565" y="3088"/>
                  </a:cubicBezTo>
                  <a:cubicBezTo>
                    <a:pt x="2555" y="3075"/>
                    <a:pt x="2586" y="3069"/>
                    <a:pt x="2598" y="3059"/>
                  </a:cubicBezTo>
                  <a:cubicBezTo>
                    <a:pt x="2610" y="3049"/>
                    <a:pt x="2576" y="3049"/>
                    <a:pt x="2566" y="3037"/>
                  </a:cubicBezTo>
                  <a:cubicBezTo>
                    <a:pt x="2556" y="3025"/>
                    <a:pt x="2594" y="2969"/>
                    <a:pt x="2594" y="2969"/>
                  </a:cubicBezTo>
                  <a:cubicBezTo>
                    <a:pt x="2594" y="2969"/>
                    <a:pt x="2620" y="2971"/>
                    <a:pt x="2638" y="2981"/>
                  </a:cubicBezTo>
                  <a:cubicBezTo>
                    <a:pt x="2656" y="2991"/>
                    <a:pt x="2656" y="2979"/>
                    <a:pt x="2669" y="2999"/>
                  </a:cubicBezTo>
                  <a:cubicBezTo>
                    <a:pt x="2681" y="3019"/>
                    <a:pt x="2660" y="3088"/>
                    <a:pt x="2669" y="3115"/>
                  </a:cubicBezTo>
                  <a:cubicBezTo>
                    <a:pt x="2677" y="3144"/>
                    <a:pt x="2660" y="3164"/>
                    <a:pt x="2669" y="3183"/>
                  </a:cubicBezTo>
                  <a:cubicBezTo>
                    <a:pt x="2677" y="3202"/>
                    <a:pt x="2669" y="3234"/>
                    <a:pt x="2669" y="3234"/>
                  </a:cubicBezTo>
                  <a:cubicBezTo>
                    <a:pt x="2669" y="3234"/>
                    <a:pt x="2680" y="3284"/>
                    <a:pt x="2688" y="3307"/>
                  </a:cubicBezTo>
                  <a:cubicBezTo>
                    <a:pt x="2696" y="3331"/>
                    <a:pt x="2654" y="3378"/>
                    <a:pt x="2648" y="3380"/>
                  </a:cubicBezTo>
                  <a:close/>
                  <a:moveTo>
                    <a:pt x="2328" y="1674"/>
                  </a:moveTo>
                  <a:cubicBezTo>
                    <a:pt x="2321" y="1693"/>
                    <a:pt x="2301" y="1632"/>
                    <a:pt x="2222" y="1632"/>
                  </a:cubicBezTo>
                  <a:cubicBezTo>
                    <a:pt x="2182" y="1632"/>
                    <a:pt x="2135" y="1671"/>
                    <a:pt x="2148" y="1670"/>
                  </a:cubicBezTo>
                  <a:cubicBezTo>
                    <a:pt x="2162" y="1668"/>
                    <a:pt x="2186" y="1647"/>
                    <a:pt x="2245" y="1654"/>
                  </a:cubicBezTo>
                  <a:cubicBezTo>
                    <a:pt x="2269" y="1657"/>
                    <a:pt x="2272" y="1672"/>
                    <a:pt x="2264" y="1676"/>
                  </a:cubicBezTo>
                  <a:cubicBezTo>
                    <a:pt x="2256" y="1680"/>
                    <a:pt x="2226" y="1686"/>
                    <a:pt x="2226" y="1688"/>
                  </a:cubicBezTo>
                  <a:cubicBezTo>
                    <a:pt x="2226" y="1690"/>
                    <a:pt x="2170" y="1726"/>
                    <a:pt x="2148" y="1734"/>
                  </a:cubicBezTo>
                  <a:cubicBezTo>
                    <a:pt x="2126" y="1742"/>
                    <a:pt x="2032" y="1804"/>
                    <a:pt x="2008" y="1822"/>
                  </a:cubicBezTo>
                  <a:cubicBezTo>
                    <a:pt x="1983" y="1840"/>
                    <a:pt x="1982" y="1806"/>
                    <a:pt x="1962" y="1792"/>
                  </a:cubicBezTo>
                  <a:cubicBezTo>
                    <a:pt x="1943" y="1778"/>
                    <a:pt x="1921" y="1820"/>
                    <a:pt x="1917" y="1836"/>
                  </a:cubicBezTo>
                  <a:cubicBezTo>
                    <a:pt x="1913" y="1852"/>
                    <a:pt x="1821" y="1874"/>
                    <a:pt x="1775" y="1876"/>
                  </a:cubicBezTo>
                  <a:cubicBezTo>
                    <a:pt x="1729" y="1878"/>
                    <a:pt x="1737" y="1836"/>
                    <a:pt x="1721" y="1834"/>
                  </a:cubicBezTo>
                  <a:cubicBezTo>
                    <a:pt x="1705" y="1832"/>
                    <a:pt x="1635" y="1770"/>
                    <a:pt x="1617" y="1758"/>
                  </a:cubicBezTo>
                  <a:cubicBezTo>
                    <a:pt x="1599" y="1746"/>
                    <a:pt x="1621" y="1730"/>
                    <a:pt x="1631" y="1718"/>
                  </a:cubicBezTo>
                  <a:cubicBezTo>
                    <a:pt x="1641" y="1706"/>
                    <a:pt x="1665" y="1766"/>
                    <a:pt x="1675" y="1788"/>
                  </a:cubicBezTo>
                  <a:cubicBezTo>
                    <a:pt x="1685" y="1810"/>
                    <a:pt x="1705" y="1792"/>
                    <a:pt x="1711" y="1784"/>
                  </a:cubicBezTo>
                  <a:cubicBezTo>
                    <a:pt x="1717" y="1776"/>
                    <a:pt x="1751" y="1806"/>
                    <a:pt x="1759" y="1808"/>
                  </a:cubicBezTo>
                  <a:cubicBezTo>
                    <a:pt x="1767" y="1810"/>
                    <a:pt x="1777" y="1798"/>
                    <a:pt x="1789" y="1784"/>
                  </a:cubicBezTo>
                  <a:cubicBezTo>
                    <a:pt x="1801" y="1770"/>
                    <a:pt x="1827" y="1742"/>
                    <a:pt x="1831" y="1726"/>
                  </a:cubicBezTo>
                  <a:cubicBezTo>
                    <a:pt x="1835" y="1710"/>
                    <a:pt x="1883" y="1730"/>
                    <a:pt x="1899" y="1726"/>
                  </a:cubicBezTo>
                  <a:cubicBezTo>
                    <a:pt x="1915" y="1722"/>
                    <a:pt x="1897" y="1692"/>
                    <a:pt x="1893" y="1668"/>
                  </a:cubicBezTo>
                  <a:cubicBezTo>
                    <a:pt x="1889" y="1644"/>
                    <a:pt x="1871" y="1603"/>
                    <a:pt x="1855" y="1594"/>
                  </a:cubicBezTo>
                  <a:cubicBezTo>
                    <a:pt x="1838" y="1584"/>
                    <a:pt x="1853" y="1529"/>
                    <a:pt x="1855" y="1506"/>
                  </a:cubicBezTo>
                  <a:cubicBezTo>
                    <a:pt x="1856" y="1483"/>
                    <a:pt x="1865" y="1527"/>
                    <a:pt x="1887" y="1523"/>
                  </a:cubicBezTo>
                  <a:cubicBezTo>
                    <a:pt x="1909" y="1519"/>
                    <a:pt x="1909" y="1501"/>
                    <a:pt x="1921" y="1507"/>
                  </a:cubicBezTo>
                  <a:cubicBezTo>
                    <a:pt x="1933" y="1513"/>
                    <a:pt x="1895" y="1547"/>
                    <a:pt x="1879" y="1563"/>
                  </a:cubicBezTo>
                  <a:cubicBezTo>
                    <a:pt x="1863" y="1580"/>
                    <a:pt x="1909" y="1620"/>
                    <a:pt x="1909" y="1620"/>
                  </a:cubicBezTo>
                  <a:cubicBezTo>
                    <a:pt x="1909" y="1620"/>
                    <a:pt x="1935" y="1642"/>
                    <a:pt x="1949" y="1640"/>
                  </a:cubicBezTo>
                  <a:cubicBezTo>
                    <a:pt x="1964" y="1638"/>
                    <a:pt x="1966" y="1684"/>
                    <a:pt x="1980" y="1716"/>
                  </a:cubicBezTo>
                  <a:cubicBezTo>
                    <a:pt x="1994" y="1748"/>
                    <a:pt x="2084" y="1696"/>
                    <a:pt x="2104" y="1692"/>
                  </a:cubicBezTo>
                  <a:cubicBezTo>
                    <a:pt x="2124" y="1688"/>
                    <a:pt x="2134" y="1660"/>
                    <a:pt x="2144" y="1650"/>
                  </a:cubicBezTo>
                  <a:cubicBezTo>
                    <a:pt x="2154" y="1640"/>
                    <a:pt x="2212" y="1616"/>
                    <a:pt x="2236" y="1612"/>
                  </a:cubicBezTo>
                  <a:cubicBezTo>
                    <a:pt x="2260" y="1608"/>
                    <a:pt x="2337" y="1649"/>
                    <a:pt x="2328" y="1674"/>
                  </a:cubicBezTo>
                  <a:close/>
                  <a:moveTo>
                    <a:pt x="2211" y="2182"/>
                  </a:moveTo>
                  <a:cubicBezTo>
                    <a:pt x="2200" y="2176"/>
                    <a:pt x="2184" y="2196"/>
                    <a:pt x="2166" y="2194"/>
                  </a:cubicBezTo>
                  <a:cubicBezTo>
                    <a:pt x="2147" y="2192"/>
                    <a:pt x="2090" y="2195"/>
                    <a:pt x="2062" y="2194"/>
                  </a:cubicBezTo>
                  <a:cubicBezTo>
                    <a:pt x="2034" y="2193"/>
                    <a:pt x="2014" y="2240"/>
                    <a:pt x="1996" y="2246"/>
                  </a:cubicBezTo>
                  <a:cubicBezTo>
                    <a:pt x="1979" y="2251"/>
                    <a:pt x="1901" y="2236"/>
                    <a:pt x="1892" y="2232"/>
                  </a:cubicBezTo>
                  <a:cubicBezTo>
                    <a:pt x="1883" y="2228"/>
                    <a:pt x="1888" y="2256"/>
                    <a:pt x="1884" y="2270"/>
                  </a:cubicBezTo>
                  <a:cubicBezTo>
                    <a:pt x="1880" y="2283"/>
                    <a:pt x="1864" y="2244"/>
                    <a:pt x="1856" y="2222"/>
                  </a:cubicBezTo>
                  <a:cubicBezTo>
                    <a:pt x="1848" y="2199"/>
                    <a:pt x="1884" y="2190"/>
                    <a:pt x="1885" y="2200"/>
                  </a:cubicBezTo>
                  <a:cubicBezTo>
                    <a:pt x="1887" y="2211"/>
                    <a:pt x="1951" y="2214"/>
                    <a:pt x="1963" y="2215"/>
                  </a:cubicBezTo>
                  <a:cubicBezTo>
                    <a:pt x="1975" y="2216"/>
                    <a:pt x="1990" y="2204"/>
                    <a:pt x="1995" y="2192"/>
                  </a:cubicBezTo>
                  <a:cubicBezTo>
                    <a:pt x="2000" y="2180"/>
                    <a:pt x="2058" y="2155"/>
                    <a:pt x="2082" y="2144"/>
                  </a:cubicBezTo>
                  <a:cubicBezTo>
                    <a:pt x="2106" y="2134"/>
                    <a:pt x="2100" y="2122"/>
                    <a:pt x="2108" y="2116"/>
                  </a:cubicBezTo>
                  <a:cubicBezTo>
                    <a:pt x="2116" y="2111"/>
                    <a:pt x="2138" y="2139"/>
                    <a:pt x="2144" y="2139"/>
                  </a:cubicBezTo>
                  <a:cubicBezTo>
                    <a:pt x="2151" y="2139"/>
                    <a:pt x="2154" y="2148"/>
                    <a:pt x="2146" y="2159"/>
                  </a:cubicBezTo>
                  <a:cubicBezTo>
                    <a:pt x="2138" y="2170"/>
                    <a:pt x="2167" y="2158"/>
                    <a:pt x="2184" y="2152"/>
                  </a:cubicBezTo>
                  <a:cubicBezTo>
                    <a:pt x="2202" y="2147"/>
                    <a:pt x="2289" y="2198"/>
                    <a:pt x="2289" y="2198"/>
                  </a:cubicBezTo>
                  <a:cubicBezTo>
                    <a:pt x="2302" y="2223"/>
                    <a:pt x="2222" y="2187"/>
                    <a:pt x="2211" y="2182"/>
                  </a:cubicBezTo>
                  <a:close/>
                  <a:moveTo>
                    <a:pt x="1557" y="1105"/>
                  </a:moveTo>
                  <a:cubicBezTo>
                    <a:pt x="1543" y="1091"/>
                    <a:pt x="1599" y="1077"/>
                    <a:pt x="1613" y="1067"/>
                  </a:cubicBezTo>
                  <a:cubicBezTo>
                    <a:pt x="1627" y="1057"/>
                    <a:pt x="1619" y="1047"/>
                    <a:pt x="1623" y="1039"/>
                  </a:cubicBezTo>
                  <a:cubicBezTo>
                    <a:pt x="1627" y="1031"/>
                    <a:pt x="1669" y="1021"/>
                    <a:pt x="1687" y="1012"/>
                  </a:cubicBezTo>
                  <a:cubicBezTo>
                    <a:pt x="1705" y="1003"/>
                    <a:pt x="1677" y="987"/>
                    <a:pt x="1665" y="982"/>
                  </a:cubicBezTo>
                  <a:cubicBezTo>
                    <a:pt x="1653" y="977"/>
                    <a:pt x="1703" y="985"/>
                    <a:pt x="1727" y="997"/>
                  </a:cubicBezTo>
                  <a:cubicBezTo>
                    <a:pt x="1751" y="1009"/>
                    <a:pt x="1759" y="991"/>
                    <a:pt x="1773" y="982"/>
                  </a:cubicBezTo>
                  <a:cubicBezTo>
                    <a:pt x="1787" y="973"/>
                    <a:pt x="1711" y="935"/>
                    <a:pt x="1687" y="938"/>
                  </a:cubicBezTo>
                  <a:cubicBezTo>
                    <a:pt x="1663" y="941"/>
                    <a:pt x="1683" y="945"/>
                    <a:pt x="1665" y="952"/>
                  </a:cubicBezTo>
                  <a:cubicBezTo>
                    <a:pt x="1647" y="960"/>
                    <a:pt x="1657" y="937"/>
                    <a:pt x="1641" y="938"/>
                  </a:cubicBezTo>
                  <a:cubicBezTo>
                    <a:pt x="1625" y="939"/>
                    <a:pt x="1605" y="929"/>
                    <a:pt x="1585" y="926"/>
                  </a:cubicBezTo>
                  <a:cubicBezTo>
                    <a:pt x="1565" y="924"/>
                    <a:pt x="1561" y="941"/>
                    <a:pt x="1533" y="938"/>
                  </a:cubicBezTo>
                  <a:cubicBezTo>
                    <a:pt x="1505" y="935"/>
                    <a:pt x="1541" y="893"/>
                    <a:pt x="1547" y="877"/>
                  </a:cubicBezTo>
                  <a:cubicBezTo>
                    <a:pt x="1553" y="862"/>
                    <a:pt x="1561" y="887"/>
                    <a:pt x="1573" y="891"/>
                  </a:cubicBezTo>
                  <a:cubicBezTo>
                    <a:pt x="1585" y="895"/>
                    <a:pt x="1641" y="891"/>
                    <a:pt x="1661" y="877"/>
                  </a:cubicBezTo>
                  <a:cubicBezTo>
                    <a:pt x="1681" y="864"/>
                    <a:pt x="1695" y="885"/>
                    <a:pt x="1721" y="887"/>
                  </a:cubicBezTo>
                  <a:cubicBezTo>
                    <a:pt x="1747" y="889"/>
                    <a:pt x="1789" y="883"/>
                    <a:pt x="1799" y="877"/>
                  </a:cubicBezTo>
                  <a:cubicBezTo>
                    <a:pt x="1809" y="872"/>
                    <a:pt x="1837" y="865"/>
                    <a:pt x="1847" y="864"/>
                  </a:cubicBezTo>
                  <a:cubicBezTo>
                    <a:pt x="1857" y="864"/>
                    <a:pt x="1895" y="847"/>
                    <a:pt x="1917" y="843"/>
                  </a:cubicBezTo>
                  <a:cubicBezTo>
                    <a:pt x="1939" y="840"/>
                    <a:pt x="1969" y="859"/>
                    <a:pt x="1982" y="871"/>
                  </a:cubicBezTo>
                  <a:cubicBezTo>
                    <a:pt x="1994" y="883"/>
                    <a:pt x="1889" y="911"/>
                    <a:pt x="1853" y="915"/>
                  </a:cubicBezTo>
                  <a:cubicBezTo>
                    <a:pt x="1817" y="920"/>
                    <a:pt x="1945" y="985"/>
                    <a:pt x="1957" y="982"/>
                  </a:cubicBezTo>
                  <a:cubicBezTo>
                    <a:pt x="1969" y="979"/>
                    <a:pt x="1977" y="977"/>
                    <a:pt x="1988" y="963"/>
                  </a:cubicBezTo>
                  <a:cubicBezTo>
                    <a:pt x="1998" y="949"/>
                    <a:pt x="2046" y="939"/>
                    <a:pt x="2050" y="938"/>
                  </a:cubicBezTo>
                  <a:cubicBezTo>
                    <a:pt x="2055" y="937"/>
                    <a:pt x="2028" y="971"/>
                    <a:pt x="2024" y="982"/>
                  </a:cubicBezTo>
                  <a:cubicBezTo>
                    <a:pt x="2020" y="993"/>
                    <a:pt x="2044" y="985"/>
                    <a:pt x="2050" y="982"/>
                  </a:cubicBezTo>
                  <a:cubicBezTo>
                    <a:pt x="2056" y="979"/>
                    <a:pt x="2006" y="1015"/>
                    <a:pt x="1994" y="1021"/>
                  </a:cubicBezTo>
                  <a:cubicBezTo>
                    <a:pt x="1982" y="1027"/>
                    <a:pt x="1994" y="1039"/>
                    <a:pt x="1994" y="1039"/>
                  </a:cubicBezTo>
                  <a:cubicBezTo>
                    <a:pt x="1994" y="1039"/>
                    <a:pt x="1967" y="1035"/>
                    <a:pt x="1960" y="1039"/>
                  </a:cubicBezTo>
                  <a:cubicBezTo>
                    <a:pt x="1951" y="1043"/>
                    <a:pt x="1967" y="1065"/>
                    <a:pt x="1976" y="1069"/>
                  </a:cubicBezTo>
                  <a:cubicBezTo>
                    <a:pt x="1983" y="1073"/>
                    <a:pt x="1960" y="1091"/>
                    <a:pt x="1960" y="1091"/>
                  </a:cubicBezTo>
                  <a:cubicBezTo>
                    <a:pt x="1943" y="1113"/>
                    <a:pt x="1929" y="1097"/>
                    <a:pt x="1915" y="1101"/>
                  </a:cubicBezTo>
                  <a:cubicBezTo>
                    <a:pt x="1901" y="1105"/>
                    <a:pt x="1903" y="1089"/>
                    <a:pt x="1911" y="1073"/>
                  </a:cubicBezTo>
                  <a:cubicBezTo>
                    <a:pt x="1919" y="1057"/>
                    <a:pt x="1877" y="1055"/>
                    <a:pt x="1853" y="1051"/>
                  </a:cubicBezTo>
                  <a:cubicBezTo>
                    <a:pt x="1829" y="1047"/>
                    <a:pt x="1857" y="1065"/>
                    <a:pt x="1853" y="1075"/>
                  </a:cubicBezTo>
                  <a:cubicBezTo>
                    <a:pt x="1849" y="1085"/>
                    <a:pt x="1835" y="1073"/>
                    <a:pt x="1813" y="1071"/>
                  </a:cubicBezTo>
                  <a:cubicBezTo>
                    <a:pt x="1791" y="1069"/>
                    <a:pt x="1839" y="1125"/>
                    <a:pt x="1835" y="1137"/>
                  </a:cubicBezTo>
                  <a:cubicBezTo>
                    <a:pt x="1831" y="1149"/>
                    <a:pt x="1813" y="1133"/>
                    <a:pt x="1797" y="1133"/>
                  </a:cubicBezTo>
                  <a:cubicBezTo>
                    <a:pt x="1781" y="1133"/>
                    <a:pt x="1701" y="1175"/>
                    <a:pt x="1695" y="1181"/>
                  </a:cubicBezTo>
                  <a:cubicBezTo>
                    <a:pt x="1689" y="1187"/>
                    <a:pt x="1677" y="1183"/>
                    <a:pt x="1669" y="1169"/>
                  </a:cubicBezTo>
                  <a:cubicBezTo>
                    <a:pt x="1661" y="1155"/>
                    <a:pt x="1715" y="1137"/>
                    <a:pt x="1735" y="1127"/>
                  </a:cubicBezTo>
                  <a:cubicBezTo>
                    <a:pt x="1755" y="1117"/>
                    <a:pt x="1765" y="1101"/>
                    <a:pt x="1787" y="1077"/>
                  </a:cubicBezTo>
                  <a:cubicBezTo>
                    <a:pt x="1808" y="1053"/>
                    <a:pt x="1719" y="1079"/>
                    <a:pt x="1697" y="1083"/>
                  </a:cubicBezTo>
                  <a:cubicBezTo>
                    <a:pt x="1675" y="1087"/>
                    <a:pt x="1625" y="1147"/>
                    <a:pt x="1611" y="1147"/>
                  </a:cubicBezTo>
                  <a:cubicBezTo>
                    <a:pt x="1597" y="1147"/>
                    <a:pt x="1571" y="1119"/>
                    <a:pt x="1557" y="1105"/>
                  </a:cubicBezTo>
                  <a:close/>
                  <a:moveTo>
                    <a:pt x="5346" y="3522"/>
                  </a:moveTo>
                  <a:cubicBezTo>
                    <a:pt x="5355" y="3508"/>
                    <a:pt x="5358" y="3501"/>
                    <a:pt x="5370" y="3490"/>
                  </a:cubicBezTo>
                  <a:cubicBezTo>
                    <a:pt x="5372" y="3488"/>
                    <a:pt x="5370" y="3484"/>
                    <a:pt x="5374" y="3480"/>
                  </a:cubicBezTo>
                  <a:lnTo>
                    <a:pt x="5383" y="3477"/>
                  </a:lnTo>
                  <a:cubicBezTo>
                    <a:pt x="5389" y="3472"/>
                    <a:pt x="5394" y="3474"/>
                    <a:pt x="5401" y="3468"/>
                  </a:cubicBezTo>
                  <a:cubicBezTo>
                    <a:pt x="5417" y="3487"/>
                    <a:pt x="5429" y="3474"/>
                    <a:pt x="5448" y="3470"/>
                  </a:cubicBezTo>
                  <a:cubicBezTo>
                    <a:pt x="5454" y="3469"/>
                    <a:pt x="5471" y="3465"/>
                    <a:pt x="5476" y="3465"/>
                  </a:cubicBezTo>
                  <a:cubicBezTo>
                    <a:pt x="5485" y="3466"/>
                    <a:pt x="5488" y="3471"/>
                    <a:pt x="5498" y="3469"/>
                  </a:cubicBezTo>
                  <a:cubicBezTo>
                    <a:pt x="5502" y="3469"/>
                    <a:pt x="5512" y="3457"/>
                    <a:pt x="5516" y="3454"/>
                  </a:cubicBezTo>
                  <a:cubicBezTo>
                    <a:pt x="5526" y="3448"/>
                    <a:pt x="5533" y="3447"/>
                    <a:pt x="5544" y="3444"/>
                  </a:cubicBezTo>
                  <a:cubicBezTo>
                    <a:pt x="5562" y="3438"/>
                    <a:pt x="5570" y="3426"/>
                    <a:pt x="5586" y="3416"/>
                  </a:cubicBezTo>
                  <a:cubicBezTo>
                    <a:pt x="5584" y="3410"/>
                    <a:pt x="5587" y="3406"/>
                    <a:pt x="5587" y="3400"/>
                  </a:cubicBezTo>
                  <a:cubicBezTo>
                    <a:pt x="5592" y="3401"/>
                    <a:pt x="5595" y="3398"/>
                    <a:pt x="5600" y="3397"/>
                  </a:cubicBezTo>
                  <a:cubicBezTo>
                    <a:pt x="5600" y="3394"/>
                    <a:pt x="5598" y="3386"/>
                    <a:pt x="5596" y="3382"/>
                  </a:cubicBezTo>
                  <a:cubicBezTo>
                    <a:pt x="5586" y="3382"/>
                    <a:pt x="5564" y="3386"/>
                    <a:pt x="5573" y="3370"/>
                  </a:cubicBezTo>
                  <a:cubicBezTo>
                    <a:pt x="5580" y="3369"/>
                    <a:pt x="5587" y="3367"/>
                    <a:pt x="5594" y="3366"/>
                  </a:cubicBezTo>
                  <a:cubicBezTo>
                    <a:pt x="5595" y="3353"/>
                    <a:pt x="5538" y="3354"/>
                    <a:pt x="5551" y="3334"/>
                  </a:cubicBezTo>
                  <a:cubicBezTo>
                    <a:pt x="5558" y="3323"/>
                    <a:pt x="5569" y="3346"/>
                    <a:pt x="5578" y="3341"/>
                  </a:cubicBezTo>
                  <a:cubicBezTo>
                    <a:pt x="5590" y="3336"/>
                    <a:pt x="5576" y="3316"/>
                    <a:pt x="5598" y="3317"/>
                  </a:cubicBezTo>
                  <a:lnTo>
                    <a:pt x="5598" y="3308"/>
                  </a:lnTo>
                  <a:cubicBezTo>
                    <a:pt x="5592" y="3306"/>
                    <a:pt x="5590" y="3303"/>
                    <a:pt x="5583" y="3303"/>
                  </a:cubicBezTo>
                  <a:cubicBezTo>
                    <a:pt x="5577" y="3284"/>
                    <a:pt x="5601" y="3292"/>
                    <a:pt x="5612" y="3287"/>
                  </a:cubicBezTo>
                  <a:cubicBezTo>
                    <a:pt x="5614" y="3272"/>
                    <a:pt x="5593" y="3278"/>
                    <a:pt x="5588" y="3266"/>
                  </a:cubicBezTo>
                  <a:cubicBezTo>
                    <a:pt x="5581" y="3251"/>
                    <a:pt x="5594" y="3251"/>
                    <a:pt x="5604" y="3246"/>
                  </a:cubicBezTo>
                  <a:cubicBezTo>
                    <a:pt x="5596" y="3233"/>
                    <a:pt x="5574" y="3244"/>
                    <a:pt x="5563" y="3233"/>
                  </a:cubicBezTo>
                  <a:cubicBezTo>
                    <a:pt x="5573" y="3209"/>
                    <a:pt x="5544" y="3220"/>
                    <a:pt x="5535" y="3230"/>
                  </a:cubicBezTo>
                  <a:cubicBezTo>
                    <a:pt x="5529" y="3235"/>
                    <a:pt x="5530" y="3245"/>
                    <a:pt x="5521" y="3248"/>
                  </a:cubicBezTo>
                  <a:cubicBezTo>
                    <a:pt x="5510" y="3252"/>
                    <a:pt x="5503" y="3246"/>
                    <a:pt x="5506" y="3234"/>
                  </a:cubicBezTo>
                  <a:cubicBezTo>
                    <a:pt x="5502" y="3235"/>
                    <a:pt x="5500" y="3234"/>
                    <a:pt x="5497" y="3235"/>
                  </a:cubicBezTo>
                  <a:lnTo>
                    <a:pt x="5496" y="3226"/>
                  </a:lnTo>
                  <a:lnTo>
                    <a:pt x="5500" y="3222"/>
                  </a:lnTo>
                  <a:cubicBezTo>
                    <a:pt x="5523" y="3219"/>
                    <a:pt x="5524" y="3193"/>
                    <a:pt x="5512" y="3178"/>
                  </a:cubicBezTo>
                  <a:cubicBezTo>
                    <a:pt x="5499" y="3163"/>
                    <a:pt x="5474" y="3165"/>
                    <a:pt x="5454" y="3166"/>
                  </a:cubicBezTo>
                  <a:cubicBezTo>
                    <a:pt x="5459" y="3169"/>
                    <a:pt x="5465" y="3174"/>
                    <a:pt x="5470" y="3177"/>
                  </a:cubicBezTo>
                  <a:cubicBezTo>
                    <a:pt x="5453" y="3185"/>
                    <a:pt x="5387" y="3183"/>
                    <a:pt x="5390" y="3211"/>
                  </a:cubicBezTo>
                  <a:cubicBezTo>
                    <a:pt x="5380" y="3216"/>
                    <a:pt x="5375" y="3226"/>
                    <a:pt x="5366" y="3231"/>
                  </a:cubicBezTo>
                  <a:cubicBezTo>
                    <a:pt x="5356" y="3237"/>
                    <a:pt x="5340" y="3240"/>
                    <a:pt x="5328" y="3240"/>
                  </a:cubicBezTo>
                  <a:cubicBezTo>
                    <a:pt x="5320" y="3257"/>
                    <a:pt x="5310" y="3276"/>
                    <a:pt x="5288" y="3271"/>
                  </a:cubicBezTo>
                  <a:cubicBezTo>
                    <a:pt x="5279" y="3257"/>
                    <a:pt x="5285" y="3244"/>
                    <a:pt x="5304" y="3245"/>
                  </a:cubicBezTo>
                  <a:cubicBezTo>
                    <a:pt x="5306" y="3229"/>
                    <a:pt x="5241" y="3209"/>
                    <a:pt x="5267" y="3188"/>
                  </a:cubicBezTo>
                  <a:cubicBezTo>
                    <a:pt x="5274" y="3202"/>
                    <a:pt x="5300" y="3228"/>
                    <a:pt x="5318" y="3223"/>
                  </a:cubicBezTo>
                  <a:cubicBezTo>
                    <a:pt x="5318" y="3218"/>
                    <a:pt x="5321" y="3212"/>
                    <a:pt x="5320" y="3206"/>
                  </a:cubicBezTo>
                  <a:cubicBezTo>
                    <a:pt x="5340" y="3207"/>
                    <a:pt x="5345" y="3194"/>
                    <a:pt x="5362" y="3191"/>
                  </a:cubicBezTo>
                  <a:cubicBezTo>
                    <a:pt x="5360" y="3185"/>
                    <a:pt x="5363" y="3184"/>
                    <a:pt x="5359" y="3180"/>
                  </a:cubicBezTo>
                  <a:lnTo>
                    <a:pt x="5358" y="3176"/>
                  </a:lnTo>
                  <a:cubicBezTo>
                    <a:pt x="5375" y="3168"/>
                    <a:pt x="5388" y="3159"/>
                    <a:pt x="5408" y="3162"/>
                  </a:cubicBezTo>
                  <a:cubicBezTo>
                    <a:pt x="5407" y="3176"/>
                    <a:pt x="5389" y="3172"/>
                    <a:pt x="5380" y="3177"/>
                  </a:cubicBezTo>
                  <a:cubicBezTo>
                    <a:pt x="5389" y="3187"/>
                    <a:pt x="5416" y="3175"/>
                    <a:pt x="5428" y="3172"/>
                  </a:cubicBezTo>
                  <a:cubicBezTo>
                    <a:pt x="5442" y="3167"/>
                    <a:pt x="5436" y="3158"/>
                    <a:pt x="5436" y="3158"/>
                  </a:cubicBezTo>
                  <a:cubicBezTo>
                    <a:pt x="5451" y="3149"/>
                    <a:pt x="5450" y="3140"/>
                    <a:pt x="5470" y="3138"/>
                  </a:cubicBezTo>
                  <a:cubicBezTo>
                    <a:pt x="5487" y="3136"/>
                    <a:pt x="5504" y="3137"/>
                    <a:pt x="5522" y="3133"/>
                  </a:cubicBezTo>
                  <a:cubicBezTo>
                    <a:pt x="5525" y="3108"/>
                    <a:pt x="5478" y="3130"/>
                    <a:pt x="5494" y="3094"/>
                  </a:cubicBezTo>
                  <a:cubicBezTo>
                    <a:pt x="5470" y="3083"/>
                    <a:pt x="5462" y="3114"/>
                    <a:pt x="5438" y="3097"/>
                  </a:cubicBezTo>
                  <a:cubicBezTo>
                    <a:pt x="5426" y="3089"/>
                    <a:pt x="5426" y="3092"/>
                    <a:pt x="5427" y="3074"/>
                  </a:cubicBezTo>
                  <a:cubicBezTo>
                    <a:pt x="5427" y="3064"/>
                    <a:pt x="5433" y="3047"/>
                    <a:pt x="5412" y="3057"/>
                  </a:cubicBezTo>
                  <a:lnTo>
                    <a:pt x="5407" y="3048"/>
                  </a:lnTo>
                  <a:cubicBezTo>
                    <a:pt x="5399" y="3066"/>
                    <a:pt x="5386" y="3083"/>
                    <a:pt x="5366" y="3085"/>
                  </a:cubicBezTo>
                  <a:cubicBezTo>
                    <a:pt x="5360" y="3073"/>
                    <a:pt x="5368" y="3065"/>
                    <a:pt x="5380" y="3063"/>
                  </a:cubicBezTo>
                  <a:lnTo>
                    <a:pt x="5380" y="3054"/>
                  </a:lnTo>
                  <a:lnTo>
                    <a:pt x="5370" y="3053"/>
                  </a:lnTo>
                  <a:cubicBezTo>
                    <a:pt x="5370" y="3046"/>
                    <a:pt x="5375" y="3039"/>
                    <a:pt x="5380" y="3036"/>
                  </a:cubicBezTo>
                  <a:cubicBezTo>
                    <a:pt x="5357" y="3030"/>
                    <a:pt x="5357" y="3071"/>
                    <a:pt x="5332" y="3069"/>
                  </a:cubicBezTo>
                  <a:cubicBezTo>
                    <a:pt x="5330" y="3058"/>
                    <a:pt x="5335" y="3048"/>
                    <a:pt x="5340" y="3040"/>
                  </a:cubicBezTo>
                  <a:cubicBezTo>
                    <a:pt x="5324" y="3044"/>
                    <a:pt x="5322" y="3071"/>
                    <a:pt x="5300" y="3065"/>
                  </a:cubicBezTo>
                  <a:cubicBezTo>
                    <a:pt x="5271" y="3058"/>
                    <a:pt x="5304" y="3047"/>
                    <a:pt x="5312" y="3040"/>
                  </a:cubicBezTo>
                  <a:cubicBezTo>
                    <a:pt x="5320" y="3034"/>
                    <a:pt x="5342" y="3018"/>
                    <a:pt x="5345" y="3009"/>
                  </a:cubicBezTo>
                  <a:cubicBezTo>
                    <a:pt x="5355" y="2987"/>
                    <a:pt x="5334" y="2992"/>
                    <a:pt x="5324" y="3003"/>
                  </a:cubicBezTo>
                  <a:cubicBezTo>
                    <a:pt x="5323" y="2988"/>
                    <a:pt x="5329" y="2972"/>
                    <a:pt x="5316" y="2965"/>
                  </a:cubicBezTo>
                  <a:cubicBezTo>
                    <a:pt x="5309" y="2962"/>
                    <a:pt x="5307" y="2973"/>
                    <a:pt x="5298" y="2967"/>
                  </a:cubicBezTo>
                  <a:cubicBezTo>
                    <a:pt x="5293" y="2963"/>
                    <a:pt x="5293" y="2953"/>
                    <a:pt x="5294" y="2948"/>
                  </a:cubicBezTo>
                  <a:cubicBezTo>
                    <a:pt x="5283" y="2945"/>
                    <a:pt x="5285" y="2933"/>
                    <a:pt x="5286" y="2924"/>
                  </a:cubicBezTo>
                  <a:cubicBezTo>
                    <a:pt x="5272" y="2920"/>
                    <a:pt x="5267" y="2930"/>
                    <a:pt x="5257" y="2933"/>
                  </a:cubicBezTo>
                  <a:cubicBezTo>
                    <a:pt x="5246" y="2937"/>
                    <a:pt x="5236" y="2934"/>
                    <a:pt x="5224" y="2933"/>
                  </a:cubicBezTo>
                  <a:cubicBezTo>
                    <a:pt x="5228" y="2912"/>
                    <a:pt x="5266" y="2927"/>
                    <a:pt x="5259" y="2904"/>
                  </a:cubicBezTo>
                  <a:cubicBezTo>
                    <a:pt x="5242" y="2899"/>
                    <a:pt x="5242" y="2875"/>
                    <a:pt x="5224" y="2871"/>
                  </a:cubicBezTo>
                  <a:lnTo>
                    <a:pt x="5224" y="2866"/>
                  </a:lnTo>
                  <a:cubicBezTo>
                    <a:pt x="5239" y="2858"/>
                    <a:pt x="5272" y="2885"/>
                    <a:pt x="5278" y="2861"/>
                  </a:cubicBezTo>
                  <a:cubicBezTo>
                    <a:pt x="5272" y="2859"/>
                    <a:pt x="5266" y="2856"/>
                    <a:pt x="5260" y="2853"/>
                  </a:cubicBezTo>
                  <a:cubicBezTo>
                    <a:pt x="5265" y="2842"/>
                    <a:pt x="5276" y="2851"/>
                    <a:pt x="5285" y="2847"/>
                  </a:cubicBezTo>
                  <a:cubicBezTo>
                    <a:pt x="5296" y="2842"/>
                    <a:pt x="5296" y="2829"/>
                    <a:pt x="5310" y="2831"/>
                  </a:cubicBezTo>
                  <a:cubicBezTo>
                    <a:pt x="5314" y="2825"/>
                    <a:pt x="5315" y="2819"/>
                    <a:pt x="5314" y="2811"/>
                  </a:cubicBezTo>
                  <a:cubicBezTo>
                    <a:pt x="5302" y="2809"/>
                    <a:pt x="5290" y="2804"/>
                    <a:pt x="5280" y="2799"/>
                  </a:cubicBezTo>
                  <a:cubicBezTo>
                    <a:pt x="5304" y="2766"/>
                    <a:pt x="5205" y="2777"/>
                    <a:pt x="5264" y="2753"/>
                  </a:cubicBezTo>
                  <a:cubicBezTo>
                    <a:pt x="5279" y="2747"/>
                    <a:pt x="5291" y="2744"/>
                    <a:pt x="5282" y="2727"/>
                  </a:cubicBezTo>
                  <a:cubicBezTo>
                    <a:pt x="5273" y="2710"/>
                    <a:pt x="5256" y="2717"/>
                    <a:pt x="5240" y="2711"/>
                  </a:cubicBezTo>
                  <a:cubicBezTo>
                    <a:pt x="5239" y="2694"/>
                    <a:pt x="5274" y="2694"/>
                    <a:pt x="5262" y="2683"/>
                  </a:cubicBezTo>
                  <a:cubicBezTo>
                    <a:pt x="5249" y="2671"/>
                    <a:pt x="5224" y="2690"/>
                    <a:pt x="5213" y="2689"/>
                  </a:cubicBezTo>
                  <a:cubicBezTo>
                    <a:pt x="5187" y="2686"/>
                    <a:pt x="5213" y="2670"/>
                    <a:pt x="5224" y="2665"/>
                  </a:cubicBezTo>
                  <a:cubicBezTo>
                    <a:pt x="5241" y="2657"/>
                    <a:pt x="5272" y="2652"/>
                    <a:pt x="5256" y="2637"/>
                  </a:cubicBezTo>
                  <a:cubicBezTo>
                    <a:pt x="5238" y="2621"/>
                    <a:pt x="5165" y="2645"/>
                    <a:pt x="5190" y="2621"/>
                  </a:cubicBezTo>
                  <a:cubicBezTo>
                    <a:pt x="5203" y="2609"/>
                    <a:pt x="5281" y="2622"/>
                    <a:pt x="5245" y="2599"/>
                  </a:cubicBezTo>
                  <a:cubicBezTo>
                    <a:pt x="5230" y="2589"/>
                    <a:pt x="5235" y="2587"/>
                    <a:pt x="5234" y="2573"/>
                  </a:cubicBezTo>
                  <a:cubicBezTo>
                    <a:pt x="5232" y="2557"/>
                    <a:pt x="5199" y="2581"/>
                    <a:pt x="5188" y="2570"/>
                  </a:cubicBezTo>
                  <a:cubicBezTo>
                    <a:pt x="5171" y="2554"/>
                    <a:pt x="5243" y="2562"/>
                    <a:pt x="5229" y="2533"/>
                  </a:cubicBezTo>
                  <a:cubicBezTo>
                    <a:pt x="5227" y="2528"/>
                    <a:pt x="5229" y="2527"/>
                    <a:pt x="5225" y="2521"/>
                  </a:cubicBezTo>
                  <a:cubicBezTo>
                    <a:pt x="5218" y="2510"/>
                    <a:pt x="5174" y="2526"/>
                    <a:pt x="5190" y="2507"/>
                  </a:cubicBezTo>
                  <a:cubicBezTo>
                    <a:pt x="5204" y="2490"/>
                    <a:pt x="5214" y="2496"/>
                    <a:pt x="5206" y="2478"/>
                  </a:cubicBezTo>
                  <a:cubicBezTo>
                    <a:pt x="5203" y="2471"/>
                    <a:pt x="5196" y="2470"/>
                    <a:pt x="5196" y="2461"/>
                  </a:cubicBezTo>
                  <a:cubicBezTo>
                    <a:pt x="5196" y="2450"/>
                    <a:pt x="5216" y="2446"/>
                    <a:pt x="5205" y="2439"/>
                  </a:cubicBezTo>
                  <a:lnTo>
                    <a:pt x="5196" y="2438"/>
                  </a:lnTo>
                  <a:cubicBezTo>
                    <a:pt x="5191" y="2434"/>
                    <a:pt x="5198" y="2423"/>
                    <a:pt x="5193" y="2419"/>
                  </a:cubicBezTo>
                  <a:lnTo>
                    <a:pt x="5186" y="2418"/>
                  </a:lnTo>
                  <a:lnTo>
                    <a:pt x="5186" y="2409"/>
                  </a:lnTo>
                  <a:cubicBezTo>
                    <a:pt x="5196" y="2397"/>
                    <a:pt x="5188" y="2395"/>
                    <a:pt x="5190" y="2388"/>
                  </a:cubicBezTo>
                  <a:cubicBezTo>
                    <a:pt x="5192" y="2380"/>
                    <a:pt x="5206" y="2375"/>
                    <a:pt x="5199" y="2369"/>
                  </a:cubicBezTo>
                  <a:lnTo>
                    <a:pt x="5190" y="2368"/>
                  </a:lnTo>
                  <a:cubicBezTo>
                    <a:pt x="5178" y="2354"/>
                    <a:pt x="5177" y="2353"/>
                    <a:pt x="5168" y="2362"/>
                  </a:cubicBezTo>
                  <a:cubicBezTo>
                    <a:pt x="5161" y="2370"/>
                    <a:pt x="5161" y="2386"/>
                    <a:pt x="5158" y="2395"/>
                  </a:cubicBezTo>
                  <a:cubicBezTo>
                    <a:pt x="5155" y="2405"/>
                    <a:pt x="5148" y="2412"/>
                    <a:pt x="5143" y="2420"/>
                  </a:cubicBezTo>
                  <a:cubicBezTo>
                    <a:pt x="5138" y="2429"/>
                    <a:pt x="5133" y="2446"/>
                    <a:pt x="5123" y="2448"/>
                  </a:cubicBezTo>
                  <a:cubicBezTo>
                    <a:pt x="5120" y="2449"/>
                    <a:pt x="5115" y="2447"/>
                    <a:pt x="5112" y="2449"/>
                  </a:cubicBezTo>
                  <a:cubicBezTo>
                    <a:pt x="5105" y="2454"/>
                    <a:pt x="5099" y="2462"/>
                    <a:pt x="5100" y="2471"/>
                  </a:cubicBezTo>
                  <a:cubicBezTo>
                    <a:pt x="5101" y="2484"/>
                    <a:pt x="5136" y="2491"/>
                    <a:pt x="5121" y="2500"/>
                  </a:cubicBezTo>
                  <a:cubicBezTo>
                    <a:pt x="5116" y="2504"/>
                    <a:pt x="5111" y="2490"/>
                    <a:pt x="5104" y="2491"/>
                  </a:cubicBezTo>
                  <a:cubicBezTo>
                    <a:pt x="5090" y="2491"/>
                    <a:pt x="5096" y="2498"/>
                    <a:pt x="5089" y="2505"/>
                  </a:cubicBezTo>
                  <a:cubicBezTo>
                    <a:pt x="5078" y="2517"/>
                    <a:pt x="5083" y="2530"/>
                    <a:pt x="5071" y="2540"/>
                  </a:cubicBezTo>
                  <a:cubicBezTo>
                    <a:pt x="5051" y="2558"/>
                    <a:pt x="5057" y="2592"/>
                    <a:pt x="5039" y="2605"/>
                  </a:cubicBezTo>
                  <a:cubicBezTo>
                    <a:pt x="5033" y="2609"/>
                    <a:pt x="5033" y="2561"/>
                    <a:pt x="5013" y="2568"/>
                  </a:cubicBezTo>
                  <a:cubicBezTo>
                    <a:pt x="4992" y="2576"/>
                    <a:pt x="5001" y="2592"/>
                    <a:pt x="4989" y="2603"/>
                  </a:cubicBezTo>
                  <a:cubicBezTo>
                    <a:pt x="4983" y="2610"/>
                    <a:pt x="4977" y="2608"/>
                    <a:pt x="4969" y="2611"/>
                  </a:cubicBezTo>
                  <a:cubicBezTo>
                    <a:pt x="4963" y="2613"/>
                    <a:pt x="4955" y="2617"/>
                    <a:pt x="4950" y="2619"/>
                  </a:cubicBezTo>
                  <a:cubicBezTo>
                    <a:pt x="4936" y="2623"/>
                    <a:pt x="4925" y="2623"/>
                    <a:pt x="4915" y="2637"/>
                  </a:cubicBezTo>
                  <a:cubicBezTo>
                    <a:pt x="4908" y="2648"/>
                    <a:pt x="4908" y="2674"/>
                    <a:pt x="4894" y="2669"/>
                  </a:cubicBezTo>
                  <a:cubicBezTo>
                    <a:pt x="4879" y="2664"/>
                    <a:pt x="4898" y="2644"/>
                    <a:pt x="4899" y="2631"/>
                  </a:cubicBezTo>
                  <a:cubicBezTo>
                    <a:pt x="4901" y="2619"/>
                    <a:pt x="4910" y="2593"/>
                    <a:pt x="4897" y="2590"/>
                  </a:cubicBezTo>
                  <a:cubicBezTo>
                    <a:pt x="4882" y="2585"/>
                    <a:pt x="4881" y="2614"/>
                    <a:pt x="4872" y="2627"/>
                  </a:cubicBezTo>
                  <a:cubicBezTo>
                    <a:pt x="4861" y="2642"/>
                    <a:pt x="4858" y="2669"/>
                    <a:pt x="4842" y="2661"/>
                  </a:cubicBezTo>
                  <a:cubicBezTo>
                    <a:pt x="4832" y="2656"/>
                    <a:pt x="4851" y="2637"/>
                    <a:pt x="4855" y="2627"/>
                  </a:cubicBezTo>
                  <a:cubicBezTo>
                    <a:pt x="4860" y="2615"/>
                    <a:pt x="4865" y="2599"/>
                    <a:pt x="4867" y="2587"/>
                  </a:cubicBezTo>
                  <a:cubicBezTo>
                    <a:pt x="4871" y="2571"/>
                    <a:pt x="4869" y="2563"/>
                    <a:pt x="4859" y="2551"/>
                  </a:cubicBezTo>
                  <a:cubicBezTo>
                    <a:pt x="4849" y="2540"/>
                    <a:pt x="4853" y="2541"/>
                    <a:pt x="4835" y="2556"/>
                  </a:cubicBezTo>
                  <a:lnTo>
                    <a:pt x="4830" y="2556"/>
                  </a:lnTo>
                  <a:cubicBezTo>
                    <a:pt x="4817" y="2552"/>
                    <a:pt x="4794" y="2534"/>
                    <a:pt x="4806" y="2525"/>
                  </a:cubicBezTo>
                  <a:cubicBezTo>
                    <a:pt x="4811" y="2520"/>
                    <a:pt x="4819" y="2535"/>
                    <a:pt x="4825" y="2533"/>
                  </a:cubicBezTo>
                  <a:cubicBezTo>
                    <a:pt x="4843" y="2525"/>
                    <a:pt x="4801" y="2506"/>
                    <a:pt x="4808" y="2483"/>
                  </a:cubicBezTo>
                  <a:cubicBezTo>
                    <a:pt x="4813" y="2466"/>
                    <a:pt x="4834" y="2458"/>
                    <a:pt x="4835" y="2436"/>
                  </a:cubicBezTo>
                  <a:cubicBezTo>
                    <a:pt x="4838" y="2386"/>
                    <a:pt x="4737" y="2413"/>
                    <a:pt x="4755" y="2381"/>
                  </a:cubicBezTo>
                  <a:cubicBezTo>
                    <a:pt x="4768" y="2360"/>
                    <a:pt x="4814" y="2410"/>
                    <a:pt x="4827" y="2386"/>
                  </a:cubicBezTo>
                  <a:cubicBezTo>
                    <a:pt x="4834" y="2374"/>
                    <a:pt x="4824" y="2372"/>
                    <a:pt x="4843" y="2373"/>
                  </a:cubicBezTo>
                  <a:cubicBezTo>
                    <a:pt x="4867" y="2374"/>
                    <a:pt x="4834" y="2325"/>
                    <a:pt x="4859" y="2310"/>
                  </a:cubicBezTo>
                  <a:cubicBezTo>
                    <a:pt x="4873" y="2303"/>
                    <a:pt x="4877" y="2308"/>
                    <a:pt x="4881" y="2291"/>
                  </a:cubicBezTo>
                  <a:cubicBezTo>
                    <a:pt x="4884" y="2279"/>
                    <a:pt x="4883" y="2267"/>
                    <a:pt x="4879" y="2257"/>
                  </a:cubicBezTo>
                  <a:cubicBezTo>
                    <a:pt x="4859" y="2263"/>
                    <a:pt x="4833" y="2307"/>
                    <a:pt x="4841" y="2262"/>
                  </a:cubicBezTo>
                  <a:cubicBezTo>
                    <a:pt x="4846" y="2237"/>
                    <a:pt x="4831" y="2240"/>
                    <a:pt x="4831" y="2240"/>
                  </a:cubicBezTo>
                  <a:cubicBezTo>
                    <a:pt x="4817" y="2240"/>
                    <a:pt x="4805" y="2244"/>
                    <a:pt x="4792" y="2244"/>
                  </a:cubicBezTo>
                  <a:cubicBezTo>
                    <a:pt x="4789" y="2237"/>
                    <a:pt x="4782" y="2231"/>
                    <a:pt x="4775" y="2228"/>
                  </a:cubicBezTo>
                  <a:cubicBezTo>
                    <a:pt x="4764" y="2224"/>
                    <a:pt x="4761" y="2231"/>
                    <a:pt x="4753" y="2230"/>
                  </a:cubicBezTo>
                  <a:cubicBezTo>
                    <a:pt x="4735" y="2227"/>
                    <a:pt x="4746" y="2225"/>
                    <a:pt x="4737" y="2214"/>
                  </a:cubicBezTo>
                  <a:cubicBezTo>
                    <a:pt x="4732" y="2207"/>
                    <a:pt x="4721" y="2210"/>
                    <a:pt x="4723" y="2197"/>
                  </a:cubicBezTo>
                  <a:cubicBezTo>
                    <a:pt x="4727" y="2197"/>
                    <a:pt x="4733" y="2195"/>
                    <a:pt x="4737" y="2196"/>
                  </a:cubicBezTo>
                  <a:lnTo>
                    <a:pt x="4737" y="2187"/>
                  </a:lnTo>
                  <a:lnTo>
                    <a:pt x="4751" y="2190"/>
                  </a:lnTo>
                  <a:cubicBezTo>
                    <a:pt x="4755" y="2166"/>
                    <a:pt x="4741" y="2167"/>
                    <a:pt x="4725" y="2170"/>
                  </a:cubicBezTo>
                  <a:cubicBezTo>
                    <a:pt x="4723" y="2167"/>
                    <a:pt x="4721" y="2163"/>
                    <a:pt x="4721" y="2159"/>
                  </a:cubicBezTo>
                  <a:cubicBezTo>
                    <a:pt x="4742" y="2154"/>
                    <a:pt x="4709" y="2133"/>
                    <a:pt x="4699" y="2132"/>
                  </a:cubicBezTo>
                  <a:cubicBezTo>
                    <a:pt x="4693" y="2119"/>
                    <a:pt x="4720" y="2080"/>
                    <a:pt x="4683" y="2088"/>
                  </a:cubicBezTo>
                  <a:cubicBezTo>
                    <a:pt x="4671" y="2071"/>
                    <a:pt x="4675" y="2042"/>
                    <a:pt x="4651" y="2041"/>
                  </a:cubicBezTo>
                  <a:cubicBezTo>
                    <a:pt x="4631" y="2040"/>
                    <a:pt x="4610" y="2051"/>
                    <a:pt x="4593" y="2056"/>
                  </a:cubicBezTo>
                  <a:cubicBezTo>
                    <a:pt x="4590" y="2052"/>
                    <a:pt x="4590" y="2054"/>
                    <a:pt x="4587" y="2052"/>
                  </a:cubicBezTo>
                  <a:lnTo>
                    <a:pt x="4587" y="2060"/>
                  </a:lnTo>
                  <a:cubicBezTo>
                    <a:pt x="4583" y="2060"/>
                    <a:pt x="4580" y="2060"/>
                    <a:pt x="4577" y="2060"/>
                  </a:cubicBezTo>
                  <a:cubicBezTo>
                    <a:pt x="4574" y="2051"/>
                    <a:pt x="4553" y="2048"/>
                    <a:pt x="4545" y="2040"/>
                  </a:cubicBezTo>
                  <a:cubicBezTo>
                    <a:pt x="4534" y="2050"/>
                    <a:pt x="4521" y="2069"/>
                    <a:pt x="4505" y="2056"/>
                  </a:cubicBezTo>
                  <a:cubicBezTo>
                    <a:pt x="4505" y="2048"/>
                    <a:pt x="4504" y="2044"/>
                    <a:pt x="4511" y="2041"/>
                  </a:cubicBezTo>
                  <a:cubicBezTo>
                    <a:pt x="4488" y="2042"/>
                    <a:pt x="4466" y="2024"/>
                    <a:pt x="4447" y="2012"/>
                  </a:cubicBezTo>
                  <a:cubicBezTo>
                    <a:pt x="4420" y="1994"/>
                    <a:pt x="4411" y="2007"/>
                    <a:pt x="4381" y="2006"/>
                  </a:cubicBezTo>
                  <a:cubicBezTo>
                    <a:pt x="4376" y="2025"/>
                    <a:pt x="4355" y="2012"/>
                    <a:pt x="4349" y="2026"/>
                  </a:cubicBezTo>
                  <a:cubicBezTo>
                    <a:pt x="4347" y="2029"/>
                    <a:pt x="4350" y="2045"/>
                    <a:pt x="4349" y="2050"/>
                  </a:cubicBezTo>
                  <a:cubicBezTo>
                    <a:pt x="4347" y="2057"/>
                    <a:pt x="4342" y="2060"/>
                    <a:pt x="4341" y="2068"/>
                  </a:cubicBezTo>
                  <a:cubicBezTo>
                    <a:pt x="4337" y="2097"/>
                    <a:pt x="4368" y="2114"/>
                    <a:pt x="4366" y="2144"/>
                  </a:cubicBezTo>
                  <a:cubicBezTo>
                    <a:pt x="4361" y="2147"/>
                    <a:pt x="4351" y="2147"/>
                    <a:pt x="4347" y="2151"/>
                  </a:cubicBezTo>
                  <a:cubicBezTo>
                    <a:pt x="4343" y="2156"/>
                    <a:pt x="4345" y="2168"/>
                    <a:pt x="4341" y="2174"/>
                  </a:cubicBezTo>
                  <a:cubicBezTo>
                    <a:pt x="4334" y="2185"/>
                    <a:pt x="4320" y="2199"/>
                    <a:pt x="4311" y="2208"/>
                  </a:cubicBezTo>
                  <a:cubicBezTo>
                    <a:pt x="4299" y="2218"/>
                    <a:pt x="4278" y="2220"/>
                    <a:pt x="4299" y="2234"/>
                  </a:cubicBezTo>
                  <a:cubicBezTo>
                    <a:pt x="4306" y="2238"/>
                    <a:pt x="4347" y="2246"/>
                    <a:pt x="4315" y="2257"/>
                  </a:cubicBezTo>
                  <a:cubicBezTo>
                    <a:pt x="4316" y="2267"/>
                    <a:pt x="4325" y="2271"/>
                    <a:pt x="4332" y="2276"/>
                  </a:cubicBezTo>
                  <a:cubicBezTo>
                    <a:pt x="4327" y="2278"/>
                    <a:pt x="4314" y="2278"/>
                    <a:pt x="4311" y="2281"/>
                  </a:cubicBezTo>
                  <a:cubicBezTo>
                    <a:pt x="4298" y="2292"/>
                    <a:pt x="4311" y="2289"/>
                    <a:pt x="4313" y="2298"/>
                  </a:cubicBezTo>
                  <a:cubicBezTo>
                    <a:pt x="4313" y="2300"/>
                    <a:pt x="4318" y="2301"/>
                    <a:pt x="4318" y="2306"/>
                  </a:cubicBezTo>
                  <a:lnTo>
                    <a:pt x="4312" y="2314"/>
                  </a:lnTo>
                  <a:cubicBezTo>
                    <a:pt x="4313" y="2325"/>
                    <a:pt x="4310" y="2321"/>
                    <a:pt x="4316" y="2331"/>
                  </a:cubicBezTo>
                  <a:cubicBezTo>
                    <a:pt x="4322" y="2339"/>
                    <a:pt x="4328" y="2330"/>
                    <a:pt x="4327" y="2344"/>
                  </a:cubicBezTo>
                  <a:cubicBezTo>
                    <a:pt x="4326" y="2353"/>
                    <a:pt x="4317" y="2356"/>
                    <a:pt x="4313" y="2363"/>
                  </a:cubicBezTo>
                  <a:cubicBezTo>
                    <a:pt x="4306" y="2376"/>
                    <a:pt x="4310" y="2396"/>
                    <a:pt x="4299" y="2405"/>
                  </a:cubicBezTo>
                  <a:cubicBezTo>
                    <a:pt x="4289" y="2398"/>
                    <a:pt x="4294" y="2387"/>
                    <a:pt x="4282" y="2388"/>
                  </a:cubicBezTo>
                  <a:cubicBezTo>
                    <a:pt x="4277" y="2388"/>
                    <a:pt x="4263" y="2404"/>
                    <a:pt x="4257" y="2407"/>
                  </a:cubicBezTo>
                  <a:cubicBezTo>
                    <a:pt x="4259" y="2413"/>
                    <a:pt x="4258" y="2417"/>
                    <a:pt x="4264" y="2421"/>
                  </a:cubicBezTo>
                  <a:cubicBezTo>
                    <a:pt x="4257" y="2433"/>
                    <a:pt x="4232" y="2446"/>
                    <a:pt x="4221" y="2449"/>
                  </a:cubicBezTo>
                  <a:cubicBezTo>
                    <a:pt x="4216" y="2457"/>
                    <a:pt x="4213" y="2465"/>
                    <a:pt x="4210" y="2474"/>
                  </a:cubicBezTo>
                  <a:cubicBezTo>
                    <a:pt x="4198" y="2481"/>
                    <a:pt x="4187" y="2491"/>
                    <a:pt x="4182" y="2504"/>
                  </a:cubicBezTo>
                  <a:lnTo>
                    <a:pt x="4180" y="2503"/>
                  </a:lnTo>
                  <a:cubicBezTo>
                    <a:pt x="4179" y="2521"/>
                    <a:pt x="4185" y="2538"/>
                    <a:pt x="4204" y="2539"/>
                  </a:cubicBezTo>
                  <a:cubicBezTo>
                    <a:pt x="4205" y="2547"/>
                    <a:pt x="4204" y="2556"/>
                    <a:pt x="4205" y="2564"/>
                  </a:cubicBezTo>
                  <a:cubicBezTo>
                    <a:pt x="4222" y="2562"/>
                    <a:pt x="4241" y="2597"/>
                    <a:pt x="4244" y="2611"/>
                  </a:cubicBezTo>
                  <a:cubicBezTo>
                    <a:pt x="4251" y="2634"/>
                    <a:pt x="4248" y="2663"/>
                    <a:pt x="4246" y="2685"/>
                  </a:cubicBezTo>
                  <a:cubicBezTo>
                    <a:pt x="4243" y="2710"/>
                    <a:pt x="4262" y="2725"/>
                    <a:pt x="4254" y="2753"/>
                  </a:cubicBezTo>
                  <a:cubicBezTo>
                    <a:pt x="4250" y="2769"/>
                    <a:pt x="4223" y="2802"/>
                    <a:pt x="4239" y="2817"/>
                  </a:cubicBezTo>
                  <a:cubicBezTo>
                    <a:pt x="4240" y="2814"/>
                    <a:pt x="4246" y="2810"/>
                    <a:pt x="4248" y="2807"/>
                  </a:cubicBezTo>
                  <a:cubicBezTo>
                    <a:pt x="4251" y="2820"/>
                    <a:pt x="4264" y="2825"/>
                    <a:pt x="4262" y="2839"/>
                  </a:cubicBezTo>
                  <a:cubicBezTo>
                    <a:pt x="4247" y="2840"/>
                    <a:pt x="4227" y="2835"/>
                    <a:pt x="4215" y="2844"/>
                  </a:cubicBezTo>
                  <a:cubicBezTo>
                    <a:pt x="4207" y="2850"/>
                    <a:pt x="4203" y="2866"/>
                    <a:pt x="4194" y="2874"/>
                  </a:cubicBezTo>
                  <a:cubicBezTo>
                    <a:pt x="4176" y="2890"/>
                    <a:pt x="4150" y="2911"/>
                    <a:pt x="4126" y="2923"/>
                  </a:cubicBezTo>
                  <a:cubicBezTo>
                    <a:pt x="4099" y="2936"/>
                    <a:pt x="4072" y="2949"/>
                    <a:pt x="4044" y="2957"/>
                  </a:cubicBezTo>
                  <a:cubicBezTo>
                    <a:pt x="4029" y="2962"/>
                    <a:pt x="4012" y="2967"/>
                    <a:pt x="3998" y="2975"/>
                  </a:cubicBezTo>
                  <a:cubicBezTo>
                    <a:pt x="3990" y="2979"/>
                    <a:pt x="3972" y="2987"/>
                    <a:pt x="3966" y="2993"/>
                  </a:cubicBezTo>
                  <a:cubicBezTo>
                    <a:pt x="3962" y="2998"/>
                    <a:pt x="3959" y="2999"/>
                    <a:pt x="3960" y="3007"/>
                  </a:cubicBezTo>
                  <a:cubicBezTo>
                    <a:pt x="3980" y="3011"/>
                    <a:pt x="3978" y="3070"/>
                    <a:pt x="3972" y="3083"/>
                  </a:cubicBezTo>
                  <a:cubicBezTo>
                    <a:pt x="3972" y="3083"/>
                    <a:pt x="3979" y="3100"/>
                    <a:pt x="3974" y="3114"/>
                  </a:cubicBezTo>
                  <a:cubicBezTo>
                    <a:pt x="3969" y="3126"/>
                    <a:pt x="3960" y="3192"/>
                    <a:pt x="3966" y="3200"/>
                  </a:cubicBezTo>
                  <a:cubicBezTo>
                    <a:pt x="3973" y="3210"/>
                    <a:pt x="3982" y="3223"/>
                    <a:pt x="3978" y="3233"/>
                  </a:cubicBezTo>
                  <a:lnTo>
                    <a:pt x="3974" y="3237"/>
                  </a:lnTo>
                  <a:cubicBezTo>
                    <a:pt x="3963" y="3241"/>
                    <a:pt x="3948" y="3248"/>
                    <a:pt x="3958" y="3255"/>
                  </a:cubicBezTo>
                  <a:cubicBezTo>
                    <a:pt x="3975" y="3266"/>
                    <a:pt x="3966" y="3276"/>
                    <a:pt x="3968" y="3287"/>
                  </a:cubicBezTo>
                  <a:cubicBezTo>
                    <a:pt x="3972" y="3303"/>
                    <a:pt x="3954" y="3302"/>
                    <a:pt x="3949" y="3312"/>
                  </a:cubicBezTo>
                  <a:cubicBezTo>
                    <a:pt x="3944" y="3322"/>
                    <a:pt x="3954" y="3328"/>
                    <a:pt x="3938" y="3342"/>
                  </a:cubicBezTo>
                  <a:cubicBezTo>
                    <a:pt x="3925" y="3355"/>
                    <a:pt x="3929" y="3379"/>
                    <a:pt x="3934" y="3398"/>
                  </a:cubicBezTo>
                  <a:cubicBezTo>
                    <a:pt x="3939" y="3416"/>
                    <a:pt x="3975" y="3419"/>
                    <a:pt x="3960" y="3434"/>
                  </a:cubicBezTo>
                  <a:cubicBezTo>
                    <a:pt x="3951" y="3442"/>
                    <a:pt x="3934" y="3434"/>
                    <a:pt x="3926" y="3426"/>
                  </a:cubicBezTo>
                  <a:cubicBezTo>
                    <a:pt x="3916" y="3414"/>
                    <a:pt x="3929" y="3393"/>
                    <a:pt x="3922" y="3380"/>
                  </a:cubicBezTo>
                  <a:cubicBezTo>
                    <a:pt x="3914" y="3366"/>
                    <a:pt x="3925" y="3357"/>
                    <a:pt x="3910" y="3344"/>
                  </a:cubicBezTo>
                  <a:cubicBezTo>
                    <a:pt x="3894" y="3330"/>
                    <a:pt x="3885" y="3394"/>
                    <a:pt x="3864" y="3400"/>
                  </a:cubicBezTo>
                  <a:cubicBezTo>
                    <a:pt x="3847" y="3404"/>
                    <a:pt x="3845" y="3387"/>
                    <a:pt x="3832" y="3386"/>
                  </a:cubicBezTo>
                  <a:cubicBezTo>
                    <a:pt x="3821" y="3385"/>
                    <a:pt x="3808" y="3394"/>
                    <a:pt x="3794" y="3393"/>
                  </a:cubicBezTo>
                  <a:cubicBezTo>
                    <a:pt x="3803" y="3381"/>
                    <a:pt x="3820" y="3376"/>
                    <a:pt x="3822" y="3361"/>
                  </a:cubicBezTo>
                  <a:cubicBezTo>
                    <a:pt x="3824" y="3350"/>
                    <a:pt x="3816" y="3326"/>
                    <a:pt x="3809" y="3316"/>
                  </a:cubicBezTo>
                  <a:cubicBezTo>
                    <a:pt x="3800" y="3302"/>
                    <a:pt x="3784" y="3303"/>
                    <a:pt x="3775" y="3292"/>
                  </a:cubicBezTo>
                  <a:cubicBezTo>
                    <a:pt x="3765" y="3280"/>
                    <a:pt x="3768" y="3262"/>
                    <a:pt x="3772" y="3248"/>
                  </a:cubicBezTo>
                  <a:cubicBezTo>
                    <a:pt x="3765" y="3245"/>
                    <a:pt x="3759" y="3243"/>
                    <a:pt x="3752" y="3241"/>
                  </a:cubicBezTo>
                  <a:cubicBezTo>
                    <a:pt x="3748" y="3235"/>
                    <a:pt x="3747" y="3227"/>
                    <a:pt x="3748" y="3220"/>
                  </a:cubicBezTo>
                  <a:cubicBezTo>
                    <a:pt x="3714" y="3221"/>
                    <a:pt x="3733" y="3181"/>
                    <a:pt x="3739" y="3167"/>
                  </a:cubicBezTo>
                  <a:cubicBezTo>
                    <a:pt x="3748" y="3147"/>
                    <a:pt x="3747" y="3125"/>
                    <a:pt x="3755" y="3103"/>
                  </a:cubicBezTo>
                  <a:cubicBezTo>
                    <a:pt x="3762" y="3084"/>
                    <a:pt x="3778" y="3067"/>
                    <a:pt x="3775" y="3045"/>
                  </a:cubicBezTo>
                  <a:cubicBezTo>
                    <a:pt x="3774" y="3034"/>
                    <a:pt x="3768" y="3027"/>
                    <a:pt x="3771" y="3015"/>
                  </a:cubicBezTo>
                  <a:cubicBezTo>
                    <a:pt x="3774" y="3005"/>
                    <a:pt x="3784" y="3002"/>
                    <a:pt x="3784" y="2990"/>
                  </a:cubicBezTo>
                  <a:cubicBezTo>
                    <a:pt x="3796" y="2981"/>
                    <a:pt x="3820" y="2925"/>
                    <a:pt x="3806" y="2917"/>
                  </a:cubicBezTo>
                  <a:cubicBezTo>
                    <a:pt x="3798" y="2912"/>
                    <a:pt x="3772" y="2924"/>
                    <a:pt x="3760" y="2921"/>
                  </a:cubicBezTo>
                  <a:cubicBezTo>
                    <a:pt x="3745" y="2918"/>
                    <a:pt x="3731" y="2910"/>
                    <a:pt x="3716" y="2905"/>
                  </a:cubicBezTo>
                  <a:cubicBezTo>
                    <a:pt x="3701" y="2901"/>
                    <a:pt x="3689" y="2897"/>
                    <a:pt x="3672" y="2900"/>
                  </a:cubicBezTo>
                  <a:cubicBezTo>
                    <a:pt x="3660" y="2901"/>
                    <a:pt x="3642" y="2910"/>
                    <a:pt x="3630" y="2903"/>
                  </a:cubicBezTo>
                  <a:cubicBezTo>
                    <a:pt x="3618" y="2897"/>
                    <a:pt x="3616" y="2882"/>
                    <a:pt x="3606" y="2872"/>
                  </a:cubicBezTo>
                  <a:cubicBezTo>
                    <a:pt x="3595" y="2861"/>
                    <a:pt x="3582" y="2855"/>
                    <a:pt x="3570" y="2847"/>
                  </a:cubicBezTo>
                  <a:cubicBezTo>
                    <a:pt x="3546" y="2831"/>
                    <a:pt x="3525" y="2813"/>
                    <a:pt x="3501" y="2801"/>
                  </a:cubicBezTo>
                  <a:cubicBezTo>
                    <a:pt x="3487" y="2794"/>
                    <a:pt x="3475" y="2790"/>
                    <a:pt x="3467" y="2775"/>
                  </a:cubicBezTo>
                  <a:cubicBezTo>
                    <a:pt x="3461" y="2762"/>
                    <a:pt x="3461" y="2751"/>
                    <a:pt x="3454" y="2739"/>
                  </a:cubicBezTo>
                  <a:cubicBezTo>
                    <a:pt x="3446" y="2727"/>
                    <a:pt x="3434" y="2717"/>
                    <a:pt x="3427" y="2703"/>
                  </a:cubicBezTo>
                  <a:cubicBezTo>
                    <a:pt x="3419" y="2686"/>
                    <a:pt x="3420" y="2680"/>
                    <a:pt x="3401" y="2673"/>
                  </a:cubicBezTo>
                  <a:cubicBezTo>
                    <a:pt x="3375" y="2663"/>
                    <a:pt x="3349" y="2650"/>
                    <a:pt x="3324" y="2636"/>
                  </a:cubicBezTo>
                  <a:cubicBezTo>
                    <a:pt x="3307" y="2627"/>
                    <a:pt x="3291" y="2623"/>
                    <a:pt x="3273" y="2616"/>
                  </a:cubicBezTo>
                  <a:cubicBezTo>
                    <a:pt x="3249" y="2607"/>
                    <a:pt x="3242" y="2613"/>
                    <a:pt x="3219" y="2621"/>
                  </a:cubicBezTo>
                  <a:cubicBezTo>
                    <a:pt x="3199" y="2628"/>
                    <a:pt x="3178" y="2629"/>
                    <a:pt x="3157" y="2635"/>
                  </a:cubicBezTo>
                  <a:cubicBezTo>
                    <a:pt x="3146" y="2639"/>
                    <a:pt x="3112" y="2650"/>
                    <a:pt x="3101" y="2643"/>
                  </a:cubicBezTo>
                  <a:cubicBezTo>
                    <a:pt x="3109" y="2645"/>
                    <a:pt x="3126" y="2627"/>
                    <a:pt x="3135" y="2623"/>
                  </a:cubicBezTo>
                  <a:cubicBezTo>
                    <a:pt x="3148" y="2616"/>
                    <a:pt x="3158" y="2609"/>
                    <a:pt x="3168" y="2597"/>
                  </a:cubicBezTo>
                  <a:cubicBezTo>
                    <a:pt x="3176" y="2587"/>
                    <a:pt x="3186" y="2574"/>
                    <a:pt x="3189" y="2561"/>
                  </a:cubicBezTo>
                  <a:cubicBezTo>
                    <a:pt x="3194" y="2538"/>
                    <a:pt x="3177" y="2533"/>
                    <a:pt x="3173" y="2515"/>
                  </a:cubicBezTo>
                  <a:cubicBezTo>
                    <a:pt x="3171" y="2504"/>
                    <a:pt x="3183" y="2497"/>
                    <a:pt x="3183" y="2497"/>
                  </a:cubicBezTo>
                  <a:cubicBezTo>
                    <a:pt x="3183" y="2478"/>
                    <a:pt x="3178" y="2460"/>
                    <a:pt x="3178" y="2442"/>
                  </a:cubicBezTo>
                  <a:cubicBezTo>
                    <a:pt x="3177" y="2425"/>
                    <a:pt x="3190" y="2413"/>
                    <a:pt x="3189" y="2397"/>
                  </a:cubicBezTo>
                  <a:cubicBezTo>
                    <a:pt x="3175" y="2393"/>
                    <a:pt x="3138" y="2389"/>
                    <a:pt x="3125" y="2395"/>
                  </a:cubicBezTo>
                  <a:cubicBezTo>
                    <a:pt x="3125" y="2429"/>
                    <a:pt x="3090" y="2441"/>
                    <a:pt x="3069" y="2462"/>
                  </a:cubicBezTo>
                  <a:cubicBezTo>
                    <a:pt x="3075" y="2451"/>
                    <a:pt x="3083" y="2441"/>
                    <a:pt x="3090" y="2430"/>
                  </a:cubicBezTo>
                  <a:cubicBezTo>
                    <a:pt x="3102" y="2414"/>
                    <a:pt x="3104" y="2415"/>
                    <a:pt x="3100" y="2396"/>
                  </a:cubicBezTo>
                  <a:cubicBezTo>
                    <a:pt x="3098" y="2391"/>
                    <a:pt x="3093" y="2385"/>
                    <a:pt x="3093" y="2379"/>
                  </a:cubicBezTo>
                  <a:cubicBezTo>
                    <a:pt x="3092" y="2371"/>
                    <a:pt x="3101" y="2364"/>
                    <a:pt x="3099" y="2359"/>
                  </a:cubicBezTo>
                  <a:cubicBezTo>
                    <a:pt x="3094" y="2342"/>
                    <a:pt x="3071" y="2350"/>
                    <a:pt x="3089" y="2330"/>
                  </a:cubicBezTo>
                  <a:cubicBezTo>
                    <a:pt x="3100" y="2318"/>
                    <a:pt x="3107" y="2318"/>
                    <a:pt x="3113" y="2300"/>
                  </a:cubicBezTo>
                  <a:cubicBezTo>
                    <a:pt x="3119" y="2284"/>
                    <a:pt x="3117" y="2273"/>
                    <a:pt x="3117" y="2256"/>
                  </a:cubicBezTo>
                  <a:cubicBezTo>
                    <a:pt x="3117" y="2236"/>
                    <a:pt x="3124" y="2234"/>
                    <a:pt x="3134" y="2219"/>
                  </a:cubicBezTo>
                  <a:cubicBezTo>
                    <a:pt x="3141" y="2206"/>
                    <a:pt x="3140" y="2194"/>
                    <a:pt x="3145" y="2181"/>
                  </a:cubicBezTo>
                  <a:cubicBezTo>
                    <a:pt x="3149" y="2171"/>
                    <a:pt x="3158" y="2165"/>
                    <a:pt x="3163" y="2156"/>
                  </a:cubicBezTo>
                  <a:cubicBezTo>
                    <a:pt x="3168" y="2143"/>
                    <a:pt x="3164" y="2136"/>
                    <a:pt x="3165" y="2123"/>
                  </a:cubicBezTo>
                  <a:cubicBezTo>
                    <a:pt x="3179" y="2124"/>
                    <a:pt x="3178" y="2132"/>
                    <a:pt x="3189" y="2124"/>
                  </a:cubicBezTo>
                  <a:cubicBezTo>
                    <a:pt x="3194" y="2121"/>
                    <a:pt x="3196" y="2110"/>
                    <a:pt x="3204" y="2105"/>
                  </a:cubicBezTo>
                  <a:cubicBezTo>
                    <a:pt x="3212" y="2100"/>
                    <a:pt x="3220" y="2101"/>
                    <a:pt x="3228" y="2095"/>
                  </a:cubicBezTo>
                  <a:cubicBezTo>
                    <a:pt x="3233" y="2090"/>
                    <a:pt x="3239" y="2079"/>
                    <a:pt x="3244" y="2073"/>
                  </a:cubicBezTo>
                  <a:cubicBezTo>
                    <a:pt x="3246" y="2069"/>
                    <a:pt x="3251" y="2066"/>
                    <a:pt x="3253" y="2062"/>
                  </a:cubicBezTo>
                  <a:cubicBezTo>
                    <a:pt x="3255" y="2058"/>
                    <a:pt x="3251" y="2050"/>
                    <a:pt x="3253" y="2046"/>
                  </a:cubicBezTo>
                  <a:cubicBezTo>
                    <a:pt x="3257" y="2039"/>
                    <a:pt x="3265" y="2036"/>
                    <a:pt x="3270" y="2031"/>
                  </a:cubicBezTo>
                  <a:cubicBezTo>
                    <a:pt x="3281" y="2019"/>
                    <a:pt x="3297" y="2006"/>
                    <a:pt x="3309" y="1992"/>
                  </a:cubicBezTo>
                  <a:cubicBezTo>
                    <a:pt x="3302" y="1983"/>
                    <a:pt x="3305" y="1964"/>
                    <a:pt x="3315" y="1958"/>
                  </a:cubicBezTo>
                  <a:cubicBezTo>
                    <a:pt x="3332" y="1946"/>
                    <a:pt x="3328" y="1972"/>
                    <a:pt x="3345" y="1972"/>
                  </a:cubicBezTo>
                  <a:cubicBezTo>
                    <a:pt x="3342" y="1953"/>
                    <a:pt x="3360" y="1948"/>
                    <a:pt x="3358" y="1930"/>
                  </a:cubicBezTo>
                  <a:cubicBezTo>
                    <a:pt x="3368" y="1930"/>
                    <a:pt x="3387" y="1935"/>
                    <a:pt x="3393" y="1931"/>
                  </a:cubicBezTo>
                  <a:cubicBezTo>
                    <a:pt x="3411" y="1921"/>
                    <a:pt x="3390" y="1910"/>
                    <a:pt x="3395" y="1902"/>
                  </a:cubicBezTo>
                  <a:cubicBezTo>
                    <a:pt x="3403" y="1889"/>
                    <a:pt x="3417" y="1912"/>
                    <a:pt x="3425" y="1900"/>
                  </a:cubicBezTo>
                  <a:cubicBezTo>
                    <a:pt x="3433" y="1888"/>
                    <a:pt x="3413" y="1885"/>
                    <a:pt x="3416" y="1872"/>
                  </a:cubicBezTo>
                  <a:cubicBezTo>
                    <a:pt x="3424" y="1874"/>
                    <a:pt x="3434" y="1893"/>
                    <a:pt x="3447" y="1882"/>
                  </a:cubicBezTo>
                  <a:cubicBezTo>
                    <a:pt x="3459" y="1872"/>
                    <a:pt x="3442" y="1861"/>
                    <a:pt x="3438" y="1850"/>
                  </a:cubicBezTo>
                  <a:cubicBezTo>
                    <a:pt x="3429" y="1830"/>
                    <a:pt x="3418" y="1799"/>
                    <a:pt x="3420" y="1776"/>
                  </a:cubicBezTo>
                  <a:cubicBezTo>
                    <a:pt x="3431" y="1784"/>
                    <a:pt x="3437" y="1800"/>
                    <a:pt x="3441" y="1812"/>
                  </a:cubicBezTo>
                  <a:cubicBezTo>
                    <a:pt x="3449" y="1832"/>
                    <a:pt x="3449" y="1831"/>
                    <a:pt x="3470" y="1837"/>
                  </a:cubicBezTo>
                  <a:cubicBezTo>
                    <a:pt x="3496" y="1846"/>
                    <a:pt x="3530" y="1856"/>
                    <a:pt x="3552" y="1832"/>
                  </a:cubicBezTo>
                  <a:cubicBezTo>
                    <a:pt x="3575" y="1808"/>
                    <a:pt x="3550" y="1782"/>
                    <a:pt x="3541" y="1756"/>
                  </a:cubicBezTo>
                  <a:cubicBezTo>
                    <a:pt x="3536" y="1743"/>
                    <a:pt x="3534" y="1724"/>
                    <a:pt x="3519" y="1727"/>
                  </a:cubicBezTo>
                  <a:cubicBezTo>
                    <a:pt x="3514" y="1728"/>
                    <a:pt x="3509" y="1737"/>
                    <a:pt x="3504" y="1740"/>
                  </a:cubicBezTo>
                  <a:cubicBezTo>
                    <a:pt x="3498" y="1743"/>
                    <a:pt x="3487" y="1742"/>
                    <a:pt x="3479" y="1742"/>
                  </a:cubicBezTo>
                  <a:cubicBezTo>
                    <a:pt x="3474" y="1741"/>
                    <a:pt x="3467" y="1742"/>
                    <a:pt x="3462" y="1741"/>
                  </a:cubicBezTo>
                  <a:cubicBezTo>
                    <a:pt x="3463" y="1727"/>
                    <a:pt x="3480" y="1738"/>
                    <a:pt x="3489" y="1731"/>
                  </a:cubicBezTo>
                  <a:cubicBezTo>
                    <a:pt x="3505" y="1720"/>
                    <a:pt x="3491" y="1717"/>
                    <a:pt x="3482" y="1709"/>
                  </a:cubicBezTo>
                  <a:cubicBezTo>
                    <a:pt x="3468" y="1697"/>
                    <a:pt x="3459" y="1670"/>
                    <a:pt x="3442" y="1664"/>
                  </a:cubicBezTo>
                  <a:cubicBezTo>
                    <a:pt x="3439" y="1670"/>
                    <a:pt x="3436" y="1674"/>
                    <a:pt x="3435" y="1681"/>
                  </a:cubicBezTo>
                  <a:cubicBezTo>
                    <a:pt x="3420" y="1680"/>
                    <a:pt x="3417" y="1658"/>
                    <a:pt x="3420" y="1646"/>
                  </a:cubicBezTo>
                  <a:cubicBezTo>
                    <a:pt x="3432" y="1643"/>
                    <a:pt x="3458" y="1655"/>
                    <a:pt x="3468" y="1662"/>
                  </a:cubicBezTo>
                  <a:cubicBezTo>
                    <a:pt x="3483" y="1671"/>
                    <a:pt x="3488" y="1688"/>
                    <a:pt x="3500" y="1699"/>
                  </a:cubicBezTo>
                  <a:cubicBezTo>
                    <a:pt x="3515" y="1714"/>
                    <a:pt x="3533" y="1707"/>
                    <a:pt x="3548" y="1719"/>
                  </a:cubicBezTo>
                  <a:cubicBezTo>
                    <a:pt x="3563" y="1731"/>
                    <a:pt x="3570" y="1747"/>
                    <a:pt x="3588" y="1756"/>
                  </a:cubicBezTo>
                  <a:cubicBezTo>
                    <a:pt x="3597" y="1746"/>
                    <a:pt x="3602" y="1733"/>
                    <a:pt x="3610" y="1722"/>
                  </a:cubicBezTo>
                  <a:lnTo>
                    <a:pt x="3615" y="1724"/>
                  </a:lnTo>
                  <a:cubicBezTo>
                    <a:pt x="3619" y="1751"/>
                    <a:pt x="3636" y="1762"/>
                    <a:pt x="3638" y="1728"/>
                  </a:cubicBezTo>
                  <a:cubicBezTo>
                    <a:pt x="3639" y="1714"/>
                    <a:pt x="3628" y="1672"/>
                    <a:pt x="3643" y="1668"/>
                  </a:cubicBezTo>
                  <a:cubicBezTo>
                    <a:pt x="3645" y="1677"/>
                    <a:pt x="3644" y="1688"/>
                    <a:pt x="3654" y="1694"/>
                  </a:cubicBezTo>
                  <a:cubicBezTo>
                    <a:pt x="3661" y="1682"/>
                    <a:pt x="3667" y="1668"/>
                    <a:pt x="3685" y="1672"/>
                  </a:cubicBezTo>
                  <a:cubicBezTo>
                    <a:pt x="3687" y="1681"/>
                    <a:pt x="3678" y="1712"/>
                    <a:pt x="3696" y="1697"/>
                  </a:cubicBezTo>
                  <a:cubicBezTo>
                    <a:pt x="3701" y="1704"/>
                    <a:pt x="3724" y="1716"/>
                    <a:pt x="3730" y="1718"/>
                  </a:cubicBezTo>
                  <a:cubicBezTo>
                    <a:pt x="3743" y="1721"/>
                    <a:pt x="3763" y="1715"/>
                    <a:pt x="3771" y="1705"/>
                  </a:cubicBezTo>
                  <a:cubicBezTo>
                    <a:pt x="3782" y="1694"/>
                    <a:pt x="3786" y="1684"/>
                    <a:pt x="3800" y="1674"/>
                  </a:cubicBezTo>
                  <a:cubicBezTo>
                    <a:pt x="3814" y="1664"/>
                    <a:pt x="3826" y="1655"/>
                    <a:pt x="3840" y="1647"/>
                  </a:cubicBezTo>
                  <a:cubicBezTo>
                    <a:pt x="3846" y="1600"/>
                    <a:pt x="3914" y="1594"/>
                    <a:pt x="3922" y="1554"/>
                  </a:cubicBezTo>
                  <a:cubicBezTo>
                    <a:pt x="3904" y="1554"/>
                    <a:pt x="3868" y="1549"/>
                    <a:pt x="3858" y="1536"/>
                  </a:cubicBezTo>
                  <a:cubicBezTo>
                    <a:pt x="3841" y="1534"/>
                    <a:pt x="3808" y="1531"/>
                    <a:pt x="3795" y="1520"/>
                  </a:cubicBezTo>
                  <a:cubicBezTo>
                    <a:pt x="3783" y="1509"/>
                    <a:pt x="3776" y="1483"/>
                    <a:pt x="3770" y="1469"/>
                  </a:cubicBezTo>
                  <a:cubicBezTo>
                    <a:pt x="3764" y="1456"/>
                    <a:pt x="3762" y="1449"/>
                    <a:pt x="3762" y="1449"/>
                  </a:cubicBezTo>
                  <a:cubicBezTo>
                    <a:pt x="3762" y="1438"/>
                    <a:pt x="3762" y="1427"/>
                    <a:pt x="3764" y="1418"/>
                  </a:cubicBezTo>
                  <a:cubicBezTo>
                    <a:pt x="3744" y="1417"/>
                    <a:pt x="3733" y="1412"/>
                    <a:pt x="3716" y="1407"/>
                  </a:cubicBezTo>
                  <a:cubicBezTo>
                    <a:pt x="3699" y="1403"/>
                    <a:pt x="3681" y="1408"/>
                    <a:pt x="3672" y="1392"/>
                  </a:cubicBezTo>
                  <a:cubicBezTo>
                    <a:pt x="3691" y="1391"/>
                    <a:pt x="3708" y="1391"/>
                    <a:pt x="3725" y="1396"/>
                  </a:cubicBezTo>
                  <a:cubicBezTo>
                    <a:pt x="3739" y="1399"/>
                    <a:pt x="3762" y="1396"/>
                    <a:pt x="3774" y="1400"/>
                  </a:cubicBezTo>
                  <a:cubicBezTo>
                    <a:pt x="3786" y="1404"/>
                    <a:pt x="3790" y="1423"/>
                    <a:pt x="3800" y="1435"/>
                  </a:cubicBezTo>
                  <a:cubicBezTo>
                    <a:pt x="3812" y="1450"/>
                    <a:pt x="3821" y="1450"/>
                    <a:pt x="3836" y="1459"/>
                  </a:cubicBezTo>
                  <a:cubicBezTo>
                    <a:pt x="3829" y="1460"/>
                    <a:pt x="3822" y="1464"/>
                    <a:pt x="3820" y="1473"/>
                  </a:cubicBezTo>
                  <a:cubicBezTo>
                    <a:pt x="3833" y="1474"/>
                    <a:pt x="3841" y="1488"/>
                    <a:pt x="3846" y="1499"/>
                  </a:cubicBezTo>
                  <a:cubicBezTo>
                    <a:pt x="3862" y="1501"/>
                    <a:pt x="3861" y="1519"/>
                    <a:pt x="3882" y="1521"/>
                  </a:cubicBezTo>
                  <a:cubicBezTo>
                    <a:pt x="3892" y="1522"/>
                    <a:pt x="3902" y="1522"/>
                    <a:pt x="3912" y="1521"/>
                  </a:cubicBezTo>
                  <a:cubicBezTo>
                    <a:pt x="3931" y="1521"/>
                    <a:pt x="3923" y="1524"/>
                    <a:pt x="3934" y="1511"/>
                  </a:cubicBezTo>
                  <a:cubicBezTo>
                    <a:pt x="3941" y="1504"/>
                    <a:pt x="3939" y="1502"/>
                    <a:pt x="3950" y="1496"/>
                  </a:cubicBezTo>
                  <a:cubicBezTo>
                    <a:pt x="3959" y="1490"/>
                    <a:pt x="3961" y="1492"/>
                    <a:pt x="3970" y="1483"/>
                  </a:cubicBezTo>
                  <a:cubicBezTo>
                    <a:pt x="3983" y="1469"/>
                    <a:pt x="3979" y="1470"/>
                    <a:pt x="3996" y="1454"/>
                  </a:cubicBezTo>
                  <a:lnTo>
                    <a:pt x="4007" y="1443"/>
                  </a:lnTo>
                  <a:cubicBezTo>
                    <a:pt x="4046" y="1421"/>
                    <a:pt x="4064" y="1395"/>
                    <a:pt x="4017" y="1397"/>
                  </a:cubicBezTo>
                  <a:lnTo>
                    <a:pt x="4011" y="1391"/>
                  </a:lnTo>
                  <a:cubicBezTo>
                    <a:pt x="4009" y="1369"/>
                    <a:pt x="3992" y="1331"/>
                    <a:pt x="4027" y="1345"/>
                  </a:cubicBezTo>
                  <a:cubicBezTo>
                    <a:pt x="4041" y="1350"/>
                    <a:pt x="4045" y="1356"/>
                    <a:pt x="4064" y="1356"/>
                  </a:cubicBezTo>
                  <a:cubicBezTo>
                    <a:pt x="4073" y="1356"/>
                    <a:pt x="4090" y="1352"/>
                    <a:pt x="4102" y="1354"/>
                  </a:cubicBezTo>
                  <a:cubicBezTo>
                    <a:pt x="4104" y="1364"/>
                    <a:pt x="4102" y="1382"/>
                    <a:pt x="4098" y="1391"/>
                  </a:cubicBezTo>
                  <a:cubicBezTo>
                    <a:pt x="4107" y="1396"/>
                    <a:pt x="4131" y="1412"/>
                    <a:pt x="4142" y="1411"/>
                  </a:cubicBezTo>
                  <a:cubicBezTo>
                    <a:pt x="4144" y="1397"/>
                    <a:pt x="4127" y="1393"/>
                    <a:pt x="4129" y="1380"/>
                  </a:cubicBezTo>
                  <a:cubicBezTo>
                    <a:pt x="4155" y="1374"/>
                    <a:pt x="4155" y="1426"/>
                    <a:pt x="4190" y="1419"/>
                  </a:cubicBezTo>
                  <a:cubicBezTo>
                    <a:pt x="4183" y="1402"/>
                    <a:pt x="4178" y="1384"/>
                    <a:pt x="4176" y="1366"/>
                  </a:cubicBezTo>
                  <a:cubicBezTo>
                    <a:pt x="4175" y="1357"/>
                    <a:pt x="4178" y="1347"/>
                    <a:pt x="4176" y="1338"/>
                  </a:cubicBezTo>
                  <a:cubicBezTo>
                    <a:pt x="4174" y="1330"/>
                    <a:pt x="4165" y="1323"/>
                    <a:pt x="4162" y="1316"/>
                  </a:cubicBezTo>
                  <a:lnTo>
                    <a:pt x="4157" y="1315"/>
                  </a:lnTo>
                  <a:lnTo>
                    <a:pt x="4156" y="1307"/>
                  </a:lnTo>
                  <a:cubicBezTo>
                    <a:pt x="4145" y="1307"/>
                    <a:pt x="4123" y="1316"/>
                    <a:pt x="4135" y="1293"/>
                  </a:cubicBezTo>
                  <a:cubicBezTo>
                    <a:pt x="4155" y="1293"/>
                    <a:pt x="4164" y="1284"/>
                    <a:pt x="4178" y="1295"/>
                  </a:cubicBezTo>
                  <a:cubicBezTo>
                    <a:pt x="4197" y="1311"/>
                    <a:pt x="4187" y="1317"/>
                    <a:pt x="4185" y="1335"/>
                  </a:cubicBezTo>
                  <a:cubicBezTo>
                    <a:pt x="4196" y="1339"/>
                    <a:pt x="4195" y="1328"/>
                    <a:pt x="4206" y="1328"/>
                  </a:cubicBezTo>
                  <a:cubicBezTo>
                    <a:pt x="4207" y="1338"/>
                    <a:pt x="4198" y="1337"/>
                    <a:pt x="4195" y="1346"/>
                  </a:cubicBezTo>
                  <a:cubicBezTo>
                    <a:pt x="4192" y="1354"/>
                    <a:pt x="4193" y="1362"/>
                    <a:pt x="4194" y="1371"/>
                  </a:cubicBezTo>
                  <a:cubicBezTo>
                    <a:pt x="4197" y="1383"/>
                    <a:pt x="4204" y="1409"/>
                    <a:pt x="4216" y="1417"/>
                  </a:cubicBezTo>
                  <a:cubicBezTo>
                    <a:pt x="4225" y="1406"/>
                    <a:pt x="4248" y="1398"/>
                    <a:pt x="4249" y="1386"/>
                  </a:cubicBezTo>
                  <a:cubicBezTo>
                    <a:pt x="4274" y="1385"/>
                    <a:pt x="4277" y="1372"/>
                    <a:pt x="4297" y="1360"/>
                  </a:cubicBezTo>
                  <a:cubicBezTo>
                    <a:pt x="4315" y="1349"/>
                    <a:pt x="4330" y="1348"/>
                    <a:pt x="4333" y="1324"/>
                  </a:cubicBezTo>
                  <a:cubicBezTo>
                    <a:pt x="4340" y="1321"/>
                    <a:pt x="4354" y="1316"/>
                    <a:pt x="4361" y="1317"/>
                  </a:cubicBezTo>
                  <a:cubicBezTo>
                    <a:pt x="4372" y="1319"/>
                    <a:pt x="4375" y="1327"/>
                    <a:pt x="4386" y="1327"/>
                  </a:cubicBezTo>
                  <a:cubicBezTo>
                    <a:pt x="4390" y="1311"/>
                    <a:pt x="4390" y="1294"/>
                    <a:pt x="4393" y="1278"/>
                  </a:cubicBezTo>
                  <a:cubicBezTo>
                    <a:pt x="4396" y="1261"/>
                    <a:pt x="4403" y="1247"/>
                    <a:pt x="4398" y="1229"/>
                  </a:cubicBezTo>
                  <a:cubicBezTo>
                    <a:pt x="4393" y="1213"/>
                    <a:pt x="4388" y="1203"/>
                    <a:pt x="4387" y="1185"/>
                  </a:cubicBezTo>
                  <a:cubicBezTo>
                    <a:pt x="4385" y="1161"/>
                    <a:pt x="4395" y="1166"/>
                    <a:pt x="4402" y="1147"/>
                  </a:cubicBezTo>
                  <a:cubicBezTo>
                    <a:pt x="4396" y="1148"/>
                    <a:pt x="4389" y="1146"/>
                    <a:pt x="4383" y="1147"/>
                  </a:cubicBezTo>
                  <a:cubicBezTo>
                    <a:pt x="4385" y="1141"/>
                    <a:pt x="4383" y="1138"/>
                    <a:pt x="4389" y="1133"/>
                  </a:cubicBezTo>
                  <a:cubicBezTo>
                    <a:pt x="4381" y="1123"/>
                    <a:pt x="4393" y="1108"/>
                    <a:pt x="4377" y="1103"/>
                  </a:cubicBezTo>
                  <a:cubicBezTo>
                    <a:pt x="4374" y="1096"/>
                    <a:pt x="4375" y="1089"/>
                    <a:pt x="4379" y="1083"/>
                  </a:cubicBezTo>
                  <a:cubicBezTo>
                    <a:pt x="4405" y="1079"/>
                    <a:pt x="4434" y="1129"/>
                    <a:pt x="4451" y="1097"/>
                  </a:cubicBezTo>
                  <a:cubicBezTo>
                    <a:pt x="4469" y="1097"/>
                    <a:pt x="4494" y="1095"/>
                    <a:pt x="4495" y="1073"/>
                  </a:cubicBezTo>
                  <a:cubicBezTo>
                    <a:pt x="4496" y="1056"/>
                    <a:pt x="4476" y="1038"/>
                    <a:pt x="4465" y="1035"/>
                  </a:cubicBezTo>
                  <a:cubicBezTo>
                    <a:pt x="4480" y="1030"/>
                    <a:pt x="4526" y="1002"/>
                    <a:pt x="4504" y="981"/>
                  </a:cubicBezTo>
                  <a:cubicBezTo>
                    <a:pt x="4491" y="978"/>
                    <a:pt x="4464" y="981"/>
                    <a:pt x="4454" y="971"/>
                  </a:cubicBezTo>
                  <a:cubicBezTo>
                    <a:pt x="4480" y="953"/>
                    <a:pt x="4434" y="942"/>
                    <a:pt x="4427" y="924"/>
                  </a:cubicBezTo>
                  <a:cubicBezTo>
                    <a:pt x="4439" y="923"/>
                    <a:pt x="4448" y="928"/>
                    <a:pt x="4456" y="934"/>
                  </a:cubicBezTo>
                  <a:cubicBezTo>
                    <a:pt x="4459" y="925"/>
                    <a:pt x="4458" y="913"/>
                    <a:pt x="4447" y="912"/>
                  </a:cubicBezTo>
                  <a:cubicBezTo>
                    <a:pt x="4431" y="875"/>
                    <a:pt x="4394" y="905"/>
                    <a:pt x="4369" y="874"/>
                  </a:cubicBezTo>
                  <a:cubicBezTo>
                    <a:pt x="4359" y="862"/>
                    <a:pt x="4358" y="845"/>
                    <a:pt x="4337" y="846"/>
                  </a:cubicBezTo>
                  <a:cubicBezTo>
                    <a:pt x="4316" y="848"/>
                    <a:pt x="4311" y="861"/>
                    <a:pt x="4300" y="833"/>
                  </a:cubicBezTo>
                  <a:lnTo>
                    <a:pt x="4293" y="833"/>
                  </a:lnTo>
                  <a:cubicBezTo>
                    <a:pt x="4284" y="843"/>
                    <a:pt x="4296" y="849"/>
                    <a:pt x="4296" y="860"/>
                  </a:cubicBezTo>
                  <a:lnTo>
                    <a:pt x="4291" y="861"/>
                  </a:lnTo>
                  <a:cubicBezTo>
                    <a:pt x="4288" y="872"/>
                    <a:pt x="4280" y="886"/>
                    <a:pt x="4278" y="897"/>
                  </a:cubicBezTo>
                  <a:cubicBezTo>
                    <a:pt x="4277" y="905"/>
                    <a:pt x="4281" y="910"/>
                    <a:pt x="4279" y="919"/>
                  </a:cubicBezTo>
                  <a:cubicBezTo>
                    <a:pt x="4278" y="923"/>
                    <a:pt x="4271" y="928"/>
                    <a:pt x="4269" y="933"/>
                  </a:cubicBezTo>
                  <a:cubicBezTo>
                    <a:pt x="4263" y="950"/>
                    <a:pt x="4270" y="959"/>
                    <a:pt x="4277" y="973"/>
                  </a:cubicBezTo>
                  <a:cubicBezTo>
                    <a:pt x="4282" y="985"/>
                    <a:pt x="4286" y="998"/>
                    <a:pt x="4263" y="992"/>
                  </a:cubicBezTo>
                  <a:cubicBezTo>
                    <a:pt x="4258" y="987"/>
                    <a:pt x="4245" y="991"/>
                    <a:pt x="4242" y="1001"/>
                  </a:cubicBezTo>
                  <a:cubicBezTo>
                    <a:pt x="4239" y="1012"/>
                    <a:pt x="4252" y="1021"/>
                    <a:pt x="4258" y="1026"/>
                  </a:cubicBezTo>
                  <a:cubicBezTo>
                    <a:pt x="4227" y="1032"/>
                    <a:pt x="4211" y="999"/>
                    <a:pt x="4192" y="1041"/>
                  </a:cubicBezTo>
                  <a:cubicBezTo>
                    <a:pt x="4181" y="1064"/>
                    <a:pt x="4174" y="1092"/>
                    <a:pt x="4159" y="1113"/>
                  </a:cubicBezTo>
                  <a:cubicBezTo>
                    <a:pt x="4144" y="1133"/>
                    <a:pt x="4118" y="1146"/>
                    <a:pt x="4101" y="1165"/>
                  </a:cubicBezTo>
                  <a:cubicBezTo>
                    <a:pt x="4092" y="1175"/>
                    <a:pt x="4081" y="1180"/>
                    <a:pt x="4076" y="1193"/>
                  </a:cubicBezTo>
                  <a:cubicBezTo>
                    <a:pt x="4071" y="1207"/>
                    <a:pt x="4073" y="1215"/>
                    <a:pt x="4064" y="1229"/>
                  </a:cubicBezTo>
                  <a:cubicBezTo>
                    <a:pt x="4056" y="1230"/>
                    <a:pt x="4053" y="1230"/>
                    <a:pt x="4050" y="1223"/>
                  </a:cubicBezTo>
                  <a:cubicBezTo>
                    <a:pt x="4037" y="1221"/>
                    <a:pt x="4035" y="1234"/>
                    <a:pt x="4036" y="1245"/>
                  </a:cubicBezTo>
                  <a:cubicBezTo>
                    <a:pt x="4016" y="1241"/>
                    <a:pt x="4020" y="1229"/>
                    <a:pt x="4016" y="1213"/>
                  </a:cubicBezTo>
                  <a:cubicBezTo>
                    <a:pt x="4013" y="1198"/>
                    <a:pt x="4005" y="1185"/>
                    <a:pt x="4000" y="1171"/>
                  </a:cubicBezTo>
                  <a:cubicBezTo>
                    <a:pt x="3990" y="1146"/>
                    <a:pt x="3993" y="1105"/>
                    <a:pt x="4001" y="1079"/>
                  </a:cubicBezTo>
                  <a:lnTo>
                    <a:pt x="4004" y="1078"/>
                  </a:lnTo>
                  <a:cubicBezTo>
                    <a:pt x="4008" y="1065"/>
                    <a:pt x="4013" y="1054"/>
                    <a:pt x="4013" y="1039"/>
                  </a:cubicBezTo>
                  <a:cubicBezTo>
                    <a:pt x="4022" y="1040"/>
                    <a:pt x="4032" y="1042"/>
                    <a:pt x="4042" y="1040"/>
                  </a:cubicBezTo>
                  <a:cubicBezTo>
                    <a:pt x="4058" y="1009"/>
                    <a:pt x="4047" y="988"/>
                    <a:pt x="4042" y="955"/>
                  </a:cubicBezTo>
                  <a:cubicBezTo>
                    <a:pt x="4038" y="928"/>
                    <a:pt x="4028" y="900"/>
                    <a:pt x="4016" y="875"/>
                  </a:cubicBezTo>
                  <a:cubicBezTo>
                    <a:pt x="4008" y="883"/>
                    <a:pt x="4004" y="898"/>
                    <a:pt x="3998" y="908"/>
                  </a:cubicBezTo>
                  <a:cubicBezTo>
                    <a:pt x="3992" y="918"/>
                    <a:pt x="3982" y="926"/>
                    <a:pt x="3976" y="936"/>
                  </a:cubicBezTo>
                  <a:cubicBezTo>
                    <a:pt x="3968" y="950"/>
                    <a:pt x="3964" y="1002"/>
                    <a:pt x="3938" y="987"/>
                  </a:cubicBezTo>
                  <a:cubicBezTo>
                    <a:pt x="3930" y="1006"/>
                    <a:pt x="3913" y="1041"/>
                    <a:pt x="3894" y="1046"/>
                  </a:cubicBezTo>
                  <a:cubicBezTo>
                    <a:pt x="3852" y="1059"/>
                    <a:pt x="3887" y="1005"/>
                    <a:pt x="3892" y="993"/>
                  </a:cubicBezTo>
                  <a:cubicBezTo>
                    <a:pt x="3901" y="971"/>
                    <a:pt x="3918" y="946"/>
                    <a:pt x="3922" y="923"/>
                  </a:cubicBezTo>
                  <a:cubicBezTo>
                    <a:pt x="3926" y="897"/>
                    <a:pt x="3903" y="877"/>
                    <a:pt x="3904" y="849"/>
                  </a:cubicBezTo>
                  <a:cubicBezTo>
                    <a:pt x="3909" y="853"/>
                    <a:pt x="3912" y="860"/>
                    <a:pt x="3914" y="866"/>
                  </a:cubicBezTo>
                  <a:cubicBezTo>
                    <a:pt x="3926" y="865"/>
                    <a:pt x="3917" y="859"/>
                    <a:pt x="3925" y="855"/>
                  </a:cubicBezTo>
                  <a:cubicBezTo>
                    <a:pt x="3932" y="851"/>
                    <a:pt x="3935" y="852"/>
                    <a:pt x="3942" y="849"/>
                  </a:cubicBezTo>
                  <a:cubicBezTo>
                    <a:pt x="3952" y="845"/>
                    <a:pt x="3964" y="841"/>
                    <a:pt x="3966" y="831"/>
                  </a:cubicBezTo>
                  <a:cubicBezTo>
                    <a:pt x="3945" y="828"/>
                    <a:pt x="3921" y="843"/>
                    <a:pt x="3924" y="811"/>
                  </a:cubicBezTo>
                  <a:cubicBezTo>
                    <a:pt x="3911" y="810"/>
                    <a:pt x="3905" y="822"/>
                    <a:pt x="3893" y="825"/>
                  </a:cubicBezTo>
                  <a:cubicBezTo>
                    <a:pt x="3872" y="830"/>
                    <a:pt x="3879" y="821"/>
                    <a:pt x="3870" y="807"/>
                  </a:cubicBezTo>
                  <a:cubicBezTo>
                    <a:pt x="3856" y="808"/>
                    <a:pt x="3850" y="796"/>
                    <a:pt x="3836" y="798"/>
                  </a:cubicBezTo>
                  <a:cubicBezTo>
                    <a:pt x="3818" y="760"/>
                    <a:pt x="3909" y="758"/>
                    <a:pt x="3906" y="723"/>
                  </a:cubicBezTo>
                  <a:cubicBezTo>
                    <a:pt x="3895" y="723"/>
                    <a:pt x="3885" y="723"/>
                    <a:pt x="3878" y="714"/>
                  </a:cubicBezTo>
                  <a:cubicBezTo>
                    <a:pt x="3884" y="709"/>
                    <a:pt x="3891" y="704"/>
                    <a:pt x="3897" y="699"/>
                  </a:cubicBezTo>
                  <a:cubicBezTo>
                    <a:pt x="3903" y="693"/>
                    <a:pt x="3899" y="686"/>
                    <a:pt x="3910" y="685"/>
                  </a:cubicBezTo>
                  <a:cubicBezTo>
                    <a:pt x="3908" y="708"/>
                    <a:pt x="3923" y="705"/>
                    <a:pt x="3928" y="722"/>
                  </a:cubicBezTo>
                  <a:cubicBezTo>
                    <a:pt x="3937" y="722"/>
                    <a:pt x="3942" y="714"/>
                    <a:pt x="3950" y="712"/>
                  </a:cubicBezTo>
                  <a:cubicBezTo>
                    <a:pt x="3972" y="696"/>
                    <a:pt x="3941" y="686"/>
                    <a:pt x="3936" y="670"/>
                  </a:cubicBezTo>
                  <a:cubicBezTo>
                    <a:pt x="3932" y="659"/>
                    <a:pt x="3938" y="653"/>
                    <a:pt x="3939" y="643"/>
                  </a:cubicBezTo>
                  <a:cubicBezTo>
                    <a:pt x="3939" y="629"/>
                    <a:pt x="3935" y="627"/>
                    <a:pt x="3930" y="614"/>
                  </a:cubicBezTo>
                  <a:cubicBezTo>
                    <a:pt x="3917" y="580"/>
                    <a:pt x="3932" y="539"/>
                    <a:pt x="3950" y="510"/>
                  </a:cubicBezTo>
                  <a:cubicBezTo>
                    <a:pt x="3957" y="500"/>
                    <a:pt x="3946" y="494"/>
                    <a:pt x="3946" y="494"/>
                  </a:cubicBezTo>
                  <a:cubicBezTo>
                    <a:pt x="3946" y="482"/>
                    <a:pt x="3945" y="469"/>
                    <a:pt x="3944" y="456"/>
                  </a:cubicBezTo>
                  <a:cubicBezTo>
                    <a:pt x="3939" y="453"/>
                    <a:pt x="3936" y="449"/>
                    <a:pt x="3930" y="446"/>
                  </a:cubicBezTo>
                  <a:cubicBezTo>
                    <a:pt x="3924" y="435"/>
                    <a:pt x="3928" y="426"/>
                    <a:pt x="3928" y="414"/>
                  </a:cubicBezTo>
                  <a:cubicBezTo>
                    <a:pt x="3936" y="413"/>
                    <a:pt x="3939" y="409"/>
                    <a:pt x="3940" y="402"/>
                  </a:cubicBezTo>
                  <a:cubicBezTo>
                    <a:pt x="3942" y="388"/>
                    <a:pt x="3940" y="395"/>
                    <a:pt x="3930" y="388"/>
                  </a:cubicBezTo>
                  <a:cubicBezTo>
                    <a:pt x="3914" y="378"/>
                    <a:pt x="3909" y="382"/>
                    <a:pt x="3908" y="358"/>
                  </a:cubicBezTo>
                  <a:cubicBezTo>
                    <a:pt x="3895" y="354"/>
                    <a:pt x="3854" y="332"/>
                    <a:pt x="3858" y="360"/>
                  </a:cubicBezTo>
                  <a:cubicBezTo>
                    <a:pt x="3842" y="362"/>
                    <a:pt x="3828" y="377"/>
                    <a:pt x="3814" y="384"/>
                  </a:cubicBezTo>
                  <a:cubicBezTo>
                    <a:pt x="3807" y="387"/>
                    <a:pt x="3791" y="386"/>
                    <a:pt x="3796" y="402"/>
                  </a:cubicBezTo>
                  <a:cubicBezTo>
                    <a:pt x="3798" y="406"/>
                    <a:pt x="3816" y="415"/>
                    <a:pt x="3820" y="416"/>
                  </a:cubicBezTo>
                  <a:cubicBezTo>
                    <a:pt x="3821" y="431"/>
                    <a:pt x="3812" y="454"/>
                    <a:pt x="3804" y="464"/>
                  </a:cubicBezTo>
                  <a:lnTo>
                    <a:pt x="3796" y="466"/>
                  </a:lnTo>
                  <a:cubicBezTo>
                    <a:pt x="3791" y="457"/>
                    <a:pt x="3797" y="426"/>
                    <a:pt x="3787" y="422"/>
                  </a:cubicBezTo>
                  <a:cubicBezTo>
                    <a:pt x="3782" y="420"/>
                    <a:pt x="3760" y="439"/>
                    <a:pt x="3754" y="442"/>
                  </a:cubicBezTo>
                  <a:cubicBezTo>
                    <a:pt x="3730" y="458"/>
                    <a:pt x="3727" y="486"/>
                    <a:pt x="3704" y="500"/>
                  </a:cubicBezTo>
                  <a:cubicBezTo>
                    <a:pt x="3704" y="516"/>
                    <a:pt x="3691" y="529"/>
                    <a:pt x="3690" y="544"/>
                  </a:cubicBezTo>
                  <a:cubicBezTo>
                    <a:pt x="3689" y="562"/>
                    <a:pt x="3703" y="575"/>
                    <a:pt x="3719" y="563"/>
                  </a:cubicBezTo>
                  <a:lnTo>
                    <a:pt x="3719" y="570"/>
                  </a:lnTo>
                  <a:cubicBezTo>
                    <a:pt x="3674" y="590"/>
                    <a:pt x="3644" y="611"/>
                    <a:pt x="3644" y="662"/>
                  </a:cubicBezTo>
                  <a:cubicBezTo>
                    <a:pt x="3644" y="673"/>
                    <a:pt x="3639" y="691"/>
                    <a:pt x="3642" y="700"/>
                  </a:cubicBezTo>
                  <a:cubicBezTo>
                    <a:pt x="3645" y="711"/>
                    <a:pt x="3653" y="715"/>
                    <a:pt x="3660" y="724"/>
                  </a:cubicBezTo>
                  <a:cubicBezTo>
                    <a:pt x="3667" y="733"/>
                    <a:pt x="3694" y="781"/>
                    <a:pt x="3706" y="760"/>
                  </a:cubicBezTo>
                  <a:cubicBezTo>
                    <a:pt x="3710" y="767"/>
                    <a:pt x="3708" y="776"/>
                    <a:pt x="3714" y="782"/>
                  </a:cubicBezTo>
                  <a:cubicBezTo>
                    <a:pt x="3717" y="785"/>
                    <a:pt x="3733" y="789"/>
                    <a:pt x="3737" y="791"/>
                  </a:cubicBezTo>
                  <a:cubicBezTo>
                    <a:pt x="3751" y="797"/>
                    <a:pt x="3767" y="800"/>
                    <a:pt x="3784" y="805"/>
                  </a:cubicBezTo>
                  <a:lnTo>
                    <a:pt x="3784" y="816"/>
                  </a:lnTo>
                  <a:cubicBezTo>
                    <a:pt x="3769" y="821"/>
                    <a:pt x="3762" y="846"/>
                    <a:pt x="3746" y="848"/>
                  </a:cubicBezTo>
                  <a:cubicBezTo>
                    <a:pt x="3744" y="837"/>
                    <a:pt x="3750" y="833"/>
                    <a:pt x="3747" y="823"/>
                  </a:cubicBezTo>
                  <a:cubicBezTo>
                    <a:pt x="3740" y="824"/>
                    <a:pt x="3726" y="822"/>
                    <a:pt x="3720" y="828"/>
                  </a:cubicBezTo>
                  <a:cubicBezTo>
                    <a:pt x="3713" y="836"/>
                    <a:pt x="3716" y="848"/>
                    <a:pt x="3710" y="856"/>
                  </a:cubicBezTo>
                  <a:cubicBezTo>
                    <a:pt x="3699" y="870"/>
                    <a:pt x="3669" y="873"/>
                    <a:pt x="3674" y="896"/>
                  </a:cubicBezTo>
                  <a:cubicBezTo>
                    <a:pt x="3685" y="895"/>
                    <a:pt x="3693" y="901"/>
                    <a:pt x="3701" y="904"/>
                  </a:cubicBezTo>
                  <a:cubicBezTo>
                    <a:pt x="3707" y="895"/>
                    <a:pt x="3717" y="887"/>
                    <a:pt x="3727" y="882"/>
                  </a:cubicBezTo>
                  <a:cubicBezTo>
                    <a:pt x="3723" y="888"/>
                    <a:pt x="3727" y="889"/>
                    <a:pt x="3735" y="891"/>
                  </a:cubicBezTo>
                  <a:cubicBezTo>
                    <a:pt x="3751" y="923"/>
                    <a:pt x="3689" y="959"/>
                    <a:pt x="3673" y="974"/>
                  </a:cubicBezTo>
                  <a:cubicBezTo>
                    <a:pt x="3659" y="987"/>
                    <a:pt x="3647" y="996"/>
                    <a:pt x="3632" y="1007"/>
                  </a:cubicBezTo>
                  <a:cubicBezTo>
                    <a:pt x="3626" y="1011"/>
                    <a:pt x="3616" y="1027"/>
                    <a:pt x="3610" y="1028"/>
                  </a:cubicBezTo>
                  <a:cubicBezTo>
                    <a:pt x="3598" y="1032"/>
                    <a:pt x="3593" y="1018"/>
                    <a:pt x="3582" y="1019"/>
                  </a:cubicBezTo>
                  <a:cubicBezTo>
                    <a:pt x="3579" y="1030"/>
                    <a:pt x="3568" y="1033"/>
                    <a:pt x="3563" y="1021"/>
                  </a:cubicBezTo>
                  <a:cubicBezTo>
                    <a:pt x="3550" y="1023"/>
                    <a:pt x="3532" y="1066"/>
                    <a:pt x="3532" y="1079"/>
                  </a:cubicBezTo>
                  <a:cubicBezTo>
                    <a:pt x="3530" y="1105"/>
                    <a:pt x="3530" y="1127"/>
                    <a:pt x="3524" y="1153"/>
                  </a:cubicBezTo>
                  <a:cubicBezTo>
                    <a:pt x="3536" y="1154"/>
                    <a:pt x="3547" y="1153"/>
                    <a:pt x="3557" y="1149"/>
                  </a:cubicBezTo>
                  <a:cubicBezTo>
                    <a:pt x="3536" y="1157"/>
                    <a:pt x="3518" y="1171"/>
                    <a:pt x="3505" y="1187"/>
                  </a:cubicBezTo>
                  <a:cubicBezTo>
                    <a:pt x="3481" y="1216"/>
                    <a:pt x="3476" y="1184"/>
                    <a:pt x="3446" y="1187"/>
                  </a:cubicBezTo>
                  <a:cubicBezTo>
                    <a:pt x="3444" y="1204"/>
                    <a:pt x="3450" y="1218"/>
                    <a:pt x="3439" y="1232"/>
                  </a:cubicBezTo>
                  <a:cubicBezTo>
                    <a:pt x="3437" y="1216"/>
                    <a:pt x="3438" y="1205"/>
                    <a:pt x="3429" y="1189"/>
                  </a:cubicBezTo>
                  <a:cubicBezTo>
                    <a:pt x="3423" y="1177"/>
                    <a:pt x="3407" y="1152"/>
                    <a:pt x="3435" y="1157"/>
                  </a:cubicBezTo>
                  <a:cubicBezTo>
                    <a:pt x="3437" y="1177"/>
                    <a:pt x="3456" y="1168"/>
                    <a:pt x="3469" y="1169"/>
                  </a:cubicBezTo>
                  <a:lnTo>
                    <a:pt x="3472" y="1177"/>
                  </a:lnTo>
                  <a:cubicBezTo>
                    <a:pt x="3487" y="1181"/>
                    <a:pt x="3515" y="1181"/>
                    <a:pt x="3506" y="1158"/>
                  </a:cubicBezTo>
                  <a:cubicBezTo>
                    <a:pt x="3501" y="1148"/>
                    <a:pt x="3491" y="1158"/>
                    <a:pt x="3491" y="1143"/>
                  </a:cubicBezTo>
                  <a:cubicBezTo>
                    <a:pt x="3491" y="1140"/>
                    <a:pt x="3509" y="1124"/>
                    <a:pt x="3503" y="1123"/>
                  </a:cubicBezTo>
                  <a:cubicBezTo>
                    <a:pt x="3490" y="1121"/>
                    <a:pt x="3486" y="1134"/>
                    <a:pt x="3476" y="1135"/>
                  </a:cubicBezTo>
                  <a:cubicBezTo>
                    <a:pt x="3474" y="1127"/>
                    <a:pt x="3474" y="1119"/>
                    <a:pt x="3479" y="1114"/>
                  </a:cubicBezTo>
                  <a:cubicBezTo>
                    <a:pt x="3467" y="1105"/>
                    <a:pt x="3465" y="1116"/>
                    <a:pt x="3463" y="1097"/>
                  </a:cubicBezTo>
                  <a:cubicBezTo>
                    <a:pt x="3462" y="1086"/>
                    <a:pt x="3470" y="1074"/>
                    <a:pt x="3472" y="1063"/>
                  </a:cubicBezTo>
                  <a:cubicBezTo>
                    <a:pt x="3475" y="1065"/>
                    <a:pt x="3479" y="1064"/>
                    <a:pt x="3482" y="1067"/>
                  </a:cubicBezTo>
                  <a:cubicBezTo>
                    <a:pt x="3483" y="1063"/>
                    <a:pt x="3486" y="1060"/>
                    <a:pt x="3486" y="1055"/>
                  </a:cubicBezTo>
                  <a:cubicBezTo>
                    <a:pt x="3489" y="1053"/>
                    <a:pt x="3495" y="1051"/>
                    <a:pt x="3498" y="1047"/>
                  </a:cubicBezTo>
                  <a:lnTo>
                    <a:pt x="3505" y="1035"/>
                  </a:lnTo>
                  <a:cubicBezTo>
                    <a:pt x="3511" y="1028"/>
                    <a:pt x="3522" y="1015"/>
                    <a:pt x="3531" y="1014"/>
                  </a:cubicBezTo>
                  <a:cubicBezTo>
                    <a:pt x="3530" y="993"/>
                    <a:pt x="3541" y="992"/>
                    <a:pt x="3549" y="979"/>
                  </a:cubicBezTo>
                  <a:cubicBezTo>
                    <a:pt x="3526" y="968"/>
                    <a:pt x="3514" y="1008"/>
                    <a:pt x="3486" y="1002"/>
                  </a:cubicBezTo>
                  <a:cubicBezTo>
                    <a:pt x="3493" y="993"/>
                    <a:pt x="3507" y="987"/>
                    <a:pt x="3496" y="977"/>
                  </a:cubicBezTo>
                  <a:cubicBezTo>
                    <a:pt x="3491" y="972"/>
                    <a:pt x="3483" y="981"/>
                    <a:pt x="3478" y="977"/>
                  </a:cubicBezTo>
                  <a:cubicBezTo>
                    <a:pt x="3475" y="974"/>
                    <a:pt x="3474" y="963"/>
                    <a:pt x="3474" y="959"/>
                  </a:cubicBezTo>
                  <a:cubicBezTo>
                    <a:pt x="3483" y="955"/>
                    <a:pt x="3485" y="942"/>
                    <a:pt x="3474" y="940"/>
                  </a:cubicBezTo>
                  <a:lnTo>
                    <a:pt x="3473" y="937"/>
                  </a:lnTo>
                  <a:cubicBezTo>
                    <a:pt x="3457" y="937"/>
                    <a:pt x="3463" y="926"/>
                    <a:pt x="3454" y="920"/>
                  </a:cubicBezTo>
                  <a:cubicBezTo>
                    <a:pt x="3439" y="911"/>
                    <a:pt x="3441" y="918"/>
                    <a:pt x="3432" y="925"/>
                  </a:cubicBezTo>
                  <a:cubicBezTo>
                    <a:pt x="3421" y="931"/>
                    <a:pt x="3420" y="939"/>
                    <a:pt x="3406" y="930"/>
                  </a:cubicBezTo>
                  <a:cubicBezTo>
                    <a:pt x="3397" y="925"/>
                    <a:pt x="3399" y="914"/>
                    <a:pt x="3388" y="913"/>
                  </a:cubicBezTo>
                  <a:cubicBezTo>
                    <a:pt x="3382" y="934"/>
                    <a:pt x="3398" y="946"/>
                    <a:pt x="3395" y="966"/>
                  </a:cubicBezTo>
                  <a:cubicBezTo>
                    <a:pt x="3387" y="967"/>
                    <a:pt x="3378" y="961"/>
                    <a:pt x="3372" y="955"/>
                  </a:cubicBezTo>
                  <a:cubicBezTo>
                    <a:pt x="3367" y="967"/>
                    <a:pt x="3372" y="971"/>
                    <a:pt x="3375" y="981"/>
                  </a:cubicBezTo>
                  <a:cubicBezTo>
                    <a:pt x="3377" y="988"/>
                    <a:pt x="3381" y="1001"/>
                    <a:pt x="3385" y="1009"/>
                  </a:cubicBezTo>
                  <a:cubicBezTo>
                    <a:pt x="3388" y="1015"/>
                    <a:pt x="3399" y="1021"/>
                    <a:pt x="3403" y="1027"/>
                  </a:cubicBezTo>
                  <a:cubicBezTo>
                    <a:pt x="3410" y="1036"/>
                    <a:pt x="3410" y="1043"/>
                    <a:pt x="3411" y="1054"/>
                  </a:cubicBezTo>
                  <a:cubicBezTo>
                    <a:pt x="3373" y="1039"/>
                    <a:pt x="3382" y="994"/>
                    <a:pt x="3349" y="974"/>
                  </a:cubicBezTo>
                  <a:cubicBezTo>
                    <a:pt x="3333" y="972"/>
                    <a:pt x="3370" y="1013"/>
                    <a:pt x="3355" y="1031"/>
                  </a:cubicBezTo>
                  <a:cubicBezTo>
                    <a:pt x="3335" y="1020"/>
                    <a:pt x="3332" y="1014"/>
                    <a:pt x="3313" y="1030"/>
                  </a:cubicBezTo>
                  <a:cubicBezTo>
                    <a:pt x="3298" y="1030"/>
                    <a:pt x="3273" y="1008"/>
                    <a:pt x="3257" y="1001"/>
                  </a:cubicBezTo>
                  <a:cubicBezTo>
                    <a:pt x="3236" y="991"/>
                    <a:pt x="3207" y="986"/>
                    <a:pt x="3195" y="1008"/>
                  </a:cubicBezTo>
                  <a:cubicBezTo>
                    <a:pt x="3177" y="1009"/>
                    <a:pt x="3158" y="1019"/>
                    <a:pt x="3141" y="1013"/>
                  </a:cubicBezTo>
                  <a:cubicBezTo>
                    <a:pt x="3127" y="1009"/>
                    <a:pt x="3138" y="998"/>
                    <a:pt x="3121" y="987"/>
                  </a:cubicBezTo>
                  <a:cubicBezTo>
                    <a:pt x="3114" y="983"/>
                    <a:pt x="3100" y="994"/>
                    <a:pt x="3095" y="986"/>
                  </a:cubicBezTo>
                  <a:cubicBezTo>
                    <a:pt x="3088" y="974"/>
                    <a:pt x="3089" y="970"/>
                    <a:pt x="3079" y="958"/>
                  </a:cubicBezTo>
                  <a:cubicBezTo>
                    <a:pt x="3073" y="952"/>
                    <a:pt x="3086" y="937"/>
                    <a:pt x="3079" y="931"/>
                  </a:cubicBezTo>
                  <a:cubicBezTo>
                    <a:pt x="3069" y="923"/>
                    <a:pt x="3070" y="922"/>
                    <a:pt x="3063" y="913"/>
                  </a:cubicBezTo>
                  <a:cubicBezTo>
                    <a:pt x="3051" y="899"/>
                    <a:pt x="3026" y="915"/>
                    <a:pt x="3009" y="908"/>
                  </a:cubicBezTo>
                  <a:cubicBezTo>
                    <a:pt x="3004" y="906"/>
                    <a:pt x="2994" y="899"/>
                    <a:pt x="2991" y="897"/>
                  </a:cubicBezTo>
                  <a:cubicBezTo>
                    <a:pt x="2983" y="891"/>
                    <a:pt x="2974" y="895"/>
                    <a:pt x="2977" y="881"/>
                  </a:cubicBezTo>
                  <a:cubicBezTo>
                    <a:pt x="2986" y="878"/>
                    <a:pt x="2995" y="873"/>
                    <a:pt x="2995" y="863"/>
                  </a:cubicBezTo>
                  <a:cubicBezTo>
                    <a:pt x="2988" y="861"/>
                    <a:pt x="2984" y="859"/>
                    <a:pt x="2977" y="858"/>
                  </a:cubicBezTo>
                  <a:cubicBezTo>
                    <a:pt x="2973" y="846"/>
                    <a:pt x="2982" y="828"/>
                    <a:pt x="2969" y="822"/>
                  </a:cubicBezTo>
                  <a:cubicBezTo>
                    <a:pt x="2968" y="812"/>
                    <a:pt x="2977" y="806"/>
                    <a:pt x="2978" y="795"/>
                  </a:cubicBezTo>
                  <a:cubicBezTo>
                    <a:pt x="2979" y="788"/>
                    <a:pt x="2978" y="767"/>
                    <a:pt x="2977" y="758"/>
                  </a:cubicBezTo>
                  <a:cubicBezTo>
                    <a:pt x="2973" y="739"/>
                    <a:pt x="2950" y="720"/>
                    <a:pt x="2931" y="724"/>
                  </a:cubicBezTo>
                  <a:cubicBezTo>
                    <a:pt x="2908" y="730"/>
                    <a:pt x="2886" y="736"/>
                    <a:pt x="2862" y="740"/>
                  </a:cubicBezTo>
                  <a:cubicBezTo>
                    <a:pt x="2839" y="743"/>
                    <a:pt x="2803" y="735"/>
                    <a:pt x="2788" y="754"/>
                  </a:cubicBezTo>
                  <a:cubicBezTo>
                    <a:pt x="2774" y="772"/>
                    <a:pt x="2745" y="772"/>
                    <a:pt x="2768" y="786"/>
                  </a:cubicBezTo>
                  <a:cubicBezTo>
                    <a:pt x="2790" y="801"/>
                    <a:pt x="2772" y="796"/>
                    <a:pt x="2779" y="809"/>
                  </a:cubicBezTo>
                  <a:cubicBezTo>
                    <a:pt x="2790" y="830"/>
                    <a:pt x="2796" y="832"/>
                    <a:pt x="2810" y="817"/>
                  </a:cubicBezTo>
                  <a:cubicBezTo>
                    <a:pt x="2817" y="809"/>
                    <a:pt x="2800" y="803"/>
                    <a:pt x="2807" y="795"/>
                  </a:cubicBezTo>
                  <a:cubicBezTo>
                    <a:pt x="2820" y="779"/>
                    <a:pt x="2835" y="814"/>
                    <a:pt x="2856" y="802"/>
                  </a:cubicBezTo>
                  <a:cubicBezTo>
                    <a:pt x="2864" y="798"/>
                    <a:pt x="2857" y="786"/>
                    <a:pt x="2869" y="790"/>
                  </a:cubicBezTo>
                  <a:cubicBezTo>
                    <a:pt x="2875" y="792"/>
                    <a:pt x="2874" y="806"/>
                    <a:pt x="2881" y="810"/>
                  </a:cubicBezTo>
                  <a:cubicBezTo>
                    <a:pt x="2895" y="793"/>
                    <a:pt x="2894" y="788"/>
                    <a:pt x="2915" y="781"/>
                  </a:cubicBezTo>
                  <a:cubicBezTo>
                    <a:pt x="2929" y="776"/>
                    <a:pt x="2951" y="769"/>
                    <a:pt x="2963" y="783"/>
                  </a:cubicBezTo>
                  <a:cubicBezTo>
                    <a:pt x="2956" y="791"/>
                    <a:pt x="2954" y="800"/>
                    <a:pt x="2952" y="810"/>
                  </a:cubicBezTo>
                  <a:cubicBezTo>
                    <a:pt x="2942" y="812"/>
                    <a:pt x="2940" y="821"/>
                    <a:pt x="2931" y="823"/>
                  </a:cubicBezTo>
                  <a:cubicBezTo>
                    <a:pt x="2922" y="824"/>
                    <a:pt x="2915" y="815"/>
                    <a:pt x="2906" y="815"/>
                  </a:cubicBezTo>
                  <a:cubicBezTo>
                    <a:pt x="2886" y="816"/>
                    <a:pt x="2882" y="836"/>
                    <a:pt x="2882" y="854"/>
                  </a:cubicBezTo>
                  <a:cubicBezTo>
                    <a:pt x="2872" y="848"/>
                    <a:pt x="2844" y="840"/>
                    <a:pt x="2840" y="860"/>
                  </a:cubicBezTo>
                  <a:cubicBezTo>
                    <a:pt x="2836" y="861"/>
                    <a:pt x="2826" y="857"/>
                    <a:pt x="2823" y="858"/>
                  </a:cubicBezTo>
                  <a:cubicBezTo>
                    <a:pt x="2817" y="860"/>
                    <a:pt x="2814" y="866"/>
                    <a:pt x="2809" y="867"/>
                  </a:cubicBezTo>
                  <a:cubicBezTo>
                    <a:pt x="2798" y="867"/>
                    <a:pt x="2789" y="861"/>
                    <a:pt x="2777" y="861"/>
                  </a:cubicBezTo>
                  <a:cubicBezTo>
                    <a:pt x="2781" y="881"/>
                    <a:pt x="2757" y="873"/>
                    <a:pt x="2745" y="877"/>
                  </a:cubicBezTo>
                  <a:cubicBezTo>
                    <a:pt x="2739" y="891"/>
                    <a:pt x="2749" y="897"/>
                    <a:pt x="2749" y="909"/>
                  </a:cubicBezTo>
                  <a:cubicBezTo>
                    <a:pt x="2748" y="919"/>
                    <a:pt x="2741" y="930"/>
                    <a:pt x="2739" y="941"/>
                  </a:cubicBezTo>
                  <a:cubicBezTo>
                    <a:pt x="2735" y="952"/>
                    <a:pt x="2731" y="964"/>
                    <a:pt x="2728" y="975"/>
                  </a:cubicBezTo>
                  <a:cubicBezTo>
                    <a:pt x="2727" y="980"/>
                    <a:pt x="2724" y="988"/>
                    <a:pt x="2725" y="993"/>
                  </a:cubicBezTo>
                  <a:cubicBezTo>
                    <a:pt x="2726" y="1001"/>
                    <a:pt x="2740" y="1000"/>
                    <a:pt x="2734" y="1008"/>
                  </a:cubicBezTo>
                  <a:cubicBezTo>
                    <a:pt x="2731" y="1013"/>
                    <a:pt x="2723" y="1013"/>
                    <a:pt x="2722" y="1019"/>
                  </a:cubicBezTo>
                  <a:cubicBezTo>
                    <a:pt x="2721" y="1033"/>
                    <a:pt x="2740" y="1040"/>
                    <a:pt x="2732" y="1052"/>
                  </a:cubicBezTo>
                  <a:cubicBezTo>
                    <a:pt x="2728" y="1059"/>
                    <a:pt x="2715" y="1061"/>
                    <a:pt x="2711" y="1054"/>
                  </a:cubicBezTo>
                  <a:cubicBezTo>
                    <a:pt x="2708" y="1049"/>
                    <a:pt x="2715" y="1038"/>
                    <a:pt x="2710" y="1035"/>
                  </a:cubicBezTo>
                  <a:cubicBezTo>
                    <a:pt x="2668" y="1009"/>
                    <a:pt x="2696" y="1109"/>
                    <a:pt x="2690" y="1149"/>
                  </a:cubicBezTo>
                  <a:cubicBezTo>
                    <a:pt x="2686" y="1141"/>
                    <a:pt x="2684" y="1125"/>
                    <a:pt x="2681" y="1114"/>
                  </a:cubicBezTo>
                  <a:cubicBezTo>
                    <a:pt x="2679" y="1108"/>
                    <a:pt x="2676" y="1105"/>
                    <a:pt x="2674" y="1099"/>
                  </a:cubicBezTo>
                  <a:cubicBezTo>
                    <a:pt x="2673" y="1092"/>
                    <a:pt x="2675" y="1083"/>
                    <a:pt x="2676" y="1077"/>
                  </a:cubicBezTo>
                  <a:cubicBezTo>
                    <a:pt x="2661" y="1071"/>
                    <a:pt x="2660" y="1057"/>
                    <a:pt x="2660" y="1043"/>
                  </a:cubicBezTo>
                  <a:cubicBezTo>
                    <a:pt x="2660" y="1035"/>
                    <a:pt x="2663" y="1029"/>
                    <a:pt x="2662" y="1021"/>
                  </a:cubicBezTo>
                  <a:cubicBezTo>
                    <a:pt x="2661" y="1017"/>
                    <a:pt x="2653" y="1006"/>
                    <a:pt x="2652" y="999"/>
                  </a:cubicBezTo>
                  <a:cubicBezTo>
                    <a:pt x="2651" y="974"/>
                    <a:pt x="2679" y="934"/>
                    <a:pt x="2679" y="919"/>
                  </a:cubicBezTo>
                  <a:cubicBezTo>
                    <a:pt x="2678" y="904"/>
                    <a:pt x="2667" y="940"/>
                    <a:pt x="2655" y="950"/>
                  </a:cubicBezTo>
                  <a:cubicBezTo>
                    <a:pt x="2645" y="929"/>
                    <a:pt x="2672" y="910"/>
                    <a:pt x="2660" y="895"/>
                  </a:cubicBezTo>
                  <a:cubicBezTo>
                    <a:pt x="2611" y="893"/>
                    <a:pt x="2652" y="840"/>
                    <a:pt x="2630" y="828"/>
                  </a:cubicBezTo>
                  <a:cubicBezTo>
                    <a:pt x="2614" y="820"/>
                    <a:pt x="2564" y="851"/>
                    <a:pt x="2546" y="855"/>
                  </a:cubicBezTo>
                  <a:cubicBezTo>
                    <a:pt x="2540" y="856"/>
                    <a:pt x="2532" y="853"/>
                    <a:pt x="2526" y="854"/>
                  </a:cubicBezTo>
                  <a:cubicBezTo>
                    <a:pt x="2518" y="855"/>
                    <a:pt x="2510" y="860"/>
                    <a:pt x="2502" y="860"/>
                  </a:cubicBezTo>
                  <a:cubicBezTo>
                    <a:pt x="2488" y="860"/>
                    <a:pt x="2477" y="855"/>
                    <a:pt x="2460" y="856"/>
                  </a:cubicBezTo>
                  <a:cubicBezTo>
                    <a:pt x="2440" y="858"/>
                    <a:pt x="2439" y="850"/>
                    <a:pt x="2422" y="844"/>
                  </a:cubicBezTo>
                  <a:cubicBezTo>
                    <a:pt x="2407" y="839"/>
                    <a:pt x="2392" y="845"/>
                    <a:pt x="2377" y="839"/>
                  </a:cubicBezTo>
                  <a:cubicBezTo>
                    <a:pt x="2372" y="837"/>
                    <a:pt x="2363" y="831"/>
                    <a:pt x="2358" y="828"/>
                  </a:cubicBezTo>
                  <a:cubicBezTo>
                    <a:pt x="2351" y="823"/>
                    <a:pt x="2350" y="820"/>
                    <a:pt x="2343" y="815"/>
                  </a:cubicBezTo>
                  <a:cubicBezTo>
                    <a:pt x="2330" y="804"/>
                    <a:pt x="2319" y="804"/>
                    <a:pt x="2304" y="789"/>
                  </a:cubicBezTo>
                  <a:cubicBezTo>
                    <a:pt x="2294" y="778"/>
                    <a:pt x="2274" y="776"/>
                    <a:pt x="2284" y="767"/>
                  </a:cubicBezTo>
                  <a:cubicBezTo>
                    <a:pt x="2290" y="761"/>
                    <a:pt x="2310" y="752"/>
                    <a:pt x="2313" y="746"/>
                  </a:cubicBezTo>
                  <a:cubicBezTo>
                    <a:pt x="2325" y="728"/>
                    <a:pt x="2314" y="725"/>
                    <a:pt x="2336" y="726"/>
                  </a:cubicBezTo>
                  <a:cubicBezTo>
                    <a:pt x="2351" y="727"/>
                    <a:pt x="2367" y="726"/>
                    <a:pt x="2380" y="727"/>
                  </a:cubicBezTo>
                  <a:cubicBezTo>
                    <a:pt x="2393" y="728"/>
                    <a:pt x="2411" y="740"/>
                    <a:pt x="2422" y="726"/>
                  </a:cubicBezTo>
                  <a:cubicBezTo>
                    <a:pt x="2439" y="706"/>
                    <a:pt x="2416" y="661"/>
                    <a:pt x="2415" y="642"/>
                  </a:cubicBezTo>
                  <a:cubicBezTo>
                    <a:pt x="2412" y="613"/>
                    <a:pt x="2396" y="593"/>
                    <a:pt x="2371" y="583"/>
                  </a:cubicBezTo>
                  <a:cubicBezTo>
                    <a:pt x="2369" y="587"/>
                    <a:pt x="2364" y="592"/>
                    <a:pt x="2363" y="596"/>
                  </a:cubicBezTo>
                  <a:cubicBezTo>
                    <a:pt x="2360" y="592"/>
                    <a:pt x="2340" y="576"/>
                    <a:pt x="2337" y="576"/>
                  </a:cubicBezTo>
                  <a:cubicBezTo>
                    <a:pt x="2314" y="570"/>
                    <a:pt x="2330" y="583"/>
                    <a:pt x="2334" y="591"/>
                  </a:cubicBezTo>
                  <a:cubicBezTo>
                    <a:pt x="2337" y="600"/>
                    <a:pt x="2345" y="618"/>
                    <a:pt x="2328" y="614"/>
                  </a:cubicBezTo>
                  <a:cubicBezTo>
                    <a:pt x="2321" y="612"/>
                    <a:pt x="2313" y="595"/>
                    <a:pt x="2306" y="590"/>
                  </a:cubicBezTo>
                  <a:cubicBezTo>
                    <a:pt x="2271" y="565"/>
                    <a:pt x="2224" y="542"/>
                    <a:pt x="2200" y="508"/>
                  </a:cubicBezTo>
                  <a:cubicBezTo>
                    <a:pt x="2200" y="508"/>
                    <a:pt x="2203" y="498"/>
                    <a:pt x="2187" y="497"/>
                  </a:cubicBezTo>
                  <a:lnTo>
                    <a:pt x="2183" y="497"/>
                  </a:lnTo>
                  <a:cubicBezTo>
                    <a:pt x="2173" y="482"/>
                    <a:pt x="2157" y="477"/>
                    <a:pt x="2143" y="465"/>
                  </a:cubicBezTo>
                  <a:cubicBezTo>
                    <a:pt x="2127" y="451"/>
                    <a:pt x="2121" y="437"/>
                    <a:pt x="2115" y="418"/>
                  </a:cubicBezTo>
                  <a:cubicBezTo>
                    <a:pt x="2112" y="409"/>
                    <a:pt x="2109" y="399"/>
                    <a:pt x="2107" y="390"/>
                  </a:cubicBezTo>
                  <a:cubicBezTo>
                    <a:pt x="2106" y="383"/>
                    <a:pt x="2108" y="365"/>
                    <a:pt x="2102" y="361"/>
                  </a:cubicBezTo>
                  <a:lnTo>
                    <a:pt x="2086" y="358"/>
                  </a:lnTo>
                  <a:cubicBezTo>
                    <a:pt x="2081" y="356"/>
                    <a:pt x="2076" y="353"/>
                    <a:pt x="2071" y="351"/>
                  </a:cubicBezTo>
                  <a:cubicBezTo>
                    <a:pt x="2064" y="347"/>
                    <a:pt x="2057" y="343"/>
                    <a:pt x="2049" y="340"/>
                  </a:cubicBezTo>
                  <a:cubicBezTo>
                    <a:pt x="2037" y="334"/>
                    <a:pt x="2013" y="323"/>
                    <a:pt x="2002" y="330"/>
                  </a:cubicBezTo>
                  <a:cubicBezTo>
                    <a:pt x="1989" y="337"/>
                    <a:pt x="1983" y="357"/>
                    <a:pt x="1974" y="367"/>
                  </a:cubicBezTo>
                  <a:cubicBezTo>
                    <a:pt x="1967" y="374"/>
                    <a:pt x="1961" y="373"/>
                    <a:pt x="1952" y="377"/>
                  </a:cubicBezTo>
                  <a:cubicBezTo>
                    <a:pt x="1945" y="381"/>
                    <a:pt x="1941" y="387"/>
                    <a:pt x="1932" y="389"/>
                  </a:cubicBezTo>
                  <a:cubicBezTo>
                    <a:pt x="1914" y="392"/>
                    <a:pt x="1896" y="387"/>
                    <a:pt x="1886" y="374"/>
                  </a:cubicBezTo>
                  <a:cubicBezTo>
                    <a:pt x="1875" y="359"/>
                    <a:pt x="1901" y="352"/>
                    <a:pt x="1914" y="343"/>
                  </a:cubicBezTo>
                  <a:cubicBezTo>
                    <a:pt x="1927" y="335"/>
                    <a:pt x="1947" y="318"/>
                    <a:pt x="1919" y="319"/>
                  </a:cubicBezTo>
                  <a:cubicBezTo>
                    <a:pt x="1917" y="301"/>
                    <a:pt x="1923" y="298"/>
                    <a:pt x="1931" y="286"/>
                  </a:cubicBezTo>
                  <a:cubicBezTo>
                    <a:pt x="1938" y="277"/>
                    <a:pt x="1946" y="263"/>
                    <a:pt x="1941" y="250"/>
                  </a:cubicBezTo>
                  <a:cubicBezTo>
                    <a:pt x="1935" y="231"/>
                    <a:pt x="1924" y="248"/>
                    <a:pt x="1916" y="256"/>
                  </a:cubicBezTo>
                  <a:cubicBezTo>
                    <a:pt x="1906" y="267"/>
                    <a:pt x="1891" y="259"/>
                    <a:pt x="1882" y="271"/>
                  </a:cubicBezTo>
                  <a:cubicBezTo>
                    <a:pt x="1879" y="275"/>
                    <a:pt x="1882" y="282"/>
                    <a:pt x="1884" y="286"/>
                  </a:cubicBezTo>
                  <a:cubicBezTo>
                    <a:pt x="1886" y="291"/>
                    <a:pt x="1891" y="291"/>
                    <a:pt x="1891" y="296"/>
                  </a:cubicBezTo>
                  <a:cubicBezTo>
                    <a:pt x="1891" y="308"/>
                    <a:pt x="1886" y="306"/>
                    <a:pt x="1876" y="298"/>
                  </a:cubicBezTo>
                  <a:cubicBezTo>
                    <a:pt x="1868" y="292"/>
                    <a:pt x="1855" y="300"/>
                    <a:pt x="1848" y="307"/>
                  </a:cubicBezTo>
                  <a:cubicBezTo>
                    <a:pt x="1842" y="314"/>
                    <a:pt x="1849" y="323"/>
                    <a:pt x="1841" y="329"/>
                  </a:cubicBezTo>
                  <a:lnTo>
                    <a:pt x="1830" y="330"/>
                  </a:lnTo>
                  <a:cubicBezTo>
                    <a:pt x="1826" y="332"/>
                    <a:pt x="1822" y="334"/>
                    <a:pt x="1822" y="337"/>
                  </a:cubicBezTo>
                  <a:cubicBezTo>
                    <a:pt x="1819" y="348"/>
                    <a:pt x="1850" y="345"/>
                    <a:pt x="1834" y="360"/>
                  </a:cubicBezTo>
                  <a:cubicBezTo>
                    <a:pt x="1820" y="373"/>
                    <a:pt x="1810" y="363"/>
                    <a:pt x="1810" y="347"/>
                  </a:cubicBezTo>
                  <a:cubicBezTo>
                    <a:pt x="1803" y="343"/>
                    <a:pt x="1797" y="342"/>
                    <a:pt x="1792" y="333"/>
                  </a:cubicBezTo>
                  <a:lnTo>
                    <a:pt x="1794" y="332"/>
                  </a:lnTo>
                  <a:cubicBezTo>
                    <a:pt x="1792" y="317"/>
                    <a:pt x="1783" y="301"/>
                    <a:pt x="1785" y="284"/>
                  </a:cubicBezTo>
                  <a:cubicBezTo>
                    <a:pt x="1787" y="272"/>
                    <a:pt x="1789" y="246"/>
                    <a:pt x="1798" y="239"/>
                  </a:cubicBezTo>
                  <a:cubicBezTo>
                    <a:pt x="1804" y="218"/>
                    <a:pt x="1793" y="197"/>
                    <a:pt x="1800" y="177"/>
                  </a:cubicBezTo>
                  <a:cubicBezTo>
                    <a:pt x="1807" y="158"/>
                    <a:pt x="1808" y="138"/>
                    <a:pt x="1805" y="118"/>
                  </a:cubicBezTo>
                  <a:cubicBezTo>
                    <a:pt x="1804" y="111"/>
                    <a:pt x="1804" y="92"/>
                    <a:pt x="1799" y="90"/>
                  </a:cubicBezTo>
                  <a:cubicBezTo>
                    <a:pt x="1794" y="88"/>
                    <a:pt x="1777" y="98"/>
                    <a:pt x="1775" y="102"/>
                  </a:cubicBezTo>
                  <a:cubicBezTo>
                    <a:pt x="1770" y="108"/>
                    <a:pt x="1770" y="123"/>
                    <a:pt x="1769" y="131"/>
                  </a:cubicBezTo>
                  <a:cubicBezTo>
                    <a:pt x="1769" y="136"/>
                    <a:pt x="1771" y="160"/>
                    <a:pt x="1768" y="163"/>
                  </a:cubicBezTo>
                  <a:lnTo>
                    <a:pt x="1768" y="164"/>
                  </a:lnTo>
                  <a:cubicBezTo>
                    <a:pt x="1751" y="160"/>
                    <a:pt x="1754" y="169"/>
                    <a:pt x="1740" y="176"/>
                  </a:cubicBezTo>
                  <a:cubicBezTo>
                    <a:pt x="1734" y="180"/>
                    <a:pt x="1729" y="177"/>
                    <a:pt x="1723" y="182"/>
                  </a:cubicBezTo>
                  <a:cubicBezTo>
                    <a:pt x="1718" y="185"/>
                    <a:pt x="1716" y="192"/>
                    <a:pt x="1712" y="195"/>
                  </a:cubicBezTo>
                  <a:cubicBezTo>
                    <a:pt x="1708" y="197"/>
                    <a:pt x="1700" y="198"/>
                    <a:pt x="1696" y="200"/>
                  </a:cubicBezTo>
                  <a:cubicBezTo>
                    <a:pt x="1691" y="203"/>
                    <a:pt x="1686" y="208"/>
                    <a:pt x="1681" y="211"/>
                  </a:cubicBezTo>
                  <a:cubicBezTo>
                    <a:pt x="1673" y="215"/>
                    <a:pt x="1655" y="231"/>
                    <a:pt x="1649" y="223"/>
                  </a:cubicBezTo>
                  <a:cubicBezTo>
                    <a:pt x="1642" y="213"/>
                    <a:pt x="1652" y="212"/>
                    <a:pt x="1662" y="204"/>
                  </a:cubicBezTo>
                  <a:cubicBezTo>
                    <a:pt x="1667" y="200"/>
                    <a:pt x="1671" y="191"/>
                    <a:pt x="1666" y="186"/>
                  </a:cubicBezTo>
                  <a:cubicBezTo>
                    <a:pt x="1659" y="179"/>
                    <a:pt x="1651" y="190"/>
                    <a:pt x="1644" y="194"/>
                  </a:cubicBezTo>
                  <a:cubicBezTo>
                    <a:pt x="1635" y="199"/>
                    <a:pt x="1629" y="200"/>
                    <a:pt x="1618" y="200"/>
                  </a:cubicBezTo>
                  <a:cubicBezTo>
                    <a:pt x="1600" y="201"/>
                    <a:pt x="1583" y="207"/>
                    <a:pt x="1567" y="213"/>
                  </a:cubicBezTo>
                  <a:cubicBezTo>
                    <a:pt x="1552" y="218"/>
                    <a:pt x="1534" y="227"/>
                    <a:pt x="1522" y="237"/>
                  </a:cubicBezTo>
                  <a:cubicBezTo>
                    <a:pt x="1513" y="245"/>
                    <a:pt x="1500" y="267"/>
                    <a:pt x="1488" y="264"/>
                  </a:cubicBezTo>
                  <a:cubicBezTo>
                    <a:pt x="1485" y="249"/>
                    <a:pt x="1499" y="245"/>
                    <a:pt x="1498" y="230"/>
                  </a:cubicBezTo>
                  <a:cubicBezTo>
                    <a:pt x="1486" y="232"/>
                    <a:pt x="1475" y="240"/>
                    <a:pt x="1463" y="243"/>
                  </a:cubicBezTo>
                  <a:cubicBezTo>
                    <a:pt x="1450" y="245"/>
                    <a:pt x="1459" y="242"/>
                    <a:pt x="1448" y="237"/>
                  </a:cubicBezTo>
                  <a:cubicBezTo>
                    <a:pt x="1442" y="233"/>
                    <a:pt x="1431" y="226"/>
                    <a:pt x="1427" y="234"/>
                  </a:cubicBezTo>
                  <a:cubicBezTo>
                    <a:pt x="1426" y="238"/>
                    <a:pt x="1435" y="242"/>
                    <a:pt x="1421" y="251"/>
                  </a:cubicBezTo>
                  <a:cubicBezTo>
                    <a:pt x="1410" y="258"/>
                    <a:pt x="1396" y="264"/>
                    <a:pt x="1385" y="270"/>
                  </a:cubicBezTo>
                  <a:cubicBezTo>
                    <a:pt x="1372" y="277"/>
                    <a:pt x="1355" y="276"/>
                    <a:pt x="1345" y="283"/>
                  </a:cubicBezTo>
                  <a:cubicBezTo>
                    <a:pt x="1334" y="290"/>
                    <a:pt x="1331" y="305"/>
                    <a:pt x="1321" y="310"/>
                  </a:cubicBezTo>
                  <a:cubicBezTo>
                    <a:pt x="1316" y="312"/>
                    <a:pt x="1303" y="310"/>
                    <a:pt x="1300" y="317"/>
                  </a:cubicBezTo>
                  <a:cubicBezTo>
                    <a:pt x="1299" y="320"/>
                    <a:pt x="1307" y="329"/>
                    <a:pt x="1306" y="335"/>
                  </a:cubicBezTo>
                  <a:cubicBezTo>
                    <a:pt x="1296" y="336"/>
                    <a:pt x="1282" y="323"/>
                    <a:pt x="1282" y="313"/>
                  </a:cubicBezTo>
                  <a:cubicBezTo>
                    <a:pt x="1282" y="301"/>
                    <a:pt x="1295" y="299"/>
                    <a:pt x="1303" y="292"/>
                  </a:cubicBezTo>
                  <a:cubicBezTo>
                    <a:pt x="1312" y="284"/>
                    <a:pt x="1315" y="278"/>
                    <a:pt x="1326" y="274"/>
                  </a:cubicBezTo>
                  <a:cubicBezTo>
                    <a:pt x="1336" y="270"/>
                    <a:pt x="1346" y="268"/>
                    <a:pt x="1352" y="257"/>
                  </a:cubicBezTo>
                  <a:cubicBezTo>
                    <a:pt x="1369" y="252"/>
                    <a:pt x="1393" y="244"/>
                    <a:pt x="1408" y="234"/>
                  </a:cubicBezTo>
                  <a:cubicBezTo>
                    <a:pt x="1418" y="226"/>
                    <a:pt x="1417" y="218"/>
                    <a:pt x="1431" y="216"/>
                  </a:cubicBezTo>
                  <a:cubicBezTo>
                    <a:pt x="1442" y="215"/>
                    <a:pt x="1454" y="218"/>
                    <a:pt x="1465" y="216"/>
                  </a:cubicBezTo>
                  <a:cubicBezTo>
                    <a:pt x="1476" y="215"/>
                    <a:pt x="1486" y="208"/>
                    <a:pt x="1497" y="207"/>
                  </a:cubicBezTo>
                  <a:cubicBezTo>
                    <a:pt x="1508" y="206"/>
                    <a:pt x="1517" y="208"/>
                    <a:pt x="1529" y="208"/>
                  </a:cubicBezTo>
                  <a:cubicBezTo>
                    <a:pt x="1540" y="208"/>
                    <a:pt x="1551" y="208"/>
                    <a:pt x="1561" y="203"/>
                  </a:cubicBezTo>
                  <a:cubicBezTo>
                    <a:pt x="1569" y="198"/>
                    <a:pt x="1572" y="189"/>
                    <a:pt x="1580" y="184"/>
                  </a:cubicBezTo>
                  <a:cubicBezTo>
                    <a:pt x="1595" y="174"/>
                    <a:pt x="1621" y="182"/>
                    <a:pt x="1636" y="171"/>
                  </a:cubicBezTo>
                  <a:cubicBezTo>
                    <a:pt x="1653" y="159"/>
                    <a:pt x="1659" y="140"/>
                    <a:pt x="1645" y="123"/>
                  </a:cubicBezTo>
                  <a:cubicBezTo>
                    <a:pt x="1636" y="111"/>
                    <a:pt x="1636" y="121"/>
                    <a:pt x="1629" y="130"/>
                  </a:cubicBezTo>
                  <a:cubicBezTo>
                    <a:pt x="1621" y="140"/>
                    <a:pt x="1619" y="137"/>
                    <a:pt x="1607" y="130"/>
                  </a:cubicBezTo>
                  <a:cubicBezTo>
                    <a:pt x="1587" y="118"/>
                    <a:pt x="1568" y="124"/>
                    <a:pt x="1557" y="144"/>
                  </a:cubicBezTo>
                  <a:lnTo>
                    <a:pt x="1555" y="153"/>
                  </a:lnTo>
                  <a:cubicBezTo>
                    <a:pt x="1554" y="157"/>
                    <a:pt x="1548" y="160"/>
                    <a:pt x="1545" y="159"/>
                  </a:cubicBezTo>
                  <a:cubicBezTo>
                    <a:pt x="1518" y="147"/>
                    <a:pt x="1506" y="156"/>
                    <a:pt x="1488" y="163"/>
                  </a:cubicBezTo>
                  <a:cubicBezTo>
                    <a:pt x="1477" y="168"/>
                    <a:pt x="1467" y="169"/>
                    <a:pt x="1455" y="170"/>
                  </a:cubicBezTo>
                  <a:cubicBezTo>
                    <a:pt x="1440" y="170"/>
                    <a:pt x="1434" y="155"/>
                    <a:pt x="1424" y="161"/>
                  </a:cubicBezTo>
                  <a:cubicBezTo>
                    <a:pt x="1412" y="167"/>
                    <a:pt x="1395" y="159"/>
                    <a:pt x="1393" y="170"/>
                  </a:cubicBezTo>
                  <a:lnTo>
                    <a:pt x="1395" y="175"/>
                  </a:lnTo>
                  <a:cubicBezTo>
                    <a:pt x="1393" y="185"/>
                    <a:pt x="1384" y="181"/>
                    <a:pt x="1377" y="190"/>
                  </a:cubicBezTo>
                  <a:cubicBezTo>
                    <a:pt x="1373" y="196"/>
                    <a:pt x="1367" y="204"/>
                    <a:pt x="1363" y="209"/>
                  </a:cubicBezTo>
                  <a:cubicBezTo>
                    <a:pt x="1353" y="214"/>
                    <a:pt x="1339" y="205"/>
                    <a:pt x="1329" y="204"/>
                  </a:cubicBezTo>
                  <a:cubicBezTo>
                    <a:pt x="1310" y="203"/>
                    <a:pt x="1309" y="208"/>
                    <a:pt x="1297" y="217"/>
                  </a:cubicBezTo>
                  <a:cubicBezTo>
                    <a:pt x="1278" y="232"/>
                    <a:pt x="1247" y="237"/>
                    <a:pt x="1232" y="252"/>
                  </a:cubicBezTo>
                  <a:cubicBezTo>
                    <a:pt x="1224" y="253"/>
                    <a:pt x="1217" y="258"/>
                    <a:pt x="1209" y="259"/>
                  </a:cubicBezTo>
                  <a:cubicBezTo>
                    <a:pt x="1202" y="268"/>
                    <a:pt x="1206" y="287"/>
                    <a:pt x="1204" y="298"/>
                  </a:cubicBezTo>
                  <a:cubicBezTo>
                    <a:pt x="1202" y="312"/>
                    <a:pt x="1205" y="322"/>
                    <a:pt x="1207" y="336"/>
                  </a:cubicBezTo>
                  <a:cubicBezTo>
                    <a:pt x="1210" y="352"/>
                    <a:pt x="1206" y="354"/>
                    <a:pt x="1192" y="362"/>
                  </a:cubicBezTo>
                  <a:cubicBezTo>
                    <a:pt x="1182" y="368"/>
                    <a:pt x="1172" y="376"/>
                    <a:pt x="1162" y="380"/>
                  </a:cubicBezTo>
                  <a:cubicBezTo>
                    <a:pt x="1166" y="373"/>
                    <a:pt x="1175" y="368"/>
                    <a:pt x="1178" y="359"/>
                  </a:cubicBezTo>
                  <a:cubicBezTo>
                    <a:pt x="1182" y="346"/>
                    <a:pt x="1174" y="343"/>
                    <a:pt x="1168" y="336"/>
                  </a:cubicBezTo>
                  <a:cubicBezTo>
                    <a:pt x="1162" y="329"/>
                    <a:pt x="1161" y="318"/>
                    <a:pt x="1155" y="313"/>
                  </a:cubicBezTo>
                  <a:cubicBezTo>
                    <a:pt x="1147" y="305"/>
                    <a:pt x="1138" y="306"/>
                    <a:pt x="1132" y="295"/>
                  </a:cubicBezTo>
                  <a:cubicBezTo>
                    <a:pt x="1122" y="279"/>
                    <a:pt x="1122" y="261"/>
                    <a:pt x="1107" y="246"/>
                  </a:cubicBezTo>
                  <a:cubicBezTo>
                    <a:pt x="1104" y="244"/>
                    <a:pt x="1100" y="242"/>
                    <a:pt x="1098" y="238"/>
                  </a:cubicBezTo>
                  <a:cubicBezTo>
                    <a:pt x="1095" y="234"/>
                    <a:pt x="1098" y="226"/>
                    <a:pt x="1094" y="222"/>
                  </a:cubicBezTo>
                  <a:cubicBezTo>
                    <a:pt x="1088" y="216"/>
                    <a:pt x="1074" y="218"/>
                    <a:pt x="1066" y="213"/>
                  </a:cubicBezTo>
                  <a:cubicBezTo>
                    <a:pt x="1057" y="208"/>
                    <a:pt x="1048" y="199"/>
                    <a:pt x="1043" y="191"/>
                  </a:cubicBezTo>
                  <a:cubicBezTo>
                    <a:pt x="1035" y="179"/>
                    <a:pt x="1041" y="165"/>
                    <a:pt x="1036" y="152"/>
                  </a:cubicBezTo>
                  <a:cubicBezTo>
                    <a:pt x="1028" y="150"/>
                    <a:pt x="1021" y="148"/>
                    <a:pt x="1016" y="141"/>
                  </a:cubicBezTo>
                  <a:cubicBezTo>
                    <a:pt x="1010" y="131"/>
                    <a:pt x="1015" y="127"/>
                    <a:pt x="1017" y="117"/>
                  </a:cubicBezTo>
                  <a:cubicBezTo>
                    <a:pt x="1022" y="92"/>
                    <a:pt x="1010" y="83"/>
                    <a:pt x="1000" y="68"/>
                  </a:cubicBezTo>
                  <a:cubicBezTo>
                    <a:pt x="991" y="53"/>
                    <a:pt x="982" y="49"/>
                    <a:pt x="966" y="39"/>
                  </a:cubicBezTo>
                  <a:cubicBezTo>
                    <a:pt x="956" y="32"/>
                    <a:pt x="925" y="19"/>
                    <a:pt x="906" y="8"/>
                  </a:cubicBezTo>
                  <a:cubicBezTo>
                    <a:pt x="901" y="5"/>
                    <a:pt x="897" y="3"/>
                    <a:pt x="894" y="0"/>
                  </a:cubicBezTo>
                  <a:lnTo>
                    <a:pt x="0" y="1624"/>
                  </a:lnTo>
                  <a:cubicBezTo>
                    <a:pt x="25" y="1619"/>
                    <a:pt x="43" y="1641"/>
                    <a:pt x="69" y="1634"/>
                  </a:cubicBezTo>
                  <a:cubicBezTo>
                    <a:pt x="77" y="1632"/>
                    <a:pt x="84" y="1623"/>
                    <a:pt x="96" y="1621"/>
                  </a:cubicBezTo>
                  <a:cubicBezTo>
                    <a:pt x="108" y="1619"/>
                    <a:pt x="122" y="1621"/>
                    <a:pt x="133" y="1619"/>
                  </a:cubicBezTo>
                  <a:cubicBezTo>
                    <a:pt x="127" y="1638"/>
                    <a:pt x="118" y="1649"/>
                    <a:pt x="120" y="1674"/>
                  </a:cubicBezTo>
                  <a:cubicBezTo>
                    <a:pt x="122" y="1696"/>
                    <a:pt x="128" y="1713"/>
                    <a:pt x="134" y="1733"/>
                  </a:cubicBezTo>
                  <a:cubicBezTo>
                    <a:pt x="140" y="1751"/>
                    <a:pt x="153" y="1766"/>
                    <a:pt x="157" y="1782"/>
                  </a:cubicBezTo>
                  <a:cubicBezTo>
                    <a:pt x="163" y="1802"/>
                    <a:pt x="160" y="1829"/>
                    <a:pt x="161" y="1850"/>
                  </a:cubicBezTo>
                  <a:cubicBezTo>
                    <a:pt x="202" y="1859"/>
                    <a:pt x="237" y="1827"/>
                    <a:pt x="267" y="1806"/>
                  </a:cubicBezTo>
                  <a:cubicBezTo>
                    <a:pt x="291" y="1789"/>
                    <a:pt x="339" y="1756"/>
                    <a:pt x="367" y="1780"/>
                  </a:cubicBezTo>
                  <a:cubicBezTo>
                    <a:pt x="384" y="1795"/>
                    <a:pt x="368" y="1809"/>
                    <a:pt x="366" y="1829"/>
                  </a:cubicBezTo>
                  <a:cubicBezTo>
                    <a:pt x="363" y="1853"/>
                    <a:pt x="372" y="1868"/>
                    <a:pt x="377" y="1888"/>
                  </a:cubicBezTo>
                  <a:cubicBezTo>
                    <a:pt x="383" y="1911"/>
                    <a:pt x="380" y="1928"/>
                    <a:pt x="390" y="1949"/>
                  </a:cubicBezTo>
                  <a:cubicBezTo>
                    <a:pt x="400" y="1972"/>
                    <a:pt x="397" y="1986"/>
                    <a:pt x="401" y="2011"/>
                  </a:cubicBezTo>
                  <a:cubicBezTo>
                    <a:pt x="404" y="2031"/>
                    <a:pt x="412" y="2042"/>
                    <a:pt x="409" y="2065"/>
                  </a:cubicBezTo>
                  <a:cubicBezTo>
                    <a:pt x="407" y="2084"/>
                    <a:pt x="406" y="2104"/>
                    <a:pt x="404" y="2126"/>
                  </a:cubicBezTo>
                  <a:cubicBezTo>
                    <a:pt x="402" y="2143"/>
                    <a:pt x="403" y="2167"/>
                    <a:pt x="401" y="2184"/>
                  </a:cubicBezTo>
                  <a:cubicBezTo>
                    <a:pt x="400" y="2190"/>
                    <a:pt x="392" y="2205"/>
                    <a:pt x="393" y="2208"/>
                  </a:cubicBezTo>
                  <a:cubicBezTo>
                    <a:pt x="394" y="2218"/>
                    <a:pt x="404" y="2220"/>
                    <a:pt x="406" y="2230"/>
                  </a:cubicBezTo>
                  <a:cubicBezTo>
                    <a:pt x="408" y="2239"/>
                    <a:pt x="400" y="2248"/>
                    <a:pt x="401" y="2256"/>
                  </a:cubicBezTo>
                  <a:cubicBezTo>
                    <a:pt x="402" y="2271"/>
                    <a:pt x="408" y="2271"/>
                    <a:pt x="415" y="2280"/>
                  </a:cubicBezTo>
                  <a:cubicBezTo>
                    <a:pt x="426" y="2295"/>
                    <a:pt x="445" y="2306"/>
                    <a:pt x="458" y="2322"/>
                  </a:cubicBezTo>
                  <a:cubicBezTo>
                    <a:pt x="482" y="2355"/>
                    <a:pt x="495" y="2380"/>
                    <a:pt x="478" y="2422"/>
                  </a:cubicBezTo>
                  <a:cubicBezTo>
                    <a:pt x="467" y="2451"/>
                    <a:pt x="446" y="2476"/>
                    <a:pt x="443" y="2505"/>
                  </a:cubicBezTo>
                  <a:lnTo>
                    <a:pt x="443" y="2512"/>
                  </a:lnTo>
                  <a:cubicBezTo>
                    <a:pt x="443" y="2527"/>
                    <a:pt x="476" y="2473"/>
                    <a:pt x="503" y="2468"/>
                  </a:cubicBezTo>
                  <a:cubicBezTo>
                    <a:pt x="514" y="2496"/>
                    <a:pt x="472" y="2511"/>
                    <a:pt x="459" y="2526"/>
                  </a:cubicBezTo>
                  <a:cubicBezTo>
                    <a:pt x="455" y="2531"/>
                    <a:pt x="459" y="2541"/>
                    <a:pt x="452" y="2546"/>
                  </a:cubicBezTo>
                  <a:cubicBezTo>
                    <a:pt x="444" y="2550"/>
                    <a:pt x="435" y="2544"/>
                    <a:pt x="427" y="2547"/>
                  </a:cubicBezTo>
                  <a:cubicBezTo>
                    <a:pt x="411" y="2555"/>
                    <a:pt x="416" y="2563"/>
                    <a:pt x="401" y="2578"/>
                  </a:cubicBezTo>
                  <a:cubicBezTo>
                    <a:pt x="389" y="2589"/>
                    <a:pt x="373" y="2579"/>
                    <a:pt x="377" y="2606"/>
                  </a:cubicBezTo>
                  <a:cubicBezTo>
                    <a:pt x="378" y="2619"/>
                    <a:pt x="389" y="2625"/>
                    <a:pt x="390" y="2644"/>
                  </a:cubicBezTo>
                  <a:cubicBezTo>
                    <a:pt x="391" y="2662"/>
                    <a:pt x="387" y="2746"/>
                    <a:pt x="411" y="2721"/>
                  </a:cubicBezTo>
                  <a:cubicBezTo>
                    <a:pt x="417" y="2714"/>
                    <a:pt x="413" y="2705"/>
                    <a:pt x="420" y="2700"/>
                  </a:cubicBezTo>
                  <a:cubicBezTo>
                    <a:pt x="435" y="2689"/>
                    <a:pt x="462" y="2671"/>
                    <a:pt x="478" y="2676"/>
                  </a:cubicBezTo>
                  <a:cubicBezTo>
                    <a:pt x="506" y="2683"/>
                    <a:pt x="459" y="2718"/>
                    <a:pt x="468" y="2731"/>
                  </a:cubicBezTo>
                  <a:cubicBezTo>
                    <a:pt x="478" y="2746"/>
                    <a:pt x="515" y="2741"/>
                    <a:pt x="510" y="2758"/>
                  </a:cubicBezTo>
                  <a:cubicBezTo>
                    <a:pt x="503" y="2780"/>
                    <a:pt x="461" y="2739"/>
                    <a:pt x="447" y="2754"/>
                  </a:cubicBezTo>
                  <a:cubicBezTo>
                    <a:pt x="434" y="2766"/>
                    <a:pt x="443" y="2809"/>
                    <a:pt x="457" y="2819"/>
                  </a:cubicBezTo>
                  <a:cubicBezTo>
                    <a:pt x="463" y="2824"/>
                    <a:pt x="472" y="2818"/>
                    <a:pt x="478" y="2823"/>
                  </a:cubicBezTo>
                  <a:cubicBezTo>
                    <a:pt x="487" y="2831"/>
                    <a:pt x="487" y="2851"/>
                    <a:pt x="478" y="2859"/>
                  </a:cubicBezTo>
                  <a:cubicBezTo>
                    <a:pt x="465" y="2871"/>
                    <a:pt x="423" y="2869"/>
                    <a:pt x="433" y="2883"/>
                  </a:cubicBezTo>
                  <a:cubicBezTo>
                    <a:pt x="438" y="2890"/>
                    <a:pt x="449" y="2882"/>
                    <a:pt x="456" y="2887"/>
                  </a:cubicBezTo>
                  <a:lnTo>
                    <a:pt x="460" y="2897"/>
                  </a:lnTo>
                  <a:cubicBezTo>
                    <a:pt x="491" y="2916"/>
                    <a:pt x="544" y="2814"/>
                    <a:pt x="569" y="2844"/>
                  </a:cubicBezTo>
                  <a:cubicBezTo>
                    <a:pt x="581" y="2859"/>
                    <a:pt x="524" y="2869"/>
                    <a:pt x="526" y="2886"/>
                  </a:cubicBezTo>
                  <a:cubicBezTo>
                    <a:pt x="528" y="2904"/>
                    <a:pt x="597" y="2909"/>
                    <a:pt x="561" y="2924"/>
                  </a:cubicBezTo>
                  <a:cubicBezTo>
                    <a:pt x="554" y="2926"/>
                    <a:pt x="544" y="2914"/>
                    <a:pt x="537" y="2916"/>
                  </a:cubicBezTo>
                  <a:cubicBezTo>
                    <a:pt x="524" y="2921"/>
                    <a:pt x="544" y="2949"/>
                    <a:pt x="534" y="2958"/>
                  </a:cubicBezTo>
                  <a:cubicBezTo>
                    <a:pt x="521" y="2970"/>
                    <a:pt x="524" y="2928"/>
                    <a:pt x="515" y="2916"/>
                  </a:cubicBezTo>
                  <a:cubicBezTo>
                    <a:pt x="509" y="2909"/>
                    <a:pt x="441" y="2960"/>
                    <a:pt x="442" y="2983"/>
                  </a:cubicBezTo>
                  <a:cubicBezTo>
                    <a:pt x="443" y="3018"/>
                    <a:pt x="453" y="2982"/>
                    <a:pt x="465" y="2978"/>
                  </a:cubicBezTo>
                  <a:cubicBezTo>
                    <a:pt x="479" y="2974"/>
                    <a:pt x="513" y="2986"/>
                    <a:pt x="507" y="2996"/>
                  </a:cubicBezTo>
                  <a:cubicBezTo>
                    <a:pt x="501" y="3005"/>
                    <a:pt x="482" y="2989"/>
                    <a:pt x="473" y="2996"/>
                  </a:cubicBezTo>
                  <a:cubicBezTo>
                    <a:pt x="469" y="3000"/>
                    <a:pt x="474" y="3009"/>
                    <a:pt x="470" y="3012"/>
                  </a:cubicBezTo>
                  <a:cubicBezTo>
                    <a:pt x="466" y="3016"/>
                    <a:pt x="441" y="3005"/>
                    <a:pt x="449" y="3017"/>
                  </a:cubicBezTo>
                  <a:cubicBezTo>
                    <a:pt x="453" y="3025"/>
                    <a:pt x="469" y="3021"/>
                    <a:pt x="471" y="3028"/>
                  </a:cubicBezTo>
                  <a:cubicBezTo>
                    <a:pt x="473" y="3042"/>
                    <a:pt x="415" y="3034"/>
                    <a:pt x="439" y="3049"/>
                  </a:cubicBezTo>
                  <a:cubicBezTo>
                    <a:pt x="448" y="3055"/>
                    <a:pt x="469" y="3039"/>
                    <a:pt x="473" y="3050"/>
                  </a:cubicBezTo>
                  <a:cubicBezTo>
                    <a:pt x="474" y="3054"/>
                    <a:pt x="464" y="3060"/>
                    <a:pt x="465" y="3062"/>
                  </a:cubicBezTo>
                  <a:cubicBezTo>
                    <a:pt x="469" y="3070"/>
                    <a:pt x="479" y="3063"/>
                    <a:pt x="481" y="3068"/>
                  </a:cubicBezTo>
                  <a:cubicBezTo>
                    <a:pt x="488" y="3082"/>
                    <a:pt x="459" y="3072"/>
                    <a:pt x="449" y="3082"/>
                  </a:cubicBezTo>
                  <a:lnTo>
                    <a:pt x="449" y="3089"/>
                  </a:lnTo>
                  <a:cubicBezTo>
                    <a:pt x="459" y="3111"/>
                    <a:pt x="503" y="3078"/>
                    <a:pt x="518" y="3093"/>
                  </a:cubicBezTo>
                  <a:cubicBezTo>
                    <a:pt x="554" y="3128"/>
                    <a:pt x="569" y="3082"/>
                    <a:pt x="579" y="3095"/>
                  </a:cubicBezTo>
                  <a:cubicBezTo>
                    <a:pt x="603" y="3123"/>
                    <a:pt x="533" y="3119"/>
                    <a:pt x="519" y="3138"/>
                  </a:cubicBezTo>
                  <a:cubicBezTo>
                    <a:pt x="498" y="3166"/>
                    <a:pt x="554" y="3137"/>
                    <a:pt x="563" y="3146"/>
                  </a:cubicBezTo>
                  <a:cubicBezTo>
                    <a:pt x="568" y="3151"/>
                    <a:pt x="563" y="3159"/>
                    <a:pt x="567" y="3164"/>
                  </a:cubicBezTo>
                  <a:cubicBezTo>
                    <a:pt x="573" y="3171"/>
                    <a:pt x="588" y="3164"/>
                    <a:pt x="593" y="3156"/>
                  </a:cubicBezTo>
                  <a:cubicBezTo>
                    <a:pt x="600" y="3142"/>
                    <a:pt x="607" y="3086"/>
                    <a:pt x="622" y="3101"/>
                  </a:cubicBezTo>
                  <a:cubicBezTo>
                    <a:pt x="641" y="3119"/>
                    <a:pt x="588" y="3159"/>
                    <a:pt x="610" y="3169"/>
                  </a:cubicBezTo>
                  <a:cubicBezTo>
                    <a:pt x="616" y="3173"/>
                    <a:pt x="624" y="3172"/>
                    <a:pt x="630" y="3167"/>
                  </a:cubicBezTo>
                  <a:lnTo>
                    <a:pt x="630" y="3174"/>
                  </a:lnTo>
                  <a:cubicBezTo>
                    <a:pt x="626" y="3181"/>
                    <a:pt x="610" y="3198"/>
                    <a:pt x="604" y="3205"/>
                  </a:cubicBezTo>
                  <a:cubicBezTo>
                    <a:pt x="596" y="3216"/>
                    <a:pt x="583" y="3220"/>
                    <a:pt x="592" y="3237"/>
                  </a:cubicBezTo>
                  <a:cubicBezTo>
                    <a:pt x="605" y="3260"/>
                    <a:pt x="657" y="3238"/>
                    <a:pt x="646" y="3279"/>
                  </a:cubicBezTo>
                  <a:cubicBezTo>
                    <a:pt x="641" y="3272"/>
                    <a:pt x="635" y="3262"/>
                    <a:pt x="628" y="3266"/>
                  </a:cubicBezTo>
                  <a:cubicBezTo>
                    <a:pt x="618" y="3272"/>
                    <a:pt x="637" y="3289"/>
                    <a:pt x="642" y="3300"/>
                  </a:cubicBezTo>
                  <a:cubicBezTo>
                    <a:pt x="663" y="3305"/>
                    <a:pt x="667" y="3286"/>
                    <a:pt x="683" y="3282"/>
                  </a:cubicBezTo>
                  <a:cubicBezTo>
                    <a:pt x="683" y="3310"/>
                    <a:pt x="659" y="3342"/>
                    <a:pt x="686" y="3364"/>
                  </a:cubicBezTo>
                  <a:lnTo>
                    <a:pt x="687" y="3357"/>
                  </a:lnTo>
                  <a:cubicBezTo>
                    <a:pt x="691" y="3356"/>
                    <a:pt x="696" y="3356"/>
                    <a:pt x="700" y="3357"/>
                  </a:cubicBezTo>
                  <a:lnTo>
                    <a:pt x="2712" y="3568"/>
                  </a:lnTo>
                  <a:cubicBezTo>
                    <a:pt x="2717" y="3563"/>
                    <a:pt x="2721" y="3564"/>
                    <a:pt x="2726" y="3562"/>
                  </a:cubicBezTo>
                  <a:cubicBezTo>
                    <a:pt x="2742" y="3584"/>
                    <a:pt x="2749" y="3590"/>
                    <a:pt x="2775" y="3601"/>
                  </a:cubicBezTo>
                  <a:cubicBezTo>
                    <a:pt x="2785" y="3605"/>
                    <a:pt x="2793" y="3611"/>
                    <a:pt x="2805" y="3612"/>
                  </a:cubicBezTo>
                  <a:cubicBezTo>
                    <a:pt x="2814" y="3614"/>
                    <a:pt x="2827" y="3608"/>
                    <a:pt x="2838" y="3611"/>
                  </a:cubicBezTo>
                  <a:cubicBezTo>
                    <a:pt x="2859" y="3616"/>
                    <a:pt x="2872" y="3637"/>
                    <a:pt x="2890" y="3647"/>
                  </a:cubicBezTo>
                  <a:cubicBezTo>
                    <a:pt x="2907" y="3655"/>
                    <a:pt x="2927" y="3660"/>
                    <a:pt x="2939" y="3672"/>
                  </a:cubicBezTo>
                  <a:cubicBezTo>
                    <a:pt x="2954" y="3676"/>
                    <a:pt x="2966" y="3670"/>
                    <a:pt x="2979" y="3670"/>
                  </a:cubicBezTo>
                  <a:cubicBezTo>
                    <a:pt x="2996" y="3670"/>
                    <a:pt x="2990" y="3673"/>
                    <a:pt x="3003" y="3682"/>
                  </a:cubicBezTo>
                  <a:cubicBezTo>
                    <a:pt x="3017" y="3693"/>
                    <a:pt x="3047" y="3698"/>
                    <a:pt x="3066" y="3702"/>
                  </a:cubicBezTo>
                  <a:lnTo>
                    <a:pt x="3064" y="3703"/>
                  </a:lnTo>
                  <a:cubicBezTo>
                    <a:pt x="3096" y="3694"/>
                    <a:pt x="3116" y="3647"/>
                    <a:pt x="3147" y="3651"/>
                  </a:cubicBezTo>
                  <a:cubicBezTo>
                    <a:pt x="3147" y="3658"/>
                    <a:pt x="3147" y="3667"/>
                    <a:pt x="3149" y="3672"/>
                  </a:cubicBezTo>
                  <a:cubicBezTo>
                    <a:pt x="3156" y="3663"/>
                    <a:pt x="3154" y="3647"/>
                    <a:pt x="3160" y="3637"/>
                  </a:cubicBezTo>
                  <a:cubicBezTo>
                    <a:pt x="3165" y="3626"/>
                    <a:pt x="3173" y="3614"/>
                    <a:pt x="3185" y="3610"/>
                  </a:cubicBezTo>
                  <a:cubicBezTo>
                    <a:pt x="3187" y="3624"/>
                    <a:pt x="3182" y="3638"/>
                    <a:pt x="3181" y="3652"/>
                  </a:cubicBezTo>
                  <a:cubicBezTo>
                    <a:pt x="3202" y="3649"/>
                    <a:pt x="3185" y="3622"/>
                    <a:pt x="3194" y="3611"/>
                  </a:cubicBezTo>
                  <a:cubicBezTo>
                    <a:pt x="3204" y="3596"/>
                    <a:pt x="3218" y="3611"/>
                    <a:pt x="3229" y="3614"/>
                  </a:cubicBezTo>
                  <a:cubicBezTo>
                    <a:pt x="3255" y="3621"/>
                    <a:pt x="3290" y="3622"/>
                    <a:pt x="3310" y="3638"/>
                  </a:cubicBezTo>
                  <a:cubicBezTo>
                    <a:pt x="3320" y="3646"/>
                    <a:pt x="3327" y="3657"/>
                    <a:pt x="3329" y="3670"/>
                  </a:cubicBezTo>
                  <a:cubicBezTo>
                    <a:pt x="3332" y="3685"/>
                    <a:pt x="3324" y="3703"/>
                    <a:pt x="3338" y="3714"/>
                  </a:cubicBezTo>
                  <a:cubicBezTo>
                    <a:pt x="3356" y="3729"/>
                    <a:pt x="3417" y="3708"/>
                    <a:pt x="3414" y="3743"/>
                  </a:cubicBezTo>
                  <a:cubicBezTo>
                    <a:pt x="3413" y="3757"/>
                    <a:pt x="3399" y="3764"/>
                    <a:pt x="3401" y="3779"/>
                  </a:cubicBezTo>
                  <a:cubicBezTo>
                    <a:pt x="3401" y="3785"/>
                    <a:pt x="3406" y="3793"/>
                    <a:pt x="3407" y="3800"/>
                  </a:cubicBezTo>
                  <a:cubicBezTo>
                    <a:pt x="3408" y="3809"/>
                    <a:pt x="3407" y="3819"/>
                    <a:pt x="3408" y="3828"/>
                  </a:cubicBezTo>
                  <a:cubicBezTo>
                    <a:pt x="3412" y="3828"/>
                    <a:pt x="3415" y="3831"/>
                    <a:pt x="3419" y="3831"/>
                  </a:cubicBezTo>
                  <a:cubicBezTo>
                    <a:pt x="3422" y="3846"/>
                    <a:pt x="3408" y="3862"/>
                    <a:pt x="3413" y="3873"/>
                  </a:cubicBezTo>
                  <a:cubicBezTo>
                    <a:pt x="3416" y="3880"/>
                    <a:pt x="3437" y="3891"/>
                    <a:pt x="3444" y="3894"/>
                  </a:cubicBezTo>
                  <a:cubicBezTo>
                    <a:pt x="3471" y="3907"/>
                    <a:pt x="3501" y="3912"/>
                    <a:pt x="3530" y="3920"/>
                  </a:cubicBezTo>
                  <a:cubicBezTo>
                    <a:pt x="3558" y="3928"/>
                    <a:pt x="3588" y="3936"/>
                    <a:pt x="3616" y="3943"/>
                  </a:cubicBezTo>
                  <a:cubicBezTo>
                    <a:pt x="3627" y="3946"/>
                    <a:pt x="3649" y="3943"/>
                    <a:pt x="3658" y="3951"/>
                  </a:cubicBezTo>
                  <a:cubicBezTo>
                    <a:pt x="3667" y="3958"/>
                    <a:pt x="3665" y="3976"/>
                    <a:pt x="3671" y="3987"/>
                  </a:cubicBezTo>
                  <a:cubicBezTo>
                    <a:pt x="3676" y="3997"/>
                    <a:pt x="3686" y="4011"/>
                    <a:pt x="3695" y="4017"/>
                  </a:cubicBezTo>
                  <a:cubicBezTo>
                    <a:pt x="3700" y="4039"/>
                    <a:pt x="3730" y="4056"/>
                    <a:pt x="3725" y="4081"/>
                  </a:cubicBezTo>
                  <a:cubicBezTo>
                    <a:pt x="3722" y="4076"/>
                    <a:pt x="3706" y="4065"/>
                    <a:pt x="3699" y="4070"/>
                  </a:cubicBezTo>
                  <a:cubicBezTo>
                    <a:pt x="3694" y="4074"/>
                    <a:pt x="3698" y="4102"/>
                    <a:pt x="3697" y="4108"/>
                  </a:cubicBezTo>
                  <a:cubicBezTo>
                    <a:pt x="3683" y="4121"/>
                    <a:pt x="3657" y="4089"/>
                    <a:pt x="3646" y="4079"/>
                  </a:cubicBezTo>
                  <a:cubicBezTo>
                    <a:pt x="3623" y="4106"/>
                    <a:pt x="3610" y="4041"/>
                    <a:pt x="3600" y="4025"/>
                  </a:cubicBezTo>
                  <a:cubicBezTo>
                    <a:pt x="3591" y="4038"/>
                    <a:pt x="3597" y="4052"/>
                    <a:pt x="3599" y="4065"/>
                  </a:cubicBezTo>
                  <a:cubicBezTo>
                    <a:pt x="3602" y="4085"/>
                    <a:pt x="3602" y="4090"/>
                    <a:pt x="3592" y="4105"/>
                  </a:cubicBezTo>
                  <a:cubicBezTo>
                    <a:pt x="3576" y="4128"/>
                    <a:pt x="3567" y="4142"/>
                    <a:pt x="3562" y="4171"/>
                  </a:cubicBezTo>
                  <a:cubicBezTo>
                    <a:pt x="3557" y="4195"/>
                    <a:pt x="3551" y="4216"/>
                    <a:pt x="3532" y="4231"/>
                  </a:cubicBezTo>
                  <a:cubicBezTo>
                    <a:pt x="3522" y="4240"/>
                    <a:pt x="3506" y="4251"/>
                    <a:pt x="3490" y="4258"/>
                  </a:cubicBezTo>
                  <a:lnTo>
                    <a:pt x="3489" y="4265"/>
                  </a:lnTo>
                  <a:cubicBezTo>
                    <a:pt x="3487" y="4273"/>
                    <a:pt x="3480" y="4287"/>
                    <a:pt x="3475" y="4295"/>
                  </a:cubicBezTo>
                  <a:lnTo>
                    <a:pt x="3469" y="4293"/>
                  </a:lnTo>
                  <a:cubicBezTo>
                    <a:pt x="3473" y="4302"/>
                    <a:pt x="3478" y="4310"/>
                    <a:pt x="3474" y="4318"/>
                  </a:cubicBezTo>
                  <a:cubicBezTo>
                    <a:pt x="3466" y="4334"/>
                    <a:pt x="3447" y="4321"/>
                    <a:pt x="3434" y="4323"/>
                  </a:cubicBezTo>
                  <a:cubicBezTo>
                    <a:pt x="3426" y="4342"/>
                    <a:pt x="3430" y="4349"/>
                    <a:pt x="3451" y="4350"/>
                  </a:cubicBezTo>
                  <a:cubicBezTo>
                    <a:pt x="3467" y="4350"/>
                    <a:pt x="3475" y="4335"/>
                    <a:pt x="3491" y="4337"/>
                  </a:cubicBezTo>
                  <a:cubicBezTo>
                    <a:pt x="3501" y="4326"/>
                    <a:pt x="3536" y="4314"/>
                    <a:pt x="3552" y="4305"/>
                  </a:cubicBezTo>
                  <a:cubicBezTo>
                    <a:pt x="3575" y="4292"/>
                    <a:pt x="3590" y="4296"/>
                    <a:pt x="3614" y="4301"/>
                  </a:cubicBezTo>
                  <a:cubicBezTo>
                    <a:pt x="3640" y="4306"/>
                    <a:pt x="3650" y="4287"/>
                    <a:pt x="3674" y="4281"/>
                  </a:cubicBezTo>
                  <a:cubicBezTo>
                    <a:pt x="3694" y="4277"/>
                    <a:pt x="3715" y="4278"/>
                    <a:pt x="3736" y="4279"/>
                  </a:cubicBezTo>
                  <a:cubicBezTo>
                    <a:pt x="3737" y="4270"/>
                    <a:pt x="3738" y="4262"/>
                    <a:pt x="3741" y="4255"/>
                  </a:cubicBezTo>
                  <a:cubicBezTo>
                    <a:pt x="3718" y="4249"/>
                    <a:pt x="3689" y="4238"/>
                    <a:pt x="3713" y="4208"/>
                  </a:cubicBezTo>
                  <a:cubicBezTo>
                    <a:pt x="3729" y="4190"/>
                    <a:pt x="3767" y="4186"/>
                    <a:pt x="3789" y="4178"/>
                  </a:cubicBezTo>
                  <a:cubicBezTo>
                    <a:pt x="3818" y="4169"/>
                    <a:pt x="3847" y="4168"/>
                    <a:pt x="3876" y="4175"/>
                  </a:cubicBezTo>
                  <a:cubicBezTo>
                    <a:pt x="3909" y="4183"/>
                    <a:pt x="3915" y="4147"/>
                    <a:pt x="3946" y="4139"/>
                  </a:cubicBezTo>
                  <a:cubicBezTo>
                    <a:pt x="3976" y="4131"/>
                    <a:pt x="3995" y="4131"/>
                    <a:pt x="4016" y="4106"/>
                  </a:cubicBezTo>
                  <a:cubicBezTo>
                    <a:pt x="4034" y="4085"/>
                    <a:pt x="4053" y="4076"/>
                    <a:pt x="4078" y="4065"/>
                  </a:cubicBezTo>
                  <a:cubicBezTo>
                    <a:pt x="4107" y="4052"/>
                    <a:pt x="4136" y="4046"/>
                    <a:pt x="4164" y="4031"/>
                  </a:cubicBezTo>
                  <a:cubicBezTo>
                    <a:pt x="4189" y="4019"/>
                    <a:pt x="4203" y="3997"/>
                    <a:pt x="4221" y="3977"/>
                  </a:cubicBezTo>
                  <a:cubicBezTo>
                    <a:pt x="4239" y="3958"/>
                    <a:pt x="4256" y="3951"/>
                    <a:pt x="4279" y="3939"/>
                  </a:cubicBezTo>
                  <a:cubicBezTo>
                    <a:pt x="4274" y="3958"/>
                    <a:pt x="4252" y="3963"/>
                    <a:pt x="4240" y="3975"/>
                  </a:cubicBezTo>
                  <a:cubicBezTo>
                    <a:pt x="4227" y="3987"/>
                    <a:pt x="4220" y="4007"/>
                    <a:pt x="4207" y="4019"/>
                  </a:cubicBezTo>
                  <a:cubicBezTo>
                    <a:pt x="4195" y="4031"/>
                    <a:pt x="4173" y="4042"/>
                    <a:pt x="4158" y="4048"/>
                  </a:cubicBezTo>
                  <a:cubicBezTo>
                    <a:pt x="4142" y="4055"/>
                    <a:pt x="4119" y="4057"/>
                    <a:pt x="4107" y="4070"/>
                  </a:cubicBezTo>
                  <a:cubicBezTo>
                    <a:pt x="4133" y="4067"/>
                    <a:pt x="4161" y="4069"/>
                    <a:pt x="4186" y="4071"/>
                  </a:cubicBezTo>
                  <a:cubicBezTo>
                    <a:pt x="4208" y="4072"/>
                    <a:pt x="4230" y="4075"/>
                    <a:pt x="4254" y="4073"/>
                  </a:cubicBezTo>
                  <a:cubicBezTo>
                    <a:pt x="4274" y="4072"/>
                    <a:pt x="4300" y="4076"/>
                    <a:pt x="4319" y="4071"/>
                  </a:cubicBezTo>
                  <a:cubicBezTo>
                    <a:pt x="4328" y="4068"/>
                    <a:pt x="4337" y="4062"/>
                    <a:pt x="4344" y="4057"/>
                  </a:cubicBezTo>
                  <a:cubicBezTo>
                    <a:pt x="4355" y="4050"/>
                    <a:pt x="4359" y="4052"/>
                    <a:pt x="4372" y="4050"/>
                  </a:cubicBezTo>
                  <a:cubicBezTo>
                    <a:pt x="4388" y="4047"/>
                    <a:pt x="4396" y="4026"/>
                    <a:pt x="4409" y="4015"/>
                  </a:cubicBezTo>
                  <a:cubicBezTo>
                    <a:pt x="4422" y="4004"/>
                    <a:pt x="4434" y="3994"/>
                    <a:pt x="4444" y="3979"/>
                  </a:cubicBezTo>
                  <a:cubicBezTo>
                    <a:pt x="4449" y="3971"/>
                    <a:pt x="4450" y="3963"/>
                    <a:pt x="4453" y="3954"/>
                  </a:cubicBezTo>
                  <a:cubicBezTo>
                    <a:pt x="4457" y="3942"/>
                    <a:pt x="4463" y="3942"/>
                    <a:pt x="4470" y="3934"/>
                  </a:cubicBezTo>
                  <a:cubicBezTo>
                    <a:pt x="4475" y="3928"/>
                    <a:pt x="4476" y="3918"/>
                    <a:pt x="4481" y="3911"/>
                  </a:cubicBezTo>
                  <a:cubicBezTo>
                    <a:pt x="4486" y="3903"/>
                    <a:pt x="4489" y="3896"/>
                    <a:pt x="4496" y="3890"/>
                  </a:cubicBezTo>
                  <a:cubicBezTo>
                    <a:pt x="4509" y="3880"/>
                    <a:pt x="4524" y="3866"/>
                    <a:pt x="4528" y="3849"/>
                  </a:cubicBezTo>
                  <a:cubicBezTo>
                    <a:pt x="4538" y="3847"/>
                    <a:pt x="4539" y="3856"/>
                    <a:pt x="4546" y="3860"/>
                  </a:cubicBezTo>
                  <a:cubicBezTo>
                    <a:pt x="4553" y="3864"/>
                    <a:pt x="4558" y="3862"/>
                    <a:pt x="4566" y="3861"/>
                  </a:cubicBezTo>
                  <a:cubicBezTo>
                    <a:pt x="4577" y="3860"/>
                    <a:pt x="4586" y="3862"/>
                    <a:pt x="4596" y="3863"/>
                  </a:cubicBezTo>
                  <a:cubicBezTo>
                    <a:pt x="4603" y="3863"/>
                    <a:pt x="4601" y="3860"/>
                    <a:pt x="4608" y="3863"/>
                  </a:cubicBezTo>
                  <a:cubicBezTo>
                    <a:pt x="4612" y="3865"/>
                    <a:pt x="4615" y="3870"/>
                    <a:pt x="4618" y="3873"/>
                  </a:cubicBezTo>
                  <a:cubicBezTo>
                    <a:pt x="4636" y="3888"/>
                    <a:pt x="4632" y="3908"/>
                    <a:pt x="4629" y="3931"/>
                  </a:cubicBezTo>
                  <a:cubicBezTo>
                    <a:pt x="4628" y="3941"/>
                    <a:pt x="4623" y="3949"/>
                    <a:pt x="4621" y="3959"/>
                  </a:cubicBezTo>
                  <a:cubicBezTo>
                    <a:pt x="4619" y="3969"/>
                    <a:pt x="4620" y="3981"/>
                    <a:pt x="4618" y="3991"/>
                  </a:cubicBezTo>
                  <a:cubicBezTo>
                    <a:pt x="4616" y="4000"/>
                    <a:pt x="4613" y="4011"/>
                    <a:pt x="4617" y="4021"/>
                  </a:cubicBezTo>
                  <a:cubicBezTo>
                    <a:pt x="4620" y="4032"/>
                    <a:pt x="4628" y="4037"/>
                    <a:pt x="4629" y="4049"/>
                  </a:cubicBezTo>
                  <a:cubicBezTo>
                    <a:pt x="4630" y="4060"/>
                    <a:pt x="4626" y="4072"/>
                    <a:pt x="4632" y="4081"/>
                  </a:cubicBezTo>
                  <a:cubicBezTo>
                    <a:pt x="4638" y="4089"/>
                    <a:pt x="4648" y="4086"/>
                    <a:pt x="4654" y="4092"/>
                  </a:cubicBezTo>
                  <a:lnTo>
                    <a:pt x="4655" y="4093"/>
                  </a:lnTo>
                  <a:cubicBezTo>
                    <a:pt x="4661" y="4090"/>
                    <a:pt x="4667" y="4088"/>
                    <a:pt x="4671" y="4096"/>
                  </a:cubicBezTo>
                  <a:lnTo>
                    <a:pt x="4681" y="4096"/>
                  </a:lnTo>
                  <a:cubicBezTo>
                    <a:pt x="4689" y="4080"/>
                    <a:pt x="4730" y="4104"/>
                    <a:pt x="4723" y="4071"/>
                  </a:cubicBezTo>
                  <a:cubicBezTo>
                    <a:pt x="4728" y="4068"/>
                    <a:pt x="4735" y="4068"/>
                    <a:pt x="4741" y="4069"/>
                  </a:cubicBezTo>
                  <a:cubicBezTo>
                    <a:pt x="4740" y="4075"/>
                    <a:pt x="4742" y="4081"/>
                    <a:pt x="4739" y="4086"/>
                  </a:cubicBezTo>
                  <a:cubicBezTo>
                    <a:pt x="4747" y="4081"/>
                    <a:pt x="4759" y="4075"/>
                    <a:pt x="4771" y="4072"/>
                  </a:cubicBezTo>
                  <a:cubicBezTo>
                    <a:pt x="4779" y="4070"/>
                    <a:pt x="4795" y="4071"/>
                    <a:pt x="4802" y="4067"/>
                  </a:cubicBezTo>
                  <a:cubicBezTo>
                    <a:pt x="4809" y="4062"/>
                    <a:pt x="4814" y="4049"/>
                    <a:pt x="4822" y="4043"/>
                  </a:cubicBezTo>
                  <a:cubicBezTo>
                    <a:pt x="4831" y="4036"/>
                    <a:pt x="4840" y="4031"/>
                    <a:pt x="4851" y="4029"/>
                  </a:cubicBezTo>
                  <a:cubicBezTo>
                    <a:pt x="4855" y="4044"/>
                    <a:pt x="4797" y="4078"/>
                    <a:pt x="4831" y="4075"/>
                  </a:cubicBezTo>
                  <a:cubicBezTo>
                    <a:pt x="4836" y="4075"/>
                    <a:pt x="4841" y="4067"/>
                    <a:pt x="4849" y="4067"/>
                  </a:cubicBezTo>
                  <a:cubicBezTo>
                    <a:pt x="4855" y="4067"/>
                    <a:pt x="4860" y="4073"/>
                    <a:pt x="4866" y="4074"/>
                  </a:cubicBezTo>
                  <a:cubicBezTo>
                    <a:pt x="4881" y="4077"/>
                    <a:pt x="4898" y="4074"/>
                    <a:pt x="4913" y="4075"/>
                  </a:cubicBezTo>
                  <a:cubicBezTo>
                    <a:pt x="4908" y="4089"/>
                    <a:pt x="4892" y="4078"/>
                    <a:pt x="4881" y="4083"/>
                  </a:cubicBezTo>
                  <a:cubicBezTo>
                    <a:pt x="4870" y="4088"/>
                    <a:pt x="4871" y="4100"/>
                    <a:pt x="4859" y="4103"/>
                  </a:cubicBezTo>
                  <a:cubicBezTo>
                    <a:pt x="4852" y="4056"/>
                    <a:pt x="4744" y="4124"/>
                    <a:pt x="4727" y="4139"/>
                  </a:cubicBezTo>
                  <a:cubicBezTo>
                    <a:pt x="4710" y="4155"/>
                    <a:pt x="4692" y="4185"/>
                    <a:pt x="4699" y="4209"/>
                  </a:cubicBezTo>
                  <a:cubicBezTo>
                    <a:pt x="4702" y="4218"/>
                    <a:pt x="4712" y="4230"/>
                    <a:pt x="4718" y="4237"/>
                  </a:cubicBezTo>
                  <a:cubicBezTo>
                    <a:pt x="4728" y="4250"/>
                    <a:pt x="4732" y="4252"/>
                    <a:pt x="4751" y="4251"/>
                  </a:cubicBezTo>
                  <a:cubicBezTo>
                    <a:pt x="4756" y="4222"/>
                    <a:pt x="4781" y="4225"/>
                    <a:pt x="4805" y="4211"/>
                  </a:cubicBezTo>
                  <a:cubicBezTo>
                    <a:pt x="4808" y="4197"/>
                    <a:pt x="4823" y="4186"/>
                    <a:pt x="4835" y="4181"/>
                  </a:cubicBezTo>
                  <a:cubicBezTo>
                    <a:pt x="4849" y="4159"/>
                    <a:pt x="4850" y="4134"/>
                    <a:pt x="4883" y="4137"/>
                  </a:cubicBezTo>
                  <a:cubicBezTo>
                    <a:pt x="4882" y="4141"/>
                    <a:pt x="4885" y="4147"/>
                    <a:pt x="4884" y="4151"/>
                  </a:cubicBezTo>
                  <a:cubicBezTo>
                    <a:pt x="4900" y="4153"/>
                    <a:pt x="4918" y="4137"/>
                    <a:pt x="4935" y="4135"/>
                  </a:cubicBezTo>
                  <a:cubicBezTo>
                    <a:pt x="4956" y="4132"/>
                    <a:pt x="4971" y="4126"/>
                    <a:pt x="4990" y="4119"/>
                  </a:cubicBezTo>
                  <a:cubicBezTo>
                    <a:pt x="5006" y="4113"/>
                    <a:pt x="5022" y="4105"/>
                    <a:pt x="5040" y="4100"/>
                  </a:cubicBezTo>
                  <a:cubicBezTo>
                    <a:pt x="5053" y="4097"/>
                    <a:pt x="5094" y="4106"/>
                    <a:pt x="5095" y="4089"/>
                  </a:cubicBezTo>
                  <a:cubicBezTo>
                    <a:pt x="5086" y="4084"/>
                    <a:pt x="5076" y="4085"/>
                    <a:pt x="5066" y="4084"/>
                  </a:cubicBezTo>
                  <a:cubicBezTo>
                    <a:pt x="5069" y="4079"/>
                    <a:pt x="5066" y="4078"/>
                    <a:pt x="5073" y="4074"/>
                  </a:cubicBezTo>
                  <a:cubicBezTo>
                    <a:pt x="5072" y="4065"/>
                    <a:pt x="5045" y="4050"/>
                    <a:pt x="5034" y="4048"/>
                  </a:cubicBezTo>
                  <a:cubicBezTo>
                    <a:pt x="5034" y="4043"/>
                    <a:pt x="5032" y="4036"/>
                    <a:pt x="5031" y="4032"/>
                  </a:cubicBezTo>
                  <a:cubicBezTo>
                    <a:pt x="5024" y="4043"/>
                    <a:pt x="5014" y="4049"/>
                    <a:pt x="5001" y="4050"/>
                  </a:cubicBezTo>
                  <a:cubicBezTo>
                    <a:pt x="4982" y="4052"/>
                    <a:pt x="4980" y="4044"/>
                    <a:pt x="4965" y="4037"/>
                  </a:cubicBezTo>
                  <a:cubicBezTo>
                    <a:pt x="4944" y="4027"/>
                    <a:pt x="4913" y="4028"/>
                    <a:pt x="4890" y="4020"/>
                  </a:cubicBezTo>
                  <a:lnTo>
                    <a:pt x="4890" y="4015"/>
                  </a:lnTo>
                  <a:cubicBezTo>
                    <a:pt x="4899" y="4011"/>
                    <a:pt x="4910" y="4010"/>
                    <a:pt x="4911" y="3999"/>
                  </a:cubicBezTo>
                  <a:cubicBezTo>
                    <a:pt x="4897" y="3995"/>
                    <a:pt x="4882" y="3997"/>
                    <a:pt x="4869" y="3989"/>
                  </a:cubicBezTo>
                  <a:cubicBezTo>
                    <a:pt x="4857" y="3981"/>
                    <a:pt x="4853" y="3966"/>
                    <a:pt x="4846" y="3956"/>
                  </a:cubicBezTo>
                  <a:cubicBezTo>
                    <a:pt x="4842" y="3937"/>
                    <a:pt x="4845" y="3918"/>
                    <a:pt x="4849" y="3901"/>
                  </a:cubicBezTo>
                  <a:cubicBezTo>
                    <a:pt x="4843" y="3901"/>
                    <a:pt x="4836" y="3900"/>
                    <a:pt x="4830" y="3900"/>
                  </a:cubicBezTo>
                  <a:cubicBezTo>
                    <a:pt x="4828" y="3887"/>
                    <a:pt x="4846" y="3872"/>
                    <a:pt x="4850" y="3859"/>
                  </a:cubicBezTo>
                  <a:cubicBezTo>
                    <a:pt x="4853" y="3855"/>
                    <a:pt x="4864" y="3847"/>
                    <a:pt x="4865" y="3841"/>
                  </a:cubicBezTo>
                  <a:cubicBezTo>
                    <a:pt x="4870" y="3826"/>
                    <a:pt x="4869" y="3833"/>
                    <a:pt x="4858" y="3826"/>
                  </a:cubicBezTo>
                  <a:cubicBezTo>
                    <a:pt x="4838" y="3814"/>
                    <a:pt x="4842" y="3829"/>
                    <a:pt x="4821" y="3836"/>
                  </a:cubicBezTo>
                  <a:cubicBezTo>
                    <a:pt x="4797" y="3844"/>
                    <a:pt x="4802" y="3823"/>
                    <a:pt x="4785" y="3814"/>
                  </a:cubicBezTo>
                  <a:cubicBezTo>
                    <a:pt x="4770" y="3807"/>
                    <a:pt x="4749" y="3811"/>
                    <a:pt x="4733" y="3804"/>
                  </a:cubicBezTo>
                  <a:lnTo>
                    <a:pt x="4733" y="3799"/>
                  </a:lnTo>
                  <a:cubicBezTo>
                    <a:pt x="4746" y="3794"/>
                    <a:pt x="4769" y="3791"/>
                    <a:pt x="4781" y="3790"/>
                  </a:cubicBezTo>
                  <a:cubicBezTo>
                    <a:pt x="4799" y="3789"/>
                    <a:pt x="4811" y="3801"/>
                    <a:pt x="4829" y="3802"/>
                  </a:cubicBezTo>
                  <a:cubicBezTo>
                    <a:pt x="4856" y="3804"/>
                    <a:pt x="4883" y="3779"/>
                    <a:pt x="4905" y="3766"/>
                  </a:cubicBezTo>
                  <a:cubicBezTo>
                    <a:pt x="4903" y="3753"/>
                    <a:pt x="4913" y="3745"/>
                    <a:pt x="4911" y="3733"/>
                  </a:cubicBezTo>
                  <a:cubicBezTo>
                    <a:pt x="4900" y="3730"/>
                    <a:pt x="4888" y="3732"/>
                    <a:pt x="4884" y="3721"/>
                  </a:cubicBezTo>
                  <a:cubicBezTo>
                    <a:pt x="4891" y="3721"/>
                    <a:pt x="4899" y="3720"/>
                    <a:pt x="4904" y="3714"/>
                  </a:cubicBezTo>
                  <a:cubicBezTo>
                    <a:pt x="4883" y="3701"/>
                    <a:pt x="4860" y="3684"/>
                    <a:pt x="4833" y="3680"/>
                  </a:cubicBezTo>
                  <a:cubicBezTo>
                    <a:pt x="4808" y="3677"/>
                    <a:pt x="4768" y="3687"/>
                    <a:pt x="4746" y="3695"/>
                  </a:cubicBezTo>
                  <a:cubicBezTo>
                    <a:pt x="4716" y="3705"/>
                    <a:pt x="4691" y="3713"/>
                    <a:pt x="4661" y="3718"/>
                  </a:cubicBezTo>
                  <a:cubicBezTo>
                    <a:pt x="4631" y="3724"/>
                    <a:pt x="4611" y="3739"/>
                    <a:pt x="4589" y="3756"/>
                  </a:cubicBezTo>
                  <a:cubicBezTo>
                    <a:pt x="4567" y="3773"/>
                    <a:pt x="4545" y="3799"/>
                    <a:pt x="4519" y="3807"/>
                  </a:cubicBezTo>
                  <a:cubicBezTo>
                    <a:pt x="4480" y="3859"/>
                    <a:pt x="4431" y="3883"/>
                    <a:pt x="4375" y="3911"/>
                  </a:cubicBezTo>
                  <a:lnTo>
                    <a:pt x="4375" y="3911"/>
                  </a:lnTo>
                  <a:lnTo>
                    <a:pt x="4375" y="3911"/>
                  </a:lnTo>
                  <a:lnTo>
                    <a:pt x="4375" y="3911"/>
                  </a:lnTo>
                  <a:lnTo>
                    <a:pt x="4375" y="3911"/>
                  </a:lnTo>
                  <a:cubicBezTo>
                    <a:pt x="4390" y="3902"/>
                    <a:pt x="4399" y="3887"/>
                    <a:pt x="4413" y="3877"/>
                  </a:cubicBezTo>
                  <a:cubicBezTo>
                    <a:pt x="4427" y="3866"/>
                    <a:pt x="4442" y="3858"/>
                    <a:pt x="4450" y="3844"/>
                  </a:cubicBezTo>
                  <a:cubicBezTo>
                    <a:pt x="4447" y="3811"/>
                    <a:pt x="4490" y="3811"/>
                    <a:pt x="4507" y="3793"/>
                  </a:cubicBezTo>
                  <a:cubicBezTo>
                    <a:pt x="4519" y="3781"/>
                    <a:pt x="4518" y="3772"/>
                    <a:pt x="4533" y="3762"/>
                  </a:cubicBezTo>
                  <a:cubicBezTo>
                    <a:pt x="4544" y="3755"/>
                    <a:pt x="4554" y="3746"/>
                    <a:pt x="4565" y="3739"/>
                  </a:cubicBezTo>
                  <a:cubicBezTo>
                    <a:pt x="4571" y="3735"/>
                    <a:pt x="4579" y="3734"/>
                    <a:pt x="4583" y="3729"/>
                  </a:cubicBezTo>
                  <a:cubicBezTo>
                    <a:pt x="4587" y="3724"/>
                    <a:pt x="4585" y="3715"/>
                    <a:pt x="4589" y="3709"/>
                  </a:cubicBezTo>
                  <a:cubicBezTo>
                    <a:pt x="4592" y="3704"/>
                    <a:pt x="4599" y="3703"/>
                    <a:pt x="4603" y="3699"/>
                  </a:cubicBezTo>
                  <a:cubicBezTo>
                    <a:pt x="4607" y="3695"/>
                    <a:pt x="4611" y="3686"/>
                    <a:pt x="4614" y="3684"/>
                  </a:cubicBezTo>
                  <a:cubicBezTo>
                    <a:pt x="4621" y="3679"/>
                    <a:pt x="4627" y="3680"/>
                    <a:pt x="4635" y="3678"/>
                  </a:cubicBezTo>
                  <a:cubicBezTo>
                    <a:pt x="4645" y="3676"/>
                    <a:pt x="4648" y="3673"/>
                    <a:pt x="4655" y="3670"/>
                  </a:cubicBezTo>
                  <a:cubicBezTo>
                    <a:pt x="4667" y="3665"/>
                    <a:pt x="4679" y="3660"/>
                    <a:pt x="4693" y="3658"/>
                  </a:cubicBezTo>
                  <a:cubicBezTo>
                    <a:pt x="4713" y="3656"/>
                    <a:pt x="4721" y="3659"/>
                    <a:pt x="4727" y="3638"/>
                  </a:cubicBezTo>
                  <a:cubicBezTo>
                    <a:pt x="4733" y="3618"/>
                    <a:pt x="4733" y="3616"/>
                    <a:pt x="4747" y="3600"/>
                  </a:cubicBezTo>
                  <a:cubicBezTo>
                    <a:pt x="4757" y="3588"/>
                    <a:pt x="4763" y="3580"/>
                    <a:pt x="4779" y="3572"/>
                  </a:cubicBezTo>
                  <a:cubicBezTo>
                    <a:pt x="4793" y="3566"/>
                    <a:pt x="4812" y="3565"/>
                    <a:pt x="4808" y="3544"/>
                  </a:cubicBezTo>
                  <a:lnTo>
                    <a:pt x="4812" y="3540"/>
                  </a:lnTo>
                  <a:cubicBezTo>
                    <a:pt x="4815" y="3541"/>
                    <a:pt x="4817" y="3541"/>
                    <a:pt x="4821" y="3542"/>
                  </a:cubicBezTo>
                  <a:cubicBezTo>
                    <a:pt x="4826" y="3570"/>
                    <a:pt x="4878" y="3559"/>
                    <a:pt x="4897" y="3561"/>
                  </a:cubicBezTo>
                  <a:cubicBezTo>
                    <a:pt x="4903" y="3561"/>
                    <a:pt x="4908" y="3566"/>
                    <a:pt x="4915" y="3566"/>
                  </a:cubicBezTo>
                  <a:cubicBezTo>
                    <a:pt x="4924" y="3566"/>
                    <a:pt x="4928" y="3560"/>
                    <a:pt x="4937" y="3560"/>
                  </a:cubicBezTo>
                  <a:cubicBezTo>
                    <a:pt x="4944" y="3560"/>
                    <a:pt x="4952" y="3567"/>
                    <a:pt x="4959" y="3566"/>
                  </a:cubicBezTo>
                  <a:cubicBezTo>
                    <a:pt x="4967" y="3565"/>
                    <a:pt x="4972" y="3556"/>
                    <a:pt x="4981" y="3556"/>
                  </a:cubicBezTo>
                  <a:cubicBezTo>
                    <a:pt x="4996" y="3557"/>
                    <a:pt x="4998" y="3571"/>
                    <a:pt x="5017" y="3566"/>
                  </a:cubicBezTo>
                  <a:cubicBezTo>
                    <a:pt x="5025" y="3564"/>
                    <a:pt x="5028" y="3556"/>
                    <a:pt x="5038" y="3558"/>
                  </a:cubicBezTo>
                  <a:cubicBezTo>
                    <a:pt x="5044" y="3559"/>
                    <a:pt x="5048" y="3569"/>
                    <a:pt x="5052" y="3572"/>
                  </a:cubicBezTo>
                  <a:cubicBezTo>
                    <a:pt x="5063" y="3578"/>
                    <a:pt x="5080" y="3576"/>
                    <a:pt x="5092" y="3578"/>
                  </a:cubicBezTo>
                  <a:cubicBezTo>
                    <a:pt x="5105" y="3579"/>
                    <a:pt x="5118" y="3584"/>
                    <a:pt x="5130" y="3588"/>
                  </a:cubicBezTo>
                  <a:cubicBezTo>
                    <a:pt x="5152" y="3596"/>
                    <a:pt x="5182" y="3578"/>
                    <a:pt x="5210" y="3578"/>
                  </a:cubicBezTo>
                  <a:cubicBezTo>
                    <a:pt x="5225" y="3578"/>
                    <a:pt x="5237" y="3586"/>
                    <a:pt x="5250" y="3586"/>
                  </a:cubicBezTo>
                  <a:cubicBezTo>
                    <a:pt x="5262" y="3586"/>
                    <a:pt x="5276" y="3574"/>
                    <a:pt x="5286" y="3570"/>
                  </a:cubicBezTo>
                  <a:cubicBezTo>
                    <a:pt x="5307" y="3559"/>
                    <a:pt x="5334" y="3542"/>
                    <a:pt x="5346" y="352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105">
              <a:extLst>
                <a:ext uri="{FF2B5EF4-FFF2-40B4-BE49-F238E27FC236}">
                  <a16:creationId xmlns:a16="http://schemas.microsoft.com/office/drawing/2014/main" id="{CF3A12F3-B476-4B03-9B0A-45ECFC0A0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536" y="2358453"/>
              <a:ext cx="31517" cy="55155"/>
            </a:xfrm>
            <a:custGeom>
              <a:avLst/>
              <a:gdLst>
                <a:gd name="T0" fmla="*/ 36 w 106"/>
                <a:gd name="T1" fmla="*/ 95 h 188"/>
                <a:gd name="T2" fmla="*/ 44 w 106"/>
                <a:gd name="T3" fmla="*/ 122 h 188"/>
                <a:gd name="T4" fmla="*/ 35 w 106"/>
                <a:gd name="T5" fmla="*/ 140 h 188"/>
                <a:gd name="T6" fmla="*/ 20 w 106"/>
                <a:gd name="T7" fmla="*/ 148 h 188"/>
                <a:gd name="T8" fmla="*/ 8 w 106"/>
                <a:gd name="T9" fmla="*/ 188 h 188"/>
                <a:gd name="T10" fmla="*/ 36 w 106"/>
                <a:gd name="T11" fmla="*/ 180 h 188"/>
                <a:gd name="T12" fmla="*/ 55 w 106"/>
                <a:gd name="T13" fmla="*/ 148 h 188"/>
                <a:gd name="T14" fmla="*/ 76 w 106"/>
                <a:gd name="T15" fmla="*/ 143 h 188"/>
                <a:gd name="T16" fmla="*/ 85 w 106"/>
                <a:gd name="T17" fmla="*/ 57 h 188"/>
                <a:gd name="T18" fmla="*/ 93 w 106"/>
                <a:gd name="T19" fmla="*/ 122 h 188"/>
                <a:gd name="T20" fmla="*/ 103 w 106"/>
                <a:gd name="T21" fmla="*/ 89 h 188"/>
                <a:gd name="T22" fmla="*/ 93 w 106"/>
                <a:gd name="T23" fmla="*/ 39 h 188"/>
                <a:gd name="T24" fmla="*/ 76 w 106"/>
                <a:gd name="T25" fmla="*/ 21 h 188"/>
                <a:gd name="T26" fmla="*/ 68 w 106"/>
                <a:gd name="T27" fmla="*/ 0 h 188"/>
                <a:gd name="T28" fmla="*/ 54 w 106"/>
                <a:gd name="T29" fmla="*/ 20 h 188"/>
                <a:gd name="T30" fmla="*/ 54 w 106"/>
                <a:gd name="T31" fmla="*/ 71 h 188"/>
                <a:gd name="T32" fmla="*/ 36 w 106"/>
                <a:gd name="T33" fmla="*/ 9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88">
                  <a:moveTo>
                    <a:pt x="36" y="95"/>
                  </a:moveTo>
                  <a:cubicBezTo>
                    <a:pt x="38" y="106"/>
                    <a:pt x="47" y="118"/>
                    <a:pt x="44" y="122"/>
                  </a:cubicBezTo>
                  <a:cubicBezTo>
                    <a:pt x="42" y="126"/>
                    <a:pt x="40" y="139"/>
                    <a:pt x="35" y="140"/>
                  </a:cubicBezTo>
                  <a:cubicBezTo>
                    <a:pt x="31" y="142"/>
                    <a:pt x="21" y="139"/>
                    <a:pt x="20" y="148"/>
                  </a:cubicBezTo>
                  <a:cubicBezTo>
                    <a:pt x="18" y="156"/>
                    <a:pt x="0" y="187"/>
                    <a:pt x="8" y="188"/>
                  </a:cubicBezTo>
                  <a:cubicBezTo>
                    <a:pt x="17" y="188"/>
                    <a:pt x="28" y="184"/>
                    <a:pt x="36" y="180"/>
                  </a:cubicBezTo>
                  <a:cubicBezTo>
                    <a:pt x="45" y="177"/>
                    <a:pt x="47" y="148"/>
                    <a:pt x="55" y="148"/>
                  </a:cubicBezTo>
                  <a:cubicBezTo>
                    <a:pt x="62" y="147"/>
                    <a:pt x="74" y="157"/>
                    <a:pt x="76" y="143"/>
                  </a:cubicBezTo>
                  <a:cubicBezTo>
                    <a:pt x="77" y="129"/>
                    <a:pt x="83" y="51"/>
                    <a:pt x="85" y="57"/>
                  </a:cubicBezTo>
                  <a:cubicBezTo>
                    <a:pt x="87" y="63"/>
                    <a:pt x="84" y="126"/>
                    <a:pt x="93" y="122"/>
                  </a:cubicBezTo>
                  <a:cubicBezTo>
                    <a:pt x="95" y="120"/>
                    <a:pt x="106" y="109"/>
                    <a:pt x="103" y="89"/>
                  </a:cubicBezTo>
                  <a:cubicBezTo>
                    <a:pt x="100" y="69"/>
                    <a:pt x="99" y="47"/>
                    <a:pt x="93" y="39"/>
                  </a:cubicBezTo>
                  <a:cubicBezTo>
                    <a:pt x="87" y="32"/>
                    <a:pt x="77" y="30"/>
                    <a:pt x="76" y="21"/>
                  </a:cubicBezTo>
                  <a:cubicBezTo>
                    <a:pt x="74" y="13"/>
                    <a:pt x="71" y="0"/>
                    <a:pt x="68" y="0"/>
                  </a:cubicBezTo>
                  <a:cubicBezTo>
                    <a:pt x="66" y="0"/>
                    <a:pt x="55" y="10"/>
                    <a:pt x="54" y="20"/>
                  </a:cubicBezTo>
                  <a:cubicBezTo>
                    <a:pt x="54" y="30"/>
                    <a:pt x="62" y="65"/>
                    <a:pt x="54" y="71"/>
                  </a:cubicBezTo>
                  <a:cubicBezTo>
                    <a:pt x="47" y="77"/>
                    <a:pt x="33" y="85"/>
                    <a:pt x="36" y="9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106">
              <a:extLst>
                <a:ext uri="{FF2B5EF4-FFF2-40B4-BE49-F238E27FC236}">
                  <a16:creationId xmlns:a16="http://schemas.microsoft.com/office/drawing/2014/main" id="{61B44912-FCC7-402D-A64F-216BF0771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525" y="2354513"/>
              <a:ext cx="35457" cy="44649"/>
            </a:xfrm>
            <a:custGeom>
              <a:avLst/>
              <a:gdLst>
                <a:gd name="T0" fmla="*/ 29 w 122"/>
                <a:gd name="T1" fmla="*/ 60 h 149"/>
                <a:gd name="T2" fmla="*/ 14 w 122"/>
                <a:gd name="T3" fmla="*/ 56 h 149"/>
                <a:gd name="T4" fmla="*/ 8 w 122"/>
                <a:gd name="T5" fmla="*/ 73 h 149"/>
                <a:gd name="T6" fmla="*/ 15 w 122"/>
                <a:gd name="T7" fmla="*/ 109 h 149"/>
                <a:gd name="T8" fmla="*/ 21 w 122"/>
                <a:gd name="T9" fmla="*/ 122 h 149"/>
                <a:gd name="T10" fmla="*/ 16 w 122"/>
                <a:gd name="T11" fmla="*/ 137 h 149"/>
                <a:gd name="T12" fmla="*/ 52 w 122"/>
                <a:gd name="T13" fmla="*/ 131 h 149"/>
                <a:gd name="T14" fmla="*/ 41 w 122"/>
                <a:gd name="T15" fmla="*/ 81 h 149"/>
                <a:gd name="T16" fmla="*/ 65 w 122"/>
                <a:gd name="T17" fmla="*/ 109 h 149"/>
                <a:gd name="T18" fmla="*/ 69 w 122"/>
                <a:gd name="T19" fmla="*/ 129 h 149"/>
                <a:gd name="T20" fmla="*/ 87 w 122"/>
                <a:gd name="T21" fmla="*/ 122 h 149"/>
                <a:gd name="T22" fmla="*/ 91 w 122"/>
                <a:gd name="T23" fmla="*/ 101 h 149"/>
                <a:gd name="T24" fmla="*/ 69 w 122"/>
                <a:gd name="T25" fmla="*/ 90 h 149"/>
                <a:gd name="T26" fmla="*/ 63 w 122"/>
                <a:gd name="T27" fmla="*/ 70 h 149"/>
                <a:gd name="T28" fmla="*/ 54 w 122"/>
                <a:gd name="T29" fmla="*/ 50 h 149"/>
                <a:gd name="T30" fmla="*/ 98 w 122"/>
                <a:gd name="T31" fmla="*/ 81 h 149"/>
                <a:gd name="T32" fmla="*/ 101 w 122"/>
                <a:gd name="T33" fmla="*/ 62 h 149"/>
                <a:gd name="T34" fmla="*/ 113 w 122"/>
                <a:gd name="T35" fmla="*/ 50 h 149"/>
                <a:gd name="T36" fmla="*/ 89 w 122"/>
                <a:gd name="T37" fmla="*/ 37 h 149"/>
                <a:gd name="T38" fmla="*/ 73 w 122"/>
                <a:gd name="T39" fmla="*/ 47 h 149"/>
                <a:gd name="T40" fmla="*/ 79 w 122"/>
                <a:gd name="T41" fmla="*/ 21 h 149"/>
                <a:gd name="T42" fmla="*/ 58 w 122"/>
                <a:gd name="T43" fmla="*/ 11 h 149"/>
                <a:gd name="T44" fmla="*/ 39 w 122"/>
                <a:gd name="T45" fmla="*/ 19 h 149"/>
                <a:gd name="T46" fmla="*/ 18 w 122"/>
                <a:gd name="T47" fmla="*/ 11 h 149"/>
                <a:gd name="T48" fmla="*/ 21 w 122"/>
                <a:gd name="T49" fmla="*/ 42 h 149"/>
                <a:gd name="T50" fmla="*/ 29 w 122"/>
                <a:gd name="T51" fmla="*/ 6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2" h="149">
                  <a:moveTo>
                    <a:pt x="29" y="60"/>
                  </a:moveTo>
                  <a:cubicBezTo>
                    <a:pt x="26" y="62"/>
                    <a:pt x="15" y="49"/>
                    <a:pt x="14" y="56"/>
                  </a:cubicBezTo>
                  <a:cubicBezTo>
                    <a:pt x="13" y="62"/>
                    <a:pt x="0" y="60"/>
                    <a:pt x="8" y="73"/>
                  </a:cubicBezTo>
                  <a:cubicBezTo>
                    <a:pt x="15" y="86"/>
                    <a:pt x="9" y="108"/>
                    <a:pt x="15" y="109"/>
                  </a:cubicBezTo>
                  <a:cubicBezTo>
                    <a:pt x="21" y="110"/>
                    <a:pt x="25" y="117"/>
                    <a:pt x="21" y="122"/>
                  </a:cubicBezTo>
                  <a:cubicBezTo>
                    <a:pt x="17" y="127"/>
                    <a:pt x="10" y="135"/>
                    <a:pt x="16" y="137"/>
                  </a:cubicBezTo>
                  <a:cubicBezTo>
                    <a:pt x="22" y="140"/>
                    <a:pt x="55" y="144"/>
                    <a:pt x="52" y="131"/>
                  </a:cubicBezTo>
                  <a:cubicBezTo>
                    <a:pt x="49" y="119"/>
                    <a:pt x="33" y="80"/>
                    <a:pt x="41" y="81"/>
                  </a:cubicBezTo>
                  <a:cubicBezTo>
                    <a:pt x="49" y="82"/>
                    <a:pt x="66" y="100"/>
                    <a:pt x="65" y="109"/>
                  </a:cubicBezTo>
                  <a:cubicBezTo>
                    <a:pt x="63" y="119"/>
                    <a:pt x="59" y="123"/>
                    <a:pt x="69" y="129"/>
                  </a:cubicBezTo>
                  <a:cubicBezTo>
                    <a:pt x="79" y="135"/>
                    <a:pt x="87" y="149"/>
                    <a:pt x="87" y="122"/>
                  </a:cubicBezTo>
                  <a:cubicBezTo>
                    <a:pt x="87" y="119"/>
                    <a:pt x="101" y="108"/>
                    <a:pt x="91" y="101"/>
                  </a:cubicBezTo>
                  <a:cubicBezTo>
                    <a:pt x="81" y="94"/>
                    <a:pt x="69" y="98"/>
                    <a:pt x="69" y="90"/>
                  </a:cubicBezTo>
                  <a:cubicBezTo>
                    <a:pt x="69" y="82"/>
                    <a:pt x="67" y="76"/>
                    <a:pt x="63" y="70"/>
                  </a:cubicBezTo>
                  <a:cubicBezTo>
                    <a:pt x="59" y="65"/>
                    <a:pt x="51" y="50"/>
                    <a:pt x="54" y="50"/>
                  </a:cubicBezTo>
                  <a:cubicBezTo>
                    <a:pt x="57" y="49"/>
                    <a:pt x="95" y="90"/>
                    <a:pt x="98" y="81"/>
                  </a:cubicBezTo>
                  <a:cubicBezTo>
                    <a:pt x="101" y="72"/>
                    <a:pt x="92" y="62"/>
                    <a:pt x="101" y="62"/>
                  </a:cubicBezTo>
                  <a:cubicBezTo>
                    <a:pt x="111" y="62"/>
                    <a:pt x="122" y="56"/>
                    <a:pt x="113" y="50"/>
                  </a:cubicBezTo>
                  <a:cubicBezTo>
                    <a:pt x="105" y="44"/>
                    <a:pt x="93" y="33"/>
                    <a:pt x="89" y="37"/>
                  </a:cubicBezTo>
                  <a:cubicBezTo>
                    <a:pt x="85" y="41"/>
                    <a:pt x="75" y="55"/>
                    <a:pt x="73" y="47"/>
                  </a:cubicBezTo>
                  <a:cubicBezTo>
                    <a:pt x="71" y="39"/>
                    <a:pt x="85" y="27"/>
                    <a:pt x="79" y="21"/>
                  </a:cubicBezTo>
                  <a:cubicBezTo>
                    <a:pt x="73" y="15"/>
                    <a:pt x="65" y="10"/>
                    <a:pt x="58" y="11"/>
                  </a:cubicBezTo>
                  <a:cubicBezTo>
                    <a:pt x="51" y="12"/>
                    <a:pt x="42" y="14"/>
                    <a:pt x="39" y="19"/>
                  </a:cubicBezTo>
                  <a:cubicBezTo>
                    <a:pt x="35" y="24"/>
                    <a:pt x="18" y="0"/>
                    <a:pt x="18" y="11"/>
                  </a:cubicBezTo>
                  <a:cubicBezTo>
                    <a:pt x="18" y="22"/>
                    <a:pt x="16" y="38"/>
                    <a:pt x="21" y="42"/>
                  </a:cubicBezTo>
                  <a:cubicBezTo>
                    <a:pt x="26" y="47"/>
                    <a:pt x="32" y="59"/>
                    <a:pt x="29" y="6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107">
              <a:extLst>
                <a:ext uri="{FF2B5EF4-FFF2-40B4-BE49-F238E27FC236}">
                  <a16:creationId xmlns:a16="http://schemas.microsoft.com/office/drawing/2014/main" id="{F9C958E7-1DCD-40FE-9949-CEFAAF37B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44" y="2350574"/>
              <a:ext cx="7879" cy="5253"/>
            </a:xfrm>
            <a:custGeom>
              <a:avLst/>
              <a:gdLst>
                <a:gd name="T0" fmla="*/ 22 w 25"/>
                <a:gd name="T1" fmla="*/ 10 h 16"/>
                <a:gd name="T2" fmla="*/ 19 w 25"/>
                <a:gd name="T3" fmla="*/ 0 h 16"/>
                <a:gd name="T4" fmla="*/ 4 w 25"/>
                <a:gd name="T5" fmla="*/ 10 h 16"/>
                <a:gd name="T6" fmla="*/ 22 w 25"/>
                <a:gd name="T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22" y="10"/>
                  </a:moveTo>
                  <a:cubicBezTo>
                    <a:pt x="22" y="10"/>
                    <a:pt x="25" y="0"/>
                    <a:pt x="19" y="0"/>
                  </a:cubicBezTo>
                  <a:cubicBezTo>
                    <a:pt x="13" y="1"/>
                    <a:pt x="0" y="5"/>
                    <a:pt x="4" y="10"/>
                  </a:cubicBezTo>
                  <a:cubicBezTo>
                    <a:pt x="9" y="14"/>
                    <a:pt x="18" y="16"/>
                    <a:pt x="22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08">
              <a:extLst>
                <a:ext uri="{FF2B5EF4-FFF2-40B4-BE49-F238E27FC236}">
                  <a16:creationId xmlns:a16="http://schemas.microsoft.com/office/drawing/2014/main" id="{C81EE694-D8A2-48FA-816F-2972E48A7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114" y="2430680"/>
              <a:ext cx="13132" cy="13132"/>
            </a:xfrm>
            <a:custGeom>
              <a:avLst/>
              <a:gdLst>
                <a:gd name="T0" fmla="*/ 33 w 41"/>
                <a:gd name="T1" fmla="*/ 4 h 44"/>
                <a:gd name="T2" fmla="*/ 16 w 41"/>
                <a:gd name="T3" fmla="*/ 13 h 44"/>
                <a:gd name="T4" fmla="*/ 7 w 41"/>
                <a:gd name="T5" fmla="*/ 38 h 44"/>
                <a:gd name="T6" fmla="*/ 28 w 41"/>
                <a:gd name="T7" fmla="*/ 38 h 44"/>
                <a:gd name="T8" fmla="*/ 38 w 41"/>
                <a:gd name="T9" fmla="*/ 24 h 44"/>
                <a:gd name="T10" fmla="*/ 33 w 41"/>
                <a:gd name="T1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44">
                  <a:moveTo>
                    <a:pt x="33" y="4"/>
                  </a:moveTo>
                  <a:cubicBezTo>
                    <a:pt x="26" y="7"/>
                    <a:pt x="19" y="4"/>
                    <a:pt x="16" y="13"/>
                  </a:cubicBezTo>
                  <a:cubicBezTo>
                    <a:pt x="14" y="22"/>
                    <a:pt x="0" y="32"/>
                    <a:pt x="7" y="38"/>
                  </a:cubicBezTo>
                  <a:cubicBezTo>
                    <a:pt x="14" y="44"/>
                    <a:pt x="22" y="43"/>
                    <a:pt x="28" y="38"/>
                  </a:cubicBezTo>
                  <a:cubicBezTo>
                    <a:pt x="28" y="38"/>
                    <a:pt x="40" y="32"/>
                    <a:pt x="38" y="24"/>
                  </a:cubicBezTo>
                  <a:cubicBezTo>
                    <a:pt x="37" y="16"/>
                    <a:pt x="41" y="0"/>
                    <a:pt x="33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09">
              <a:extLst>
                <a:ext uri="{FF2B5EF4-FFF2-40B4-BE49-F238E27FC236}">
                  <a16:creationId xmlns:a16="http://schemas.microsoft.com/office/drawing/2014/main" id="{40BCD7BA-2AB5-49D8-9160-27D037140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3668" y="2413608"/>
              <a:ext cx="22325" cy="32831"/>
            </a:xfrm>
            <a:custGeom>
              <a:avLst/>
              <a:gdLst>
                <a:gd name="T0" fmla="*/ 33 w 74"/>
                <a:gd name="T1" fmla="*/ 13 h 111"/>
                <a:gd name="T2" fmla="*/ 11 w 74"/>
                <a:gd name="T3" fmla="*/ 1 h 111"/>
                <a:gd name="T4" fmla="*/ 4 w 74"/>
                <a:gd name="T5" fmla="*/ 15 h 111"/>
                <a:gd name="T6" fmla="*/ 20 w 74"/>
                <a:gd name="T7" fmla="*/ 47 h 111"/>
                <a:gd name="T8" fmla="*/ 7 w 74"/>
                <a:gd name="T9" fmla="*/ 85 h 111"/>
                <a:gd name="T10" fmla="*/ 11 w 74"/>
                <a:gd name="T11" fmla="*/ 110 h 111"/>
                <a:gd name="T12" fmla="*/ 35 w 74"/>
                <a:gd name="T13" fmla="*/ 94 h 111"/>
                <a:gd name="T14" fmla="*/ 41 w 74"/>
                <a:gd name="T15" fmla="*/ 55 h 111"/>
                <a:gd name="T16" fmla="*/ 49 w 74"/>
                <a:gd name="T17" fmla="*/ 74 h 111"/>
                <a:gd name="T18" fmla="*/ 63 w 74"/>
                <a:gd name="T19" fmla="*/ 60 h 111"/>
                <a:gd name="T20" fmla="*/ 63 w 74"/>
                <a:gd name="T21" fmla="*/ 29 h 111"/>
                <a:gd name="T22" fmla="*/ 33 w 74"/>
                <a:gd name="T23" fmla="*/ 1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11">
                  <a:moveTo>
                    <a:pt x="33" y="13"/>
                  </a:moveTo>
                  <a:cubicBezTo>
                    <a:pt x="29" y="6"/>
                    <a:pt x="20" y="0"/>
                    <a:pt x="11" y="1"/>
                  </a:cubicBezTo>
                  <a:cubicBezTo>
                    <a:pt x="2" y="1"/>
                    <a:pt x="0" y="7"/>
                    <a:pt x="4" y="15"/>
                  </a:cubicBezTo>
                  <a:cubicBezTo>
                    <a:pt x="9" y="24"/>
                    <a:pt x="24" y="41"/>
                    <a:pt x="20" y="47"/>
                  </a:cubicBezTo>
                  <a:cubicBezTo>
                    <a:pt x="16" y="53"/>
                    <a:pt x="7" y="77"/>
                    <a:pt x="7" y="85"/>
                  </a:cubicBezTo>
                  <a:cubicBezTo>
                    <a:pt x="7" y="93"/>
                    <a:pt x="3" y="111"/>
                    <a:pt x="11" y="110"/>
                  </a:cubicBezTo>
                  <a:cubicBezTo>
                    <a:pt x="18" y="109"/>
                    <a:pt x="37" y="103"/>
                    <a:pt x="35" y="94"/>
                  </a:cubicBezTo>
                  <a:cubicBezTo>
                    <a:pt x="32" y="85"/>
                    <a:pt x="34" y="49"/>
                    <a:pt x="41" y="55"/>
                  </a:cubicBezTo>
                  <a:cubicBezTo>
                    <a:pt x="48" y="62"/>
                    <a:pt x="44" y="73"/>
                    <a:pt x="49" y="74"/>
                  </a:cubicBezTo>
                  <a:cubicBezTo>
                    <a:pt x="54" y="75"/>
                    <a:pt x="60" y="67"/>
                    <a:pt x="63" y="60"/>
                  </a:cubicBezTo>
                  <a:cubicBezTo>
                    <a:pt x="63" y="60"/>
                    <a:pt x="74" y="40"/>
                    <a:pt x="63" y="29"/>
                  </a:cubicBezTo>
                  <a:cubicBezTo>
                    <a:pt x="52" y="19"/>
                    <a:pt x="37" y="21"/>
                    <a:pt x="33" y="1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10">
              <a:extLst>
                <a:ext uri="{FF2B5EF4-FFF2-40B4-BE49-F238E27FC236}">
                  <a16:creationId xmlns:a16="http://schemas.microsoft.com/office/drawing/2014/main" id="{F93D2050-6C89-4D2A-ADEE-376986366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971" y="2418861"/>
              <a:ext cx="21012" cy="38084"/>
            </a:xfrm>
            <a:custGeom>
              <a:avLst/>
              <a:gdLst>
                <a:gd name="T0" fmla="*/ 19 w 73"/>
                <a:gd name="T1" fmla="*/ 108 h 127"/>
                <a:gd name="T2" fmla="*/ 22 w 73"/>
                <a:gd name="T3" fmla="*/ 124 h 127"/>
                <a:gd name="T4" fmla="*/ 42 w 73"/>
                <a:gd name="T5" fmla="*/ 109 h 127"/>
                <a:gd name="T6" fmla="*/ 44 w 73"/>
                <a:gd name="T7" fmla="*/ 94 h 127"/>
                <a:gd name="T8" fmla="*/ 58 w 73"/>
                <a:gd name="T9" fmla="*/ 77 h 127"/>
                <a:gd name="T10" fmla="*/ 70 w 73"/>
                <a:gd name="T11" fmla="*/ 39 h 127"/>
                <a:gd name="T12" fmla="*/ 61 w 73"/>
                <a:gd name="T13" fmla="*/ 32 h 127"/>
                <a:gd name="T14" fmla="*/ 58 w 73"/>
                <a:gd name="T15" fmla="*/ 12 h 127"/>
                <a:gd name="T16" fmla="*/ 46 w 73"/>
                <a:gd name="T17" fmla="*/ 3 h 127"/>
                <a:gd name="T18" fmla="*/ 41 w 73"/>
                <a:gd name="T19" fmla="*/ 13 h 127"/>
                <a:gd name="T20" fmla="*/ 26 w 73"/>
                <a:gd name="T21" fmla="*/ 15 h 127"/>
                <a:gd name="T22" fmla="*/ 30 w 73"/>
                <a:gd name="T23" fmla="*/ 44 h 127"/>
                <a:gd name="T24" fmla="*/ 26 w 73"/>
                <a:gd name="T25" fmla="*/ 55 h 127"/>
                <a:gd name="T26" fmla="*/ 26 w 73"/>
                <a:gd name="T27" fmla="*/ 67 h 127"/>
                <a:gd name="T28" fmla="*/ 34 w 73"/>
                <a:gd name="T29" fmla="*/ 77 h 127"/>
                <a:gd name="T30" fmla="*/ 12 w 73"/>
                <a:gd name="T31" fmla="*/ 83 h 127"/>
                <a:gd name="T32" fmla="*/ 5 w 73"/>
                <a:gd name="T33" fmla="*/ 127 h 127"/>
                <a:gd name="T34" fmla="*/ 19 w 73"/>
                <a:gd name="T35" fmla="*/ 10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127">
                  <a:moveTo>
                    <a:pt x="19" y="108"/>
                  </a:moveTo>
                  <a:cubicBezTo>
                    <a:pt x="21" y="112"/>
                    <a:pt x="14" y="127"/>
                    <a:pt x="22" y="124"/>
                  </a:cubicBezTo>
                  <a:cubicBezTo>
                    <a:pt x="30" y="121"/>
                    <a:pt x="45" y="117"/>
                    <a:pt x="42" y="109"/>
                  </a:cubicBezTo>
                  <a:cubicBezTo>
                    <a:pt x="40" y="100"/>
                    <a:pt x="40" y="100"/>
                    <a:pt x="44" y="94"/>
                  </a:cubicBezTo>
                  <a:cubicBezTo>
                    <a:pt x="48" y="88"/>
                    <a:pt x="54" y="86"/>
                    <a:pt x="58" y="77"/>
                  </a:cubicBezTo>
                  <a:cubicBezTo>
                    <a:pt x="58" y="77"/>
                    <a:pt x="73" y="43"/>
                    <a:pt x="70" y="39"/>
                  </a:cubicBezTo>
                  <a:cubicBezTo>
                    <a:pt x="67" y="36"/>
                    <a:pt x="61" y="38"/>
                    <a:pt x="61" y="32"/>
                  </a:cubicBezTo>
                  <a:cubicBezTo>
                    <a:pt x="61" y="26"/>
                    <a:pt x="60" y="16"/>
                    <a:pt x="58" y="12"/>
                  </a:cubicBezTo>
                  <a:cubicBezTo>
                    <a:pt x="55" y="8"/>
                    <a:pt x="48" y="0"/>
                    <a:pt x="46" y="3"/>
                  </a:cubicBezTo>
                  <a:cubicBezTo>
                    <a:pt x="44" y="7"/>
                    <a:pt x="47" y="13"/>
                    <a:pt x="41" y="13"/>
                  </a:cubicBezTo>
                  <a:cubicBezTo>
                    <a:pt x="35" y="13"/>
                    <a:pt x="26" y="6"/>
                    <a:pt x="26" y="15"/>
                  </a:cubicBezTo>
                  <a:cubicBezTo>
                    <a:pt x="26" y="25"/>
                    <a:pt x="28" y="42"/>
                    <a:pt x="30" y="44"/>
                  </a:cubicBezTo>
                  <a:cubicBezTo>
                    <a:pt x="32" y="46"/>
                    <a:pt x="27" y="52"/>
                    <a:pt x="26" y="55"/>
                  </a:cubicBezTo>
                  <a:cubicBezTo>
                    <a:pt x="26" y="59"/>
                    <a:pt x="25" y="65"/>
                    <a:pt x="26" y="67"/>
                  </a:cubicBezTo>
                  <a:cubicBezTo>
                    <a:pt x="28" y="69"/>
                    <a:pt x="38" y="71"/>
                    <a:pt x="34" y="77"/>
                  </a:cubicBezTo>
                  <a:cubicBezTo>
                    <a:pt x="31" y="84"/>
                    <a:pt x="13" y="77"/>
                    <a:pt x="12" y="83"/>
                  </a:cubicBezTo>
                  <a:cubicBezTo>
                    <a:pt x="11" y="90"/>
                    <a:pt x="0" y="127"/>
                    <a:pt x="5" y="127"/>
                  </a:cubicBezTo>
                  <a:cubicBezTo>
                    <a:pt x="10" y="127"/>
                    <a:pt x="17" y="104"/>
                    <a:pt x="19" y="10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111">
              <a:extLst>
                <a:ext uri="{FF2B5EF4-FFF2-40B4-BE49-F238E27FC236}">
                  <a16:creationId xmlns:a16="http://schemas.microsoft.com/office/drawing/2014/main" id="{BF367A95-7068-4EB5-9425-B38C5485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151" y="2395223"/>
              <a:ext cx="17072" cy="56469"/>
            </a:xfrm>
            <a:custGeom>
              <a:avLst/>
              <a:gdLst>
                <a:gd name="T0" fmla="*/ 32 w 57"/>
                <a:gd name="T1" fmla="*/ 127 h 189"/>
                <a:gd name="T2" fmla="*/ 57 w 57"/>
                <a:gd name="T3" fmla="*/ 58 h 189"/>
                <a:gd name="T4" fmla="*/ 48 w 57"/>
                <a:gd name="T5" fmla="*/ 3 h 189"/>
                <a:gd name="T6" fmla="*/ 33 w 57"/>
                <a:gd name="T7" fmla="*/ 12 h 189"/>
                <a:gd name="T8" fmla="*/ 18 w 57"/>
                <a:gd name="T9" fmla="*/ 17 h 189"/>
                <a:gd name="T10" fmla="*/ 37 w 57"/>
                <a:gd name="T11" fmla="*/ 34 h 189"/>
                <a:gd name="T12" fmla="*/ 26 w 57"/>
                <a:gd name="T13" fmla="*/ 43 h 189"/>
                <a:gd name="T14" fmla="*/ 22 w 57"/>
                <a:gd name="T15" fmla="*/ 62 h 189"/>
                <a:gd name="T16" fmla="*/ 3 w 57"/>
                <a:gd name="T17" fmla="*/ 74 h 189"/>
                <a:gd name="T18" fmla="*/ 19 w 57"/>
                <a:gd name="T19" fmla="*/ 87 h 189"/>
                <a:gd name="T20" fmla="*/ 7 w 57"/>
                <a:gd name="T21" fmla="*/ 99 h 189"/>
                <a:gd name="T22" fmla="*/ 30 w 57"/>
                <a:gd name="T23" fmla="*/ 106 h 189"/>
                <a:gd name="T24" fmla="*/ 7 w 57"/>
                <a:gd name="T25" fmla="*/ 121 h 189"/>
                <a:gd name="T26" fmla="*/ 7 w 57"/>
                <a:gd name="T27" fmla="*/ 142 h 189"/>
                <a:gd name="T28" fmla="*/ 14 w 57"/>
                <a:gd name="T29" fmla="*/ 152 h 189"/>
                <a:gd name="T30" fmla="*/ 23 w 57"/>
                <a:gd name="T31" fmla="*/ 166 h 189"/>
                <a:gd name="T32" fmla="*/ 32 w 57"/>
                <a:gd name="T33" fmla="*/ 1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189">
                  <a:moveTo>
                    <a:pt x="32" y="127"/>
                  </a:moveTo>
                  <a:cubicBezTo>
                    <a:pt x="38" y="118"/>
                    <a:pt x="57" y="74"/>
                    <a:pt x="57" y="58"/>
                  </a:cubicBezTo>
                  <a:cubicBezTo>
                    <a:pt x="57" y="42"/>
                    <a:pt x="57" y="0"/>
                    <a:pt x="48" y="3"/>
                  </a:cubicBezTo>
                  <a:cubicBezTo>
                    <a:pt x="39" y="6"/>
                    <a:pt x="42" y="12"/>
                    <a:pt x="33" y="12"/>
                  </a:cubicBezTo>
                  <a:cubicBezTo>
                    <a:pt x="26" y="13"/>
                    <a:pt x="13" y="10"/>
                    <a:pt x="18" y="17"/>
                  </a:cubicBezTo>
                  <a:cubicBezTo>
                    <a:pt x="23" y="24"/>
                    <a:pt x="40" y="30"/>
                    <a:pt x="37" y="34"/>
                  </a:cubicBezTo>
                  <a:cubicBezTo>
                    <a:pt x="33" y="37"/>
                    <a:pt x="26" y="38"/>
                    <a:pt x="26" y="43"/>
                  </a:cubicBezTo>
                  <a:cubicBezTo>
                    <a:pt x="26" y="48"/>
                    <a:pt x="28" y="56"/>
                    <a:pt x="22" y="62"/>
                  </a:cubicBezTo>
                  <a:cubicBezTo>
                    <a:pt x="15" y="68"/>
                    <a:pt x="0" y="66"/>
                    <a:pt x="3" y="74"/>
                  </a:cubicBezTo>
                  <a:cubicBezTo>
                    <a:pt x="7" y="81"/>
                    <a:pt x="20" y="82"/>
                    <a:pt x="19" y="87"/>
                  </a:cubicBezTo>
                  <a:cubicBezTo>
                    <a:pt x="17" y="92"/>
                    <a:pt x="0" y="94"/>
                    <a:pt x="7" y="99"/>
                  </a:cubicBezTo>
                  <a:cubicBezTo>
                    <a:pt x="15" y="104"/>
                    <a:pt x="36" y="102"/>
                    <a:pt x="30" y="106"/>
                  </a:cubicBezTo>
                  <a:cubicBezTo>
                    <a:pt x="24" y="110"/>
                    <a:pt x="8" y="115"/>
                    <a:pt x="7" y="121"/>
                  </a:cubicBezTo>
                  <a:cubicBezTo>
                    <a:pt x="7" y="127"/>
                    <a:pt x="3" y="136"/>
                    <a:pt x="7" y="142"/>
                  </a:cubicBezTo>
                  <a:cubicBezTo>
                    <a:pt x="11" y="148"/>
                    <a:pt x="16" y="148"/>
                    <a:pt x="14" y="152"/>
                  </a:cubicBezTo>
                  <a:cubicBezTo>
                    <a:pt x="12" y="156"/>
                    <a:pt x="19" y="189"/>
                    <a:pt x="23" y="166"/>
                  </a:cubicBezTo>
                  <a:cubicBezTo>
                    <a:pt x="23" y="166"/>
                    <a:pt x="26" y="136"/>
                    <a:pt x="32" y="12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112">
              <a:extLst>
                <a:ext uri="{FF2B5EF4-FFF2-40B4-BE49-F238E27FC236}">
                  <a16:creationId xmlns:a16="http://schemas.microsoft.com/office/drawing/2014/main" id="{1B1F182C-BAC2-4694-BCAD-251DEC8A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586" y="2397850"/>
              <a:ext cx="10506" cy="15759"/>
            </a:xfrm>
            <a:custGeom>
              <a:avLst/>
              <a:gdLst>
                <a:gd name="T0" fmla="*/ 28 w 37"/>
                <a:gd name="T1" fmla="*/ 2 h 51"/>
                <a:gd name="T2" fmla="*/ 18 w 37"/>
                <a:gd name="T3" fmla="*/ 16 h 51"/>
                <a:gd name="T4" fmla="*/ 8 w 37"/>
                <a:gd name="T5" fmla="*/ 37 h 51"/>
                <a:gd name="T6" fmla="*/ 28 w 37"/>
                <a:gd name="T7" fmla="*/ 41 h 51"/>
                <a:gd name="T8" fmla="*/ 28 w 37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1">
                  <a:moveTo>
                    <a:pt x="28" y="2"/>
                  </a:moveTo>
                  <a:cubicBezTo>
                    <a:pt x="19" y="4"/>
                    <a:pt x="21" y="8"/>
                    <a:pt x="18" y="16"/>
                  </a:cubicBezTo>
                  <a:cubicBezTo>
                    <a:pt x="14" y="24"/>
                    <a:pt x="0" y="32"/>
                    <a:pt x="8" y="37"/>
                  </a:cubicBezTo>
                  <a:cubicBezTo>
                    <a:pt x="16" y="42"/>
                    <a:pt x="27" y="51"/>
                    <a:pt x="28" y="41"/>
                  </a:cubicBezTo>
                  <a:cubicBezTo>
                    <a:pt x="28" y="36"/>
                    <a:pt x="37" y="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113">
              <a:extLst>
                <a:ext uri="{FF2B5EF4-FFF2-40B4-BE49-F238E27FC236}">
                  <a16:creationId xmlns:a16="http://schemas.microsoft.com/office/drawing/2014/main" id="{0660C44B-80E1-4F14-B2F1-EC8150E48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163" y="2446438"/>
              <a:ext cx="27578" cy="73540"/>
            </a:xfrm>
            <a:custGeom>
              <a:avLst/>
              <a:gdLst>
                <a:gd name="T0" fmla="*/ 78 w 89"/>
                <a:gd name="T1" fmla="*/ 149 h 246"/>
                <a:gd name="T2" fmla="*/ 58 w 89"/>
                <a:gd name="T3" fmla="*/ 121 h 246"/>
                <a:gd name="T4" fmla="*/ 74 w 89"/>
                <a:gd name="T5" fmla="*/ 120 h 246"/>
                <a:gd name="T6" fmla="*/ 74 w 89"/>
                <a:gd name="T7" fmla="*/ 109 h 246"/>
                <a:gd name="T8" fmla="*/ 62 w 89"/>
                <a:gd name="T9" fmla="*/ 94 h 246"/>
                <a:gd name="T10" fmla="*/ 77 w 89"/>
                <a:gd name="T11" fmla="*/ 79 h 246"/>
                <a:gd name="T12" fmla="*/ 45 w 89"/>
                <a:gd name="T13" fmla="*/ 50 h 246"/>
                <a:gd name="T14" fmla="*/ 53 w 89"/>
                <a:gd name="T15" fmla="*/ 18 h 246"/>
                <a:gd name="T16" fmla="*/ 30 w 89"/>
                <a:gd name="T17" fmla="*/ 8 h 246"/>
                <a:gd name="T18" fmla="*/ 38 w 89"/>
                <a:gd name="T19" fmla="*/ 34 h 246"/>
                <a:gd name="T20" fmla="*/ 29 w 89"/>
                <a:gd name="T21" fmla="*/ 67 h 246"/>
                <a:gd name="T22" fmla="*/ 32 w 89"/>
                <a:gd name="T23" fmla="*/ 94 h 246"/>
                <a:gd name="T24" fmla="*/ 12 w 89"/>
                <a:gd name="T25" fmla="*/ 99 h 246"/>
                <a:gd name="T26" fmla="*/ 32 w 89"/>
                <a:gd name="T27" fmla="*/ 115 h 246"/>
                <a:gd name="T28" fmla="*/ 17 w 89"/>
                <a:gd name="T29" fmla="*/ 126 h 246"/>
                <a:gd name="T30" fmla="*/ 12 w 89"/>
                <a:gd name="T31" fmla="*/ 145 h 246"/>
                <a:gd name="T32" fmla="*/ 3 w 89"/>
                <a:gd name="T33" fmla="*/ 153 h 246"/>
                <a:gd name="T34" fmla="*/ 12 w 89"/>
                <a:gd name="T35" fmla="*/ 167 h 246"/>
                <a:gd name="T36" fmla="*/ 40 w 89"/>
                <a:gd name="T37" fmla="*/ 164 h 246"/>
                <a:gd name="T38" fmla="*/ 26 w 89"/>
                <a:gd name="T39" fmla="*/ 179 h 246"/>
                <a:gd name="T40" fmla="*/ 36 w 89"/>
                <a:gd name="T41" fmla="*/ 192 h 246"/>
                <a:gd name="T42" fmla="*/ 23 w 89"/>
                <a:gd name="T43" fmla="*/ 202 h 246"/>
                <a:gd name="T44" fmla="*/ 32 w 89"/>
                <a:gd name="T45" fmla="*/ 223 h 246"/>
                <a:gd name="T46" fmla="*/ 40 w 89"/>
                <a:gd name="T47" fmla="*/ 244 h 246"/>
                <a:gd name="T48" fmla="*/ 64 w 89"/>
                <a:gd name="T49" fmla="*/ 223 h 246"/>
                <a:gd name="T50" fmla="*/ 56 w 89"/>
                <a:gd name="T51" fmla="*/ 197 h 246"/>
                <a:gd name="T52" fmla="*/ 78 w 89"/>
                <a:gd name="T53" fmla="*/ 179 h 246"/>
                <a:gd name="T54" fmla="*/ 69 w 89"/>
                <a:gd name="T55" fmla="*/ 169 h 246"/>
                <a:gd name="T56" fmla="*/ 78 w 89"/>
                <a:gd name="T57" fmla="*/ 1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9" h="246">
                  <a:moveTo>
                    <a:pt x="78" y="149"/>
                  </a:moveTo>
                  <a:cubicBezTo>
                    <a:pt x="67" y="139"/>
                    <a:pt x="52" y="123"/>
                    <a:pt x="58" y="121"/>
                  </a:cubicBezTo>
                  <a:cubicBezTo>
                    <a:pt x="63" y="119"/>
                    <a:pt x="62" y="125"/>
                    <a:pt x="74" y="120"/>
                  </a:cubicBezTo>
                  <a:cubicBezTo>
                    <a:pt x="74" y="120"/>
                    <a:pt x="80" y="114"/>
                    <a:pt x="74" y="109"/>
                  </a:cubicBezTo>
                  <a:cubicBezTo>
                    <a:pt x="68" y="105"/>
                    <a:pt x="57" y="95"/>
                    <a:pt x="62" y="94"/>
                  </a:cubicBezTo>
                  <a:cubicBezTo>
                    <a:pt x="68" y="93"/>
                    <a:pt x="82" y="90"/>
                    <a:pt x="77" y="79"/>
                  </a:cubicBezTo>
                  <a:cubicBezTo>
                    <a:pt x="72" y="67"/>
                    <a:pt x="38" y="63"/>
                    <a:pt x="45" y="50"/>
                  </a:cubicBezTo>
                  <a:cubicBezTo>
                    <a:pt x="51" y="38"/>
                    <a:pt x="58" y="22"/>
                    <a:pt x="53" y="18"/>
                  </a:cubicBezTo>
                  <a:cubicBezTo>
                    <a:pt x="48" y="14"/>
                    <a:pt x="33" y="0"/>
                    <a:pt x="30" y="8"/>
                  </a:cubicBezTo>
                  <a:cubicBezTo>
                    <a:pt x="26" y="17"/>
                    <a:pt x="40" y="25"/>
                    <a:pt x="38" y="34"/>
                  </a:cubicBezTo>
                  <a:cubicBezTo>
                    <a:pt x="37" y="44"/>
                    <a:pt x="26" y="61"/>
                    <a:pt x="29" y="67"/>
                  </a:cubicBezTo>
                  <a:cubicBezTo>
                    <a:pt x="32" y="72"/>
                    <a:pt x="38" y="94"/>
                    <a:pt x="32" y="94"/>
                  </a:cubicBezTo>
                  <a:cubicBezTo>
                    <a:pt x="26" y="94"/>
                    <a:pt x="13" y="87"/>
                    <a:pt x="12" y="99"/>
                  </a:cubicBezTo>
                  <a:cubicBezTo>
                    <a:pt x="12" y="110"/>
                    <a:pt x="35" y="108"/>
                    <a:pt x="32" y="115"/>
                  </a:cubicBezTo>
                  <a:cubicBezTo>
                    <a:pt x="28" y="121"/>
                    <a:pt x="17" y="119"/>
                    <a:pt x="17" y="126"/>
                  </a:cubicBezTo>
                  <a:cubicBezTo>
                    <a:pt x="17" y="133"/>
                    <a:pt x="18" y="143"/>
                    <a:pt x="12" y="145"/>
                  </a:cubicBezTo>
                  <a:cubicBezTo>
                    <a:pt x="7" y="147"/>
                    <a:pt x="5" y="148"/>
                    <a:pt x="3" y="153"/>
                  </a:cubicBezTo>
                  <a:cubicBezTo>
                    <a:pt x="0" y="157"/>
                    <a:pt x="7" y="167"/>
                    <a:pt x="12" y="167"/>
                  </a:cubicBezTo>
                  <a:cubicBezTo>
                    <a:pt x="16" y="167"/>
                    <a:pt x="42" y="158"/>
                    <a:pt x="40" y="164"/>
                  </a:cubicBezTo>
                  <a:cubicBezTo>
                    <a:pt x="38" y="170"/>
                    <a:pt x="24" y="173"/>
                    <a:pt x="26" y="179"/>
                  </a:cubicBezTo>
                  <a:cubicBezTo>
                    <a:pt x="28" y="184"/>
                    <a:pt x="42" y="187"/>
                    <a:pt x="36" y="192"/>
                  </a:cubicBezTo>
                  <a:cubicBezTo>
                    <a:pt x="31" y="197"/>
                    <a:pt x="22" y="194"/>
                    <a:pt x="23" y="202"/>
                  </a:cubicBezTo>
                  <a:cubicBezTo>
                    <a:pt x="24" y="210"/>
                    <a:pt x="31" y="215"/>
                    <a:pt x="32" y="223"/>
                  </a:cubicBezTo>
                  <a:cubicBezTo>
                    <a:pt x="32" y="232"/>
                    <a:pt x="25" y="246"/>
                    <a:pt x="40" y="244"/>
                  </a:cubicBezTo>
                  <a:cubicBezTo>
                    <a:pt x="56" y="242"/>
                    <a:pt x="68" y="235"/>
                    <a:pt x="64" y="223"/>
                  </a:cubicBezTo>
                  <a:cubicBezTo>
                    <a:pt x="60" y="210"/>
                    <a:pt x="49" y="200"/>
                    <a:pt x="56" y="197"/>
                  </a:cubicBezTo>
                  <a:cubicBezTo>
                    <a:pt x="64" y="195"/>
                    <a:pt x="80" y="183"/>
                    <a:pt x="78" y="179"/>
                  </a:cubicBezTo>
                  <a:cubicBezTo>
                    <a:pt x="76" y="175"/>
                    <a:pt x="67" y="174"/>
                    <a:pt x="69" y="169"/>
                  </a:cubicBezTo>
                  <a:cubicBezTo>
                    <a:pt x="70" y="165"/>
                    <a:pt x="89" y="158"/>
                    <a:pt x="78" y="1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114">
              <a:extLst>
                <a:ext uri="{FF2B5EF4-FFF2-40B4-BE49-F238E27FC236}">
                  <a16:creationId xmlns:a16="http://schemas.microsoft.com/office/drawing/2014/main" id="{9B8E657E-DC6A-46E0-9029-61B1C1E44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80" y="2472703"/>
              <a:ext cx="19699" cy="26264"/>
            </a:xfrm>
            <a:custGeom>
              <a:avLst/>
              <a:gdLst>
                <a:gd name="T0" fmla="*/ 44 w 67"/>
                <a:gd name="T1" fmla="*/ 78 h 86"/>
                <a:gd name="T2" fmla="*/ 66 w 67"/>
                <a:gd name="T3" fmla="*/ 36 h 86"/>
                <a:gd name="T4" fmla="*/ 60 w 67"/>
                <a:gd name="T5" fmla="*/ 0 h 86"/>
                <a:gd name="T6" fmla="*/ 37 w 67"/>
                <a:gd name="T7" fmla="*/ 8 h 86"/>
                <a:gd name="T8" fmla="*/ 14 w 67"/>
                <a:gd name="T9" fmla="*/ 58 h 86"/>
                <a:gd name="T10" fmla="*/ 47 w 67"/>
                <a:gd name="T11" fmla="*/ 53 h 86"/>
                <a:gd name="T12" fmla="*/ 24 w 67"/>
                <a:gd name="T13" fmla="*/ 78 h 86"/>
                <a:gd name="T14" fmla="*/ 44 w 67"/>
                <a:gd name="T15" fmla="*/ 7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86">
                  <a:moveTo>
                    <a:pt x="44" y="78"/>
                  </a:moveTo>
                  <a:cubicBezTo>
                    <a:pt x="44" y="78"/>
                    <a:pt x="67" y="61"/>
                    <a:pt x="66" y="36"/>
                  </a:cubicBezTo>
                  <a:cubicBezTo>
                    <a:pt x="65" y="11"/>
                    <a:pt x="67" y="0"/>
                    <a:pt x="60" y="0"/>
                  </a:cubicBezTo>
                  <a:cubicBezTo>
                    <a:pt x="53" y="0"/>
                    <a:pt x="42" y="1"/>
                    <a:pt x="37" y="8"/>
                  </a:cubicBezTo>
                  <a:cubicBezTo>
                    <a:pt x="33" y="16"/>
                    <a:pt x="0" y="53"/>
                    <a:pt x="14" y="58"/>
                  </a:cubicBezTo>
                  <a:cubicBezTo>
                    <a:pt x="27" y="62"/>
                    <a:pt x="55" y="43"/>
                    <a:pt x="47" y="53"/>
                  </a:cubicBezTo>
                  <a:cubicBezTo>
                    <a:pt x="39" y="63"/>
                    <a:pt x="25" y="71"/>
                    <a:pt x="24" y="78"/>
                  </a:cubicBezTo>
                  <a:cubicBezTo>
                    <a:pt x="23" y="84"/>
                    <a:pt x="35" y="86"/>
                    <a:pt x="44" y="7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115">
              <a:extLst>
                <a:ext uri="{FF2B5EF4-FFF2-40B4-BE49-F238E27FC236}">
                  <a16:creationId xmlns:a16="http://schemas.microsoft.com/office/drawing/2014/main" id="{359C76EC-9D4E-41D5-9920-5E7C09456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054" y="2496341"/>
              <a:ext cx="7879" cy="10506"/>
            </a:xfrm>
            <a:custGeom>
              <a:avLst/>
              <a:gdLst>
                <a:gd name="T0" fmla="*/ 18 w 28"/>
                <a:gd name="T1" fmla="*/ 8 h 35"/>
                <a:gd name="T2" fmla="*/ 7 w 28"/>
                <a:gd name="T3" fmla="*/ 34 h 35"/>
                <a:gd name="T4" fmla="*/ 28 w 28"/>
                <a:gd name="T5" fmla="*/ 29 h 35"/>
                <a:gd name="T6" fmla="*/ 18 w 28"/>
                <a:gd name="T7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5">
                  <a:moveTo>
                    <a:pt x="18" y="8"/>
                  </a:moveTo>
                  <a:cubicBezTo>
                    <a:pt x="12" y="16"/>
                    <a:pt x="0" y="33"/>
                    <a:pt x="7" y="34"/>
                  </a:cubicBezTo>
                  <a:cubicBezTo>
                    <a:pt x="13" y="35"/>
                    <a:pt x="26" y="35"/>
                    <a:pt x="28" y="29"/>
                  </a:cubicBezTo>
                  <a:cubicBezTo>
                    <a:pt x="28" y="26"/>
                    <a:pt x="25" y="0"/>
                    <a:pt x="18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116">
              <a:extLst>
                <a:ext uri="{FF2B5EF4-FFF2-40B4-BE49-F238E27FC236}">
                  <a16:creationId xmlns:a16="http://schemas.microsoft.com/office/drawing/2014/main" id="{3BDB5E66-BA90-42BD-8067-833212D3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741" y="2509473"/>
              <a:ext cx="7879" cy="6567"/>
            </a:xfrm>
            <a:custGeom>
              <a:avLst/>
              <a:gdLst>
                <a:gd name="T0" fmla="*/ 13 w 24"/>
                <a:gd name="T1" fmla="*/ 5 h 24"/>
                <a:gd name="T2" fmla="*/ 9 w 24"/>
                <a:gd name="T3" fmla="*/ 21 h 24"/>
                <a:gd name="T4" fmla="*/ 24 w 24"/>
                <a:gd name="T5" fmla="*/ 10 h 24"/>
                <a:gd name="T6" fmla="*/ 13 w 24"/>
                <a:gd name="T7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13" y="5"/>
                  </a:moveTo>
                  <a:cubicBezTo>
                    <a:pt x="10" y="10"/>
                    <a:pt x="0" y="18"/>
                    <a:pt x="9" y="21"/>
                  </a:cubicBezTo>
                  <a:cubicBezTo>
                    <a:pt x="17" y="24"/>
                    <a:pt x="19" y="18"/>
                    <a:pt x="24" y="10"/>
                  </a:cubicBezTo>
                  <a:cubicBezTo>
                    <a:pt x="24" y="10"/>
                    <a:pt x="15" y="0"/>
                    <a:pt x="13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117">
              <a:extLst>
                <a:ext uri="{FF2B5EF4-FFF2-40B4-BE49-F238E27FC236}">
                  <a16:creationId xmlns:a16="http://schemas.microsoft.com/office/drawing/2014/main" id="{036EE3E9-3CED-46D6-8874-CCE9A9B7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054" y="2489775"/>
              <a:ext cx="5253" cy="7879"/>
            </a:xfrm>
            <a:custGeom>
              <a:avLst/>
              <a:gdLst>
                <a:gd name="T0" fmla="*/ 14 w 17"/>
                <a:gd name="T1" fmla="*/ 19 h 29"/>
                <a:gd name="T2" fmla="*/ 5 w 17"/>
                <a:gd name="T3" fmla="*/ 4 h 29"/>
                <a:gd name="T4" fmla="*/ 3 w 17"/>
                <a:gd name="T5" fmla="*/ 24 h 29"/>
                <a:gd name="T6" fmla="*/ 14 w 17"/>
                <a:gd name="T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9">
                  <a:moveTo>
                    <a:pt x="14" y="19"/>
                  </a:moveTo>
                  <a:cubicBezTo>
                    <a:pt x="13" y="16"/>
                    <a:pt x="8" y="0"/>
                    <a:pt x="5" y="4"/>
                  </a:cubicBezTo>
                  <a:cubicBezTo>
                    <a:pt x="1" y="8"/>
                    <a:pt x="0" y="19"/>
                    <a:pt x="3" y="24"/>
                  </a:cubicBezTo>
                  <a:cubicBezTo>
                    <a:pt x="5" y="29"/>
                    <a:pt x="17" y="25"/>
                    <a:pt x="14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118">
              <a:extLst>
                <a:ext uri="{FF2B5EF4-FFF2-40B4-BE49-F238E27FC236}">
                  <a16:creationId xmlns:a16="http://schemas.microsoft.com/office/drawing/2014/main" id="{D1144A4D-FC0B-4F0F-83F3-8E5546C0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283" y="2495028"/>
              <a:ext cx="6567" cy="5253"/>
            </a:xfrm>
            <a:custGeom>
              <a:avLst/>
              <a:gdLst>
                <a:gd name="T0" fmla="*/ 13 w 22"/>
                <a:gd name="T1" fmla="*/ 4 h 20"/>
                <a:gd name="T2" fmla="*/ 6 w 22"/>
                <a:gd name="T3" fmla="*/ 14 h 20"/>
                <a:gd name="T4" fmla="*/ 22 w 22"/>
                <a:gd name="T5" fmla="*/ 14 h 20"/>
                <a:gd name="T6" fmla="*/ 13 w 22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">
                  <a:moveTo>
                    <a:pt x="13" y="4"/>
                  </a:moveTo>
                  <a:cubicBezTo>
                    <a:pt x="7" y="8"/>
                    <a:pt x="0" y="8"/>
                    <a:pt x="6" y="14"/>
                  </a:cubicBezTo>
                  <a:cubicBezTo>
                    <a:pt x="13" y="20"/>
                    <a:pt x="20" y="20"/>
                    <a:pt x="22" y="14"/>
                  </a:cubicBezTo>
                  <a:cubicBezTo>
                    <a:pt x="22" y="14"/>
                    <a:pt x="19" y="0"/>
                    <a:pt x="13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119">
              <a:extLst>
                <a:ext uri="{FF2B5EF4-FFF2-40B4-BE49-F238E27FC236}">
                  <a16:creationId xmlns:a16="http://schemas.microsoft.com/office/drawing/2014/main" id="{ED961D8F-E9D8-472E-ABC9-B3CEEDEA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283" y="2501593"/>
              <a:ext cx="10506" cy="17072"/>
            </a:xfrm>
            <a:custGeom>
              <a:avLst/>
              <a:gdLst>
                <a:gd name="T0" fmla="*/ 16 w 34"/>
                <a:gd name="T1" fmla="*/ 14 h 55"/>
                <a:gd name="T2" fmla="*/ 4 w 34"/>
                <a:gd name="T3" fmla="*/ 7 h 55"/>
                <a:gd name="T4" fmla="*/ 4 w 34"/>
                <a:gd name="T5" fmla="*/ 29 h 55"/>
                <a:gd name="T6" fmla="*/ 13 w 34"/>
                <a:gd name="T7" fmla="*/ 55 h 55"/>
                <a:gd name="T8" fmla="*/ 28 w 34"/>
                <a:gd name="T9" fmla="*/ 38 h 55"/>
                <a:gd name="T10" fmla="*/ 16 w 34"/>
                <a:gd name="T11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5">
                  <a:moveTo>
                    <a:pt x="16" y="14"/>
                  </a:moveTo>
                  <a:cubicBezTo>
                    <a:pt x="16" y="14"/>
                    <a:pt x="7" y="0"/>
                    <a:pt x="4" y="7"/>
                  </a:cubicBezTo>
                  <a:cubicBezTo>
                    <a:pt x="0" y="13"/>
                    <a:pt x="2" y="24"/>
                    <a:pt x="4" y="29"/>
                  </a:cubicBezTo>
                  <a:cubicBezTo>
                    <a:pt x="6" y="33"/>
                    <a:pt x="6" y="54"/>
                    <a:pt x="13" y="55"/>
                  </a:cubicBezTo>
                  <a:cubicBezTo>
                    <a:pt x="20" y="55"/>
                    <a:pt x="34" y="48"/>
                    <a:pt x="28" y="38"/>
                  </a:cubicBezTo>
                  <a:cubicBezTo>
                    <a:pt x="23" y="27"/>
                    <a:pt x="11" y="22"/>
                    <a:pt x="16" y="1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120">
              <a:extLst>
                <a:ext uri="{FF2B5EF4-FFF2-40B4-BE49-F238E27FC236}">
                  <a16:creationId xmlns:a16="http://schemas.microsoft.com/office/drawing/2014/main" id="{6052629E-9AA5-4C73-B0F4-B88203991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283" y="2488461"/>
              <a:ext cx="3940" cy="5253"/>
            </a:xfrm>
            <a:custGeom>
              <a:avLst/>
              <a:gdLst>
                <a:gd name="T0" fmla="*/ 6 w 15"/>
                <a:gd name="T1" fmla="*/ 17 h 17"/>
                <a:gd name="T2" fmla="*/ 15 w 15"/>
                <a:gd name="T3" fmla="*/ 5 h 17"/>
                <a:gd name="T4" fmla="*/ 6 w 15"/>
                <a:gd name="T5" fmla="*/ 5 h 17"/>
                <a:gd name="T6" fmla="*/ 6 w 15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6" y="17"/>
                  </a:moveTo>
                  <a:cubicBezTo>
                    <a:pt x="11" y="17"/>
                    <a:pt x="15" y="5"/>
                    <a:pt x="15" y="5"/>
                  </a:cubicBezTo>
                  <a:cubicBezTo>
                    <a:pt x="15" y="5"/>
                    <a:pt x="6" y="0"/>
                    <a:pt x="6" y="5"/>
                  </a:cubicBezTo>
                  <a:cubicBezTo>
                    <a:pt x="6" y="11"/>
                    <a:pt x="0" y="17"/>
                    <a:pt x="6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121">
              <a:extLst>
                <a:ext uri="{FF2B5EF4-FFF2-40B4-BE49-F238E27FC236}">
                  <a16:creationId xmlns:a16="http://schemas.microsoft.com/office/drawing/2014/main" id="{7AD0CCB5-2A81-4AFA-B6FD-6B492A59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850" y="2455631"/>
              <a:ext cx="13132" cy="7879"/>
            </a:xfrm>
            <a:custGeom>
              <a:avLst/>
              <a:gdLst>
                <a:gd name="T0" fmla="*/ 35 w 44"/>
                <a:gd name="T1" fmla="*/ 6 h 27"/>
                <a:gd name="T2" fmla="*/ 17 w 44"/>
                <a:gd name="T3" fmla="*/ 6 h 27"/>
                <a:gd name="T4" fmla="*/ 8 w 44"/>
                <a:gd name="T5" fmla="*/ 27 h 27"/>
                <a:gd name="T6" fmla="*/ 29 w 44"/>
                <a:gd name="T7" fmla="*/ 18 h 27"/>
                <a:gd name="T8" fmla="*/ 35 w 44"/>
                <a:gd name="T9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35" y="6"/>
                  </a:moveTo>
                  <a:cubicBezTo>
                    <a:pt x="26" y="3"/>
                    <a:pt x="22" y="0"/>
                    <a:pt x="17" y="6"/>
                  </a:cubicBezTo>
                  <a:cubicBezTo>
                    <a:pt x="12" y="13"/>
                    <a:pt x="0" y="27"/>
                    <a:pt x="8" y="27"/>
                  </a:cubicBezTo>
                  <a:cubicBezTo>
                    <a:pt x="16" y="27"/>
                    <a:pt x="21" y="25"/>
                    <a:pt x="29" y="18"/>
                  </a:cubicBezTo>
                  <a:cubicBezTo>
                    <a:pt x="29" y="18"/>
                    <a:pt x="44" y="10"/>
                    <a:pt x="35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122">
              <a:extLst>
                <a:ext uri="{FF2B5EF4-FFF2-40B4-BE49-F238E27FC236}">
                  <a16:creationId xmlns:a16="http://schemas.microsoft.com/office/drawing/2014/main" id="{74E3F405-D1D8-4BEE-898D-2BF502720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741" y="2460884"/>
              <a:ext cx="6567" cy="9193"/>
            </a:xfrm>
            <a:custGeom>
              <a:avLst/>
              <a:gdLst>
                <a:gd name="T0" fmla="*/ 5 w 19"/>
                <a:gd name="T1" fmla="*/ 18 h 28"/>
                <a:gd name="T2" fmla="*/ 18 w 19"/>
                <a:gd name="T3" fmla="*/ 18 h 28"/>
                <a:gd name="T4" fmla="*/ 19 w 19"/>
                <a:gd name="T5" fmla="*/ 0 h 28"/>
                <a:gd name="T6" fmla="*/ 5 w 19"/>
                <a:gd name="T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8">
                  <a:moveTo>
                    <a:pt x="5" y="18"/>
                  </a:moveTo>
                  <a:cubicBezTo>
                    <a:pt x="11" y="22"/>
                    <a:pt x="12" y="28"/>
                    <a:pt x="18" y="18"/>
                  </a:cubicBezTo>
                  <a:lnTo>
                    <a:pt x="19" y="0"/>
                  </a:lnTo>
                  <a:cubicBezTo>
                    <a:pt x="19" y="0"/>
                    <a:pt x="0" y="15"/>
                    <a:pt x="5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123">
              <a:extLst>
                <a:ext uri="{FF2B5EF4-FFF2-40B4-BE49-F238E27FC236}">
                  <a16:creationId xmlns:a16="http://schemas.microsoft.com/office/drawing/2014/main" id="{55B103C8-169C-40C9-AFC2-DA8CF3868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620" y="2453005"/>
              <a:ext cx="7879" cy="6567"/>
            </a:xfrm>
            <a:custGeom>
              <a:avLst/>
              <a:gdLst>
                <a:gd name="T0" fmla="*/ 14 w 23"/>
                <a:gd name="T1" fmla="*/ 16 h 24"/>
                <a:gd name="T2" fmla="*/ 17 w 23"/>
                <a:gd name="T3" fmla="*/ 0 h 24"/>
                <a:gd name="T4" fmla="*/ 4 w 23"/>
                <a:gd name="T5" fmla="*/ 18 h 24"/>
                <a:gd name="T6" fmla="*/ 14 w 23"/>
                <a:gd name="T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4">
                  <a:moveTo>
                    <a:pt x="14" y="16"/>
                  </a:moveTo>
                  <a:cubicBezTo>
                    <a:pt x="15" y="13"/>
                    <a:pt x="23" y="0"/>
                    <a:pt x="17" y="0"/>
                  </a:cubicBezTo>
                  <a:cubicBezTo>
                    <a:pt x="11" y="0"/>
                    <a:pt x="0" y="14"/>
                    <a:pt x="4" y="18"/>
                  </a:cubicBezTo>
                  <a:cubicBezTo>
                    <a:pt x="7" y="23"/>
                    <a:pt x="10" y="24"/>
                    <a:pt x="14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124">
              <a:extLst>
                <a:ext uri="{FF2B5EF4-FFF2-40B4-BE49-F238E27FC236}">
                  <a16:creationId xmlns:a16="http://schemas.microsoft.com/office/drawing/2014/main" id="{EF5BEEFB-12B3-4673-8A97-1429CDFF6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114" y="2453005"/>
              <a:ext cx="9193" cy="11819"/>
            </a:xfrm>
            <a:custGeom>
              <a:avLst/>
              <a:gdLst>
                <a:gd name="T0" fmla="*/ 7 w 33"/>
                <a:gd name="T1" fmla="*/ 36 h 39"/>
                <a:gd name="T2" fmla="*/ 27 w 33"/>
                <a:gd name="T3" fmla="*/ 12 h 39"/>
                <a:gd name="T4" fmla="*/ 27 w 33"/>
                <a:gd name="T5" fmla="*/ 2 h 39"/>
                <a:gd name="T6" fmla="*/ 3 w 33"/>
                <a:gd name="T7" fmla="*/ 21 h 39"/>
                <a:gd name="T8" fmla="*/ 7 w 33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9">
                  <a:moveTo>
                    <a:pt x="7" y="36"/>
                  </a:moveTo>
                  <a:cubicBezTo>
                    <a:pt x="14" y="32"/>
                    <a:pt x="20" y="21"/>
                    <a:pt x="27" y="12"/>
                  </a:cubicBezTo>
                  <a:cubicBezTo>
                    <a:pt x="27" y="12"/>
                    <a:pt x="33" y="0"/>
                    <a:pt x="27" y="2"/>
                  </a:cubicBezTo>
                  <a:cubicBezTo>
                    <a:pt x="22" y="4"/>
                    <a:pt x="4" y="16"/>
                    <a:pt x="3" y="21"/>
                  </a:cubicBezTo>
                  <a:cubicBezTo>
                    <a:pt x="2" y="26"/>
                    <a:pt x="0" y="39"/>
                    <a:pt x="7" y="3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125">
              <a:extLst>
                <a:ext uri="{FF2B5EF4-FFF2-40B4-BE49-F238E27FC236}">
                  <a16:creationId xmlns:a16="http://schemas.microsoft.com/office/drawing/2014/main" id="{CA4A23A9-DAE8-4331-97B2-878B2A85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861" y="2446438"/>
              <a:ext cx="14446" cy="7879"/>
            </a:xfrm>
            <a:custGeom>
              <a:avLst/>
              <a:gdLst>
                <a:gd name="T0" fmla="*/ 41 w 48"/>
                <a:gd name="T1" fmla="*/ 2 h 26"/>
                <a:gd name="T2" fmla="*/ 9 w 48"/>
                <a:gd name="T3" fmla="*/ 8 h 26"/>
                <a:gd name="T4" fmla="*/ 9 w 48"/>
                <a:gd name="T5" fmla="*/ 23 h 26"/>
                <a:gd name="T6" fmla="*/ 38 w 48"/>
                <a:gd name="T7" fmla="*/ 14 h 26"/>
                <a:gd name="T8" fmla="*/ 41 w 48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41" y="2"/>
                  </a:moveTo>
                  <a:cubicBezTo>
                    <a:pt x="33" y="2"/>
                    <a:pt x="11" y="0"/>
                    <a:pt x="9" y="8"/>
                  </a:cubicBezTo>
                  <a:cubicBezTo>
                    <a:pt x="7" y="16"/>
                    <a:pt x="0" y="21"/>
                    <a:pt x="9" y="23"/>
                  </a:cubicBezTo>
                  <a:cubicBezTo>
                    <a:pt x="18" y="25"/>
                    <a:pt x="23" y="26"/>
                    <a:pt x="38" y="14"/>
                  </a:cubicBezTo>
                  <a:cubicBezTo>
                    <a:pt x="40" y="12"/>
                    <a:pt x="48" y="2"/>
                    <a:pt x="41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126">
              <a:extLst>
                <a:ext uri="{FF2B5EF4-FFF2-40B4-BE49-F238E27FC236}">
                  <a16:creationId xmlns:a16="http://schemas.microsoft.com/office/drawing/2014/main" id="{8FBAE1E3-E0F3-4A41-8968-01EE3010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223" y="2468763"/>
              <a:ext cx="5253" cy="3940"/>
            </a:xfrm>
            <a:custGeom>
              <a:avLst/>
              <a:gdLst>
                <a:gd name="T0" fmla="*/ 20 w 20"/>
                <a:gd name="T1" fmla="*/ 9 h 13"/>
                <a:gd name="T2" fmla="*/ 20 w 20"/>
                <a:gd name="T3" fmla="*/ 0 h 13"/>
                <a:gd name="T4" fmla="*/ 7 w 20"/>
                <a:gd name="T5" fmla="*/ 7 h 13"/>
                <a:gd name="T6" fmla="*/ 20 w 20"/>
                <a:gd name="T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3">
                  <a:moveTo>
                    <a:pt x="20" y="9"/>
                  </a:moveTo>
                  <a:lnTo>
                    <a:pt x="20" y="0"/>
                  </a:lnTo>
                  <a:cubicBezTo>
                    <a:pt x="19" y="3"/>
                    <a:pt x="0" y="1"/>
                    <a:pt x="7" y="7"/>
                  </a:cubicBezTo>
                  <a:cubicBezTo>
                    <a:pt x="13" y="13"/>
                    <a:pt x="20" y="9"/>
                    <a:pt x="20" y="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1127">
              <a:extLst>
                <a:ext uri="{FF2B5EF4-FFF2-40B4-BE49-F238E27FC236}">
                  <a16:creationId xmlns:a16="http://schemas.microsoft.com/office/drawing/2014/main" id="{C52C10F5-906F-42E4-8740-D629BC65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718" y="2458258"/>
              <a:ext cx="3940" cy="6567"/>
            </a:xfrm>
            <a:custGeom>
              <a:avLst/>
              <a:gdLst>
                <a:gd name="T0" fmla="*/ 11 w 12"/>
                <a:gd name="T1" fmla="*/ 16 h 25"/>
                <a:gd name="T2" fmla="*/ 0 w 12"/>
                <a:gd name="T3" fmla="*/ 8 h 25"/>
                <a:gd name="T4" fmla="*/ 6 w 12"/>
                <a:gd name="T5" fmla="*/ 24 h 25"/>
                <a:gd name="T6" fmla="*/ 11 w 12"/>
                <a:gd name="T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11" y="16"/>
                  </a:moveTo>
                  <a:cubicBezTo>
                    <a:pt x="12" y="14"/>
                    <a:pt x="0" y="0"/>
                    <a:pt x="0" y="8"/>
                  </a:cubicBezTo>
                  <a:cubicBezTo>
                    <a:pt x="0" y="15"/>
                    <a:pt x="1" y="25"/>
                    <a:pt x="6" y="24"/>
                  </a:cubicBezTo>
                  <a:cubicBezTo>
                    <a:pt x="10" y="23"/>
                    <a:pt x="9" y="20"/>
                    <a:pt x="11" y="1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1128">
              <a:extLst>
                <a:ext uri="{FF2B5EF4-FFF2-40B4-BE49-F238E27FC236}">
                  <a16:creationId xmlns:a16="http://schemas.microsoft.com/office/drawing/2014/main" id="{F2A95298-CE63-4A9C-8618-B12E5B321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031" y="2484522"/>
              <a:ext cx="3940" cy="6567"/>
            </a:xfrm>
            <a:custGeom>
              <a:avLst/>
              <a:gdLst>
                <a:gd name="T0" fmla="*/ 2 w 13"/>
                <a:gd name="T1" fmla="*/ 7 h 22"/>
                <a:gd name="T2" fmla="*/ 7 w 13"/>
                <a:gd name="T3" fmla="*/ 20 h 22"/>
                <a:gd name="T4" fmla="*/ 13 w 13"/>
                <a:gd name="T5" fmla="*/ 7 h 22"/>
                <a:gd name="T6" fmla="*/ 2 w 13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2">
                  <a:moveTo>
                    <a:pt x="2" y="7"/>
                  </a:moveTo>
                  <a:cubicBezTo>
                    <a:pt x="3" y="14"/>
                    <a:pt x="5" y="18"/>
                    <a:pt x="7" y="20"/>
                  </a:cubicBezTo>
                  <a:cubicBezTo>
                    <a:pt x="10" y="22"/>
                    <a:pt x="13" y="17"/>
                    <a:pt x="13" y="7"/>
                  </a:cubicBezTo>
                  <a:cubicBezTo>
                    <a:pt x="13" y="7"/>
                    <a:pt x="0" y="0"/>
                    <a:pt x="2" y="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1129">
              <a:extLst>
                <a:ext uri="{FF2B5EF4-FFF2-40B4-BE49-F238E27FC236}">
                  <a16:creationId xmlns:a16="http://schemas.microsoft.com/office/drawing/2014/main" id="{74FE40B3-FEAB-4CC0-B188-9DF37EEDD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938" y="1573148"/>
              <a:ext cx="833894" cy="949458"/>
            </a:xfrm>
            <a:custGeom>
              <a:avLst/>
              <a:gdLst>
                <a:gd name="T0" fmla="*/ 2583 w 2801"/>
                <a:gd name="T1" fmla="*/ 494 h 3182"/>
                <a:gd name="T2" fmla="*/ 2348 w 2801"/>
                <a:gd name="T3" fmla="*/ 318 h 3182"/>
                <a:gd name="T4" fmla="*/ 2278 w 2801"/>
                <a:gd name="T5" fmla="*/ 190 h 3182"/>
                <a:gd name="T6" fmla="*/ 2077 w 2801"/>
                <a:gd name="T7" fmla="*/ 134 h 3182"/>
                <a:gd name="T8" fmla="*/ 1891 w 2801"/>
                <a:gd name="T9" fmla="*/ 46 h 3182"/>
                <a:gd name="T10" fmla="*/ 1826 w 2801"/>
                <a:gd name="T11" fmla="*/ 89 h 3182"/>
                <a:gd name="T12" fmla="*/ 1605 w 2801"/>
                <a:gd name="T13" fmla="*/ 136 h 3182"/>
                <a:gd name="T14" fmla="*/ 1112 w 2801"/>
                <a:gd name="T15" fmla="*/ 356 h 3182"/>
                <a:gd name="T16" fmla="*/ 1186 w 2801"/>
                <a:gd name="T17" fmla="*/ 724 h 3182"/>
                <a:gd name="T18" fmla="*/ 1149 w 2801"/>
                <a:gd name="T19" fmla="*/ 828 h 3182"/>
                <a:gd name="T20" fmla="*/ 1120 w 2801"/>
                <a:gd name="T21" fmla="*/ 890 h 3182"/>
                <a:gd name="T22" fmla="*/ 940 w 2801"/>
                <a:gd name="T23" fmla="*/ 769 h 3182"/>
                <a:gd name="T24" fmla="*/ 636 w 2801"/>
                <a:gd name="T25" fmla="*/ 884 h 3182"/>
                <a:gd name="T26" fmla="*/ 652 w 2801"/>
                <a:gd name="T27" fmla="*/ 965 h 3182"/>
                <a:gd name="T28" fmla="*/ 813 w 2801"/>
                <a:gd name="T29" fmla="*/ 1161 h 3182"/>
                <a:gd name="T30" fmla="*/ 996 w 2801"/>
                <a:gd name="T31" fmla="*/ 1121 h 3182"/>
                <a:gd name="T32" fmla="*/ 890 w 2801"/>
                <a:gd name="T33" fmla="*/ 1341 h 3182"/>
                <a:gd name="T34" fmla="*/ 521 w 2801"/>
                <a:gd name="T35" fmla="*/ 1493 h 3182"/>
                <a:gd name="T36" fmla="*/ 353 w 2801"/>
                <a:gd name="T37" fmla="*/ 1588 h 3182"/>
                <a:gd name="T38" fmla="*/ 397 w 2801"/>
                <a:gd name="T39" fmla="*/ 1748 h 3182"/>
                <a:gd name="T40" fmla="*/ 411 w 2801"/>
                <a:gd name="T41" fmla="*/ 1778 h 3182"/>
                <a:gd name="T42" fmla="*/ 462 w 2801"/>
                <a:gd name="T43" fmla="*/ 1921 h 3182"/>
                <a:gd name="T44" fmla="*/ 415 w 2801"/>
                <a:gd name="T45" fmla="*/ 2062 h 3182"/>
                <a:gd name="T46" fmla="*/ 487 w 2801"/>
                <a:gd name="T47" fmla="*/ 2136 h 3182"/>
                <a:gd name="T48" fmla="*/ 601 w 2801"/>
                <a:gd name="T49" fmla="*/ 2184 h 3182"/>
                <a:gd name="T50" fmla="*/ 753 w 2801"/>
                <a:gd name="T51" fmla="*/ 2175 h 3182"/>
                <a:gd name="T52" fmla="*/ 529 w 2801"/>
                <a:gd name="T53" fmla="*/ 2427 h 3182"/>
                <a:gd name="T54" fmla="*/ 338 w 2801"/>
                <a:gd name="T55" fmla="*/ 2540 h 3182"/>
                <a:gd name="T56" fmla="*/ 167 w 2801"/>
                <a:gd name="T57" fmla="*/ 2609 h 3182"/>
                <a:gd name="T58" fmla="*/ 30 w 2801"/>
                <a:gd name="T59" fmla="*/ 2724 h 3182"/>
                <a:gd name="T60" fmla="*/ 192 w 2801"/>
                <a:gd name="T61" fmla="*/ 2655 h 3182"/>
                <a:gd name="T62" fmla="*/ 284 w 2801"/>
                <a:gd name="T63" fmla="*/ 2667 h 3182"/>
                <a:gd name="T64" fmla="*/ 419 w 2801"/>
                <a:gd name="T65" fmla="*/ 2597 h 3182"/>
                <a:gd name="T66" fmla="*/ 643 w 2801"/>
                <a:gd name="T67" fmla="*/ 2495 h 3182"/>
                <a:gd name="T68" fmla="*/ 850 w 2801"/>
                <a:gd name="T69" fmla="*/ 2369 h 3182"/>
                <a:gd name="T70" fmla="*/ 964 w 2801"/>
                <a:gd name="T71" fmla="*/ 2226 h 3182"/>
                <a:gd name="T72" fmla="*/ 1048 w 2801"/>
                <a:gd name="T73" fmla="*/ 2146 h 3182"/>
                <a:gd name="T74" fmla="*/ 1160 w 2801"/>
                <a:gd name="T75" fmla="*/ 2034 h 3182"/>
                <a:gd name="T76" fmla="*/ 1421 w 2801"/>
                <a:gd name="T77" fmla="*/ 1930 h 3182"/>
                <a:gd name="T78" fmla="*/ 1275 w 2801"/>
                <a:gd name="T79" fmla="*/ 2009 h 3182"/>
                <a:gd name="T80" fmla="*/ 1142 w 2801"/>
                <a:gd name="T81" fmla="*/ 2215 h 3182"/>
                <a:gd name="T82" fmla="*/ 1206 w 2801"/>
                <a:gd name="T83" fmla="*/ 2222 h 3182"/>
                <a:gd name="T84" fmla="*/ 1368 w 2801"/>
                <a:gd name="T85" fmla="*/ 2183 h 3182"/>
                <a:gd name="T86" fmla="*/ 1429 w 2801"/>
                <a:gd name="T87" fmla="*/ 2047 h 3182"/>
                <a:gd name="T88" fmla="*/ 1525 w 2801"/>
                <a:gd name="T89" fmla="*/ 2045 h 3182"/>
                <a:gd name="T90" fmla="*/ 1583 w 2801"/>
                <a:gd name="T91" fmla="*/ 2064 h 3182"/>
                <a:gd name="T92" fmla="*/ 1607 w 2801"/>
                <a:gd name="T93" fmla="*/ 2144 h 3182"/>
                <a:gd name="T94" fmla="*/ 1771 w 2801"/>
                <a:gd name="T95" fmla="*/ 2247 h 3182"/>
                <a:gd name="T96" fmla="*/ 1977 w 2801"/>
                <a:gd name="T97" fmla="*/ 2353 h 3182"/>
                <a:gd name="T98" fmla="*/ 2023 w 2801"/>
                <a:gd name="T99" fmla="*/ 2534 h 3182"/>
                <a:gd name="T100" fmla="*/ 2114 w 2801"/>
                <a:gd name="T101" fmla="*/ 2505 h 3182"/>
                <a:gd name="T102" fmla="*/ 2202 w 2801"/>
                <a:gd name="T103" fmla="*/ 2549 h 3182"/>
                <a:gd name="T104" fmla="*/ 2219 w 2801"/>
                <a:gd name="T105" fmla="*/ 2599 h 3182"/>
                <a:gd name="T106" fmla="*/ 2242 w 2801"/>
                <a:gd name="T107" fmla="*/ 2801 h 3182"/>
                <a:gd name="T108" fmla="*/ 2287 w 2801"/>
                <a:gd name="T109" fmla="*/ 2925 h 3182"/>
                <a:gd name="T110" fmla="*/ 2276 w 2801"/>
                <a:gd name="T111" fmla="*/ 3014 h 3182"/>
                <a:gd name="T112" fmla="*/ 2311 w 2801"/>
                <a:gd name="T113" fmla="*/ 3143 h 3182"/>
                <a:gd name="T114" fmla="*/ 2305 w 2801"/>
                <a:gd name="T115" fmla="*/ 2889 h 3182"/>
                <a:gd name="T116" fmla="*/ 2281 w 2801"/>
                <a:gd name="T117" fmla="*/ 2521 h 3182"/>
                <a:gd name="T118" fmla="*/ 2037 w 2801"/>
                <a:gd name="T119" fmla="*/ 2252 h 3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01" h="3182">
                  <a:moveTo>
                    <a:pt x="2798" y="633"/>
                  </a:moveTo>
                  <a:cubicBezTo>
                    <a:pt x="2797" y="629"/>
                    <a:pt x="2791" y="616"/>
                    <a:pt x="2775" y="609"/>
                  </a:cubicBezTo>
                  <a:cubicBezTo>
                    <a:pt x="2750" y="599"/>
                    <a:pt x="2763" y="605"/>
                    <a:pt x="2753" y="582"/>
                  </a:cubicBezTo>
                  <a:cubicBezTo>
                    <a:pt x="2747" y="567"/>
                    <a:pt x="2738" y="563"/>
                    <a:pt x="2729" y="548"/>
                  </a:cubicBezTo>
                  <a:cubicBezTo>
                    <a:pt x="2720" y="532"/>
                    <a:pt x="2730" y="526"/>
                    <a:pt x="2708" y="516"/>
                  </a:cubicBezTo>
                  <a:cubicBezTo>
                    <a:pt x="2695" y="511"/>
                    <a:pt x="2678" y="513"/>
                    <a:pt x="2663" y="513"/>
                  </a:cubicBezTo>
                  <a:cubicBezTo>
                    <a:pt x="2648" y="513"/>
                    <a:pt x="2633" y="515"/>
                    <a:pt x="2620" y="510"/>
                  </a:cubicBezTo>
                  <a:cubicBezTo>
                    <a:pt x="2607" y="506"/>
                    <a:pt x="2599" y="491"/>
                    <a:pt x="2583" y="494"/>
                  </a:cubicBezTo>
                  <a:cubicBezTo>
                    <a:pt x="2578" y="486"/>
                    <a:pt x="2576" y="477"/>
                    <a:pt x="2577" y="468"/>
                  </a:cubicBezTo>
                  <a:cubicBezTo>
                    <a:pt x="2560" y="468"/>
                    <a:pt x="2555" y="466"/>
                    <a:pt x="2544" y="460"/>
                  </a:cubicBezTo>
                  <a:cubicBezTo>
                    <a:pt x="2536" y="454"/>
                    <a:pt x="2533" y="446"/>
                    <a:pt x="2522" y="440"/>
                  </a:cubicBezTo>
                  <a:cubicBezTo>
                    <a:pt x="2505" y="431"/>
                    <a:pt x="2468" y="433"/>
                    <a:pt x="2473" y="407"/>
                  </a:cubicBezTo>
                  <a:cubicBezTo>
                    <a:pt x="2448" y="409"/>
                    <a:pt x="2446" y="381"/>
                    <a:pt x="2426" y="376"/>
                  </a:cubicBezTo>
                  <a:cubicBezTo>
                    <a:pt x="2409" y="372"/>
                    <a:pt x="2385" y="389"/>
                    <a:pt x="2370" y="395"/>
                  </a:cubicBezTo>
                  <a:cubicBezTo>
                    <a:pt x="2383" y="379"/>
                    <a:pt x="2415" y="351"/>
                    <a:pt x="2414" y="329"/>
                  </a:cubicBezTo>
                  <a:cubicBezTo>
                    <a:pt x="2392" y="321"/>
                    <a:pt x="2374" y="317"/>
                    <a:pt x="2348" y="318"/>
                  </a:cubicBezTo>
                  <a:cubicBezTo>
                    <a:pt x="2324" y="319"/>
                    <a:pt x="2304" y="336"/>
                    <a:pt x="2285" y="334"/>
                  </a:cubicBezTo>
                  <a:cubicBezTo>
                    <a:pt x="2284" y="338"/>
                    <a:pt x="2284" y="342"/>
                    <a:pt x="2283" y="347"/>
                  </a:cubicBezTo>
                  <a:cubicBezTo>
                    <a:pt x="2283" y="343"/>
                    <a:pt x="2283" y="338"/>
                    <a:pt x="2284" y="334"/>
                  </a:cubicBezTo>
                  <a:lnTo>
                    <a:pt x="2285" y="334"/>
                  </a:lnTo>
                  <a:cubicBezTo>
                    <a:pt x="2288" y="307"/>
                    <a:pt x="2292" y="283"/>
                    <a:pt x="2260" y="272"/>
                  </a:cubicBezTo>
                  <a:cubicBezTo>
                    <a:pt x="2266" y="270"/>
                    <a:pt x="2271" y="266"/>
                    <a:pt x="2280" y="267"/>
                  </a:cubicBezTo>
                  <a:cubicBezTo>
                    <a:pt x="2273" y="250"/>
                    <a:pt x="2241" y="252"/>
                    <a:pt x="2238" y="233"/>
                  </a:cubicBezTo>
                  <a:cubicBezTo>
                    <a:pt x="2234" y="203"/>
                    <a:pt x="2284" y="224"/>
                    <a:pt x="2278" y="190"/>
                  </a:cubicBezTo>
                  <a:cubicBezTo>
                    <a:pt x="2275" y="174"/>
                    <a:pt x="2241" y="164"/>
                    <a:pt x="2227" y="158"/>
                  </a:cubicBezTo>
                  <a:cubicBezTo>
                    <a:pt x="2198" y="148"/>
                    <a:pt x="2180" y="160"/>
                    <a:pt x="2153" y="155"/>
                  </a:cubicBezTo>
                  <a:cubicBezTo>
                    <a:pt x="2152" y="126"/>
                    <a:pt x="2181" y="108"/>
                    <a:pt x="2176" y="75"/>
                  </a:cubicBezTo>
                  <a:cubicBezTo>
                    <a:pt x="2168" y="75"/>
                    <a:pt x="2125" y="102"/>
                    <a:pt x="2120" y="107"/>
                  </a:cubicBezTo>
                  <a:cubicBezTo>
                    <a:pt x="2117" y="110"/>
                    <a:pt x="2122" y="119"/>
                    <a:pt x="2119" y="124"/>
                  </a:cubicBezTo>
                  <a:cubicBezTo>
                    <a:pt x="2115" y="128"/>
                    <a:pt x="2109" y="130"/>
                    <a:pt x="2106" y="133"/>
                  </a:cubicBezTo>
                  <a:cubicBezTo>
                    <a:pt x="2099" y="142"/>
                    <a:pt x="2090" y="149"/>
                    <a:pt x="2083" y="158"/>
                  </a:cubicBezTo>
                  <a:cubicBezTo>
                    <a:pt x="2078" y="153"/>
                    <a:pt x="2076" y="144"/>
                    <a:pt x="2077" y="134"/>
                  </a:cubicBezTo>
                  <a:cubicBezTo>
                    <a:pt x="2074" y="137"/>
                    <a:pt x="2065" y="139"/>
                    <a:pt x="2062" y="141"/>
                  </a:cubicBezTo>
                  <a:cubicBezTo>
                    <a:pt x="2064" y="121"/>
                    <a:pt x="2028" y="93"/>
                    <a:pt x="2062" y="83"/>
                  </a:cubicBezTo>
                  <a:cubicBezTo>
                    <a:pt x="2077" y="99"/>
                    <a:pt x="2125" y="85"/>
                    <a:pt x="2136" y="66"/>
                  </a:cubicBezTo>
                  <a:cubicBezTo>
                    <a:pt x="2152" y="39"/>
                    <a:pt x="2105" y="36"/>
                    <a:pt x="2128" y="3"/>
                  </a:cubicBezTo>
                  <a:cubicBezTo>
                    <a:pt x="2084" y="0"/>
                    <a:pt x="2046" y="29"/>
                    <a:pt x="2014" y="51"/>
                  </a:cubicBezTo>
                  <a:cubicBezTo>
                    <a:pt x="1994" y="64"/>
                    <a:pt x="1975" y="66"/>
                    <a:pt x="1952" y="62"/>
                  </a:cubicBezTo>
                  <a:cubicBezTo>
                    <a:pt x="1941" y="59"/>
                    <a:pt x="1931" y="53"/>
                    <a:pt x="1921" y="50"/>
                  </a:cubicBezTo>
                  <a:cubicBezTo>
                    <a:pt x="1910" y="48"/>
                    <a:pt x="1901" y="52"/>
                    <a:pt x="1891" y="46"/>
                  </a:cubicBezTo>
                  <a:lnTo>
                    <a:pt x="1890" y="51"/>
                  </a:lnTo>
                  <a:lnTo>
                    <a:pt x="1881" y="51"/>
                  </a:lnTo>
                  <a:cubicBezTo>
                    <a:pt x="1878" y="40"/>
                    <a:pt x="1883" y="29"/>
                    <a:pt x="1888" y="22"/>
                  </a:cubicBezTo>
                  <a:cubicBezTo>
                    <a:pt x="1881" y="23"/>
                    <a:pt x="1879" y="24"/>
                    <a:pt x="1873" y="27"/>
                  </a:cubicBezTo>
                  <a:cubicBezTo>
                    <a:pt x="1876" y="27"/>
                    <a:pt x="1879" y="27"/>
                    <a:pt x="1883" y="28"/>
                  </a:cubicBezTo>
                  <a:cubicBezTo>
                    <a:pt x="1880" y="28"/>
                    <a:pt x="1874" y="30"/>
                    <a:pt x="1870" y="30"/>
                  </a:cubicBezTo>
                  <a:cubicBezTo>
                    <a:pt x="1860" y="53"/>
                    <a:pt x="1839" y="33"/>
                    <a:pt x="1824" y="43"/>
                  </a:cubicBezTo>
                  <a:cubicBezTo>
                    <a:pt x="1812" y="51"/>
                    <a:pt x="1812" y="83"/>
                    <a:pt x="1826" y="89"/>
                  </a:cubicBezTo>
                  <a:cubicBezTo>
                    <a:pt x="1825" y="101"/>
                    <a:pt x="1794" y="102"/>
                    <a:pt x="1784" y="115"/>
                  </a:cubicBezTo>
                  <a:cubicBezTo>
                    <a:pt x="1773" y="130"/>
                    <a:pt x="1773" y="156"/>
                    <a:pt x="1761" y="166"/>
                  </a:cubicBezTo>
                  <a:cubicBezTo>
                    <a:pt x="1759" y="178"/>
                    <a:pt x="1758" y="178"/>
                    <a:pt x="1750" y="184"/>
                  </a:cubicBezTo>
                  <a:cubicBezTo>
                    <a:pt x="1742" y="155"/>
                    <a:pt x="1751" y="132"/>
                    <a:pt x="1764" y="107"/>
                  </a:cubicBezTo>
                  <a:cubicBezTo>
                    <a:pt x="1743" y="110"/>
                    <a:pt x="1724" y="113"/>
                    <a:pt x="1702" y="112"/>
                  </a:cubicBezTo>
                  <a:cubicBezTo>
                    <a:pt x="1695" y="95"/>
                    <a:pt x="1675" y="85"/>
                    <a:pt x="1656" y="89"/>
                  </a:cubicBezTo>
                  <a:cubicBezTo>
                    <a:pt x="1664" y="100"/>
                    <a:pt x="1678" y="106"/>
                    <a:pt x="1680" y="120"/>
                  </a:cubicBezTo>
                  <a:cubicBezTo>
                    <a:pt x="1658" y="121"/>
                    <a:pt x="1604" y="107"/>
                    <a:pt x="1605" y="136"/>
                  </a:cubicBezTo>
                  <a:cubicBezTo>
                    <a:pt x="1581" y="158"/>
                    <a:pt x="1546" y="180"/>
                    <a:pt x="1514" y="195"/>
                  </a:cubicBezTo>
                  <a:cubicBezTo>
                    <a:pt x="1482" y="211"/>
                    <a:pt x="1462" y="236"/>
                    <a:pt x="1434" y="259"/>
                  </a:cubicBezTo>
                  <a:cubicBezTo>
                    <a:pt x="1401" y="287"/>
                    <a:pt x="1367" y="293"/>
                    <a:pt x="1330" y="308"/>
                  </a:cubicBezTo>
                  <a:cubicBezTo>
                    <a:pt x="1311" y="316"/>
                    <a:pt x="1291" y="322"/>
                    <a:pt x="1269" y="318"/>
                  </a:cubicBezTo>
                  <a:cubicBezTo>
                    <a:pt x="1243" y="314"/>
                    <a:pt x="1242" y="302"/>
                    <a:pt x="1227" y="286"/>
                  </a:cubicBezTo>
                  <a:cubicBezTo>
                    <a:pt x="1204" y="261"/>
                    <a:pt x="1187" y="272"/>
                    <a:pt x="1167" y="294"/>
                  </a:cubicBezTo>
                  <a:cubicBezTo>
                    <a:pt x="1153" y="309"/>
                    <a:pt x="1121" y="336"/>
                    <a:pt x="1116" y="355"/>
                  </a:cubicBezTo>
                  <a:lnTo>
                    <a:pt x="1112" y="356"/>
                  </a:lnTo>
                  <a:cubicBezTo>
                    <a:pt x="1110" y="370"/>
                    <a:pt x="1098" y="380"/>
                    <a:pt x="1082" y="377"/>
                  </a:cubicBezTo>
                  <a:cubicBezTo>
                    <a:pt x="1083" y="408"/>
                    <a:pt x="1105" y="446"/>
                    <a:pt x="1114" y="476"/>
                  </a:cubicBezTo>
                  <a:cubicBezTo>
                    <a:pt x="1123" y="508"/>
                    <a:pt x="1132" y="549"/>
                    <a:pt x="1133" y="582"/>
                  </a:cubicBezTo>
                  <a:cubicBezTo>
                    <a:pt x="1133" y="600"/>
                    <a:pt x="1128" y="622"/>
                    <a:pt x="1121" y="635"/>
                  </a:cubicBezTo>
                  <a:cubicBezTo>
                    <a:pt x="1114" y="650"/>
                    <a:pt x="1098" y="657"/>
                    <a:pt x="1105" y="677"/>
                  </a:cubicBezTo>
                  <a:cubicBezTo>
                    <a:pt x="1107" y="680"/>
                    <a:pt x="1134" y="707"/>
                    <a:pt x="1137" y="709"/>
                  </a:cubicBezTo>
                  <a:cubicBezTo>
                    <a:pt x="1153" y="714"/>
                    <a:pt x="1172" y="700"/>
                    <a:pt x="1188" y="700"/>
                  </a:cubicBezTo>
                  <a:cubicBezTo>
                    <a:pt x="1188" y="707"/>
                    <a:pt x="1184" y="718"/>
                    <a:pt x="1186" y="724"/>
                  </a:cubicBezTo>
                  <a:cubicBezTo>
                    <a:pt x="1187" y="727"/>
                    <a:pt x="1201" y="743"/>
                    <a:pt x="1199" y="743"/>
                  </a:cubicBezTo>
                  <a:cubicBezTo>
                    <a:pt x="1186" y="742"/>
                    <a:pt x="1182" y="765"/>
                    <a:pt x="1178" y="780"/>
                  </a:cubicBezTo>
                  <a:cubicBezTo>
                    <a:pt x="1161" y="845"/>
                    <a:pt x="1207" y="816"/>
                    <a:pt x="1237" y="833"/>
                  </a:cubicBezTo>
                  <a:cubicBezTo>
                    <a:pt x="1248" y="839"/>
                    <a:pt x="1286" y="824"/>
                    <a:pt x="1288" y="844"/>
                  </a:cubicBezTo>
                  <a:cubicBezTo>
                    <a:pt x="1288" y="846"/>
                    <a:pt x="1267" y="888"/>
                    <a:pt x="1263" y="889"/>
                  </a:cubicBezTo>
                  <a:cubicBezTo>
                    <a:pt x="1250" y="893"/>
                    <a:pt x="1248" y="868"/>
                    <a:pt x="1239" y="860"/>
                  </a:cubicBezTo>
                  <a:cubicBezTo>
                    <a:pt x="1223" y="847"/>
                    <a:pt x="1205" y="871"/>
                    <a:pt x="1186" y="860"/>
                  </a:cubicBezTo>
                  <a:cubicBezTo>
                    <a:pt x="1173" y="851"/>
                    <a:pt x="1161" y="845"/>
                    <a:pt x="1149" y="828"/>
                  </a:cubicBezTo>
                  <a:cubicBezTo>
                    <a:pt x="1139" y="814"/>
                    <a:pt x="1153" y="790"/>
                    <a:pt x="1157" y="774"/>
                  </a:cubicBezTo>
                  <a:cubicBezTo>
                    <a:pt x="1158" y="767"/>
                    <a:pt x="1170" y="715"/>
                    <a:pt x="1148" y="744"/>
                  </a:cubicBezTo>
                  <a:cubicBezTo>
                    <a:pt x="1140" y="756"/>
                    <a:pt x="1143" y="787"/>
                    <a:pt x="1141" y="801"/>
                  </a:cubicBezTo>
                  <a:cubicBezTo>
                    <a:pt x="1137" y="818"/>
                    <a:pt x="1113" y="840"/>
                    <a:pt x="1125" y="852"/>
                  </a:cubicBezTo>
                  <a:cubicBezTo>
                    <a:pt x="1140" y="867"/>
                    <a:pt x="1162" y="836"/>
                    <a:pt x="1173" y="865"/>
                  </a:cubicBezTo>
                  <a:cubicBezTo>
                    <a:pt x="1178" y="879"/>
                    <a:pt x="1162" y="926"/>
                    <a:pt x="1146" y="908"/>
                  </a:cubicBezTo>
                  <a:cubicBezTo>
                    <a:pt x="1135" y="894"/>
                    <a:pt x="1162" y="885"/>
                    <a:pt x="1146" y="876"/>
                  </a:cubicBezTo>
                  <a:cubicBezTo>
                    <a:pt x="1130" y="867"/>
                    <a:pt x="1128" y="882"/>
                    <a:pt x="1120" y="890"/>
                  </a:cubicBezTo>
                  <a:cubicBezTo>
                    <a:pt x="1092" y="915"/>
                    <a:pt x="1069" y="932"/>
                    <a:pt x="1045" y="908"/>
                  </a:cubicBezTo>
                  <a:cubicBezTo>
                    <a:pt x="1040" y="902"/>
                    <a:pt x="1050" y="894"/>
                    <a:pt x="1047" y="887"/>
                  </a:cubicBezTo>
                  <a:cubicBezTo>
                    <a:pt x="1041" y="873"/>
                    <a:pt x="1004" y="892"/>
                    <a:pt x="997" y="878"/>
                  </a:cubicBezTo>
                  <a:cubicBezTo>
                    <a:pt x="995" y="875"/>
                    <a:pt x="1004" y="867"/>
                    <a:pt x="1001" y="863"/>
                  </a:cubicBezTo>
                  <a:cubicBezTo>
                    <a:pt x="993" y="850"/>
                    <a:pt x="969" y="855"/>
                    <a:pt x="972" y="841"/>
                  </a:cubicBezTo>
                  <a:cubicBezTo>
                    <a:pt x="974" y="828"/>
                    <a:pt x="996" y="823"/>
                    <a:pt x="1005" y="815"/>
                  </a:cubicBezTo>
                  <a:cubicBezTo>
                    <a:pt x="1034" y="788"/>
                    <a:pt x="1004" y="765"/>
                    <a:pt x="975" y="759"/>
                  </a:cubicBezTo>
                  <a:cubicBezTo>
                    <a:pt x="952" y="754"/>
                    <a:pt x="949" y="766"/>
                    <a:pt x="940" y="769"/>
                  </a:cubicBezTo>
                  <a:cubicBezTo>
                    <a:pt x="920" y="776"/>
                    <a:pt x="911" y="755"/>
                    <a:pt x="890" y="764"/>
                  </a:cubicBezTo>
                  <a:cubicBezTo>
                    <a:pt x="869" y="772"/>
                    <a:pt x="884" y="782"/>
                    <a:pt x="873" y="806"/>
                  </a:cubicBezTo>
                  <a:cubicBezTo>
                    <a:pt x="865" y="826"/>
                    <a:pt x="834" y="811"/>
                    <a:pt x="813" y="803"/>
                  </a:cubicBezTo>
                  <a:cubicBezTo>
                    <a:pt x="787" y="794"/>
                    <a:pt x="786" y="790"/>
                    <a:pt x="765" y="802"/>
                  </a:cubicBezTo>
                  <a:cubicBezTo>
                    <a:pt x="755" y="808"/>
                    <a:pt x="754" y="813"/>
                    <a:pt x="743" y="817"/>
                  </a:cubicBezTo>
                  <a:cubicBezTo>
                    <a:pt x="733" y="821"/>
                    <a:pt x="724" y="819"/>
                    <a:pt x="714" y="823"/>
                  </a:cubicBezTo>
                  <a:cubicBezTo>
                    <a:pt x="697" y="831"/>
                    <a:pt x="683" y="845"/>
                    <a:pt x="665" y="852"/>
                  </a:cubicBezTo>
                  <a:cubicBezTo>
                    <a:pt x="650" y="858"/>
                    <a:pt x="624" y="856"/>
                    <a:pt x="636" y="884"/>
                  </a:cubicBezTo>
                  <a:cubicBezTo>
                    <a:pt x="641" y="894"/>
                    <a:pt x="652" y="894"/>
                    <a:pt x="658" y="902"/>
                  </a:cubicBezTo>
                  <a:cubicBezTo>
                    <a:pt x="664" y="910"/>
                    <a:pt x="662" y="918"/>
                    <a:pt x="671" y="926"/>
                  </a:cubicBezTo>
                  <a:cubicBezTo>
                    <a:pt x="682" y="938"/>
                    <a:pt x="699" y="946"/>
                    <a:pt x="711" y="959"/>
                  </a:cubicBezTo>
                  <a:cubicBezTo>
                    <a:pt x="721" y="971"/>
                    <a:pt x="746" y="987"/>
                    <a:pt x="751" y="998"/>
                  </a:cubicBezTo>
                  <a:cubicBezTo>
                    <a:pt x="752" y="1001"/>
                    <a:pt x="761" y="1002"/>
                    <a:pt x="758" y="1006"/>
                  </a:cubicBezTo>
                  <a:cubicBezTo>
                    <a:pt x="749" y="1022"/>
                    <a:pt x="728" y="992"/>
                    <a:pt x="716" y="978"/>
                  </a:cubicBezTo>
                  <a:cubicBezTo>
                    <a:pt x="710" y="971"/>
                    <a:pt x="688" y="1010"/>
                    <a:pt x="673" y="965"/>
                  </a:cubicBezTo>
                  <a:cubicBezTo>
                    <a:pt x="671" y="959"/>
                    <a:pt x="656" y="961"/>
                    <a:pt x="652" y="965"/>
                  </a:cubicBezTo>
                  <a:cubicBezTo>
                    <a:pt x="648" y="969"/>
                    <a:pt x="647" y="979"/>
                    <a:pt x="647" y="985"/>
                  </a:cubicBezTo>
                  <a:cubicBezTo>
                    <a:pt x="646" y="992"/>
                    <a:pt x="654" y="1006"/>
                    <a:pt x="654" y="1007"/>
                  </a:cubicBezTo>
                  <a:cubicBezTo>
                    <a:pt x="651" y="1024"/>
                    <a:pt x="633" y="1031"/>
                    <a:pt x="628" y="1048"/>
                  </a:cubicBezTo>
                  <a:cubicBezTo>
                    <a:pt x="615" y="1094"/>
                    <a:pt x="642" y="1101"/>
                    <a:pt x="667" y="1125"/>
                  </a:cubicBezTo>
                  <a:cubicBezTo>
                    <a:pt x="680" y="1137"/>
                    <a:pt x="680" y="1157"/>
                    <a:pt x="702" y="1156"/>
                  </a:cubicBezTo>
                  <a:cubicBezTo>
                    <a:pt x="715" y="1156"/>
                    <a:pt x="731" y="1138"/>
                    <a:pt x="748" y="1138"/>
                  </a:cubicBezTo>
                  <a:cubicBezTo>
                    <a:pt x="762" y="1138"/>
                    <a:pt x="784" y="1144"/>
                    <a:pt x="796" y="1151"/>
                  </a:cubicBezTo>
                  <a:cubicBezTo>
                    <a:pt x="801" y="1154"/>
                    <a:pt x="811" y="1160"/>
                    <a:pt x="813" y="1161"/>
                  </a:cubicBezTo>
                  <a:cubicBezTo>
                    <a:pt x="820" y="1165"/>
                    <a:pt x="818" y="1181"/>
                    <a:pt x="828" y="1175"/>
                  </a:cubicBezTo>
                  <a:cubicBezTo>
                    <a:pt x="836" y="1169"/>
                    <a:pt x="837" y="1133"/>
                    <a:pt x="852" y="1152"/>
                  </a:cubicBezTo>
                  <a:cubicBezTo>
                    <a:pt x="862" y="1166"/>
                    <a:pt x="831" y="1184"/>
                    <a:pt x="845" y="1193"/>
                  </a:cubicBezTo>
                  <a:cubicBezTo>
                    <a:pt x="856" y="1201"/>
                    <a:pt x="857" y="1180"/>
                    <a:pt x="867" y="1172"/>
                  </a:cubicBezTo>
                  <a:cubicBezTo>
                    <a:pt x="878" y="1164"/>
                    <a:pt x="891" y="1165"/>
                    <a:pt x="902" y="1161"/>
                  </a:cubicBezTo>
                  <a:cubicBezTo>
                    <a:pt x="927" y="1153"/>
                    <a:pt x="945" y="1134"/>
                    <a:pt x="966" y="1128"/>
                  </a:cubicBezTo>
                  <a:cubicBezTo>
                    <a:pt x="969" y="1127"/>
                    <a:pt x="977" y="1134"/>
                    <a:pt x="983" y="1133"/>
                  </a:cubicBezTo>
                  <a:cubicBezTo>
                    <a:pt x="989" y="1131"/>
                    <a:pt x="990" y="1123"/>
                    <a:pt x="996" y="1121"/>
                  </a:cubicBezTo>
                  <a:cubicBezTo>
                    <a:pt x="1008" y="1117"/>
                    <a:pt x="1022" y="1105"/>
                    <a:pt x="1023" y="1127"/>
                  </a:cubicBezTo>
                  <a:cubicBezTo>
                    <a:pt x="1023" y="1128"/>
                    <a:pt x="1009" y="1147"/>
                    <a:pt x="1007" y="1154"/>
                  </a:cubicBezTo>
                  <a:cubicBezTo>
                    <a:pt x="1004" y="1167"/>
                    <a:pt x="1016" y="1188"/>
                    <a:pt x="996" y="1183"/>
                  </a:cubicBezTo>
                  <a:cubicBezTo>
                    <a:pt x="983" y="1180"/>
                    <a:pt x="975" y="1160"/>
                    <a:pt x="962" y="1168"/>
                  </a:cubicBezTo>
                  <a:cubicBezTo>
                    <a:pt x="923" y="1191"/>
                    <a:pt x="985" y="1199"/>
                    <a:pt x="956" y="1233"/>
                  </a:cubicBezTo>
                  <a:cubicBezTo>
                    <a:pt x="943" y="1249"/>
                    <a:pt x="938" y="1248"/>
                    <a:pt x="932" y="1269"/>
                  </a:cubicBezTo>
                  <a:cubicBezTo>
                    <a:pt x="928" y="1284"/>
                    <a:pt x="930" y="1302"/>
                    <a:pt x="924" y="1317"/>
                  </a:cubicBezTo>
                  <a:cubicBezTo>
                    <a:pt x="916" y="1340"/>
                    <a:pt x="907" y="1329"/>
                    <a:pt x="890" y="1341"/>
                  </a:cubicBezTo>
                  <a:cubicBezTo>
                    <a:pt x="877" y="1349"/>
                    <a:pt x="875" y="1364"/>
                    <a:pt x="860" y="1370"/>
                  </a:cubicBezTo>
                  <a:cubicBezTo>
                    <a:pt x="827" y="1382"/>
                    <a:pt x="789" y="1323"/>
                    <a:pt x="762" y="1346"/>
                  </a:cubicBezTo>
                  <a:cubicBezTo>
                    <a:pt x="742" y="1363"/>
                    <a:pt x="727" y="1394"/>
                    <a:pt x="703" y="1402"/>
                  </a:cubicBezTo>
                  <a:cubicBezTo>
                    <a:pt x="685" y="1408"/>
                    <a:pt x="667" y="1404"/>
                    <a:pt x="649" y="1407"/>
                  </a:cubicBezTo>
                  <a:cubicBezTo>
                    <a:pt x="633" y="1411"/>
                    <a:pt x="613" y="1407"/>
                    <a:pt x="602" y="1421"/>
                  </a:cubicBezTo>
                  <a:cubicBezTo>
                    <a:pt x="590" y="1435"/>
                    <a:pt x="599" y="1470"/>
                    <a:pt x="578" y="1475"/>
                  </a:cubicBezTo>
                  <a:cubicBezTo>
                    <a:pt x="559" y="1479"/>
                    <a:pt x="540" y="1440"/>
                    <a:pt x="524" y="1459"/>
                  </a:cubicBezTo>
                  <a:cubicBezTo>
                    <a:pt x="519" y="1465"/>
                    <a:pt x="536" y="1492"/>
                    <a:pt x="521" y="1493"/>
                  </a:cubicBezTo>
                  <a:cubicBezTo>
                    <a:pt x="510" y="1494"/>
                    <a:pt x="506" y="1462"/>
                    <a:pt x="496" y="1461"/>
                  </a:cubicBezTo>
                  <a:cubicBezTo>
                    <a:pt x="491" y="1461"/>
                    <a:pt x="484" y="1472"/>
                    <a:pt x="481" y="1474"/>
                  </a:cubicBezTo>
                  <a:cubicBezTo>
                    <a:pt x="470" y="1483"/>
                    <a:pt x="469" y="1489"/>
                    <a:pt x="467" y="1496"/>
                  </a:cubicBezTo>
                  <a:cubicBezTo>
                    <a:pt x="464" y="1509"/>
                    <a:pt x="448" y="1508"/>
                    <a:pt x="439" y="1516"/>
                  </a:cubicBezTo>
                  <a:cubicBezTo>
                    <a:pt x="430" y="1523"/>
                    <a:pt x="424" y="1532"/>
                    <a:pt x="417" y="1542"/>
                  </a:cubicBezTo>
                  <a:cubicBezTo>
                    <a:pt x="400" y="1568"/>
                    <a:pt x="371" y="1539"/>
                    <a:pt x="359" y="1570"/>
                  </a:cubicBezTo>
                  <a:cubicBezTo>
                    <a:pt x="356" y="1577"/>
                    <a:pt x="382" y="1583"/>
                    <a:pt x="377" y="1594"/>
                  </a:cubicBezTo>
                  <a:cubicBezTo>
                    <a:pt x="371" y="1608"/>
                    <a:pt x="360" y="1587"/>
                    <a:pt x="353" y="1588"/>
                  </a:cubicBezTo>
                  <a:cubicBezTo>
                    <a:pt x="328" y="1592"/>
                    <a:pt x="328" y="1611"/>
                    <a:pt x="335" y="1639"/>
                  </a:cubicBezTo>
                  <a:cubicBezTo>
                    <a:pt x="340" y="1660"/>
                    <a:pt x="331" y="1683"/>
                    <a:pt x="337" y="1703"/>
                  </a:cubicBezTo>
                  <a:lnTo>
                    <a:pt x="345" y="1708"/>
                  </a:lnTo>
                  <a:cubicBezTo>
                    <a:pt x="349" y="1707"/>
                    <a:pt x="345" y="1703"/>
                    <a:pt x="349" y="1700"/>
                  </a:cubicBezTo>
                  <a:lnTo>
                    <a:pt x="355" y="1700"/>
                  </a:lnTo>
                  <a:cubicBezTo>
                    <a:pt x="351" y="1713"/>
                    <a:pt x="348" y="1730"/>
                    <a:pt x="357" y="1740"/>
                  </a:cubicBezTo>
                  <a:cubicBezTo>
                    <a:pt x="365" y="1748"/>
                    <a:pt x="371" y="1736"/>
                    <a:pt x="379" y="1738"/>
                  </a:cubicBezTo>
                  <a:cubicBezTo>
                    <a:pt x="386" y="1740"/>
                    <a:pt x="387" y="1742"/>
                    <a:pt x="397" y="1748"/>
                  </a:cubicBezTo>
                  <a:cubicBezTo>
                    <a:pt x="426" y="1768"/>
                    <a:pt x="429" y="1744"/>
                    <a:pt x="439" y="1733"/>
                  </a:cubicBezTo>
                  <a:cubicBezTo>
                    <a:pt x="442" y="1729"/>
                    <a:pt x="451" y="1715"/>
                    <a:pt x="455" y="1712"/>
                  </a:cubicBezTo>
                  <a:cubicBezTo>
                    <a:pt x="463" y="1708"/>
                    <a:pt x="491" y="1703"/>
                    <a:pt x="494" y="1712"/>
                  </a:cubicBezTo>
                  <a:cubicBezTo>
                    <a:pt x="500" y="1726"/>
                    <a:pt x="474" y="1727"/>
                    <a:pt x="465" y="1737"/>
                  </a:cubicBezTo>
                  <a:cubicBezTo>
                    <a:pt x="456" y="1747"/>
                    <a:pt x="447" y="1757"/>
                    <a:pt x="437" y="1766"/>
                  </a:cubicBezTo>
                  <a:lnTo>
                    <a:pt x="437" y="1778"/>
                  </a:lnTo>
                  <a:lnTo>
                    <a:pt x="447" y="1782"/>
                  </a:lnTo>
                  <a:cubicBezTo>
                    <a:pt x="472" y="1808"/>
                    <a:pt x="418" y="1782"/>
                    <a:pt x="411" y="1778"/>
                  </a:cubicBezTo>
                  <a:cubicBezTo>
                    <a:pt x="400" y="1771"/>
                    <a:pt x="366" y="1747"/>
                    <a:pt x="357" y="1758"/>
                  </a:cubicBezTo>
                  <a:cubicBezTo>
                    <a:pt x="340" y="1780"/>
                    <a:pt x="321" y="1766"/>
                    <a:pt x="311" y="1780"/>
                  </a:cubicBezTo>
                  <a:cubicBezTo>
                    <a:pt x="304" y="1791"/>
                    <a:pt x="325" y="1797"/>
                    <a:pt x="323" y="1808"/>
                  </a:cubicBezTo>
                  <a:cubicBezTo>
                    <a:pt x="321" y="1820"/>
                    <a:pt x="308" y="1840"/>
                    <a:pt x="315" y="1850"/>
                  </a:cubicBezTo>
                  <a:cubicBezTo>
                    <a:pt x="326" y="1865"/>
                    <a:pt x="334" y="1900"/>
                    <a:pt x="325" y="1920"/>
                  </a:cubicBezTo>
                  <a:cubicBezTo>
                    <a:pt x="319" y="1934"/>
                    <a:pt x="378" y="1951"/>
                    <a:pt x="395" y="1948"/>
                  </a:cubicBezTo>
                  <a:cubicBezTo>
                    <a:pt x="408" y="1946"/>
                    <a:pt x="418" y="1940"/>
                    <a:pt x="431" y="1938"/>
                  </a:cubicBezTo>
                  <a:cubicBezTo>
                    <a:pt x="448" y="1935"/>
                    <a:pt x="452" y="1935"/>
                    <a:pt x="462" y="1921"/>
                  </a:cubicBezTo>
                  <a:cubicBezTo>
                    <a:pt x="477" y="1896"/>
                    <a:pt x="450" y="1885"/>
                    <a:pt x="479" y="1867"/>
                  </a:cubicBezTo>
                  <a:cubicBezTo>
                    <a:pt x="501" y="1853"/>
                    <a:pt x="552" y="1817"/>
                    <a:pt x="549" y="1832"/>
                  </a:cubicBezTo>
                  <a:cubicBezTo>
                    <a:pt x="545" y="1848"/>
                    <a:pt x="517" y="1851"/>
                    <a:pt x="508" y="1863"/>
                  </a:cubicBezTo>
                  <a:cubicBezTo>
                    <a:pt x="500" y="1871"/>
                    <a:pt x="478" y="1885"/>
                    <a:pt x="493" y="1904"/>
                  </a:cubicBezTo>
                  <a:cubicBezTo>
                    <a:pt x="505" y="1920"/>
                    <a:pt x="472" y="1937"/>
                    <a:pt x="466" y="1954"/>
                  </a:cubicBezTo>
                  <a:cubicBezTo>
                    <a:pt x="458" y="1974"/>
                    <a:pt x="475" y="2007"/>
                    <a:pt x="463" y="2026"/>
                  </a:cubicBezTo>
                  <a:cubicBezTo>
                    <a:pt x="457" y="2035"/>
                    <a:pt x="449" y="2035"/>
                    <a:pt x="439" y="2043"/>
                  </a:cubicBezTo>
                  <a:cubicBezTo>
                    <a:pt x="428" y="2051"/>
                    <a:pt x="419" y="2052"/>
                    <a:pt x="415" y="2062"/>
                  </a:cubicBezTo>
                  <a:cubicBezTo>
                    <a:pt x="411" y="2072"/>
                    <a:pt x="417" y="2090"/>
                    <a:pt x="425" y="2096"/>
                  </a:cubicBezTo>
                  <a:cubicBezTo>
                    <a:pt x="433" y="2102"/>
                    <a:pt x="448" y="2085"/>
                    <a:pt x="455" y="2093"/>
                  </a:cubicBezTo>
                  <a:cubicBezTo>
                    <a:pt x="468" y="2108"/>
                    <a:pt x="437" y="2100"/>
                    <a:pt x="429" y="2107"/>
                  </a:cubicBezTo>
                  <a:cubicBezTo>
                    <a:pt x="421" y="2114"/>
                    <a:pt x="430" y="2136"/>
                    <a:pt x="425" y="2144"/>
                  </a:cubicBezTo>
                  <a:cubicBezTo>
                    <a:pt x="415" y="2157"/>
                    <a:pt x="399" y="2148"/>
                    <a:pt x="383" y="2157"/>
                  </a:cubicBezTo>
                  <a:cubicBezTo>
                    <a:pt x="369" y="2164"/>
                    <a:pt x="393" y="2174"/>
                    <a:pt x="405" y="2180"/>
                  </a:cubicBezTo>
                  <a:cubicBezTo>
                    <a:pt x="421" y="2189"/>
                    <a:pt x="435" y="2149"/>
                    <a:pt x="455" y="2140"/>
                  </a:cubicBezTo>
                  <a:cubicBezTo>
                    <a:pt x="468" y="2135"/>
                    <a:pt x="476" y="2139"/>
                    <a:pt x="487" y="2136"/>
                  </a:cubicBezTo>
                  <a:cubicBezTo>
                    <a:pt x="495" y="2133"/>
                    <a:pt x="510" y="2118"/>
                    <a:pt x="517" y="2123"/>
                  </a:cubicBezTo>
                  <a:cubicBezTo>
                    <a:pt x="525" y="2128"/>
                    <a:pt x="498" y="2135"/>
                    <a:pt x="503" y="2144"/>
                  </a:cubicBezTo>
                  <a:cubicBezTo>
                    <a:pt x="512" y="2158"/>
                    <a:pt x="502" y="2174"/>
                    <a:pt x="519" y="2177"/>
                  </a:cubicBezTo>
                  <a:cubicBezTo>
                    <a:pt x="534" y="2179"/>
                    <a:pt x="534" y="2142"/>
                    <a:pt x="547" y="2161"/>
                  </a:cubicBezTo>
                  <a:cubicBezTo>
                    <a:pt x="555" y="2172"/>
                    <a:pt x="556" y="2188"/>
                    <a:pt x="559" y="2202"/>
                  </a:cubicBezTo>
                  <a:cubicBezTo>
                    <a:pt x="562" y="2214"/>
                    <a:pt x="554" y="2244"/>
                    <a:pt x="567" y="2245"/>
                  </a:cubicBezTo>
                  <a:cubicBezTo>
                    <a:pt x="581" y="2246"/>
                    <a:pt x="575" y="2226"/>
                    <a:pt x="580" y="2214"/>
                  </a:cubicBezTo>
                  <a:cubicBezTo>
                    <a:pt x="585" y="2203"/>
                    <a:pt x="595" y="2195"/>
                    <a:pt x="601" y="2184"/>
                  </a:cubicBezTo>
                  <a:cubicBezTo>
                    <a:pt x="608" y="2171"/>
                    <a:pt x="604" y="2166"/>
                    <a:pt x="619" y="2158"/>
                  </a:cubicBezTo>
                  <a:cubicBezTo>
                    <a:pt x="624" y="2156"/>
                    <a:pt x="631" y="2157"/>
                    <a:pt x="637" y="2158"/>
                  </a:cubicBezTo>
                  <a:lnTo>
                    <a:pt x="642" y="2155"/>
                  </a:lnTo>
                  <a:cubicBezTo>
                    <a:pt x="647" y="2152"/>
                    <a:pt x="659" y="2146"/>
                    <a:pt x="659" y="2152"/>
                  </a:cubicBezTo>
                  <a:cubicBezTo>
                    <a:pt x="658" y="2161"/>
                    <a:pt x="648" y="2159"/>
                    <a:pt x="637" y="2158"/>
                  </a:cubicBezTo>
                  <a:cubicBezTo>
                    <a:pt x="625" y="2166"/>
                    <a:pt x="617" y="2176"/>
                    <a:pt x="622" y="2194"/>
                  </a:cubicBezTo>
                  <a:cubicBezTo>
                    <a:pt x="628" y="2218"/>
                    <a:pt x="640" y="2213"/>
                    <a:pt x="659" y="2208"/>
                  </a:cubicBezTo>
                  <a:cubicBezTo>
                    <a:pt x="691" y="2200"/>
                    <a:pt x="738" y="2146"/>
                    <a:pt x="753" y="2175"/>
                  </a:cubicBezTo>
                  <a:cubicBezTo>
                    <a:pt x="761" y="2189"/>
                    <a:pt x="732" y="2197"/>
                    <a:pt x="721" y="2209"/>
                  </a:cubicBezTo>
                  <a:cubicBezTo>
                    <a:pt x="710" y="2222"/>
                    <a:pt x="696" y="2226"/>
                    <a:pt x="682" y="2235"/>
                  </a:cubicBezTo>
                  <a:cubicBezTo>
                    <a:pt x="648" y="2256"/>
                    <a:pt x="675" y="2278"/>
                    <a:pt x="655" y="2316"/>
                  </a:cubicBezTo>
                  <a:cubicBezTo>
                    <a:pt x="649" y="2326"/>
                    <a:pt x="629" y="2309"/>
                    <a:pt x="622" y="2317"/>
                  </a:cubicBezTo>
                  <a:cubicBezTo>
                    <a:pt x="602" y="2336"/>
                    <a:pt x="579" y="2365"/>
                    <a:pt x="579" y="2391"/>
                  </a:cubicBezTo>
                  <a:cubicBezTo>
                    <a:pt x="579" y="2398"/>
                    <a:pt x="587" y="2406"/>
                    <a:pt x="583" y="2412"/>
                  </a:cubicBezTo>
                  <a:cubicBezTo>
                    <a:pt x="577" y="2420"/>
                    <a:pt x="571" y="2412"/>
                    <a:pt x="563" y="2405"/>
                  </a:cubicBezTo>
                  <a:cubicBezTo>
                    <a:pt x="550" y="2395"/>
                    <a:pt x="543" y="2412"/>
                    <a:pt x="529" y="2427"/>
                  </a:cubicBezTo>
                  <a:cubicBezTo>
                    <a:pt x="526" y="2431"/>
                    <a:pt x="532" y="2435"/>
                    <a:pt x="531" y="2441"/>
                  </a:cubicBezTo>
                  <a:cubicBezTo>
                    <a:pt x="529" y="2456"/>
                    <a:pt x="514" y="2438"/>
                    <a:pt x="503" y="2443"/>
                  </a:cubicBezTo>
                  <a:cubicBezTo>
                    <a:pt x="495" y="2446"/>
                    <a:pt x="489" y="2457"/>
                    <a:pt x="483" y="2463"/>
                  </a:cubicBezTo>
                  <a:cubicBezTo>
                    <a:pt x="476" y="2471"/>
                    <a:pt x="473" y="2474"/>
                    <a:pt x="467" y="2483"/>
                  </a:cubicBezTo>
                  <a:cubicBezTo>
                    <a:pt x="461" y="2492"/>
                    <a:pt x="460" y="2511"/>
                    <a:pt x="449" y="2501"/>
                  </a:cubicBezTo>
                  <a:cubicBezTo>
                    <a:pt x="419" y="2469"/>
                    <a:pt x="392" y="2521"/>
                    <a:pt x="381" y="2525"/>
                  </a:cubicBezTo>
                  <a:cubicBezTo>
                    <a:pt x="373" y="2528"/>
                    <a:pt x="363" y="2524"/>
                    <a:pt x="355" y="2527"/>
                  </a:cubicBezTo>
                  <a:cubicBezTo>
                    <a:pt x="347" y="2530"/>
                    <a:pt x="345" y="2535"/>
                    <a:pt x="338" y="2540"/>
                  </a:cubicBezTo>
                  <a:cubicBezTo>
                    <a:pt x="327" y="2549"/>
                    <a:pt x="313" y="2556"/>
                    <a:pt x="301" y="2563"/>
                  </a:cubicBezTo>
                  <a:cubicBezTo>
                    <a:pt x="279" y="2576"/>
                    <a:pt x="278" y="2575"/>
                    <a:pt x="275" y="2583"/>
                  </a:cubicBezTo>
                  <a:cubicBezTo>
                    <a:pt x="268" y="2602"/>
                    <a:pt x="280" y="2616"/>
                    <a:pt x="270" y="2635"/>
                  </a:cubicBezTo>
                  <a:cubicBezTo>
                    <a:pt x="269" y="2638"/>
                    <a:pt x="264" y="2639"/>
                    <a:pt x="261" y="2637"/>
                  </a:cubicBezTo>
                  <a:cubicBezTo>
                    <a:pt x="257" y="2634"/>
                    <a:pt x="259" y="2626"/>
                    <a:pt x="254" y="2625"/>
                  </a:cubicBezTo>
                  <a:cubicBezTo>
                    <a:pt x="248" y="2624"/>
                    <a:pt x="253" y="2636"/>
                    <a:pt x="248" y="2643"/>
                  </a:cubicBezTo>
                  <a:cubicBezTo>
                    <a:pt x="233" y="2665"/>
                    <a:pt x="242" y="2612"/>
                    <a:pt x="227" y="2605"/>
                  </a:cubicBezTo>
                  <a:cubicBezTo>
                    <a:pt x="218" y="2601"/>
                    <a:pt x="177" y="2606"/>
                    <a:pt x="167" y="2609"/>
                  </a:cubicBezTo>
                  <a:cubicBezTo>
                    <a:pt x="151" y="2613"/>
                    <a:pt x="136" y="2630"/>
                    <a:pt x="122" y="2639"/>
                  </a:cubicBezTo>
                  <a:cubicBezTo>
                    <a:pt x="116" y="2642"/>
                    <a:pt x="103" y="2646"/>
                    <a:pt x="99" y="2651"/>
                  </a:cubicBezTo>
                  <a:cubicBezTo>
                    <a:pt x="94" y="2658"/>
                    <a:pt x="98" y="2672"/>
                    <a:pt x="90" y="2677"/>
                  </a:cubicBezTo>
                  <a:cubicBezTo>
                    <a:pt x="72" y="2688"/>
                    <a:pt x="54" y="2701"/>
                    <a:pt x="36" y="2705"/>
                  </a:cubicBezTo>
                  <a:cubicBezTo>
                    <a:pt x="23" y="2709"/>
                    <a:pt x="16" y="2700"/>
                    <a:pt x="6" y="2715"/>
                  </a:cubicBezTo>
                  <a:cubicBezTo>
                    <a:pt x="1" y="2723"/>
                    <a:pt x="0" y="2752"/>
                    <a:pt x="12" y="2743"/>
                  </a:cubicBezTo>
                  <a:cubicBezTo>
                    <a:pt x="20" y="2737"/>
                    <a:pt x="17" y="2716"/>
                    <a:pt x="26" y="2719"/>
                  </a:cubicBezTo>
                  <a:cubicBezTo>
                    <a:pt x="29" y="2721"/>
                    <a:pt x="29" y="2721"/>
                    <a:pt x="30" y="2724"/>
                  </a:cubicBezTo>
                  <a:cubicBezTo>
                    <a:pt x="32" y="2727"/>
                    <a:pt x="30" y="2732"/>
                    <a:pt x="33" y="2735"/>
                  </a:cubicBezTo>
                  <a:cubicBezTo>
                    <a:pt x="43" y="2746"/>
                    <a:pt x="51" y="2718"/>
                    <a:pt x="61" y="2711"/>
                  </a:cubicBezTo>
                  <a:cubicBezTo>
                    <a:pt x="70" y="2706"/>
                    <a:pt x="71" y="2722"/>
                    <a:pt x="77" y="2729"/>
                  </a:cubicBezTo>
                  <a:cubicBezTo>
                    <a:pt x="83" y="2736"/>
                    <a:pt x="102" y="2721"/>
                    <a:pt x="109" y="2717"/>
                  </a:cubicBezTo>
                  <a:cubicBezTo>
                    <a:pt x="115" y="2714"/>
                    <a:pt x="114" y="2710"/>
                    <a:pt x="123" y="2707"/>
                  </a:cubicBezTo>
                  <a:cubicBezTo>
                    <a:pt x="130" y="2704"/>
                    <a:pt x="136" y="2709"/>
                    <a:pt x="143" y="2704"/>
                  </a:cubicBezTo>
                  <a:cubicBezTo>
                    <a:pt x="155" y="2694"/>
                    <a:pt x="147" y="2678"/>
                    <a:pt x="156" y="2667"/>
                  </a:cubicBezTo>
                  <a:cubicBezTo>
                    <a:pt x="164" y="2656"/>
                    <a:pt x="186" y="2645"/>
                    <a:pt x="192" y="2655"/>
                  </a:cubicBezTo>
                  <a:cubicBezTo>
                    <a:pt x="197" y="2662"/>
                    <a:pt x="191" y="2661"/>
                    <a:pt x="185" y="2665"/>
                  </a:cubicBezTo>
                  <a:cubicBezTo>
                    <a:pt x="175" y="2672"/>
                    <a:pt x="167" y="2685"/>
                    <a:pt x="175" y="2695"/>
                  </a:cubicBezTo>
                  <a:cubicBezTo>
                    <a:pt x="186" y="2709"/>
                    <a:pt x="191" y="2689"/>
                    <a:pt x="200" y="2681"/>
                  </a:cubicBezTo>
                  <a:cubicBezTo>
                    <a:pt x="208" y="2674"/>
                    <a:pt x="219" y="2657"/>
                    <a:pt x="230" y="2665"/>
                  </a:cubicBezTo>
                  <a:cubicBezTo>
                    <a:pt x="236" y="2670"/>
                    <a:pt x="227" y="2683"/>
                    <a:pt x="233" y="2687"/>
                  </a:cubicBezTo>
                  <a:cubicBezTo>
                    <a:pt x="239" y="2691"/>
                    <a:pt x="246" y="2678"/>
                    <a:pt x="253" y="2675"/>
                  </a:cubicBezTo>
                  <a:cubicBezTo>
                    <a:pt x="261" y="2672"/>
                    <a:pt x="273" y="2676"/>
                    <a:pt x="280" y="2671"/>
                  </a:cubicBezTo>
                  <a:lnTo>
                    <a:pt x="284" y="2667"/>
                  </a:lnTo>
                  <a:cubicBezTo>
                    <a:pt x="293" y="2652"/>
                    <a:pt x="294" y="2633"/>
                    <a:pt x="311" y="2635"/>
                  </a:cubicBezTo>
                  <a:cubicBezTo>
                    <a:pt x="329" y="2637"/>
                    <a:pt x="290" y="2677"/>
                    <a:pt x="301" y="2689"/>
                  </a:cubicBezTo>
                  <a:cubicBezTo>
                    <a:pt x="315" y="2703"/>
                    <a:pt x="320" y="2667"/>
                    <a:pt x="332" y="2659"/>
                  </a:cubicBezTo>
                  <a:cubicBezTo>
                    <a:pt x="333" y="2652"/>
                    <a:pt x="333" y="2644"/>
                    <a:pt x="333" y="2637"/>
                  </a:cubicBezTo>
                  <a:cubicBezTo>
                    <a:pt x="352" y="2641"/>
                    <a:pt x="393" y="2647"/>
                    <a:pt x="399" y="2617"/>
                  </a:cubicBezTo>
                  <a:cubicBezTo>
                    <a:pt x="403" y="2612"/>
                    <a:pt x="408" y="2610"/>
                    <a:pt x="415" y="2611"/>
                  </a:cubicBezTo>
                  <a:cubicBezTo>
                    <a:pt x="415" y="2616"/>
                    <a:pt x="418" y="2620"/>
                    <a:pt x="417" y="2625"/>
                  </a:cubicBezTo>
                  <a:cubicBezTo>
                    <a:pt x="435" y="2619"/>
                    <a:pt x="450" y="2591"/>
                    <a:pt x="419" y="2597"/>
                  </a:cubicBezTo>
                  <a:lnTo>
                    <a:pt x="419" y="2589"/>
                  </a:lnTo>
                  <a:cubicBezTo>
                    <a:pt x="433" y="2584"/>
                    <a:pt x="447" y="2576"/>
                    <a:pt x="461" y="2573"/>
                  </a:cubicBezTo>
                  <a:cubicBezTo>
                    <a:pt x="473" y="2570"/>
                    <a:pt x="486" y="2578"/>
                    <a:pt x="489" y="2551"/>
                  </a:cubicBezTo>
                  <a:cubicBezTo>
                    <a:pt x="490" y="2540"/>
                    <a:pt x="514" y="2536"/>
                    <a:pt x="523" y="2541"/>
                  </a:cubicBezTo>
                  <a:cubicBezTo>
                    <a:pt x="544" y="2555"/>
                    <a:pt x="547" y="2513"/>
                    <a:pt x="553" y="2509"/>
                  </a:cubicBezTo>
                  <a:cubicBezTo>
                    <a:pt x="568" y="2500"/>
                    <a:pt x="558" y="2525"/>
                    <a:pt x="568" y="2529"/>
                  </a:cubicBezTo>
                  <a:cubicBezTo>
                    <a:pt x="574" y="2531"/>
                    <a:pt x="588" y="2518"/>
                    <a:pt x="594" y="2513"/>
                  </a:cubicBezTo>
                  <a:cubicBezTo>
                    <a:pt x="612" y="2499"/>
                    <a:pt x="629" y="2511"/>
                    <a:pt x="643" y="2495"/>
                  </a:cubicBezTo>
                  <a:lnTo>
                    <a:pt x="644" y="2491"/>
                  </a:lnTo>
                  <a:cubicBezTo>
                    <a:pt x="650" y="2485"/>
                    <a:pt x="660" y="2483"/>
                    <a:pt x="657" y="2475"/>
                  </a:cubicBezTo>
                  <a:cubicBezTo>
                    <a:pt x="654" y="2468"/>
                    <a:pt x="644" y="2471"/>
                    <a:pt x="640" y="2466"/>
                  </a:cubicBezTo>
                  <a:cubicBezTo>
                    <a:pt x="620" y="2447"/>
                    <a:pt x="694" y="2438"/>
                    <a:pt x="710" y="2429"/>
                  </a:cubicBezTo>
                  <a:cubicBezTo>
                    <a:pt x="724" y="2422"/>
                    <a:pt x="724" y="2408"/>
                    <a:pt x="733" y="2401"/>
                  </a:cubicBezTo>
                  <a:cubicBezTo>
                    <a:pt x="746" y="2391"/>
                    <a:pt x="760" y="2403"/>
                    <a:pt x="773" y="2399"/>
                  </a:cubicBezTo>
                  <a:cubicBezTo>
                    <a:pt x="785" y="2395"/>
                    <a:pt x="793" y="2381"/>
                    <a:pt x="804" y="2377"/>
                  </a:cubicBezTo>
                  <a:cubicBezTo>
                    <a:pt x="818" y="2372"/>
                    <a:pt x="836" y="2373"/>
                    <a:pt x="850" y="2369"/>
                  </a:cubicBezTo>
                  <a:cubicBezTo>
                    <a:pt x="858" y="2366"/>
                    <a:pt x="863" y="2371"/>
                    <a:pt x="868" y="2363"/>
                  </a:cubicBezTo>
                  <a:cubicBezTo>
                    <a:pt x="874" y="2354"/>
                    <a:pt x="866" y="2356"/>
                    <a:pt x="866" y="2348"/>
                  </a:cubicBezTo>
                  <a:cubicBezTo>
                    <a:pt x="867" y="2327"/>
                    <a:pt x="879" y="2339"/>
                    <a:pt x="893" y="2324"/>
                  </a:cubicBezTo>
                  <a:cubicBezTo>
                    <a:pt x="898" y="2319"/>
                    <a:pt x="889" y="2314"/>
                    <a:pt x="889" y="2307"/>
                  </a:cubicBezTo>
                  <a:cubicBezTo>
                    <a:pt x="889" y="2294"/>
                    <a:pt x="919" y="2302"/>
                    <a:pt x="931" y="2298"/>
                  </a:cubicBezTo>
                  <a:cubicBezTo>
                    <a:pt x="942" y="2295"/>
                    <a:pt x="955" y="2287"/>
                    <a:pt x="964" y="2278"/>
                  </a:cubicBezTo>
                  <a:cubicBezTo>
                    <a:pt x="977" y="2266"/>
                    <a:pt x="981" y="2260"/>
                    <a:pt x="973" y="2241"/>
                  </a:cubicBezTo>
                  <a:cubicBezTo>
                    <a:pt x="971" y="2237"/>
                    <a:pt x="967" y="2229"/>
                    <a:pt x="964" y="2226"/>
                  </a:cubicBezTo>
                  <a:lnTo>
                    <a:pt x="960" y="2216"/>
                  </a:lnTo>
                  <a:lnTo>
                    <a:pt x="950" y="2213"/>
                  </a:lnTo>
                  <a:cubicBezTo>
                    <a:pt x="930" y="2187"/>
                    <a:pt x="963" y="2172"/>
                    <a:pt x="982" y="2154"/>
                  </a:cubicBezTo>
                  <a:cubicBezTo>
                    <a:pt x="989" y="2148"/>
                    <a:pt x="984" y="2149"/>
                    <a:pt x="995" y="2145"/>
                  </a:cubicBezTo>
                  <a:cubicBezTo>
                    <a:pt x="998" y="2144"/>
                    <a:pt x="1006" y="2144"/>
                    <a:pt x="1010" y="2143"/>
                  </a:cubicBezTo>
                  <a:cubicBezTo>
                    <a:pt x="1017" y="2142"/>
                    <a:pt x="1024" y="2149"/>
                    <a:pt x="1032" y="2140"/>
                  </a:cubicBezTo>
                  <a:lnTo>
                    <a:pt x="1036" y="2149"/>
                  </a:lnTo>
                  <a:cubicBezTo>
                    <a:pt x="1039" y="2150"/>
                    <a:pt x="1046" y="2146"/>
                    <a:pt x="1048" y="2146"/>
                  </a:cubicBezTo>
                  <a:cubicBezTo>
                    <a:pt x="1053" y="2148"/>
                    <a:pt x="1050" y="2150"/>
                    <a:pt x="1054" y="2154"/>
                  </a:cubicBezTo>
                  <a:cubicBezTo>
                    <a:pt x="1078" y="2179"/>
                    <a:pt x="1055" y="2130"/>
                    <a:pt x="1064" y="2121"/>
                  </a:cubicBezTo>
                  <a:cubicBezTo>
                    <a:pt x="1084" y="2100"/>
                    <a:pt x="1142" y="2121"/>
                    <a:pt x="1112" y="2084"/>
                  </a:cubicBezTo>
                  <a:cubicBezTo>
                    <a:pt x="1109" y="2080"/>
                    <a:pt x="1106" y="2073"/>
                    <a:pt x="1100" y="2070"/>
                  </a:cubicBezTo>
                  <a:cubicBezTo>
                    <a:pt x="1095" y="2068"/>
                    <a:pt x="1078" y="2074"/>
                    <a:pt x="1074" y="2070"/>
                  </a:cubicBezTo>
                  <a:cubicBezTo>
                    <a:pt x="1063" y="2057"/>
                    <a:pt x="1098" y="2045"/>
                    <a:pt x="1104" y="2048"/>
                  </a:cubicBezTo>
                  <a:cubicBezTo>
                    <a:pt x="1116" y="2054"/>
                    <a:pt x="1123" y="2070"/>
                    <a:pt x="1138" y="2064"/>
                  </a:cubicBezTo>
                  <a:cubicBezTo>
                    <a:pt x="1155" y="2059"/>
                    <a:pt x="1151" y="2046"/>
                    <a:pt x="1160" y="2034"/>
                  </a:cubicBezTo>
                  <a:cubicBezTo>
                    <a:pt x="1174" y="2018"/>
                    <a:pt x="1210" y="2016"/>
                    <a:pt x="1222" y="1993"/>
                  </a:cubicBezTo>
                  <a:cubicBezTo>
                    <a:pt x="1235" y="1968"/>
                    <a:pt x="1276" y="1967"/>
                    <a:pt x="1297" y="1953"/>
                  </a:cubicBezTo>
                  <a:cubicBezTo>
                    <a:pt x="1311" y="1943"/>
                    <a:pt x="1320" y="1943"/>
                    <a:pt x="1335" y="1937"/>
                  </a:cubicBezTo>
                  <a:cubicBezTo>
                    <a:pt x="1351" y="1930"/>
                    <a:pt x="1361" y="1894"/>
                    <a:pt x="1370" y="1904"/>
                  </a:cubicBezTo>
                  <a:cubicBezTo>
                    <a:pt x="1375" y="1911"/>
                    <a:pt x="1352" y="1927"/>
                    <a:pt x="1358" y="1936"/>
                  </a:cubicBezTo>
                  <a:cubicBezTo>
                    <a:pt x="1365" y="1947"/>
                    <a:pt x="1387" y="1939"/>
                    <a:pt x="1396" y="1936"/>
                  </a:cubicBezTo>
                  <a:cubicBezTo>
                    <a:pt x="1415" y="1928"/>
                    <a:pt x="1434" y="1913"/>
                    <a:pt x="1454" y="1908"/>
                  </a:cubicBezTo>
                  <a:cubicBezTo>
                    <a:pt x="1455" y="1927"/>
                    <a:pt x="1434" y="1928"/>
                    <a:pt x="1421" y="1930"/>
                  </a:cubicBezTo>
                  <a:cubicBezTo>
                    <a:pt x="1417" y="1945"/>
                    <a:pt x="1390" y="1955"/>
                    <a:pt x="1382" y="1970"/>
                  </a:cubicBezTo>
                  <a:cubicBezTo>
                    <a:pt x="1373" y="1985"/>
                    <a:pt x="1376" y="1978"/>
                    <a:pt x="1385" y="1994"/>
                  </a:cubicBezTo>
                  <a:cubicBezTo>
                    <a:pt x="1390" y="2003"/>
                    <a:pt x="1394" y="2012"/>
                    <a:pt x="1398" y="2022"/>
                  </a:cubicBezTo>
                  <a:cubicBezTo>
                    <a:pt x="1385" y="2025"/>
                    <a:pt x="1381" y="2014"/>
                    <a:pt x="1370" y="2012"/>
                  </a:cubicBezTo>
                  <a:cubicBezTo>
                    <a:pt x="1361" y="2011"/>
                    <a:pt x="1347" y="2024"/>
                    <a:pt x="1338" y="2016"/>
                  </a:cubicBezTo>
                  <a:cubicBezTo>
                    <a:pt x="1335" y="2012"/>
                    <a:pt x="1332" y="1990"/>
                    <a:pt x="1327" y="1988"/>
                  </a:cubicBezTo>
                  <a:cubicBezTo>
                    <a:pt x="1316" y="1984"/>
                    <a:pt x="1313" y="1996"/>
                    <a:pt x="1304" y="2000"/>
                  </a:cubicBezTo>
                  <a:cubicBezTo>
                    <a:pt x="1294" y="2004"/>
                    <a:pt x="1284" y="2005"/>
                    <a:pt x="1275" y="2009"/>
                  </a:cubicBezTo>
                  <a:cubicBezTo>
                    <a:pt x="1270" y="2011"/>
                    <a:pt x="1252" y="2014"/>
                    <a:pt x="1247" y="2017"/>
                  </a:cubicBezTo>
                  <a:cubicBezTo>
                    <a:pt x="1230" y="2027"/>
                    <a:pt x="1235" y="2058"/>
                    <a:pt x="1226" y="2074"/>
                  </a:cubicBezTo>
                  <a:cubicBezTo>
                    <a:pt x="1219" y="2085"/>
                    <a:pt x="1213" y="2088"/>
                    <a:pt x="1204" y="2096"/>
                  </a:cubicBezTo>
                  <a:cubicBezTo>
                    <a:pt x="1200" y="2100"/>
                    <a:pt x="1190" y="2109"/>
                    <a:pt x="1184" y="2113"/>
                  </a:cubicBezTo>
                  <a:cubicBezTo>
                    <a:pt x="1158" y="2130"/>
                    <a:pt x="1117" y="2184"/>
                    <a:pt x="1158" y="2188"/>
                  </a:cubicBezTo>
                  <a:cubicBezTo>
                    <a:pt x="1172" y="2189"/>
                    <a:pt x="1190" y="2161"/>
                    <a:pt x="1200" y="2171"/>
                  </a:cubicBezTo>
                  <a:cubicBezTo>
                    <a:pt x="1215" y="2185"/>
                    <a:pt x="1174" y="2192"/>
                    <a:pt x="1161" y="2202"/>
                  </a:cubicBezTo>
                  <a:cubicBezTo>
                    <a:pt x="1151" y="2210"/>
                    <a:pt x="1157" y="2211"/>
                    <a:pt x="1142" y="2215"/>
                  </a:cubicBezTo>
                  <a:cubicBezTo>
                    <a:pt x="1137" y="2216"/>
                    <a:pt x="1130" y="2213"/>
                    <a:pt x="1126" y="2214"/>
                  </a:cubicBezTo>
                  <a:cubicBezTo>
                    <a:pt x="1121" y="2216"/>
                    <a:pt x="1123" y="2223"/>
                    <a:pt x="1119" y="2224"/>
                  </a:cubicBezTo>
                  <a:cubicBezTo>
                    <a:pt x="1114" y="2226"/>
                    <a:pt x="1102" y="2222"/>
                    <a:pt x="1096" y="2227"/>
                  </a:cubicBezTo>
                  <a:cubicBezTo>
                    <a:pt x="1089" y="2234"/>
                    <a:pt x="1096" y="2250"/>
                    <a:pt x="1100" y="2257"/>
                  </a:cubicBezTo>
                  <a:cubicBezTo>
                    <a:pt x="1116" y="2288"/>
                    <a:pt x="1122" y="2272"/>
                    <a:pt x="1140" y="2260"/>
                  </a:cubicBezTo>
                  <a:cubicBezTo>
                    <a:pt x="1143" y="2258"/>
                    <a:pt x="1140" y="2249"/>
                    <a:pt x="1144" y="2247"/>
                  </a:cubicBezTo>
                  <a:cubicBezTo>
                    <a:pt x="1174" y="2233"/>
                    <a:pt x="1186" y="2197"/>
                    <a:pt x="1206" y="2209"/>
                  </a:cubicBezTo>
                  <a:cubicBezTo>
                    <a:pt x="1209" y="2211"/>
                    <a:pt x="1204" y="2219"/>
                    <a:pt x="1206" y="2222"/>
                  </a:cubicBezTo>
                  <a:cubicBezTo>
                    <a:pt x="1213" y="2232"/>
                    <a:pt x="1235" y="2207"/>
                    <a:pt x="1246" y="2209"/>
                  </a:cubicBezTo>
                  <a:cubicBezTo>
                    <a:pt x="1291" y="2216"/>
                    <a:pt x="1288" y="2153"/>
                    <a:pt x="1304" y="2173"/>
                  </a:cubicBezTo>
                  <a:cubicBezTo>
                    <a:pt x="1310" y="2181"/>
                    <a:pt x="1284" y="2192"/>
                    <a:pt x="1292" y="2198"/>
                  </a:cubicBezTo>
                  <a:cubicBezTo>
                    <a:pt x="1317" y="2217"/>
                    <a:pt x="1313" y="2135"/>
                    <a:pt x="1334" y="2149"/>
                  </a:cubicBezTo>
                  <a:cubicBezTo>
                    <a:pt x="1341" y="2154"/>
                    <a:pt x="1326" y="2170"/>
                    <a:pt x="1332" y="2174"/>
                  </a:cubicBezTo>
                  <a:cubicBezTo>
                    <a:pt x="1337" y="2177"/>
                    <a:pt x="1344" y="2162"/>
                    <a:pt x="1348" y="2165"/>
                  </a:cubicBezTo>
                  <a:cubicBezTo>
                    <a:pt x="1352" y="2168"/>
                    <a:pt x="1345" y="2178"/>
                    <a:pt x="1349" y="2182"/>
                  </a:cubicBezTo>
                  <a:cubicBezTo>
                    <a:pt x="1353" y="2187"/>
                    <a:pt x="1362" y="2180"/>
                    <a:pt x="1368" y="2183"/>
                  </a:cubicBezTo>
                  <a:cubicBezTo>
                    <a:pt x="1387" y="2193"/>
                    <a:pt x="1383" y="2173"/>
                    <a:pt x="1389" y="2167"/>
                  </a:cubicBezTo>
                  <a:cubicBezTo>
                    <a:pt x="1399" y="2155"/>
                    <a:pt x="1413" y="2160"/>
                    <a:pt x="1426" y="2156"/>
                  </a:cubicBezTo>
                  <a:cubicBezTo>
                    <a:pt x="1426" y="2148"/>
                    <a:pt x="1426" y="2139"/>
                    <a:pt x="1427" y="2131"/>
                  </a:cubicBezTo>
                  <a:cubicBezTo>
                    <a:pt x="1434" y="2128"/>
                    <a:pt x="1449" y="2122"/>
                    <a:pt x="1453" y="2115"/>
                  </a:cubicBezTo>
                  <a:cubicBezTo>
                    <a:pt x="1463" y="2097"/>
                    <a:pt x="1450" y="2098"/>
                    <a:pt x="1438" y="2094"/>
                  </a:cubicBezTo>
                  <a:cubicBezTo>
                    <a:pt x="1423" y="2089"/>
                    <a:pt x="1413" y="2088"/>
                    <a:pt x="1430" y="2078"/>
                  </a:cubicBezTo>
                  <a:cubicBezTo>
                    <a:pt x="1443" y="2072"/>
                    <a:pt x="1451" y="2085"/>
                    <a:pt x="1454" y="2063"/>
                  </a:cubicBezTo>
                  <a:cubicBezTo>
                    <a:pt x="1442" y="2062"/>
                    <a:pt x="1425" y="2065"/>
                    <a:pt x="1429" y="2047"/>
                  </a:cubicBezTo>
                  <a:cubicBezTo>
                    <a:pt x="1445" y="2044"/>
                    <a:pt x="1461" y="2035"/>
                    <a:pt x="1459" y="2017"/>
                  </a:cubicBezTo>
                  <a:cubicBezTo>
                    <a:pt x="1467" y="2010"/>
                    <a:pt x="1488" y="1994"/>
                    <a:pt x="1491" y="2014"/>
                  </a:cubicBezTo>
                  <a:cubicBezTo>
                    <a:pt x="1500" y="2015"/>
                    <a:pt x="1510" y="2015"/>
                    <a:pt x="1519" y="2011"/>
                  </a:cubicBezTo>
                  <a:cubicBezTo>
                    <a:pt x="1518" y="2025"/>
                    <a:pt x="1503" y="2021"/>
                    <a:pt x="1499" y="2031"/>
                  </a:cubicBezTo>
                  <a:cubicBezTo>
                    <a:pt x="1494" y="2041"/>
                    <a:pt x="1503" y="2055"/>
                    <a:pt x="1505" y="2064"/>
                  </a:cubicBezTo>
                  <a:cubicBezTo>
                    <a:pt x="1523" y="2064"/>
                    <a:pt x="1509" y="2043"/>
                    <a:pt x="1530" y="2027"/>
                  </a:cubicBezTo>
                  <a:cubicBezTo>
                    <a:pt x="1534" y="2024"/>
                    <a:pt x="1537" y="2025"/>
                    <a:pt x="1538" y="2025"/>
                  </a:cubicBezTo>
                  <a:cubicBezTo>
                    <a:pt x="1535" y="2035"/>
                    <a:pt x="1533" y="2039"/>
                    <a:pt x="1525" y="2045"/>
                  </a:cubicBezTo>
                  <a:cubicBezTo>
                    <a:pt x="1534" y="2057"/>
                    <a:pt x="1533" y="2048"/>
                    <a:pt x="1540" y="2046"/>
                  </a:cubicBezTo>
                  <a:cubicBezTo>
                    <a:pt x="1546" y="2045"/>
                    <a:pt x="1560" y="2043"/>
                    <a:pt x="1566" y="2040"/>
                  </a:cubicBezTo>
                  <a:cubicBezTo>
                    <a:pt x="1587" y="2033"/>
                    <a:pt x="1593" y="2023"/>
                    <a:pt x="1618" y="2025"/>
                  </a:cubicBezTo>
                  <a:cubicBezTo>
                    <a:pt x="1620" y="2028"/>
                    <a:pt x="1620" y="2030"/>
                    <a:pt x="1620" y="2034"/>
                  </a:cubicBezTo>
                  <a:cubicBezTo>
                    <a:pt x="1614" y="2033"/>
                    <a:pt x="1607" y="2035"/>
                    <a:pt x="1601" y="2035"/>
                  </a:cubicBezTo>
                  <a:cubicBezTo>
                    <a:pt x="1601" y="2039"/>
                    <a:pt x="1598" y="2041"/>
                    <a:pt x="1598" y="2046"/>
                  </a:cubicBezTo>
                  <a:cubicBezTo>
                    <a:pt x="1592" y="2047"/>
                    <a:pt x="1587" y="2050"/>
                    <a:pt x="1581" y="2053"/>
                  </a:cubicBezTo>
                  <a:cubicBezTo>
                    <a:pt x="1580" y="2057"/>
                    <a:pt x="1581" y="2060"/>
                    <a:pt x="1583" y="2064"/>
                  </a:cubicBezTo>
                  <a:cubicBezTo>
                    <a:pt x="1598" y="2062"/>
                    <a:pt x="1613" y="2070"/>
                    <a:pt x="1618" y="2084"/>
                  </a:cubicBezTo>
                  <a:cubicBezTo>
                    <a:pt x="1613" y="2085"/>
                    <a:pt x="1605" y="2085"/>
                    <a:pt x="1599" y="2084"/>
                  </a:cubicBezTo>
                  <a:cubicBezTo>
                    <a:pt x="1591" y="2073"/>
                    <a:pt x="1569" y="2077"/>
                    <a:pt x="1567" y="2092"/>
                  </a:cubicBezTo>
                  <a:cubicBezTo>
                    <a:pt x="1576" y="2097"/>
                    <a:pt x="1586" y="2097"/>
                    <a:pt x="1596" y="2097"/>
                  </a:cubicBezTo>
                  <a:cubicBezTo>
                    <a:pt x="1595" y="2105"/>
                    <a:pt x="1588" y="2108"/>
                    <a:pt x="1579" y="2107"/>
                  </a:cubicBezTo>
                  <a:cubicBezTo>
                    <a:pt x="1582" y="2116"/>
                    <a:pt x="1595" y="2117"/>
                    <a:pt x="1604" y="2119"/>
                  </a:cubicBezTo>
                  <a:cubicBezTo>
                    <a:pt x="1609" y="2134"/>
                    <a:pt x="1595" y="2136"/>
                    <a:pt x="1586" y="2142"/>
                  </a:cubicBezTo>
                  <a:cubicBezTo>
                    <a:pt x="1593" y="2150"/>
                    <a:pt x="1598" y="2144"/>
                    <a:pt x="1607" y="2144"/>
                  </a:cubicBezTo>
                  <a:cubicBezTo>
                    <a:pt x="1619" y="2145"/>
                    <a:pt x="1616" y="2143"/>
                    <a:pt x="1627" y="2148"/>
                  </a:cubicBezTo>
                  <a:cubicBezTo>
                    <a:pt x="1645" y="2155"/>
                    <a:pt x="1648" y="2154"/>
                    <a:pt x="1666" y="2155"/>
                  </a:cubicBezTo>
                  <a:cubicBezTo>
                    <a:pt x="1678" y="2168"/>
                    <a:pt x="1665" y="2179"/>
                    <a:pt x="1669" y="2194"/>
                  </a:cubicBezTo>
                  <a:cubicBezTo>
                    <a:pt x="1688" y="2210"/>
                    <a:pt x="1694" y="2190"/>
                    <a:pt x="1697" y="2173"/>
                  </a:cubicBezTo>
                  <a:lnTo>
                    <a:pt x="1703" y="2169"/>
                  </a:lnTo>
                  <a:cubicBezTo>
                    <a:pt x="1733" y="2188"/>
                    <a:pt x="1674" y="2205"/>
                    <a:pt x="1698" y="2225"/>
                  </a:cubicBezTo>
                  <a:cubicBezTo>
                    <a:pt x="1696" y="2233"/>
                    <a:pt x="1687" y="2236"/>
                    <a:pt x="1679" y="2235"/>
                  </a:cubicBezTo>
                  <a:cubicBezTo>
                    <a:pt x="1692" y="2251"/>
                    <a:pt x="1749" y="2243"/>
                    <a:pt x="1771" y="2247"/>
                  </a:cubicBezTo>
                  <a:cubicBezTo>
                    <a:pt x="1807" y="2252"/>
                    <a:pt x="1815" y="2257"/>
                    <a:pt x="1835" y="2286"/>
                  </a:cubicBezTo>
                  <a:cubicBezTo>
                    <a:pt x="1846" y="2291"/>
                    <a:pt x="1894" y="2261"/>
                    <a:pt x="1881" y="2287"/>
                  </a:cubicBezTo>
                  <a:cubicBezTo>
                    <a:pt x="1878" y="2294"/>
                    <a:pt x="1859" y="2296"/>
                    <a:pt x="1859" y="2305"/>
                  </a:cubicBezTo>
                  <a:cubicBezTo>
                    <a:pt x="1858" y="2314"/>
                    <a:pt x="1877" y="2315"/>
                    <a:pt x="1881" y="2321"/>
                  </a:cubicBezTo>
                  <a:cubicBezTo>
                    <a:pt x="1881" y="2321"/>
                    <a:pt x="1882" y="2338"/>
                    <a:pt x="1897" y="2341"/>
                  </a:cubicBezTo>
                  <a:cubicBezTo>
                    <a:pt x="1911" y="2343"/>
                    <a:pt x="1942" y="2343"/>
                    <a:pt x="1955" y="2337"/>
                  </a:cubicBezTo>
                  <a:cubicBezTo>
                    <a:pt x="1972" y="2330"/>
                    <a:pt x="1978" y="2315"/>
                    <a:pt x="1995" y="2309"/>
                  </a:cubicBezTo>
                  <a:cubicBezTo>
                    <a:pt x="1995" y="2323"/>
                    <a:pt x="1981" y="2339"/>
                    <a:pt x="1977" y="2353"/>
                  </a:cubicBezTo>
                  <a:cubicBezTo>
                    <a:pt x="1968" y="2382"/>
                    <a:pt x="1968" y="2371"/>
                    <a:pt x="1943" y="2371"/>
                  </a:cubicBezTo>
                  <a:cubicBezTo>
                    <a:pt x="1937" y="2411"/>
                    <a:pt x="1948" y="2411"/>
                    <a:pt x="1983" y="2415"/>
                  </a:cubicBezTo>
                  <a:cubicBezTo>
                    <a:pt x="1981" y="2422"/>
                    <a:pt x="1979" y="2429"/>
                    <a:pt x="1979" y="2436"/>
                  </a:cubicBezTo>
                  <a:cubicBezTo>
                    <a:pt x="1987" y="2443"/>
                    <a:pt x="1998" y="2444"/>
                    <a:pt x="2006" y="2451"/>
                  </a:cubicBezTo>
                  <a:cubicBezTo>
                    <a:pt x="2022" y="2442"/>
                    <a:pt x="2026" y="2426"/>
                    <a:pt x="2037" y="2413"/>
                  </a:cubicBezTo>
                  <a:cubicBezTo>
                    <a:pt x="2034" y="2422"/>
                    <a:pt x="2037" y="2440"/>
                    <a:pt x="2033" y="2449"/>
                  </a:cubicBezTo>
                  <a:cubicBezTo>
                    <a:pt x="2026" y="2463"/>
                    <a:pt x="2019" y="2458"/>
                    <a:pt x="2017" y="2475"/>
                  </a:cubicBezTo>
                  <a:cubicBezTo>
                    <a:pt x="2015" y="2491"/>
                    <a:pt x="2016" y="2522"/>
                    <a:pt x="2023" y="2534"/>
                  </a:cubicBezTo>
                  <a:cubicBezTo>
                    <a:pt x="2029" y="2544"/>
                    <a:pt x="2034" y="2549"/>
                    <a:pt x="2039" y="2559"/>
                  </a:cubicBezTo>
                  <a:cubicBezTo>
                    <a:pt x="2043" y="2567"/>
                    <a:pt x="2048" y="2579"/>
                    <a:pt x="2053" y="2585"/>
                  </a:cubicBezTo>
                  <a:cubicBezTo>
                    <a:pt x="2060" y="2593"/>
                    <a:pt x="2073" y="2616"/>
                    <a:pt x="2093" y="2597"/>
                  </a:cubicBezTo>
                  <a:cubicBezTo>
                    <a:pt x="2106" y="2586"/>
                    <a:pt x="2127" y="2583"/>
                    <a:pt x="2115" y="2573"/>
                  </a:cubicBezTo>
                  <a:cubicBezTo>
                    <a:pt x="2091" y="2555"/>
                    <a:pt x="2114" y="2557"/>
                    <a:pt x="2101" y="2541"/>
                  </a:cubicBezTo>
                  <a:cubicBezTo>
                    <a:pt x="2087" y="2524"/>
                    <a:pt x="2085" y="2508"/>
                    <a:pt x="2096" y="2501"/>
                  </a:cubicBezTo>
                  <a:cubicBezTo>
                    <a:pt x="2102" y="2497"/>
                    <a:pt x="2101" y="2519"/>
                    <a:pt x="2109" y="2517"/>
                  </a:cubicBezTo>
                  <a:cubicBezTo>
                    <a:pt x="2113" y="2516"/>
                    <a:pt x="2108" y="2509"/>
                    <a:pt x="2114" y="2505"/>
                  </a:cubicBezTo>
                  <a:cubicBezTo>
                    <a:pt x="2127" y="2495"/>
                    <a:pt x="2118" y="2528"/>
                    <a:pt x="2123" y="2541"/>
                  </a:cubicBezTo>
                  <a:cubicBezTo>
                    <a:pt x="2131" y="2560"/>
                    <a:pt x="2138" y="2535"/>
                    <a:pt x="2151" y="2543"/>
                  </a:cubicBezTo>
                  <a:cubicBezTo>
                    <a:pt x="2158" y="2548"/>
                    <a:pt x="2144" y="2551"/>
                    <a:pt x="2144" y="2557"/>
                  </a:cubicBezTo>
                  <a:cubicBezTo>
                    <a:pt x="2143" y="2564"/>
                    <a:pt x="2146" y="2572"/>
                    <a:pt x="2145" y="2577"/>
                  </a:cubicBezTo>
                  <a:cubicBezTo>
                    <a:pt x="2145" y="2591"/>
                    <a:pt x="2134" y="2606"/>
                    <a:pt x="2146" y="2615"/>
                  </a:cubicBezTo>
                  <a:cubicBezTo>
                    <a:pt x="2152" y="2620"/>
                    <a:pt x="2162" y="2611"/>
                    <a:pt x="2169" y="2609"/>
                  </a:cubicBezTo>
                  <a:cubicBezTo>
                    <a:pt x="2166" y="2620"/>
                    <a:pt x="2164" y="2629"/>
                    <a:pt x="2170" y="2641"/>
                  </a:cubicBezTo>
                  <a:cubicBezTo>
                    <a:pt x="2200" y="2644"/>
                    <a:pt x="2196" y="2569"/>
                    <a:pt x="2202" y="2549"/>
                  </a:cubicBezTo>
                  <a:cubicBezTo>
                    <a:pt x="2207" y="2532"/>
                    <a:pt x="2216" y="2518"/>
                    <a:pt x="2215" y="2499"/>
                  </a:cubicBezTo>
                  <a:cubicBezTo>
                    <a:pt x="2214" y="2482"/>
                    <a:pt x="2201" y="2470"/>
                    <a:pt x="2203" y="2454"/>
                  </a:cubicBezTo>
                  <a:cubicBezTo>
                    <a:pt x="2212" y="2455"/>
                    <a:pt x="2219" y="2460"/>
                    <a:pt x="2223" y="2469"/>
                  </a:cubicBezTo>
                  <a:cubicBezTo>
                    <a:pt x="2231" y="2463"/>
                    <a:pt x="2232" y="2452"/>
                    <a:pt x="2241" y="2449"/>
                  </a:cubicBezTo>
                  <a:cubicBezTo>
                    <a:pt x="2239" y="2461"/>
                    <a:pt x="2242" y="2476"/>
                    <a:pt x="2240" y="2487"/>
                  </a:cubicBezTo>
                  <a:cubicBezTo>
                    <a:pt x="2237" y="2500"/>
                    <a:pt x="2229" y="2510"/>
                    <a:pt x="2227" y="2523"/>
                  </a:cubicBezTo>
                  <a:cubicBezTo>
                    <a:pt x="2225" y="2537"/>
                    <a:pt x="2228" y="2551"/>
                    <a:pt x="2225" y="2565"/>
                  </a:cubicBezTo>
                  <a:cubicBezTo>
                    <a:pt x="2223" y="2577"/>
                    <a:pt x="2218" y="2585"/>
                    <a:pt x="2219" y="2599"/>
                  </a:cubicBezTo>
                  <a:cubicBezTo>
                    <a:pt x="2221" y="2623"/>
                    <a:pt x="2233" y="2642"/>
                    <a:pt x="2243" y="2661"/>
                  </a:cubicBezTo>
                  <a:cubicBezTo>
                    <a:pt x="2251" y="2675"/>
                    <a:pt x="2253" y="2677"/>
                    <a:pt x="2271" y="2677"/>
                  </a:cubicBezTo>
                  <a:cubicBezTo>
                    <a:pt x="2281" y="2677"/>
                    <a:pt x="2301" y="2668"/>
                    <a:pt x="2297" y="2687"/>
                  </a:cubicBezTo>
                  <a:cubicBezTo>
                    <a:pt x="2272" y="2692"/>
                    <a:pt x="2291" y="2712"/>
                    <a:pt x="2274" y="2718"/>
                  </a:cubicBezTo>
                  <a:cubicBezTo>
                    <a:pt x="2273" y="2732"/>
                    <a:pt x="2283" y="2740"/>
                    <a:pt x="2277" y="2755"/>
                  </a:cubicBezTo>
                  <a:cubicBezTo>
                    <a:pt x="2269" y="2755"/>
                    <a:pt x="2263" y="2752"/>
                    <a:pt x="2255" y="2749"/>
                  </a:cubicBezTo>
                  <a:cubicBezTo>
                    <a:pt x="2248" y="2764"/>
                    <a:pt x="2252" y="2771"/>
                    <a:pt x="2249" y="2785"/>
                  </a:cubicBezTo>
                  <a:cubicBezTo>
                    <a:pt x="2248" y="2795"/>
                    <a:pt x="2245" y="2794"/>
                    <a:pt x="2242" y="2801"/>
                  </a:cubicBezTo>
                  <a:cubicBezTo>
                    <a:pt x="2239" y="2805"/>
                    <a:pt x="2227" y="2799"/>
                    <a:pt x="2231" y="2811"/>
                  </a:cubicBezTo>
                  <a:cubicBezTo>
                    <a:pt x="2234" y="2820"/>
                    <a:pt x="2245" y="2814"/>
                    <a:pt x="2249" y="2818"/>
                  </a:cubicBezTo>
                  <a:cubicBezTo>
                    <a:pt x="2254" y="2821"/>
                    <a:pt x="2254" y="2827"/>
                    <a:pt x="2258" y="2831"/>
                  </a:cubicBezTo>
                  <a:cubicBezTo>
                    <a:pt x="2266" y="2837"/>
                    <a:pt x="2287" y="2837"/>
                    <a:pt x="2286" y="2847"/>
                  </a:cubicBezTo>
                  <a:cubicBezTo>
                    <a:pt x="2285" y="2853"/>
                    <a:pt x="2277" y="2851"/>
                    <a:pt x="2272" y="2856"/>
                  </a:cubicBezTo>
                  <a:cubicBezTo>
                    <a:pt x="2264" y="2863"/>
                    <a:pt x="2276" y="2872"/>
                    <a:pt x="2281" y="2880"/>
                  </a:cubicBezTo>
                  <a:cubicBezTo>
                    <a:pt x="2289" y="2893"/>
                    <a:pt x="2291" y="2888"/>
                    <a:pt x="2289" y="2901"/>
                  </a:cubicBezTo>
                  <a:cubicBezTo>
                    <a:pt x="2288" y="2911"/>
                    <a:pt x="2281" y="2913"/>
                    <a:pt x="2287" y="2925"/>
                  </a:cubicBezTo>
                  <a:cubicBezTo>
                    <a:pt x="2291" y="2932"/>
                    <a:pt x="2309" y="2934"/>
                    <a:pt x="2305" y="2942"/>
                  </a:cubicBezTo>
                  <a:lnTo>
                    <a:pt x="2296" y="2941"/>
                  </a:lnTo>
                  <a:cubicBezTo>
                    <a:pt x="2285" y="2958"/>
                    <a:pt x="2324" y="2951"/>
                    <a:pt x="2331" y="2967"/>
                  </a:cubicBezTo>
                  <a:cubicBezTo>
                    <a:pt x="2337" y="2982"/>
                    <a:pt x="2305" y="2967"/>
                    <a:pt x="2293" y="2973"/>
                  </a:cubicBezTo>
                  <a:cubicBezTo>
                    <a:pt x="2284" y="2978"/>
                    <a:pt x="2282" y="2993"/>
                    <a:pt x="2274" y="3002"/>
                  </a:cubicBezTo>
                  <a:cubicBezTo>
                    <a:pt x="2257" y="3021"/>
                    <a:pt x="2214" y="3037"/>
                    <a:pt x="2238" y="3057"/>
                  </a:cubicBezTo>
                  <a:lnTo>
                    <a:pt x="2245" y="3057"/>
                  </a:lnTo>
                  <a:cubicBezTo>
                    <a:pt x="2259" y="3045"/>
                    <a:pt x="2263" y="3024"/>
                    <a:pt x="2276" y="3014"/>
                  </a:cubicBezTo>
                  <a:cubicBezTo>
                    <a:pt x="2293" y="3000"/>
                    <a:pt x="2319" y="2982"/>
                    <a:pt x="2331" y="3002"/>
                  </a:cubicBezTo>
                  <a:cubicBezTo>
                    <a:pt x="2340" y="3016"/>
                    <a:pt x="2343" y="3010"/>
                    <a:pt x="2347" y="3024"/>
                  </a:cubicBezTo>
                  <a:cubicBezTo>
                    <a:pt x="2352" y="3038"/>
                    <a:pt x="2336" y="3043"/>
                    <a:pt x="2331" y="3055"/>
                  </a:cubicBezTo>
                  <a:cubicBezTo>
                    <a:pt x="2329" y="3059"/>
                    <a:pt x="2324" y="3066"/>
                    <a:pt x="2323" y="3070"/>
                  </a:cubicBezTo>
                  <a:cubicBezTo>
                    <a:pt x="2322" y="3078"/>
                    <a:pt x="2325" y="3080"/>
                    <a:pt x="2325" y="3086"/>
                  </a:cubicBezTo>
                  <a:cubicBezTo>
                    <a:pt x="2325" y="3112"/>
                    <a:pt x="2320" y="3095"/>
                    <a:pt x="2305" y="3108"/>
                  </a:cubicBezTo>
                  <a:cubicBezTo>
                    <a:pt x="2291" y="3120"/>
                    <a:pt x="2307" y="3124"/>
                    <a:pt x="2321" y="3122"/>
                  </a:cubicBezTo>
                  <a:cubicBezTo>
                    <a:pt x="2321" y="3130"/>
                    <a:pt x="2315" y="3136"/>
                    <a:pt x="2311" y="3143"/>
                  </a:cubicBezTo>
                  <a:cubicBezTo>
                    <a:pt x="2298" y="3143"/>
                    <a:pt x="2261" y="3154"/>
                    <a:pt x="2285" y="3172"/>
                  </a:cubicBezTo>
                  <a:cubicBezTo>
                    <a:pt x="2298" y="3182"/>
                    <a:pt x="2294" y="3168"/>
                    <a:pt x="2301" y="3164"/>
                  </a:cubicBezTo>
                  <a:cubicBezTo>
                    <a:pt x="2309" y="3159"/>
                    <a:pt x="2313" y="3158"/>
                    <a:pt x="2325" y="3157"/>
                  </a:cubicBezTo>
                  <a:cubicBezTo>
                    <a:pt x="2333" y="3151"/>
                    <a:pt x="2340" y="3145"/>
                    <a:pt x="2347" y="3138"/>
                  </a:cubicBezTo>
                  <a:cubicBezTo>
                    <a:pt x="2350" y="3109"/>
                    <a:pt x="2371" y="3084"/>
                    <a:pt x="2382" y="3055"/>
                  </a:cubicBezTo>
                  <a:cubicBezTo>
                    <a:pt x="2399" y="3013"/>
                    <a:pt x="2386" y="2988"/>
                    <a:pt x="2362" y="2955"/>
                  </a:cubicBezTo>
                  <a:cubicBezTo>
                    <a:pt x="2349" y="2939"/>
                    <a:pt x="2330" y="2928"/>
                    <a:pt x="2319" y="2913"/>
                  </a:cubicBezTo>
                  <a:cubicBezTo>
                    <a:pt x="2312" y="2904"/>
                    <a:pt x="2306" y="2904"/>
                    <a:pt x="2305" y="2889"/>
                  </a:cubicBezTo>
                  <a:cubicBezTo>
                    <a:pt x="2304" y="2881"/>
                    <a:pt x="2312" y="2872"/>
                    <a:pt x="2310" y="2863"/>
                  </a:cubicBezTo>
                  <a:cubicBezTo>
                    <a:pt x="2308" y="2853"/>
                    <a:pt x="2298" y="2851"/>
                    <a:pt x="2297" y="2841"/>
                  </a:cubicBezTo>
                  <a:cubicBezTo>
                    <a:pt x="2296" y="2838"/>
                    <a:pt x="2304" y="2823"/>
                    <a:pt x="2305" y="2817"/>
                  </a:cubicBezTo>
                  <a:cubicBezTo>
                    <a:pt x="2307" y="2800"/>
                    <a:pt x="2306" y="2776"/>
                    <a:pt x="2308" y="2759"/>
                  </a:cubicBezTo>
                  <a:cubicBezTo>
                    <a:pt x="2310" y="2737"/>
                    <a:pt x="2311" y="2717"/>
                    <a:pt x="2313" y="2698"/>
                  </a:cubicBezTo>
                  <a:cubicBezTo>
                    <a:pt x="2316" y="2675"/>
                    <a:pt x="2308" y="2664"/>
                    <a:pt x="2305" y="2644"/>
                  </a:cubicBezTo>
                  <a:cubicBezTo>
                    <a:pt x="2301" y="2619"/>
                    <a:pt x="2304" y="2605"/>
                    <a:pt x="2294" y="2582"/>
                  </a:cubicBezTo>
                  <a:cubicBezTo>
                    <a:pt x="2284" y="2561"/>
                    <a:pt x="2287" y="2544"/>
                    <a:pt x="2281" y="2521"/>
                  </a:cubicBezTo>
                  <a:cubicBezTo>
                    <a:pt x="2276" y="2501"/>
                    <a:pt x="2267" y="2486"/>
                    <a:pt x="2270" y="2462"/>
                  </a:cubicBezTo>
                  <a:cubicBezTo>
                    <a:pt x="2272" y="2442"/>
                    <a:pt x="2288" y="2428"/>
                    <a:pt x="2271" y="2413"/>
                  </a:cubicBezTo>
                  <a:cubicBezTo>
                    <a:pt x="2243" y="2389"/>
                    <a:pt x="2195" y="2422"/>
                    <a:pt x="2171" y="2439"/>
                  </a:cubicBezTo>
                  <a:cubicBezTo>
                    <a:pt x="2141" y="2460"/>
                    <a:pt x="2106" y="2492"/>
                    <a:pt x="2065" y="2483"/>
                  </a:cubicBezTo>
                  <a:cubicBezTo>
                    <a:pt x="2064" y="2462"/>
                    <a:pt x="2067" y="2435"/>
                    <a:pt x="2061" y="2415"/>
                  </a:cubicBezTo>
                  <a:cubicBezTo>
                    <a:pt x="2057" y="2399"/>
                    <a:pt x="2044" y="2384"/>
                    <a:pt x="2038" y="2366"/>
                  </a:cubicBezTo>
                  <a:cubicBezTo>
                    <a:pt x="2032" y="2346"/>
                    <a:pt x="2026" y="2329"/>
                    <a:pt x="2024" y="2307"/>
                  </a:cubicBezTo>
                  <a:cubicBezTo>
                    <a:pt x="2022" y="2282"/>
                    <a:pt x="2031" y="2271"/>
                    <a:pt x="2037" y="2252"/>
                  </a:cubicBezTo>
                  <a:cubicBezTo>
                    <a:pt x="2026" y="2254"/>
                    <a:pt x="2012" y="2252"/>
                    <a:pt x="2000" y="2254"/>
                  </a:cubicBezTo>
                  <a:cubicBezTo>
                    <a:pt x="1988" y="2256"/>
                    <a:pt x="1981" y="2265"/>
                    <a:pt x="1973" y="2267"/>
                  </a:cubicBezTo>
                  <a:cubicBezTo>
                    <a:pt x="1947" y="2274"/>
                    <a:pt x="1929" y="2252"/>
                    <a:pt x="1904" y="2257"/>
                  </a:cubicBezTo>
                  <a:lnTo>
                    <a:pt x="2798" y="633"/>
                  </a:lnTo>
                  <a:cubicBezTo>
                    <a:pt x="2801" y="636"/>
                    <a:pt x="2793" y="631"/>
                    <a:pt x="2798" y="63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1130">
              <a:extLst>
                <a:ext uri="{FF2B5EF4-FFF2-40B4-BE49-F238E27FC236}">
                  <a16:creationId xmlns:a16="http://schemas.microsoft.com/office/drawing/2014/main" id="{0CA94121-0F41-421C-893E-A34B00BD5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5559" y="1961861"/>
              <a:ext cx="14446" cy="7879"/>
            </a:xfrm>
            <a:custGeom>
              <a:avLst/>
              <a:gdLst>
                <a:gd name="T0" fmla="*/ 42 w 45"/>
                <a:gd name="T1" fmla="*/ 20 h 27"/>
                <a:gd name="T2" fmla="*/ 24 w 45"/>
                <a:gd name="T3" fmla="*/ 5 h 27"/>
                <a:gd name="T4" fmla="*/ 13 w 45"/>
                <a:gd name="T5" fmla="*/ 13 h 27"/>
                <a:gd name="T6" fmla="*/ 42 w 45"/>
                <a:gd name="T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7">
                  <a:moveTo>
                    <a:pt x="42" y="20"/>
                  </a:moveTo>
                  <a:cubicBezTo>
                    <a:pt x="42" y="20"/>
                    <a:pt x="37" y="2"/>
                    <a:pt x="24" y="5"/>
                  </a:cubicBezTo>
                  <a:cubicBezTo>
                    <a:pt x="11" y="8"/>
                    <a:pt x="0" y="0"/>
                    <a:pt x="13" y="13"/>
                  </a:cubicBezTo>
                  <a:cubicBezTo>
                    <a:pt x="26" y="25"/>
                    <a:pt x="45" y="27"/>
                    <a:pt x="42" y="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131">
              <a:extLst>
                <a:ext uri="{FF2B5EF4-FFF2-40B4-BE49-F238E27FC236}">
                  <a16:creationId xmlns:a16="http://schemas.microsoft.com/office/drawing/2014/main" id="{70E1F017-74B9-425D-98C1-2D2C76E88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597" y="1974993"/>
              <a:ext cx="22325" cy="15759"/>
            </a:xfrm>
            <a:custGeom>
              <a:avLst/>
              <a:gdLst>
                <a:gd name="T0" fmla="*/ 26 w 76"/>
                <a:gd name="T1" fmla="*/ 47 h 51"/>
                <a:gd name="T2" fmla="*/ 43 w 76"/>
                <a:gd name="T3" fmla="*/ 47 h 51"/>
                <a:gd name="T4" fmla="*/ 76 w 76"/>
                <a:gd name="T5" fmla="*/ 32 h 51"/>
                <a:gd name="T6" fmla="*/ 54 w 76"/>
                <a:gd name="T7" fmla="*/ 9 h 51"/>
                <a:gd name="T8" fmla="*/ 12 w 76"/>
                <a:gd name="T9" fmla="*/ 15 h 51"/>
                <a:gd name="T10" fmla="*/ 26 w 76"/>
                <a:gd name="T11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51">
                  <a:moveTo>
                    <a:pt x="26" y="47"/>
                  </a:moveTo>
                  <a:cubicBezTo>
                    <a:pt x="29" y="51"/>
                    <a:pt x="33" y="51"/>
                    <a:pt x="43" y="47"/>
                  </a:cubicBezTo>
                  <a:cubicBezTo>
                    <a:pt x="53" y="43"/>
                    <a:pt x="76" y="32"/>
                    <a:pt x="76" y="32"/>
                  </a:cubicBezTo>
                  <a:cubicBezTo>
                    <a:pt x="76" y="32"/>
                    <a:pt x="64" y="11"/>
                    <a:pt x="54" y="9"/>
                  </a:cubicBezTo>
                  <a:cubicBezTo>
                    <a:pt x="44" y="7"/>
                    <a:pt x="0" y="0"/>
                    <a:pt x="12" y="15"/>
                  </a:cubicBezTo>
                  <a:cubicBezTo>
                    <a:pt x="24" y="30"/>
                    <a:pt x="23" y="43"/>
                    <a:pt x="26" y="4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132">
              <a:extLst>
                <a:ext uri="{FF2B5EF4-FFF2-40B4-BE49-F238E27FC236}">
                  <a16:creationId xmlns:a16="http://schemas.microsoft.com/office/drawing/2014/main" id="{E395CAF5-1376-468C-8730-01D7D683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212" y="1982872"/>
              <a:ext cx="22325" cy="27578"/>
            </a:xfrm>
            <a:custGeom>
              <a:avLst/>
              <a:gdLst>
                <a:gd name="T0" fmla="*/ 20 w 75"/>
                <a:gd name="T1" fmla="*/ 73 h 94"/>
                <a:gd name="T2" fmla="*/ 38 w 75"/>
                <a:gd name="T3" fmla="*/ 69 h 94"/>
                <a:gd name="T4" fmla="*/ 52 w 75"/>
                <a:gd name="T5" fmla="*/ 89 h 94"/>
                <a:gd name="T6" fmla="*/ 53 w 75"/>
                <a:gd name="T7" fmla="*/ 73 h 94"/>
                <a:gd name="T8" fmla="*/ 71 w 75"/>
                <a:gd name="T9" fmla="*/ 29 h 94"/>
                <a:gd name="T10" fmla="*/ 62 w 75"/>
                <a:gd name="T11" fmla="*/ 3 h 94"/>
                <a:gd name="T12" fmla="*/ 4 w 75"/>
                <a:gd name="T13" fmla="*/ 54 h 94"/>
                <a:gd name="T14" fmla="*/ 20 w 75"/>
                <a:gd name="T15" fmla="*/ 7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94">
                  <a:moveTo>
                    <a:pt x="20" y="73"/>
                  </a:moveTo>
                  <a:cubicBezTo>
                    <a:pt x="27" y="70"/>
                    <a:pt x="33" y="64"/>
                    <a:pt x="38" y="69"/>
                  </a:cubicBezTo>
                  <a:cubicBezTo>
                    <a:pt x="42" y="75"/>
                    <a:pt x="48" y="94"/>
                    <a:pt x="52" y="89"/>
                  </a:cubicBezTo>
                  <a:cubicBezTo>
                    <a:pt x="56" y="85"/>
                    <a:pt x="50" y="79"/>
                    <a:pt x="53" y="73"/>
                  </a:cubicBezTo>
                  <a:cubicBezTo>
                    <a:pt x="53" y="73"/>
                    <a:pt x="75" y="37"/>
                    <a:pt x="71" y="29"/>
                  </a:cubicBezTo>
                  <a:cubicBezTo>
                    <a:pt x="67" y="21"/>
                    <a:pt x="72" y="0"/>
                    <a:pt x="62" y="3"/>
                  </a:cubicBezTo>
                  <a:cubicBezTo>
                    <a:pt x="53" y="6"/>
                    <a:pt x="0" y="46"/>
                    <a:pt x="4" y="54"/>
                  </a:cubicBezTo>
                  <a:cubicBezTo>
                    <a:pt x="8" y="62"/>
                    <a:pt x="13" y="76"/>
                    <a:pt x="2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133">
              <a:extLst>
                <a:ext uri="{FF2B5EF4-FFF2-40B4-BE49-F238E27FC236}">
                  <a16:creationId xmlns:a16="http://schemas.microsoft.com/office/drawing/2014/main" id="{67BDC045-5C31-4061-A693-708E3628D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648" y="1902765"/>
              <a:ext cx="57782" cy="59095"/>
            </a:xfrm>
            <a:custGeom>
              <a:avLst/>
              <a:gdLst>
                <a:gd name="T0" fmla="*/ 35 w 194"/>
                <a:gd name="T1" fmla="*/ 104 h 200"/>
                <a:gd name="T2" fmla="*/ 56 w 194"/>
                <a:gd name="T3" fmla="*/ 88 h 200"/>
                <a:gd name="T4" fmla="*/ 91 w 194"/>
                <a:gd name="T5" fmla="*/ 110 h 200"/>
                <a:gd name="T6" fmla="*/ 94 w 194"/>
                <a:gd name="T7" fmla="*/ 149 h 200"/>
                <a:gd name="T8" fmla="*/ 110 w 194"/>
                <a:gd name="T9" fmla="*/ 166 h 200"/>
                <a:gd name="T10" fmla="*/ 99 w 194"/>
                <a:gd name="T11" fmla="*/ 195 h 200"/>
                <a:gd name="T12" fmla="*/ 136 w 194"/>
                <a:gd name="T13" fmla="*/ 184 h 200"/>
                <a:gd name="T14" fmla="*/ 157 w 194"/>
                <a:gd name="T15" fmla="*/ 179 h 200"/>
                <a:gd name="T16" fmla="*/ 170 w 194"/>
                <a:gd name="T17" fmla="*/ 172 h 200"/>
                <a:gd name="T18" fmla="*/ 192 w 194"/>
                <a:gd name="T19" fmla="*/ 174 h 200"/>
                <a:gd name="T20" fmla="*/ 183 w 194"/>
                <a:gd name="T21" fmla="*/ 153 h 200"/>
                <a:gd name="T22" fmla="*/ 166 w 194"/>
                <a:gd name="T23" fmla="*/ 133 h 200"/>
                <a:gd name="T24" fmla="*/ 161 w 194"/>
                <a:gd name="T25" fmla="*/ 113 h 200"/>
                <a:gd name="T26" fmla="*/ 143 w 194"/>
                <a:gd name="T27" fmla="*/ 89 h 200"/>
                <a:gd name="T28" fmla="*/ 147 w 194"/>
                <a:gd name="T29" fmla="*/ 62 h 200"/>
                <a:gd name="T30" fmla="*/ 116 w 194"/>
                <a:gd name="T31" fmla="*/ 53 h 200"/>
                <a:gd name="T32" fmla="*/ 79 w 194"/>
                <a:gd name="T33" fmla="*/ 53 h 200"/>
                <a:gd name="T34" fmla="*/ 66 w 194"/>
                <a:gd name="T35" fmla="*/ 40 h 200"/>
                <a:gd name="T36" fmla="*/ 61 w 194"/>
                <a:gd name="T37" fmla="*/ 2 h 200"/>
                <a:gd name="T38" fmla="*/ 44 w 194"/>
                <a:gd name="T39" fmla="*/ 30 h 200"/>
                <a:gd name="T40" fmla="*/ 7 w 194"/>
                <a:gd name="T41" fmla="*/ 71 h 200"/>
                <a:gd name="T42" fmla="*/ 35 w 194"/>
                <a:gd name="T43" fmla="*/ 10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4" h="200">
                  <a:moveTo>
                    <a:pt x="35" y="104"/>
                  </a:moveTo>
                  <a:cubicBezTo>
                    <a:pt x="44" y="97"/>
                    <a:pt x="36" y="88"/>
                    <a:pt x="56" y="88"/>
                  </a:cubicBezTo>
                  <a:cubicBezTo>
                    <a:pt x="76" y="88"/>
                    <a:pt x="91" y="93"/>
                    <a:pt x="91" y="110"/>
                  </a:cubicBezTo>
                  <a:cubicBezTo>
                    <a:pt x="91" y="127"/>
                    <a:pt x="82" y="142"/>
                    <a:pt x="94" y="149"/>
                  </a:cubicBezTo>
                  <a:cubicBezTo>
                    <a:pt x="106" y="156"/>
                    <a:pt x="112" y="156"/>
                    <a:pt x="110" y="166"/>
                  </a:cubicBezTo>
                  <a:cubicBezTo>
                    <a:pt x="108" y="176"/>
                    <a:pt x="83" y="190"/>
                    <a:pt x="99" y="195"/>
                  </a:cubicBezTo>
                  <a:cubicBezTo>
                    <a:pt x="115" y="200"/>
                    <a:pt x="129" y="180"/>
                    <a:pt x="136" y="184"/>
                  </a:cubicBezTo>
                  <a:cubicBezTo>
                    <a:pt x="143" y="188"/>
                    <a:pt x="156" y="183"/>
                    <a:pt x="157" y="179"/>
                  </a:cubicBezTo>
                  <a:cubicBezTo>
                    <a:pt x="158" y="175"/>
                    <a:pt x="166" y="168"/>
                    <a:pt x="170" y="172"/>
                  </a:cubicBezTo>
                  <a:cubicBezTo>
                    <a:pt x="174" y="176"/>
                    <a:pt x="194" y="185"/>
                    <a:pt x="192" y="174"/>
                  </a:cubicBezTo>
                  <a:cubicBezTo>
                    <a:pt x="192" y="174"/>
                    <a:pt x="193" y="162"/>
                    <a:pt x="183" y="153"/>
                  </a:cubicBezTo>
                  <a:cubicBezTo>
                    <a:pt x="173" y="144"/>
                    <a:pt x="164" y="142"/>
                    <a:pt x="166" y="133"/>
                  </a:cubicBezTo>
                  <a:cubicBezTo>
                    <a:pt x="168" y="124"/>
                    <a:pt x="167" y="118"/>
                    <a:pt x="161" y="113"/>
                  </a:cubicBezTo>
                  <a:cubicBezTo>
                    <a:pt x="155" y="108"/>
                    <a:pt x="140" y="95"/>
                    <a:pt x="143" y="89"/>
                  </a:cubicBezTo>
                  <a:cubicBezTo>
                    <a:pt x="146" y="83"/>
                    <a:pt x="156" y="70"/>
                    <a:pt x="147" y="62"/>
                  </a:cubicBezTo>
                  <a:cubicBezTo>
                    <a:pt x="138" y="54"/>
                    <a:pt x="128" y="53"/>
                    <a:pt x="116" y="53"/>
                  </a:cubicBezTo>
                  <a:cubicBezTo>
                    <a:pt x="104" y="53"/>
                    <a:pt x="84" y="58"/>
                    <a:pt x="79" y="53"/>
                  </a:cubicBezTo>
                  <a:cubicBezTo>
                    <a:pt x="74" y="48"/>
                    <a:pt x="72" y="45"/>
                    <a:pt x="66" y="40"/>
                  </a:cubicBezTo>
                  <a:cubicBezTo>
                    <a:pt x="60" y="35"/>
                    <a:pt x="66" y="0"/>
                    <a:pt x="61" y="2"/>
                  </a:cubicBezTo>
                  <a:cubicBezTo>
                    <a:pt x="56" y="4"/>
                    <a:pt x="52" y="23"/>
                    <a:pt x="44" y="30"/>
                  </a:cubicBezTo>
                  <a:cubicBezTo>
                    <a:pt x="36" y="37"/>
                    <a:pt x="0" y="50"/>
                    <a:pt x="7" y="71"/>
                  </a:cubicBezTo>
                  <a:cubicBezTo>
                    <a:pt x="14" y="92"/>
                    <a:pt x="26" y="111"/>
                    <a:pt x="35" y="10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1134">
              <a:extLst>
                <a:ext uri="{FF2B5EF4-FFF2-40B4-BE49-F238E27FC236}">
                  <a16:creationId xmlns:a16="http://schemas.microsoft.com/office/drawing/2014/main" id="{E19A2656-4373-485B-A4CC-EBAC2E3F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3022" y="2111568"/>
              <a:ext cx="40710" cy="27578"/>
            </a:xfrm>
            <a:custGeom>
              <a:avLst/>
              <a:gdLst>
                <a:gd name="T0" fmla="*/ 36 w 137"/>
                <a:gd name="T1" fmla="*/ 78 h 96"/>
                <a:gd name="T2" fmla="*/ 66 w 137"/>
                <a:gd name="T3" fmla="*/ 92 h 96"/>
                <a:gd name="T4" fmla="*/ 79 w 137"/>
                <a:gd name="T5" fmla="*/ 83 h 96"/>
                <a:gd name="T6" fmla="*/ 112 w 137"/>
                <a:gd name="T7" fmla="*/ 64 h 96"/>
                <a:gd name="T8" fmla="*/ 130 w 137"/>
                <a:gd name="T9" fmla="*/ 37 h 96"/>
                <a:gd name="T10" fmla="*/ 112 w 137"/>
                <a:gd name="T11" fmla="*/ 19 h 96"/>
                <a:gd name="T12" fmla="*/ 104 w 137"/>
                <a:gd name="T13" fmla="*/ 2 h 96"/>
                <a:gd name="T14" fmla="*/ 69 w 137"/>
                <a:gd name="T15" fmla="*/ 27 h 96"/>
                <a:gd name="T16" fmla="*/ 2 w 137"/>
                <a:gd name="T17" fmla="*/ 17 h 96"/>
                <a:gd name="T18" fmla="*/ 36 w 137"/>
                <a:gd name="T19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96">
                  <a:moveTo>
                    <a:pt x="36" y="78"/>
                  </a:moveTo>
                  <a:cubicBezTo>
                    <a:pt x="55" y="91"/>
                    <a:pt x="64" y="96"/>
                    <a:pt x="66" y="92"/>
                  </a:cubicBezTo>
                  <a:cubicBezTo>
                    <a:pt x="69" y="88"/>
                    <a:pt x="65" y="78"/>
                    <a:pt x="79" y="83"/>
                  </a:cubicBezTo>
                  <a:cubicBezTo>
                    <a:pt x="93" y="88"/>
                    <a:pt x="112" y="87"/>
                    <a:pt x="112" y="64"/>
                  </a:cubicBezTo>
                  <a:cubicBezTo>
                    <a:pt x="112" y="64"/>
                    <a:pt x="137" y="48"/>
                    <a:pt x="130" y="37"/>
                  </a:cubicBezTo>
                  <a:cubicBezTo>
                    <a:pt x="123" y="26"/>
                    <a:pt x="115" y="26"/>
                    <a:pt x="112" y="19"/>
                  </a:cubicBezTo>
                  <a:cubicBezTo>
                    <a:pt x="109" y="12"/>
                    <a:pt x="115" y="0"/>
                    <a:pt x="104" y="2"/>
                  </a:cubicBezTo>
                  <a:cubicBezTo>
                    <a:pt x="93" y="4"/>
                    <a:pt x="76" y="28"/>
                    <a:pt x="69" y="27"/>
                  </a:cubicBezTo>
                  <a:cubicBezTo>
                    <a:pt x="62" y="26"/>
                    <a:pt x="0" y="6"/>
                    <a:pt x="2" y="17"/>
                  </a:cubicBezTo>
                  <a:cubicBezTo>
                    <a:pt x="4" y="28"/>
                    <a:pt x="17" y="65"/>
                    <a:pt x="36" y="7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1135">
              <a:extLst>
                <a:ext uri="{FF2B5EF4-FFF2-40B4-BE49-F238E27FC236}">
                  <a16:creationId xmlns:a16="http://schemas.microsoft.com/office/drawing/2014/main" id="{E44BBBEF-7889-4D64-86E6-40420DF27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260" y="2212685"/>
              <a:ext cx="13132" cy="13132"/>
            </a:xfrm>
            <a:custGeom>
              <a:avLst/>
              <a:gdLst>
                <a:gd name="T0" fmla="*/ 34 w 44"/>
                <a:gd name="T1" fmla="*/ 4 h 41"/>
                <a:gd name="T2" fmla="*/ 2 w 44"/>
                <a:gd name="T3" fmla="*/ 15 h 41"/>
                <a:gd name="T4" fmla="*/ 17 w 44"/>
                <a:gd name="T5" fmla="*/ 27 h 41"/>
                <a:gd name="T6" fmla="*/ 34 w 44"/>
                <a:gd name="T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1">
                  <a:moveTo>
                    <a:pt x="34" y="4"/>
                  </a:moveTo>
                  <a:cubicBezTo>
                    <a:pt x="25" y="0"/>
                    <a:pt x="5" y="7"/>
                    <a:pt x="2" y="15"/>
                  </a:cubicBezTo>
                  <a:cubicBezTo>
                    <a:pt x="0" y="24"/>
                    <a:pt x="6" y="41"/>
                    <a:pt x="17" y="27"/>
                  </a:cubicBezTo>
                  <a:cubicBezTo>
                    <a:pt x="17" y="27"/>
                    <a:pt x="44" y="8"/>
                    <a:pt x="34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1136">
              <a:extLst>
                <a:ext uri="{FF2B5EF4-FFF2-40B4-BE49-F238E27FC236}">
                  <a16:creationId xmlns:a16="http://schemas.microsoft.com/office/drawing/2014/main" id="{BA70B610-FE81-44BE-BEC4-3D5E4EEF3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139" y="2216625"/>
              <a:ext cx="6567" cy="6567"/>
            </a:xfrm>
            <a:custGeom>
              <a:avLst/>
              <a:gdLst>
                <a:gd name="T0" fmla="*/ 7 w 19"/>
                <a:gd name="T1" fmla="*/ 19 h 20"/>
                <a:gd name="T2" fmla="*/ 19 w 19"/>
                <a:gd name="T3" fmla="*/ 13 h 20"/>
                <a:gd name="T4" fmla="*/ 9 w 19"/>
                <a:gd name="T5" fmla="*/ 5 h 20"/>
                <a:gd name="T6" fmla="*/ 7 w 19"/>
                <a:gd name="T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0">
                  <a:moveTo>
                    <a:pt x="7" y="19"/>
                  </a:moveTo>
                  <a:cubicBezTo>
                    <a:pt x="13" y="20"/>
                    <a:pt x="17" y="19"/>
                    <a:pt x="19" y="13"/>
                  </a:cubicBezTo>
                  <a:cubicBezTo>
                    <a:pt x="19" y="10"/>
                    <a:pt x="11" y="0"/>
                    <a:pt x="9" y="5"/>
                  </a:cubicBezTo>
                  <a:cubicBezTo>
                    <a:pt x="8" y="9"/>
                    <a:pt x="0" y="19"/>
                    <a:pt x="7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1137">
              <a:extLst>
                <a:ext uri="{FF2B5EF4-FFF2-40B4-BE49-F238E27FC236}">
                  <a16:creationId xmlns:a16="http://schemas.microsoft.com/office/drawing/2014/main" id="{6F3B366C-B08A-4948-AAF8-56BA33928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312" y="2204806"/>
              <a:ext cx="13132" cy="13132"/>
            </a:xfrm>
            <a:custGeom>
              <a:avLst/>
              <a:gdLst>
                <a:gd name="T0" fmla="*/ 20 w 44"/>
                <a:gd name="T1" fmla="*/ 2 h 46"/>
                <a:gd name="T2" fmla="*/ 10 w 44"/>
                <a:gd name="T3" fmla="*/ 38 h 46"/>
                <a:gd name="T4" fmla="*/ 44 w 44"/>
                <a:gd name="T5" fmla="*/ 38 h 46"/>
                <a:gd name="T6" fmla="*/ 33 w 44"/>
                <a:gd name="T7" fmla="*/ 20 h 46"/>
                <a:gd name="T8" fmla="*/ 20 w 44"/>
                <a:gd name="T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20" y="2"/>
                  </a:moveTo>
                  <a:cubicBezTo>
                    <a:pt x="16" y="4"/>
                    <a:pt x="0" y="36"/>
                    <a:pt x="10" y="38"/>
                  </a:cubicBezTo>
                  <a:cubicBezTo>
                    <a:pt x="10" y="38"/>
                    <a:pt x="43" y="46"/>
                    <a:pt x="44" y="38"/>
                  </a:cubicBezTo>
                  <a:cubicBezTo>
                    <a:pt x="44" y="30"/>
                    <a:pt x="33" y="24"/>
                    <a:pt x="33" y="20"/>
                  </a:cubicBezTo>
                  <a:cubicBezTo>
                    <a:pt x="33" y="16"/>
                    <a:pt x="25" y="0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1138">
              <a:extLst>
                <a:ext uri="{FF2B5EF4-FFF2-40B4-BE49-F238E27FC236}">
                  <a16:creationId xmlns:a16="http://schemas.microsoft.com/office/drawing/2014/main" id="{DA002E12-60E9-432D-BE33-8EDB54A2A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059" y="2192987"/>
              <a:ext cx="7879" cy="6567"/>
            </a:xfrm>
            <a:custGeom>
              <a:avLst/>
              <a:gdLst>
                <a:gd name="T0" fmla="*/ 19 w 26"/>
                <a:gd name="T1" fmla="*/ 0 h 19"/>
                <a:gd name="T2" fmla="*/ 4 w 26"/>
                <a:gd name="T3" fmla="*/ 12 h 19"/>
                <a:gd name="T4" fmla="*/ 25 w 26"/>
                <a:gd name="T5" fmla="*/ 12 h 19"/>
                <a:gd name="T6" fmla="*/ 19 w 26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2" y="1"/>
                    <a:pt x="0" y="5"/>
                    <a:pt x="4" y="12"/>
                  </a:cubicBezTo>
                  <a:cubicBezTo>
                    <a:pt x="9" y="18"/>
                    <a:pt x="21" y="19"/>
                    <a:pt x="25" y="12"/>
                  </a:cubicBezTo>
                  <a:cubicBezTo>
                    <a:pt x="25" y="12"/>
                    <a:pt x="26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1139">
              <a:extLst>
                <a:ext uri="{FF2B5EF4-FFF2-40B4-BE49-F238E27FC236}">
                  <a16:creationId xmlns:a16="http://schemas.microsoft.com/office/drawing/2014/main" id="{4538ABA6-1E6A-42A9-B11D-3FAD491E0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65" y="2183794"/>
              <a:ext cx="5253" cy="5253"/>
            </a:xfrm>
            <a:custGeom>
              <a:avLst/>
              <a:gdLst>
                <a:gd name="T0" fmla="*/ 17 w 17"/>
                <a:gd name="T1" fmla="*/ 6 h 18"/>
                <a:gd name="T2" fmla="*/ 4 w 17"/>
                <a:gd name="T3" fmla="*/ 9 h 18"/>
                <a:gd name="T4" fmla="*/ 17 w 17"/>
                <a:gd name="T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7" y="6"/>
                    <a:pt x="0" y="0"/>
                    <a:pt x="4" y="9"/>
                  </a:cubicBezTo>
                  <a:cubicBezTo>
                    <a:pt x="8" y="18"/>
                    <a:pt x="14" y="18"/>
                    <a:pt x="17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1140">
              <a:extLst>
                <a:ext uri="{FF2B5EF4-FFF2-40B4-BE49-F238E27FC236}">
                  <a16:creationId xmlns:a16="http://schemas.microsoft.com/office/drawing/2014/main" id="{0FF9E8CD-EA1A-4E27-AF3E-30B4241AE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56" y="2240263"/>
              <a:ext cx="10506" cy="7879"/>
            </a:xfrm>
            <a:custGeom>
              <a:avLst/>
              <a:gdLst>
                <a:gd name="T0" fmla="*/ 29 w 36"/>
                <a:gd name="T1" fmla="*/ 4 h 27"/>
                <a:gd name="T2" fmla="*/ 2 w 36"/>
                <a:gd name="T3" fmla="*/ 14 h 27"/>
                <a:gd name="T4" fmla="*/ 6 w 36"/>
                <a:gd name="T5" fmla="*/ 27 h 27"/>
                <a:gd name="T6" fmla="*/ 24 w 36"/>
                <a:gd name="T7" fmla="*/ 17 h 27"/>
                <a:gd name="T8" fmla="*/ 29 w 36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29" y="4"/>
                  </a:moveTo>
                  <a:cubicBezTo>
                    <a:pt x="22" y="0"/>
                    <a:pt x="2" y="8"/>
                    <a:pt x="2" y="14"/>
                  </a:cubicBezTo>
                  <a:cubicBezTo>
                    <a:pt x="2" y="20"/>
                    <a:pt x="0" y="26"/>
                    <a:pt x="6" y="27"/>
                  </a:cubicBezTo>
                  <a:cubicBezTo>
                    <a:pt x="13" y="27"/>
                    <a:pt x="17" y="24"/>
                    <a:pt x="24" y="17"/>
                  </a:cubicBezTo>
                  <a:cubicBezTo>
                    <a:pt x="24" y="17"/>
                    <a:pt x="36" y="8"/>
                    <a:pt x="29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1141">
              <a:extLst>
                <a:ext uri="{FF2B5EF4-FFF2-40B4-BE49-F238E27FC236}">
                  <a16:creationId xmlns:a16="http://schemas.microsoft.com/office/drawing/2014/main" id="{65842153-D864-43EB-9D1E-67F07EC14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241" y="2252082"/>
              <a:ext cx="6567" cy="5253"/>
            </a:xfrm>
            <a:custGeom>
              <a:avLst/>
              <a:gdLst>
                <a:gd name="T0" fmla="*/ 8 w 23"/>
                <a:gd name="T1" fmla="*/ 4 h 18"/>
                <a:gd name="T2" fmla="*/ 8 w 23"/>
                <a:gd name="T3" fmla="*/ 17 h 18"/>
                <a:gd name="T4" fmla="*/ 23 w 23"/>
                <a:gd name="T5" fmla="*/ 8 h 18"/>
                <a:gd name="T6" fmla="*/ 8 w 23"/>
                <a:gd name="T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8">
                  <a:moveTo>
                    <a:pt x="8" y="4"/>
                  </a:moveTo>
                  <a:cubicBezTo>
                    <a:pt x="8" y="9"/>
                    <a:pt x="0" y="16"/>
                    <a:pt x="8" y="17"/>
                  </a:cubicBezTo>
                  <a:cubicBezTo>
                    <a:pt x="16" y="18"/>
                    <a:pt x="22" y="18"/>
                    <a:pt x="23" y="8"/>
                  </a:cubicBezTo>
                  <a:cubicBezTo>
                    <a:pt x="23" y="8"/>
                    <a:pt x="8" y="0"/>
                    <a:pt x="8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1142">
              <a:extLst>
                <a:ext uri="{FF2B5EF4-FFF2-40B4-BE49-F238E27FC236}">
                  <a16:creationId xmlns:a16="http://schemas.microsoft.com/office/drawing/2014/main" id="{6CF74D5D-1E01-45E3-8023-4E31F648E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229" y="2220565"/>
              <a:ext cx="10506" cy="6567"/>
            </a:xfrm>
            <a:custGeom>
              <a:avLst/>
              <a:gdLst>
                <a:gd name="T0" fmla="*/ 30 w 34"/>
                <a:gd name="T1" fmla="*/ 10 h 22"/>
                <a:gd name="T2" fmla="*/ 27 w 34"/>
                <a:gd name="T3" fmla="*/ 0 h 22"/>
                <a:gd name="T4" fmla="*/ 6 w 34"/>
                <a:gd name="T5" fmla="*/ 18 h 22"/>
                <a:gd name="T6" fmla="*/ 30 w 34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2">
                  <a:moveTo>
                    <a:pt x="30" y="10"/>
                  </a:moveTo>
                  <a:cubicBezTo>
                    <a:pt x="32" y="9"/>
                    <a:pt x="34" y="0"/>
                    <a:pt x="27" y="0"/>
                  </a:cubicBezTo>
                  <a:cubicBezTo>
                    <a:pt x="20" y="0"/>
                    <a:pt x="0" y="13"/>
                    <a:pt x="6" y="18"/>
                  </a:cubicBezTo>
                  <a:cubicBezTo>
                    <a:pt x="12" y="22"/>
                    <a:pt x="24" y="16"/>
                    <a:pt x="30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143">
              <a:extLst>
                <a:ext uri="{FF2B5EF4-FFF2-40B4-BE49-F238E27FC236}">
                  <a16:creationId xmlns:a16="http://schemas.microsoft.com/office/drawing/2014/main" id="{3FE29939-26FC-44F4-8FC3-8AB12F2F1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361" y="2199553"/>
              <a:ext cx="17072" cy="18385"/>
            </a:xfrm>
            <a:custGeom>
              <a:avLst/>
              <a:gdLst>
                <a:gd name="T0" fmla="*/ 3 w 57"/>
                <a:gd name="T1" fmla="*/ 49 h 60"/>
                <a:gd name="T2" fmla="*/ 21 w 57"/>
                <a:gd name="T3" fmla="*/ 54 h 60"/>
                <a:gd name="T4" fmla="*/ 50 w 57"/>
                <a:gd name="T5" fmla="*/ 7 h 60"/>
                <a:gd name="T6" fmla="*/ 31 w 57"/>
                <a:gd name="T7" fmla="*/ 7 h 60"/>
                <a:gd name="T8" fmla="*/ 3 w 57"/>
                <a:gd name="T9" fmla="*/ 4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0">
                  <a:moveTo>
                    <a:pt x="3" y="49"/>
                  </a:moveTo>
                  <a:cubicBezTo>
                    <a:pt x="7" y="56"/>
                    <a:pt x="16" y="60"/>
                    <a:pt x="21" y="54"/>
                  </a:cubicBezTo>
                  <a:cubicBezTo>
                    <a:pt x="21" y="54"/>
                    <a:pt x="57" y="8"/>
                    <a:pt x="50" y="7"/>
                  </a:cubicBezTo>
                  <a:cubicBezTo>
                    <a:pt x="43" y="6"/>
                    <a:pt x="34" y="0"/>
                    <a:pt x="31" y="7"/>
                  </a:cubicBezTo>
                  <a:cubicBezTo>
                    <a:pt x="28" y="14"/>
                    <a:pt x="0" y="42"/>
                    <a:pt x="3" y="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144">
              <a:extLst>
                <a:ext uri="{FF2B5EF4-FFF2-40B4-BE49-F238E27FC236}">
                  <a16:creationId xmlns:a16="http://schemas.microsoft.com/office/drawing/2014/main" id="{F28E63C6-15AC-478C-9147-A577FD4B4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856" y="2210059"/>
              <a:ext cx="34144" cy="27578"/>
            </a:xfrm>
            <a:custGeom>
              <a:avLst/>
              <a:gdLst>
                <a:gd name="T0" fmla="*/ 105 w 115"/>
                <a:gd name="T1" fmla="*/ 3 h 91"/>
                <a:gd name="T2" fmla="*/ 87 w 115"/>
                <a:gd name="T3" fmla="*/ 18 h 91"/>
                <a:gd name="T4" fmla="*/ 26 w 115"/>
                <a:gd name="T5" fmla="*/ 63 h 91"/>
                <a:gd name="T6" fmla="*/ 3 w 115"/>
                <a:gd name="T7" fmla="*/ 82 h 91"/>
                <a:gd name="T8" fmla="*/ 20 w 115"/>
                <a:gd name="T9" fmla="*/ 91 h 91"/>
                <a:gd name="T10" fmla="*/ 44 w 115"/>
                <a:gd name="T11" fmla="*/ 84 h 91"/>
                <a:gd name="T12" fmla="*/ 64 w 115"/>
                <a:gd name="T13" fmla="*/ 62 h 91"/>
                <a:gd name="T14" fmla="*/ 111 w 115"/>
                <a:gd name="T15" fmla="*/ 28 h 91"/>
                <a:gd name="T16" fmla="*/ 105 w 115"/>
                <a:gd name="T17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91">
                  <a:moveTo>
                    <a:pt x="105" y="3"/>
                  </a:moveTo>
                  <a:cubicBezTo>
                    <a:pt x="105" y="3"/>
                    <a:pt x="100" y="7"/>
                    <a:pt x="87" y="18"/>
                  </a:cubicBezTo>
                  <a:cubicBezTo>
                    <a:pt x="74" y="29"/>
                    <a:pt x="27" y="60"/>
                    <a:pt x="26" y="63"/>
                  </a:cubicBezTo>
                  <a:cubicBezTo>
                    <a:pt x="24" y="67"/>
                    <a:pt x="0" y="76"/>
                    <a:pt x="3" y="82"/>
                  </a:cubicBezTo>
                  <a:cubicBezTo>
                    <a:pt x="6" y="88"/>
                    <a:pt x="16" y="91"/>
                    <a:pt x="20" y="91"/>
                  </a:cubicBezTo>
                  <a:cubicBezTo>
                    <a:pt x="25" y="91"/>
                    <a:pt x="38" y="84"/>
                    <a:pt x="44" y="84"/>
                  </a:cubicBezTo>
                  <a:cubicBezTo>
                    <a:pt x="51" y="84"/>
                    <a:pt x="50" y="70"/>
                    <a:pt x="64" y="62"/>
                  </a:cubicBezTo>
                  <a:cubicBezTo>
                    <a:pt x="78" y="54"/>
                    <a:pt x="112" y="38"/>
                    <a:pt x="111" y="28"/>
                  </a:cubicBezTo>
                  <a:cubicBezTo>
                    <a:pt x="110" y="18"/>
                    <a:pt x="115" y="0"/>
                    <a:pt x="105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1145">
              <a:extLst>
                <a:ext uri="{FF2B5EF4-FFF2-40B4-BE49-F238E27FC236}">
                  <a16:creationId xmlns:a16="http://schemas.microsoft.com/office/drawing/2014/main" id="{02CD04C5-D3F6-445A-93CA-A8C8B6BD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927" y="2181168"/>
              <a:ext cx="7879" cy="10506"/>
            </a:xfrm>
            <a:custGeom>
              <a:avLst/>
              <a:gdLst>
                <a:gd name="T0" fmla="*/ 21 w 24"/>
                <a:gd name="T1" fmla="*/ 23 h 32"/>
                <a:gd name="T2" fmla="*/ 18 w 24"/>
                <a:gd name="T3" fmla="*/ 0 h 32"/>
                <a:gd name="T4" fmla="*/ 4 w 24"/>
                <a:gd name="T5" fmla="*/ 8 h 32"/>
                <a:gd name="T6" fmla="*/ 21 w 24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2">
                  <a:moveTo>
                    <a:pt x="21" y="23"/>
                  </a:moveTo>
                  <a:cubicBezTo>
                    <a:pt x="21" y="23"/>
                    <a:pt x="24" y="0"/>
                    <a:pt x="18" y="0"/>
                  </a:cubicBezTo>
                  <a:cubicBezTo>
                    <a:pt x="11" y="0"/>
                    <a:pt x="0" y="0"/>
                    <a:pt x="4" y="8"/>
                  </a:cubicBezTo>
                  <a:cubicBezTo>
                    <a:pt x="8" y="15"/>
                    <a:pt x="20" y="32"/>
                    <a:pt x="21" y="2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146">
              <a:extLst>
                <a:ext uri="{FF2B5EF4-FFF2-40B4-BE49-F238E27FC236}">
                  <a16:creationId xmlns:a16="http://schemas.microsoft.com/office/drawing/2014/main" id="{AEF68052-7739-4F8D-A341-EE8195867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401" y="2267840"/>
              <a:ext cx="31517" cy="21012"/>
            </a:xfrm>
            <a:custGeom>
              <a:avLst/>
              <a:gdLst>
                <a:gd name="T0" fmla="*/ 88 w 103"/>
                <a:gd name="T1" fmla="*/ 34 h 69"/>
                <a:gd name="T2" fmla="*/ 96 w 103"/>
                <a:gd name="T3" fmla="*/ 15 h 69"/>
                <a:gd name="T4" fmla="*/ 76 w 103"/>
                <a:gd name="T5" fmla="*/ 19 h 69"/>
                <a:gd name="T6" fmla="*/ 68 w 103"/>
                <a:gd name="T7" fmla="*/ 3 h 69"/>
                <a:gd name="T8" fmla="*/ 46 w 103"/>
                <a:gd name="T9" fmla="*/ 9 h 69"/>
                <a:gd name="T10" fmla="*/ 46 w 103"/>
                <a:gd name="T11" fmla="*/ 34 h 69"/>
                <a:gd name="T12" fmla="*/ 12 w 103"/>
                <a:gd name="T13" fmla="*/ 39 h 69"/>
                <a:gd name="T14" fmla="*/ 52 w 103"/>
                <a:gd name="T15" fmla="*/ 55 h 69"/>
                <a:gd name="T16" fmla="*/ 65 w 103"/>
                <a:gd name="T17" fmla="*/ 65 h 69"/>
                <a:gd name="T18" fmla="*/ 84 w 103"/>
                <a:gd name="T19" fmla="*/ 55 h 69"/>
                <a:gd name="T20" fmla="*/ 100 w 103"/>
                <a:gd name="T21" fmla="*/ 54 h 69"/>
                <a:gd name="T22" fmla="*/ 88 w 103"/>
                <a:gd name="T2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69">
                  <a:moveTo>
                    <a:pt x="88" y="34"/>
                  </a:moveTo>
                  <a:cubicBezTo>
                    <a:pt x="93" y="29"/>
                    <a:pt x="103" y="18"/>
                    <a:pt x="96" y="15"/>
                  </a:cubicBezTo>
                  <a:cubicBezTo>
                    <a:pt x="89" y="12"/>
                    <a:pt x="78" y="26"/>
                    <a:pt x="76" y="19"/>
                  </a:cubicBezTo>
                  <a:cubicBezTo>
                    <a:pt x="74" y="12"/>
                    <a:pt x="72" y="2"/>
                    <a:pt x="68" y="3"/>
                  </a:cubicBezTo>
                  <a:cubicBezTo>
                    <a:pt x="64" y="4"/>
                    <a:pt x="45" y="0"/>
                    <a:pt x="46" y="9"/>
                  </a:cubicBezTo>
                  <a:cubicBezTo>
                    <a:pt x="47" y="18"/>
                    <a:pt x="56" y="32"/>
                    <a:pt x="46" y="34"/>
                  </a:cubicBezTo>
                  <a:cubicBezTo>
                    <a:pt x="36" y="36"/>
                    <a:pt x="0" y="25"/>
                    <a:pt x="12" y="39"/>
                  </a:cubicBezTo>
                  <a:cubicBezTo>
                    <a:pt x="24" y="53"/>
                    <a:pt x="41" y="69"/>
                    <a:pt x="52" y="55"/>
                  </a:cubicBezTo>
                  <a:cubicBezTo>
                    <a:pt x="52" y="55"/>
                    <a:pt x="60" y="65"/>
                    <a:pt x="65" y="65"/>
                  </a:cubicBezTo>
                  <a:cubicBezTo>
                    <a:pt x="70" y="65"/>
                    <a:pt x="79" y="52"/>
                    <a:pt x="84" y="55"/>
                  </a:cubicBezTo>
                  <a:cubicBezTo>
                    <a:pt x="89" y="58"/>
                    <a:pt x="102" y="63"/>
                    <a:pt x="100" y="54"/>
                  </a:cubicBezTo>
                  <a:cubicBezTo>
                    <a:pt x="98" y="46"/>
                    <a:pt x="83" y="39"/>
                    <a:pt x="88" y="3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1147">
              <a:extLst>
                <a:ext uri="{FF2B5EF4-FFF2-40B4-BE49-F238E27FC236}">
                  <a16:creationId xmlns:a16="http://schemas.microsoft.com/office/drawing/2014/main" id="{8225A09D-8A19-4968-A3DB-15F1F3A1F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099" y="2258648"/>
              <a:ext cx="9193" cy="5253"/>
            </a:xfrm>
            <a:custGeom>
              <a:avLst/>
              <a:gdLst>
                <a:gd name="T0" fmla="*/ 28 w 28"/>
                <a:gd name="T1" fmla="*/ 15 h 20"/>
                <a:gd name="T2" fmla="*/ 17 w 28"/>
                <a:gd name="T3" fmla="*/ 3 h 20"/>
                <a:gd name="T4" fmla="*/ 5 w 28"/>
                <a:gd name="T5" fmla="*/ 15 h 20"/>
                <a:gd name="T6" fmla="*/ 28 w 28"/>
                <a:gd name="T7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0">
                  <a:moveTo>
                    <a:pt x="28" y="15"/>
                  </a:moveTo>
                  <a:cubicBezTo>
                    <a:pt x="28" y="15"/>
                    <a:pt x="24" y="0"/>
                    <a:pt x="17" y="3"/>
                  </a:cubicBezTo>
                  <a:cubicBezTo>
                    <a:pt x="10" y="6"/>
                    <a:pt x="0" y="11"/>
                    <a:pt x="5" y="15"/>
                  </a:cubicBezTo>
                  <a:cubicBezTo>
                    <a:pt x="10" y="19"/>
                    <a:pt x="24" y="20"/>
                    <a:pt x="28" y="1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148">
              <a:extLst>
                <a:ext uri="{FF2B5EF4-FFF2-40B4-BE49-F238E27FC236}">
                  <a16:creationId xmlns:a16="http://schemas.microsoft.com/office/drawing/2014/main" id="{7DB47B4A-C6DD-43AD-AC50-BA88E259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499" y="2283599"/>
              <a:ext cx="66975" cy="59095"/>
            </a:xfrm>
            <a:custGeom>
              <a:avLst/>
              <a:gdLst>
                <a:gd name="T0" fmla="*/ 202 w 226"/>
                <a:gd name="T1" fmla="*/ 31 h 197"/>
                <a:gd name="T2" fmla="*/ 179 w 226"/>
                <a:gd name="T3" fmla="*/ 49 h 197"/>
                <a:gd name="T4" fmla="*/ 163 w 226"/>
                <a:gd name="T5" fmla="*/ 13 h 197"/>
                <a:gd name="T6" fmla="*/ 158 w 226"/>
                <a:gd name="T7" fmla="*/ 42 h 197"/>
                <a:gd name="T8" fmla="*/ 146 w 226"/>
                <a:gd name="T9" fmla="*/ 51 h 197"/>
                <a:gd name="T10" fmla="*/ 133 w 226"/>
                <a:gd name="T11" fmla="*/ 56 h 197"/>
                <a:gd name="T12" fmla="*/ 133 w 226"/>
                <a:gd name="T13" fmla="*/ 22 h 197"/>
                <a:gd name="T14" fmla="*/ 110 w 226"/>
                <a:gd name="T15" fmla="*/ 21 h 197"/>
                <a:gd name="T16" fmla="*/ 110 w 226"/>
                <a:gd name="T17" fmla="*/ 41 h 197"/>
                <a:gd name="T18" fmla="*/ 118 w 226"/>
                <a:gd name="T19" fmla="*/ 59 h 197"/>
                <a:gd name="T20" fmla="*/ 106 w 226"/>
                <a:gd name="T21" fmla="*/ 57 h 197"/>
                <a:gd name="T22" fmla="*/ 92 w 226"/>
                <a:gd name="T23" fmla="*/ 81 h 197"/>
                <a:gd name="T24" fmla="*/ 78 w 226"/>
                <a:gd name="T25" fmla="*/ 51 h 197"/>
                <a:gd name="T26" fmla="*/ 6 w 226"/>
                <a:gd name="T27" fmla="*/ 91 h 197"/>
                <a:gd name="T28" fmla="*/ 6 w 226"/>
                <a:gd name="T29" fmla="*/ 125 h 197"/>
                <a:gd name="T30" fmla="*/ 6 w 226"/>
                <a:gd name="T31" fmla="*/ 160 h 197"/>
                <a:gd name="T32" fmla="*/ 18 w 226"/>
                <a:gd name="T33" fmla="*/ 160 h 197"/>
                <a:gd name="T34" fmla="*/ 19 w 226"/>
                <a:gd name="T35" fmla="*/ 142 h 197"/>
                <a:gd name="T36" fmla="*/ 34 w 226"/>
                <a:gd name="T37" fmla="*/ 152 h 197"/>
                <a:gd name="T38" fmla="*/ 55 w 226"/>
                <a:gd name="T39" fmla="*/ 148 h 197"/>
                <a:gd name="T40" fmla="*/ 42 w 226"/>
                <a:gd name="T41" fmla="*/ 168 h 197"/>
                <a:gd name="T42" fmla="*/ 14 w 226"/>
                <a:gd name="T43" fmla="*/ 197 h 197"/>
                <a:gd name="T44" fmla="*/ 62 w 226"/>
                <a:gd name="T45" fmla="*/ 166 h 197"/>
                <a:gd name="T46" fmla="*/ 74 w 226"/>
                <a:gd name="T47" fmla="*/ 149 h 197"/>
                <a:gd name="T48" fmla="*/ 91 w 226"/>
                <a:gd name="T49" fmla="*/ 133 h 197"/>
                <a:gd name="T50" fmla="*/ 123 w 226"/>
                <a:gd name="T51" fmla="*/ 130 h 197"/>
                <a:gd name="T52" fmla="*/ 114 w 226"/>
                <a:gd name="T53" fmla="*/ 109 h 197"/>
                <a:gd name="T54" fmla="*/ 159 w 226"/>
                <a:gd name="T55" fmla="*/ 122 h 197"/>
                <a:gd name="T56" fmla="*/ 151 w 226"/>
                <a:gd name="T57" fmla="*/ 85 h 197"/>
                <a:gd name="T58" fmla="*/ 206 w 226"/>
                <a:gd name="T59" fmla="*/ 91 h 197"/>
                <a:gd name="T60" fmla="*/ 212 w 226"/>
                <a:gd name="T61" fmla="*/ 75 h 197"/>
                <a:gd name="T62" fmla="*/ 200 w 226"/>
                <a:gd name="T63" fmla="*/ 56 h 197"/>
                <a:gd name="T64" fmla="*/ 225 w 226"/>
                <a:gd name="T65" fmla="*/ 44 h 197"/>
                <a:gd name="T66" fmla="*/ 202 w 226"/>
                <a:gd name="T67" fmla="*/ 3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197">
                  <a:moveTo>
                    <a:pt x="202" y="31"/>
                  </a:moveTo>
                  <a:cubicBezTo>
                    <a:pt x="196" y="35"/>
                    <a:pt x="183" y="56"/>
                    <a:pt x="179" y="49"/>
                  </a:cubicBezTo>
                  <a:cubicBezTo>
                    <a:pt x="176" y="42"/>
                    <a:pt x="166" y="0"/>
                    <a:pt x="163" y="13"/>
                  </a:cubicBezTo>
                  <a:cubicBezTo>
                    <a:pt x="160" y="26"/>
                    <a:pt x="164" y="43"/>
                    <a:pt x="158" y="42"/>
                  </a:cubicBezTo>
                  <a:cubicBezTo>
                    <a:pt x="152" y="41"/>
                    <a:pt x="151" y="49"/>
                    <a:pt x="146" y="51"/>
                  </a:cubicBezTo>
                  <a:cubicBezTo>
                    <a:pt x="141" y="52"/>
                    <a:pt x="134" y="62"/>
                    <a:pt x="133" y="56"/>
                  </a:cubicBezTo>
                  <a:cubicBezTo>
                    <a:pt x="132" y="50"/>
                    <a:pt x="136" y="29"/>
                    <a:pt x="133" y="22"/>
                  </a:cubicBezTo>
                  <a:cubicBezTo>
                    <a:pt x="130" y="15"/>
                    <a:pt x="114" y="13"/>
                    <a:pt x="110" y="21"/>
                  </a:cubicBezTo>
                  <a:cubicBezTo>
                    <a:pt x="106" y="29"/>
                    <a:pt x="104" y="35"/>
                    <a:pt x="110" y="41"/>
                  </a:cubicBezTo>
                  <a:cubicBezTo>
                    <a:pt x="116" y="47"/>
                    <a:pt x="124" y="56"/>
                    <a:pt x="118" y="59"/>
                  </a:cubicBezTo>
                  <a:cubicBezTo>
                    <a:pt x="112" y="62"/>
                    <a:pt x="108" y="52"/>
                    <a:pt x="106" y="57"/>
                  </a:cubicBezTo>
                  <a:cubicBezTo>
                    <a:pt x="104" y="62"/>
                    <a:pt x="99" y="82"/>
                    <a:pt x="92" y="81"/>
                  </a:cubicBezTo>
                  <a:cubicBezTo>
                    <a:pt x="85" y="80"/>
                    <a:pt x="89" y="48"/>
                    <a:pt x="78" y="51"/>
                  </a:cubicBezTo>
                  <a:cubicBezTo>
                    <a:pt x="68" y="53"/>
                    <a:pt x="1" y="81"/>
                    <a:pt x="6" y="91"/>
                  </a:cubicBezTo>
                  <a:cubicBezTo>
                    <a:pt x="11" y="101"/>
                    <a:pt x="12" y="106"/>
                    <a:pt x="6" y="125"/>
                  </a:cubicBezTo>
                  <a:cubicBezTo>
                    <a:pt x="0" y="144"/>
                    <a:pt x="3" y="159"/>
                    <a:pt x="6" y="160"/>
                  </a:cubicBezTo>
                  <a:cubicBezTo>
                    <a:pt x="9" y="161"/>
                    <a:pt x="19" y="167"/>
                    <a:pt x="18" y="160"/>
                  </a:cubicBezTo>
                  <a:cubicBezTo>
                    <a:pt x="17" y="153"/>
                    <a:pt x="13" y="142"/>
                    <a:pt x="19" y="142"/>
                  </a:cubicBezTo>
                  <a:cubicBezTo>
                    <a:pt x="25" y="142"/>
                    <a:pt x="27" y="153"/>
                    <a:pt x="34" y="152"/>
                  </a:cubicBezTo>
                  <a:cubicBezTo>
                    <a:pt x="41" y="151"/>
                    <a:pt x="55" y="139"/>
                    <a:pt x="55" y="148"/>
                  </a:cubicBezTo>
                  <a:cubicBezTo>
                    <a:pt x="55" y="157"/>
                    <a:pt x="49" y="159"/>
                    <a:pt x="42" y="168"/>
                  </a:cubicBezTo>
                  <a:cubicBezTo>
                    <a:pt x="35" y="177"/>
                    <a:pt x="3" y="197"/>
                    <a:pt x="14" y="197"/>
                  </a:cubicBezTo>
                  <a:cubicBezTo>
                    <a:pt x="25" y="197"/>
                    <a:pt x="56" y="173"/>
                    <a:pt x="62" y="166"/>
                  </a:cubicBezTo>
                  <a:cubicBezTo>
                    <a:pt x="68" y="159"/>
                    <a:pt x="64" y="153"/>
                    <a:pt x="74" y="149"/>
                  </a:cubicBezTo>
                  <a:cubicBezTo>
                    <a:pt x="83" y="145"/>
                    <a:pt x="73" y="131"/>
                    <a:pt x="91" y="133"/>
                  </a:cubicBezTo>
                  <a:cubicBezTo>
                    <a:pt x="109" y="135"/>
                    <a:pt x="129" y="139"/>
                    <a:pt x="123" y="130"/>
                  </a:cubicBezTo>
                  <a:cubicBezTo>
                    <a:pt x="117" y="121"/>
                    <a:pt x="104" y="113"/>
                    <a:pt x="114" y="109"/>
                  </a:cubicBezTo>
                  <a:cubicBezTo>
                    <a:pt x="124" y="105"/>
                    <a:pt x="147" y="131"/>
                    <a:pt x="159" y="122"/>
                  </a:cubicBezTo>
                  <a:cubicBezTo>
                    <a:pt x="171" y="113"/>
                    <a:pt x="139" y="89"/>
                    <a:pt x="151" y="85"/>
                  </a:cubicBezTo>
                  <a:cubicBezTo>
                    <a:pt x="163" y="81"/>
                    <a:pt x="191" y="105"/>
                    <a:pt x="206" y="91"/>
                  </a:cubicBezTo>
                  <a:cubicBezTo>
                    <a:pt x="206" y="91"/>
                    <a:pt x="218" y="82"/>
                    <a:pt x="212" y="75"/>
                  </a:cubicBezTo>
                  <a:cubicBezTo>
                    <a:pt x="206" y="68"/>
                    <a:pt x="191" y="58"/>
                    <a:pt x="200" y="56"/>
                  </a:cubicBezTo>
                  <a:cubicBezTo>
                    <a:pt x="209" y="54"/>
                    <a:pt x="226" y="48"/>
                    <a:pt x="225" y="44"/>
                  </a:cubicBezTo>
                  <a:cubicBezTo>
                    <a:pt x="223" y="40"/>
                    <a:pt x="208" y="27"/>
                    <a:pt x="202" y="3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1149">
              <a:extLst>
                <a:ext uri="{FF2B5EF4-FFF2-40B4-BE49-F238E27FC236}">
                  <a16:creationId xmlns:a16="http://schemas.microsoft.com/office/drawing/2014/main" id="{667E3AF9-6550-49E7-8115-ED6AB42E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740" y="2344007"/>
              <a:ext cx="14446" cy="10506"/>
            </a:xfrm>
            <a:custGeom>
              <a:avLst/>
              <a:gdLst>
                <a:gd name="T0" fmla="*/ 39 w 50"/>
                <a:gd name="T1" fmla="*/ 1 h 36"/>
                <a:gd name="T2" fmla="*/ 7 w 50"/>
                <a:gd name="T3" fmla="*/ 16 h 36"/>
                <a:gd name="T4" fmla="*/ 16 w 50"/>
                <a:gd name="T5" fmla="*/ 30 h 36"/>
                <a:gd name="T6" fmla="*/ 39 w 50"/>
                <a:gd name="T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6">
                  <a:moveTo>
                    <a:pt x="39" y="1"/>
                  </a:moveTo>
                  <a:cubicBezTo>
                    <a:pt x="28" y="0"/>
                    <a:pt x="10" y="12"/>
                    <a:pt x="7" y="16"/>
                  </a:cubicBezTo>
                  <a:cubicBezTo>
                    <a:pt x="4" y="19"/>
                    <a:pt x="0" y="36"/>
                    <a:pt x="16" y="30"/>
                  </a:cubicBezTo>
                  <a:cubicBezTo>
                    <a:pt x="16" y="30"/>
                    <a:pt x="50" y="2"/>
                    <a:pt x="39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1150">
              <a:extLst>
                <a:ext uri="{FF2B5EF4-FFF2-40B4-BE49-F238E27FC236}">
                  <a16:creationId xmlns:a16="http://schemas.microsoft.com/office/drawing/2014/main" id="{B19ABCE9-A392-4A33-8687-FEE96D8C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286" y="2387344"/>
              <a:ext cx="14446" cy="13132"/>
            </a:xfrm>
            <a:custGeom>
              <a:avLst/>
              <a:gdLst>
                <a:gd name="T0" fmla="*/ 42 w 51"/>
                <a:gd name="T1" fmla="*/ 5 h 42"/>
                <a:gd name="T2" fmla="*/ 16 w 51"/>
                <a:gd name="T3" fmla="*/ 9 h 42"/>
                <a:gd name="T4" fmla="*/ 16 w 51"/>
                <a:gd name="T5" fmla="*/ 31 h 42"/>
                <a:gd name="T6" fmla="*/ 42 w 51"/>
                <a:gd name="T7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2">
                  <a:moveTo>
                    <a:pt x="42" y="5"/>
                  </a:moveTo>
                  <a:cubicBezTo>
                    <a:pt x="33" y="2"/>
                    <a:pt x="18" y="0"/>
                    <a:pt x="16" y="9"/>
                  </a:cubicBezTo>
                  <a:cubicBezTo>
                    <a:pt x="14" y="18"/>
                    <a:pt x="0" y="42"/>
                    <a:pt x="16" y="31"/>
                  </a:cubicBezTo>
                  <a:cubicBezTo>
                    <a:pt x="16" y="31"/>
                    <a:pt x="51" y="8"/>
                    <a:pt x="42" y="5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151">
              <a:extLst>
                <a:ext uri="{FF2B5EF4-FFF2-40B4-BE49-F238E27FC236}">
                  <a16:creationId xmlns:a16="http://schemas.microsoft.com/office/drawing/2014/main" id="{EE25D619-4C8C-4AC2-971D-E3054ABBA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67" y="2376838"/>
              <a:ext cx="11819" cy="10506"/>
            </a:xfrm>
            <a:custGeom>
              <a:avLst/>
              <a:gdLst>
                <a:gd name="T0" fmla="*/ 29 w 41"/>
                <a:gd name="T1" fmla="*/ 4 h 35"/>
                <a:gd name="T2" fmla="*/ 5 w 41"/>
                <a:gd name="T3" fmla="*/ 17 h 35"/>
                <a:gd name="T4" fmla="*/ 29 w 41"/>
                <a:gd name="T5" fmla="*/ 30 h 35"/>
                <a:gd name="T6" fmla="*/ 29 w 41"/>
                <a:gd name="T7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5">
                  <a:moveTo>
                    <a:pt x="29" y="4"/>
                  </a:moveTo>
                  <a:cubicBezTo>
                    <a:pt x="17" y="8"/>
                    <a:pt x="0" y="6"/>
                    <a:pt x="5" y="17"/>
                  </a:cubicBezTo>
                  <a:cubicBezTo>
                    <a:pt x="10" y="28"/>
                    <a:pt x="27" y="35"/>
                    <a:pt x="29" y="30"/>
                  </a:cubicBezTo>
                  <a:cubicBezTo>
                    <a:pt x="29" y="27"/>
                    <a:pt x="41" y="0"/>
                    <a:pt x="29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152">
              <a:extLst>
                <a:ext uri="{FF2B5EF4-FFF2-40B4-BE49-F238E27FC236}">
                  <a16:creationId xmlns:a16="http://schemas.microsoft.com/office/drawing/2014/main" id="{A2DA6409-5D26-4DE9-BF03-AC0025A3B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973" y="2380777"/>
              <a:ext cx="3940" cy="2626"/>
            </a:xfrm>
            <a:custGeom>
              <a:avLst/>
              <a:gdLst>
                <a:gd name="T0" fmla="*/ 9 w 11"/>
                <a:gd name="T1" fmla="*/ 0 h 9"/>
                <a:gd name="T2" fmla="*/ 5 w 11"/>
                <a:gd name="T3" fmla="*/ 5 h 9"/>
                <a:gd name="T4" fmla="*/ 9 w 1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9">
                  <a:moveTo>
                    <a:pt x="9" y="0"/>
                  </a:moveTo>
                  <a:cubicBezTo>
                    <a:pt x="9" y="0"/>
                    <a:pt x="0" y="0"/>
                    <a:pt x="5" y="5"/>
                  </a:cubicBezTo>
                  <a:cubicBezTo>
                    <a:pt x="10" y="9"/>
                    <a:pt x="11" y="9"/>
                    <a:pt x="9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153">
              <a:extLst>
                <a:ext uri="{FF2B5EF4-FFF2-40B4-BE49-F238E27FC236}">
                  <a16:creationId xmlns:a16="http://schemas.microsoft.com/office/drawing/2014/main" id="{92675501-DE49-459A-98B8-18092053E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769" y="2383404"/>
              <a:ext cx="6567" cy="7879"/>
            </a:xfrm>
            <a:custGeom>
              <a:avLst/>
              <a:gdLst>
                <a:gd name="T0" fmla="*/ 9 w 20"/>
                <a:gd name="T1" fmla="*/ 3 h 25"/>
                <a:gd name="T2" fmla="*/ 2 w 20"/>
                <a:gd name="T3" fmla="*/ 16 h 25"/>
                <a:gd name="T4" fmla="*/ 20 w 20"/>
                <a:gd name="T5" fmla="*/ 16 h 25"/>
                <a:gd name="T6" fmla="*/ 9 w 20"/>
                <a:gd name="T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9" y="3"/>
                  </a:moveTo>
                  <a:cubicBezTo>
                    <a:pt x="6" y="6"/>
                    <a:pt x="0" y="12"/>
                    <a:pt x="2" y="16"/>
                  </a:cubicBezTo>
                  <a:cubicBezTo>
                    <a:pt x="5" y="19"/>
                    <a:pt x="16" y="25"/>
                    <a:pt x="20" y="16"/>
                  </a:cubicBezTo>
                  <a:cubicBezTo>
                    <a:pt x="20" y="16"/>
                    <a:pt x="12" y="0"/>
                    <a:pt x="9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154">
              <a:extLst>
                <a:ext uri="{FF2B5EF4-FFF2-40B4-BE49-F238E27FC236}">
                  <a16:creationId xmlns:a16="http://schemas.microsoft.com/office/drawing/2014/main" id="{6E6082D1-8377-4912-8FEA-C9962F356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011" y="2388657"/>
              <a:ext cx="5253" cy="7879"/>
            </a:xfrm>
            <a:custGeom>
              <a:avLst/>
              <a:gdLst>
                <a:gd name="T0" fmla="*/ 12 w 18"/>
                <a:gd name="T1" fmla="*/ 4 h 25"/>
                <a:gd name="T2" fmla="*/ 1 w 18"/>
                <a:gd name="T3" fmla="*/ 7 h 25"/>
                <a:gd name="T4" fmla="*/ 16 w 18"/>
                <a:gd name="T5" fmla="*/ 15 h 25"/>
                <a:gd name="T6" fmla="*/ 12 w 18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5">
                  <a:moveTo>
                    <a:pt x="12" y="4"/>
                  </a:moveTo>
                  <a:cubicBezTo>
                    <a:pt x="6" y="4"/>
                    <a:pt x="0" y="0"/>
                    <a:pt x="1" y="7"/>
                  </a:cubicBezTo>
                  <a:cubicBezTo>
                    <a:pt x="2" y="14"/>
                    <a:pt x="10" y="25"/>
                    <a:pt x="16" y="15"/>
                  </a:cubicBezTo>
                  <a:cubicBezTo>
                    <a:pt x="16" y="14"/>
                    <a:pt x="18" y="4"/>
                    <a:pt x="12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155">
              <a:extLst>
                <a:ext uri="{FF2B5EF4-FFF2-40B4-BE49-F238E27FC236}">
                  <a16:creationId xmlns:a16="http://schemas.microsoft.com/office/drawing/2014/main" id="{6797D519-8D44-42A9-AD90-CE9BE08F8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915" y="2380777"/>
              <a:ext cx="49902" cy="24952"/>
            </a:xfrm>
            <a:custGeom>
              <a:avLst/>
              <a:gdLst>
                <a:gd name="T0" fmla="*/ 152 w 168"/>
                <a:gd name="T1" fmla="*/ 49 h 85"/>
                <a:gd name="T2" fmla="*/ 132 w 168"/>
                <a:gd name="T3" fmla="*/ 27 h 85"/>
                <a:gd name="T4" fmla="*/ 126 w 168"/>
                <a:gd name="T5" fmla="*/ 3 h 85"/>
                <a:gd name="T6" fmla="*/ 93 w 168"/>
                <a:gd name="T7" fmla="*/ 11 h 85"/>
                <a:gd name="T8" fmla="*/ 63 w 168"/>
                <a:gd name="T9" fmla="*/ 8 h 85"/>
                <a:gd name="T10" fmla="*/ 52 w 168"/>
                <a:gd name="T11" fmla="*/ 3 h 85"/>
                <a:gd name="T12" fmla="*/ 43 w 168"/>
                <a:gd name="T13" fmla="*/ 22 h 85"/>
                <a:gd name="T14" fmla="*/ 2 w 168"/>
                <a:gd name="T15" fmla="*/ 47 h 85"/>
                <a:gd name="T16" fmla="*/ 16 w 168"/>
                <a:gd name="T17" fmla="*/ 85 h 85"/>
                <a:gd name="T18" fmla="*/ 56 w 168"/>
                <a:gd name="T19" fmla="*/ 60 h 85"/>
                <a:gd name="T20" fmla="*/ 107 w 168"/>
                <a:gd name="T21" fmla="*/ 66 h 85"/>
                <a:gd name="T22" fmla="*/ 134 w 168"/>
                <a:gd name="T23" fmla="*/ 54 h 85"/>
                <a:gd name="T24" fmla="*/ 152 w 168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5">
                  <a:moveTo>
                    <a:pt x="152" y="49"/>
                  </a:moveTo>
                  <a:cubicBezTo>
                    <a:pt x="152" y="49"/>
                    <a:pt x="129" y="39"/>
                    <a:pt x="132" y="27"/>
                  </a:cubicBezTo>
                  <a:cubicBezTo>
                    <a:pt x="135" y="14"/>
                    <a:pt x="137" y="6"/>
                    <a:pt x="126" y="3"/>
                  </a:cubicBezTo>
                  <a:cubicBezTo>
                    <a:pt x="115" y="0"/>
                    <a:pt x="101" y="9"/>
                    <a:pt x="93" y="11"/>
                  </a:cubicBezTo>
                  <a:cubicBezTo>
                    <a:pt x="86" y="13"/>
                    <a:pt x="67" y="12"/>
                    <a:pt x="63" y="8"/>
                  </a:cubicBezTo>
                  <a:cubicBezTo>
                    <a:pt x="60" y="3"/>
                    <a:pt x="56" y="0"/>
                    <a:pt x="52" y="3"/>
                  </a:cubicBezTo>
                  <a:cubicBezTo>
                    <a:pt x="48" y="5"/>
                    <a:pt x="55" y="10"/>
                    <a:pt x="43" y="22"/>
                  </a:cubicBezTo>
                  <a:cubicBezTo>
                    <a:pt x="31" y="34"/>
                    <a:pt x="5" y="39"/>
                    <a:pt x="2" y="47"/>
                  </a:cubicBezTo>
                  <a:cubicBezTo>
                    <a:pt x="0" y="55"/>
                    <a:pt x="6" y="85"/>
                    <a:pt x="16" y="85"/>
                  </a:cubicBezTo>
                  <a:cubicBezTo>
                    <a:pt x="26" y="84"/>
                    <a:pt x="50" y="60"/>
                    <a:pt x="56" y="60"/>
                  </a:cubicBezTo>
                  <a:cubicBezTo>
                    <a:pt x="62" y="61"/>
                    <a:pt x="94" y="70"/>
                    <a:pt x="107" y="66"/>
                  </a:cubicBezTo>
                  <a:cubicBezTo>
                    <a:pt x="121" y="61"/>
                    <a:pt x="129" y="52"/>
                    <a:pt x="134" y="54"/>
                  </a:cubicBezTo>
                  <a:cubicBezTo>
                    <a:pt x="140" y="56"/>
                    <a:pt x="168" y="59"/>
                    <a:pt x="152" y="4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156">
              <a:extLst>
                <a:ext uri="{FF2B5EF4-FFF2-40B4-BE49-F238E27FC236}">
                  <a16:creationId xmlns:a16="http://schemas.microsoft.com/office/drawing/2014/main" id="{BB5F51EB-5BB5-4BB0-AF8E-C2E80415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3625" y="2407042"/>
              <a:ext cx="7879" cy="7879"/>
            </a:xfrm>
            <a:custGeom>
              <a:avLst/>
              <a:gdLst>
                <a:gd name="T0" fmla="*/ 13 w 27"/>
                <a:gd name="T1" fmla="*/ 1 h 27"/>
                <a:gd name="T2" fmla="*/ 4 w 27"/>
                <a:gd name="T3" fmla="*/ 10 h 27"/>
                <a:gd name="T4" fmla="*/ 27 w 27"/>
                <a:gd name="T5" fmla="*/ 15 h 27"/>
                <a:gd name="T6" fmla="*/ 13 w 27"/>
                <a:gd name="T7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7">
                  <a:moveTo>
                    <a:pt x="13" y="1"/>
                  </a:moveTo>
                  <a:cubicBezTo>
                    <a:pt x="6" y="2"/>
                    <a:pt x="0" y="4"/>
                    <a:pt x="4" y="10"/>
                  </a:cubicBezTo>
                  <a:cubicBezTo>
                    <a:pt x="9" y="16"/>
                    <a:pt x="26" y="27"/>
                    <a:pt x="27" y="15"/>
                  </a:cubicBezTo>
                  <a:cubicBezTo>
                    <a:pt x="27" y="15"/>
                    <a:pt x="20" y="0"/>
                    <a:pt x="13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157">
              <a:extLst>
                <a:ext uri="{FF2B5EF4-FFF2-40B4-BE49-F238E27FC236}">
                  <a16:creationId xmlns:a16="http://schemas.microsoft.com/office/drawing/2014/main" id="{9A13D0D7-B251-4671-99F6-CE304E7D2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085" y="2408355"/>
              <a:ext cx="9193" cy="10506"/>
            </a:xfrm>
            <a:custGeom>
              <a:avLst/>
              <a:gdLst>
                <a:gd name="T0" fmla="*/ 13 w 33"/>
                <a:gd name="T1" fmla="*/ 1 h 33"/>
                <a:gd name="T2" fmla="*/ 1 w 33"/>
                <a:gd name="T3" fmla="*/ 8 h 33"/>
                <a:gd name="T4" fmla="*/ 24 w 33"/>
                <a:gd name="T5" fmla="*/ 28 h 33"/>
                <a:gd name="T6" fmla="*/ 29 w 33"/>
                <a:gd name="T7" fmla="*/ 13 h 33"/>
                <a:gd name="T8" fmla="*/ 13 w 33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13" y="1"/>
                  </a:moveTo>
                  <a:cubicBezTo>
                    <a:pt x="5" y="2"/>
                    <a:pt x="0" y="0"/>
                    <a:pt x="1" y="8"/>
                  </a:cubicBezTo>
                  <a:cubicBezTo>
                    <a:pt x="2" y="17"/>
                    <a:pt x="14" y="33"/>
                    <a:pt x="24" y="28"/>
                  </a:cubicBezTo>
                  <a:cubicBezTo>
                    <a:pt x="24" y="28"/>
                    <a:pt x="33" y="21"/>
                    <a:pt x="29" y="13"/>
                  </a:cubicBezTo>
                  <a:cubicBezTo>
                    <a:pt x="25" y="6"/>
                    <a:pt x="20" y="0"/>
                    <a:pt x="13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158">
              <a:extLst>
                <a:ext uri="{FF2B5EF4-FFF2-40B4-BE49-F238E27FC236}">
                  <a16:creationId xmlns:a16="http://schemas.microsoft.com/office/drawing/2014/main" id="{D68332D9-CD36-4BB1-8D86-FF17B9D88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904" y="2405729"/>
              <a:ext cx="5253" cy="9193"/>
            </a:xfrm>
            <a:custGeom>
              <a:avLst/>
              <a:gdLst>
                <a:gd name="T0" fmla="*/ 16 w 16"/>
                <a:gd name="T1" fmla="*/ 19 h 31"/>
                <a:gd name="T2" fmla="*/ 11 w 16"/>
                <a:gd name="T3" fmla="*/ 1 h 31"/>
                <a:gd name="T4" fmla="*/ 1 w 16"/>
                <a:gd name="T5" fmla="*/ 10 h 31"/>
                <a:gd name="T6" fmla="*/ 16 w 16"/>
                <a:gd name="T7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1">
                  <a:moveTo>
                    <a:pt x="16" y="19"/>
                  </a:moveTo>
                  <a:cubicBezTo>
                    <a:pt x="16" y="19"/>
                    <a:pt x="16" y="0"/>
                    <a:pt x="11" y="1"/>
                  </a:cubicBezTo>
                  <a:cubicBezTo>
                    <a:pt x="6" y="3"/>
                    <a:pt x="0" y="4"/>
                    <a:pt x="1" y="10"/>
                  </a:cubicBezTo>
                  <a:cubicBezTo>
                    <a:pt x="3" y="17"/>
                    <a:pt x="9" y="31"/>
                    <a:pt x="16" y="19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59">
              <a:extLst>
                <a:ext uri="{FF2B5EF4-FFF2-40B4-BE49-F238E27FC236}">
                  <a16:creationId xmlns:a16="http://schemas.microsoft.com/office/drawing/2014/main" id="{954A9EE5-DB8D-4010-BA60-A16B4A38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097" y="2414921"/>
              <a:ext cx="7879" cy="3940"/>
            </a:xfrm>
            <a:custGeom>
              <a:avLst/>
              <a:gdLst>
                <a:gd name="T0" fmla="*/ 10 w 25"/>
                <a:gd name="T1" fmla="*/ 1 h 17"/>
                <a:gd name="T2" fmla="*/ 6 w 25"/>
                <a:gd name="T3" fmla="*/ 11 h 17"/>
                <a:gd name="T4" fmla="*/ 24 w 25"/>
                <a:gd name="T5" fmla="*/ 11 h 17"/>
                <a:gd name="T6" fmla="*/ 10 w 25"/>
                <a:gd name="T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10" y="1"/>
                  </a:moveTo>
                  <a:cubicBezTo>
                    <a:pt x="7" y="3"/>
                    <a:pt x="0" y="7"/>
                    <a:pt x="6" y="11"/>
                  </a:cubicBezTo>
                  <a:cubicBezTo>
                    <a:pt x="11" y="16"/>
                    <a:pt x="22" y="17"/>
                    <a:pt x="24" y="11"/>
                  </a:cubicBezTo>
                  <a:cubicBezTo>
                    <a:pt x="25" y="8"/>
                    <a:pt x="14" y="0"/>
                    <a:pt x="10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160">
              <a:extLst>
                <a:ext uri="{FF2B5EF4-FFF2-40B4-BE49-F238E27FC236}">
                  <a16:creationId xmlns:a16="http://schemas.microsoft.com/office/drawing/2014/main" id="{43A2633D-754F-4C45-BE4A-B40D31FA1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530" y="2416235"/>
              <a:ext cx="5253" cy="3940"/>
            </a:xfrm>
            <a:custGeom>
              <a:avLst/>
              <a:gdLst>
                <a:gd name="T0" fmla="*/ 5 w 16"/>
                <a:gd name="T1" fmla="*/ 0 h 14"/>
                <a:gd name="T2" fmla="*/ 5 w 16"/>
                <a:gd name="T3" fmla="*/ 12 h 14"/>
                <a:gd name="T4" fmla="*/ 14 w 16"/>
                <a:gd name="T5" fmla="*/ 5 h 14"/>
                <a:gd name="T6" fmla="*/ 5 w 1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4">
                  <a:moveTo>
                    <a:pt x="5" y="0"/>
                  </a:moveTo>
                  <a:cubicBezTo>
                    <a:pt x="3" y="3"/>
                    <a:pt x="0" y="11"/>
                    <a:pt x="5" y="12"/>
                  </a:cubicBezTo>
                  <a:cubicBezTo>
                    <a:pt x="10" y="12"/>
                    <a:pt x="16" y="14"/>
                    <a:pt x="14" y="5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161">
              <a:extLst>
                <a:ext uri="{FF2B5EF4-FFF2-40B4-BE49-F238E27FC236}">
                  <a16:creationId xmlns:a16="http://schemas.microsoft.com/office/drawing/2014/main" id="{3C20CC54-FE35-43D7-B43B-E3538A83E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832" y="2414921"/>
              <a:ext cx="5253" cy="6567"/>
            </a:xfrm>
            <a:custGeom>
              <a:avLst/>
              <a:gdLst>
                <a:gd name="T0" fmla="*/ 0 w 14"/>
                <a:gd name="T1" fmla="*/ 4 h 22"/>
                <a:gd name="T2" fmla="*/ 6 w 14"/>
                <a:gd name="T3" fmla="*/ 20 h 22"/>
                <a:gd name="T4" fmla="*/ 12 w 14"/>
                <a:gd name="T5" fmla="*/ 11 h 22"/>
                <a:gd name="T6" fmla="*/ 0 w 14"/>
                <a:gd name="T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2">
                  <a:moveTo>
                    <a:pt x="0" y="4"/>
                  </a:moveTo>
                  <a:cubicBezTo>
                    <a:pt x="0" y="9"/>
                    <a:pt x="1" y="22"/>
                    <a:pt x="6" y="20"/>
                  </a:cubicBezTo>
                  <a:cubicBezTo>
                    <a:pt x="11" y="19"/>
                    <a:pt x="14" y="19"/>
                    <a:pt x="12" y="11"/>
                  </a:cubicBezTo>
                  <a:cubicBezTo>
                    <a:pt x="12" y="11"/>
                    <a:pt x="1" y="0"/>
                    <a:pt x="0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162">
              <a:extLst>
                <a:ext uri="{FF2B5EF4-FFF2-40B4-BE49-F238E27FC236}">
                  <a16:creationId xmlns:a16="http://schemas.microsoft.com/office/drawing/2014/main" id="{F38E46D5-B945-4D59-A0DB-03FA9249D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69" y="2412295"/>
              <a:ext cx="44649" cy="32831"/>
            </a:xfrm>
            <a:custGeom>
              <a:avLst/>
              <a:gdLst>
                <a:gd name="T0" fmla="*/ 136 w 150"/>
                <a:gd name="T1" fmla="*/ 47 h 112"/>
                <a:gd name="T2" fmla="*/ 145 w 150"/>
                <a:gd name="T3" fmla="*/ 31 h 112"/>
                <a:gd name="T4" fmla="*/ 132 w 150"/>
                <a:gd name="T5" fmla="*/ 15 h 112"/>
                <a:gd name="T6" fmla="*/ 113 w 150"/>
                <a:gd name="T7" fmla="*/ 4 h 112"/>
                <a:gd name="T8" fmla="*/ 93 w 150"/>
                <a:gd name="T9" fmla="*/ 22 h 112"/>
                <a:gd name="T10" fmla="*/ 104 w 150"/>
                <a:gd name="T11" fmla="*/ 47 h 112"/>
                <a:gd name="T12" fmla="*/ 82 w 150"/>
                <a:gd name="T13" fmla="*/ 40 h 112"/>
                <a:gd name="T14" fmla="*/ 68 w 150"/>
                <a:gd name="T15" fmla="*/ 62 h 112"/>
                <a:gd name="T16" fmla="*/ 25 w 150"/>
                <a:gd name="T17" fmla="*/ 94 h 112"/>
                <a:gd name="T18" fmla="*/ 2 w 150"/>
                <a:gd name="T19" fmla="*/ 99 h 112"/>
                <a:gd name="T20" fmla="*/ 45 w 150"/>
                <a:gd name="T21" fmla="*/ 107 h 112"/>
                <a:gd name="T22" fmla="*/ 74 w 150"/>
                <a:gd name="T23" fmla="*/ 87 h 112"/>
                <a:gd name="T24" fmla="*/ 79 w 150"/>
                <a:gd name="T25" fmla="*/ 100 h 112"/>
                <a:gd name="T26" fmla="*/ 96 w 150"/>
                <a:gd name="T27" fmla="*/ 73 h 112"/>
                <a:gd name="T28" fmla="*/ 116 w 150"/>
                <a:gd name="T29" fmla="*/ 80 h 112"/>
                <a:gd name="T30" fmla="*/ 145 w 150"/>
                <a:gd name="T31" fmla="*/ 56 h 112"/>
                <a:gd name="T32" fmla="*/ 136 w 150"/>
                <a:gd name="T33" fmla="*/ 4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" h="112">
                  <a:moveTo>
                    <a:pt x="136" y="47"/>
                  </a:moveTo>
                  <a:cubicBezTo>
                    <a:pt x="136" y="47"/>
                    <a:pt x="147" y="45"/>
                    <a:pt x="145" y="31"/>
                  </a:cubicBezTo>
                  <a:cubicBezTo>
                    <a:pt x="143" y="18"/>
                    <a:pt x="137" y="20"/>
                    <a:pt x="132" y="15"/>
                  </a:cubicBezTo>
                  <a:cubicBezTo>
                    <a:pt x="126" y="10"/>
                    <a:pt x="120" y="0"/>
                    <a:pt x="113" y="4"/>
                  </a:cubicBezTo>
                  <a:cubicBezTo>
                    <a:pt x="106" y="8"/>
                    <a:pt x="90" y="12"/>
                    <a:pt x="93" y="22"/>
                  </a:cubicBezTo>
                  <a:cubicBezTo>
                    <a:pt x="96" y="32"/>
                    <a:pt x="110" y="46"/>
                    <a:pt x="104" y="47"/>
                  </a:cubicBezTo>
                  <a:cubicBezTo>
                    <a:pt x="98" y="48"/>
                    <a:pt x="88" y="36"/>
                    <a:pt x="82" y="40"/>
                  </a:cubicBezTo>
                  <a:cubicBezTo>
                    <a:pt x="76" y="45"/>
                    <a:pt x="75" y="56"/>
                    <a:pt x="68" y="62"/>
                  </a:cubicBezTo>
                  <a:cubicBezTo>
                    <a:pt x="60" y="68"/>
                    <a:pt x="39" y="92"/>
                    <a:pt x="25" y="94"/>
                  </a:cubicBezTo>
                  <a:cubicBezTo>
                    <a:pt x="11" y="96"/>
                    <a:pt x="0" y="93"/>
                    <a:pt x="2" y="99"/>
                  </a:cubicBezTo>
                  <a:cubicBezTo>
                    <a:pt x="5" y="105"/>
                    <a:pt x="33" y="112"/>
                    <a:pt x="45" y="107"/>
                  </a:cubicBezTo>
                  <a:cubicBezTo>
                    <a:pt x="57" y="102"/>
                    <a:pt x="75" y="80"/>
                    <a:pt x="74" y="87"/>
                  </a:cubicBezTo>
                  <a:cubicBezTo>
                    <a:pt x="72" y="94"/>
                    <a:pt x="73" y="104"/>
                    <a:pt x="79" y="100"/>
                  </a:cubicBezTo>
                  <a:cubicBezTo>
                    <a:pt x="85" y="97"/>
                    <a:pt x="91" y="68"/>
                    <a:pt x="96" y="73"/>
                  </a:cubicBezTo>
                  <a:cubicBezTo>
                    <a:pt x="100" y="78"/>
                    <a:pt x="106" y="86"/>
                    <a:pt x="116" y="80"/>
                  </a:cubicBezTo>
                  <a:cubicBezTo>
                    <a:pt x="125" y="74"/>
                    <a:pt x="150" y="59"/>
                    <a:pt x="145" y="56"/>
                  </a:cubicBezTo>
                  <a:cubicBezTo>
                    <a:pt x="141" y="53"/>
                    <a:pt x="131" y="50"/>
                    <a:pt x="136" y="4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163">
              <a:extLst>
                <a:ext uri="{FF2B5EF4-FFF2-40B4-BE49-F238E27FC236}">
                  <a16:creationId xmlns:a16="http://schemas.microsoft.com/office/drawing/2014/main" id="{506BE4B9-8E78-49B0-8CAB-443A40588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473" y="2430680"/>
              <a:ext cx="40710" cy="28891"/>
            </a:xfrm>
            <a:custGeom>
              <a:avLst/>
              <a:gdLst>
                <a:gd name="T0" fmla="*/ 133 w 135"/>
                <a:gd name="T1" fmla="*/ 18 h 98"/>
                <a:gd name="T2" fmla="*/ 123 w 135"/>
                <a:gd name="T3" fmla="*/ 2 h 98"/>
                <a:gd name="T4" fmla="*/ 95 w 135"/>
                <a:gd name="T5" fmla="*/ 7 h 98"/>
                <a:gd name="T6" fmla="*/ 83 w 135"/>
                <a:gd name="T7" fmla="*/ 22 h 98"/>
                <a:gd name="T8" fmla="*/ 75 w 135"/>
                <a:gd name="T9" fmla="*/ 34 h 98"/>
                <a:gd name="T10" fmla="*/ 60 w 135"/>
                <a:gd name="T11" fmla="*/ 38 h 98"/>
                <a:gd name="T12" fmla="*/ 40 w 135"/>
                <a:gd name="T13" fmla="*/ 64 h 98"/>
                <a:gd name="T14" fmla="*/ 22 w 135"/>
                <a:gd name="T15" fmla="*/ 82 h 98"/>
                <a:gd name="T16" fmla="*/ 6 w 135"/>
                <a:gd name="T17" fmla="*/ 95 h 98"/>
                <a:gd name="T18" fmla="*/ 30 w 135"/>
                <a:gd name="T19" fmla="*/ 95 h 98"/>
                <a:gd name="T20" fmla="*/ 54 w 135"/>
                <a:gd name="T21" fmla="*/ 76 h 98"/>
                <a:gd name="T22" fmla="*/ 78 w 135"/>
                <a:gd name="T23" fmla="*/ 69 h 98"/>
                <a:gd name="T24" fmla="*/ 102 w 135"/>
                <a:gd name="T25" fmla="*/ 44 h 98"/>
                <a:gd name="T26" fmla="*/ 123 w 135"/>
                <a:gd name="T27" fmla="*/ 26 h 98"/>
                <a:gd name="T28" fmla="*/ 133 w 135"/>
                <a:gd name="T29" fmla="*/ 1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98">
                  <a:moveTo>
                    <a:pt x="133" y="18"/>
                  </a:moveTo>
                  <a:cubicBezTo>
                    <a:pt x="131" y="12"/>
                    <a:pt x="135" y="0"/>
                    <a:pt x="123" y="2"/>
                  </a:cubicBezTo>
                  <a:cubicBezTo>
                    <a:pt x="112" y="4"/>
                    <a:pt x="102" y="8"/>
                    <a:pt x="95" y="7"/>
                  </a:cubicBezTo>
                  <a:cubicBezTo>
                    <a:pt x="88" y="6"/>
                    <a:pt x="85" y="14"/>
                    <a:pt x="83" y="22"/>
                  </a:cubicBezTo>
                  <a:cubicBezTo>
                    <a:pt x="81" y="30"/>
                    <a:pt x="82" y="33"/>
                    <a:pt x="75" y="34"/>
                  </a:cubicBezTo>
                  <a:cubicBezTo>
                    <a:pt x="68" y="34"/>
                    <a:pt x="64" y="32"/>
                    <a:pt x="60" y="38"/>
                  </a:cubicBezTo>
                  <a:cubicBezTo>
                    <a:pt x="56" y="44"/>
                    <a:pt x="47" y="58"/>
                    <a:pt x="40" y="64"/>
                  </a:cubicBezTo>
                  <a:cubicBezTo>
                    <a:pt x="32" y="70"/>
                    <a:pt x="31" y="80"/>
                    <a:pt x="22" y="82"/>
                  </a:cubicBezTo>
                  <a:cubicBezTo>
                    <a:pt x="14" y="84"/>
                    <a:pt x="0" y="93"/>
                    <a:pt x="6" y="95"/>
                  </a:cubicBezTo>
                  <a:cubicBezTo>
                    <a:pt x="13" y="97"/>
                    <a:pt x="21" y="98"/>
                    <a:pt x="30" y="95"/>
                  </a:cubicBezTo>
                  <a:cubicBezTo>
                    <a:pt x="40" y="92"/>
                    <a:pt x="46" y="76"/>
                    <a:pt x="54" y="76"/>
                  </a:cubicBezTo>
                  <a:cubicBezTo>
                    <a:pt x="62" y="76"/>
                    <a:pt x="70" y="76"/>
                    <a:pt x="78" y="69"/>
                  </a:cubicBezTo>
                  <a:cubicBezTo>
                    <a:pt x="86" y="62"/>
                    <a:pt x="91" y="46"/>
                    <a:pt x="102" y="44"/>
                  </a:cubicBezTo>
                  <a:cubicBezTo>
                    <a:pt x="113" y="43"/>
                    <a:pt x="121" y="39"/>
                    <a:pt x="123" y="26"/>
                  </a:cubicBezTo>
                  <a:cubicBezTo>
                    <a:pt x="124" y="24"/>
                    <a:pt x="135" y="23"/>
                    <a:pt x="133" y="1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164">
              <a:extLst>
                <a:ext uri="{FF2B5EF4-FFF2-40B4-BE49-F238E27FC236}">
                  <a16:creationId xmlns:a16="http://schemas.microsoft.com/office/drawing/2014/main" id="{457C8D92-85C9-455D-A17D-6C1F9ADC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14" y="2450378"/>
              <a:ext cx="6567" cy="6567"/>
            </a:xfrm>
            <a:custGeom>
              <a:avLst/>
              <a:gdLst>
                <a:gd name="T0" fmla="*/ 0 w 19"/>
                <a:gd name="T1" fmla="*/ 10 h 23"/>
                <a:gd name="T2" fmla="*/ 15 w 19"/>
                <a:gd name="T3" fmla="*/ 23 h 23"/>
                <a:gd name="T4" fmla="*/ 15 w 19"/>
                <a:gd name="T5" fmla="*/ 10 h 23"/>
                <a:gd name="T6" fmla="*/ 0 w 19"/>
                <a:gd name="T7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10"/>
                  </a:moveTo>
                  <a:cubicBezTo>
                    <a:pt x="0" y="20"/>
                    <a:pt x="15" y="23"/>
                    <a:pt x="15" y="23"/>
                  </a:cubicBezTo>
                  <a:cubicBezTo>
                    <a:pt x="15" y="21"/>
                    <a:pt x="19" y="13"/>
                    <a:pt x="15" y="10"/>
                  </a:cubicBezTo>
                  <a:cubicBezTo>
                    <a:pt x="11" y="6"/>
                    <a:pt x="0" y="0"/>
                    <a:pt x="0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165">
              <a:extLst>
                <a:ext uri="{FF2B5EF4-FFF2-40B4-BE49-F238E27FC236}">
                  <a16:creationId xmlns:a16="http://schemas.microsoft.com/office/drawing/2014/main" id="{E5B84C38-4915-4A7F-B633-15B887911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148" y="2449065"/>
              <a:ext cx="5253" cy="3940"/>
            </a:xfrm>
            <a:custGeom>
              <a:avLst/>
              <a:gdLst>
                <a:gd name="T0" fmla="*/ 3 w 15"/>
                <a:gd name="T1" fmla="*/ 6 h 13"/>
                <a:gd name="T2" fmla="*/ 13 w 15"/>
                <a:gd name="T3" fmla="*/ 2 h 13"/>
                <a:gd name="T4" fmla="*/ 3 w 15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3">
                  <a:moveTo>
                    <a:pt x="3" y="6"/>
                  </a:moveTo>
                  <a:cubicBezTo>
                    <a:pt x="5" y="11"/>
                    <a:pt x="15" y="13"/>
                    <a:pt x="13" y="2"/>
                  </a:cubicBezTo>
                  <a:cubicBezTo>
                    <a:pt x="13" y="2"/>
                    <a:pt x="0" y="0"/>
                    <a:pt x="3" y="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166">
              <a:extLst>
                <a:ext uri="{FF2B5EF4-FFF2-40B4-BE49-F238E27FC236}">
                  <a16:creationId xmlns:a16="http://schemas.microsoft.com/office/drawing/2014/main" id="{D22848D9-2F5B-4474-ACD2-E1324FB7F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835" y="2456944"/>
              <a:ext cx="5253" cy="5253"/>
            </a:xfrm>
            <a:custGeom>
              <a:avLst/>
              <a:gdLst>
                <a:gd name="T0" fmla="*/ 15 w 21"/>
                <a:gd name="T1" fmla="*/ 0 h 16"/>
                <a:gd name="T2" fmla="*/ 2 w 21"/>
                <a:gd name="T3" fmla="*/ 6 h 16"/>
                <a:gd name="T4" fmla="*/ 15 w 21"/>
                <a:gd name="T5" fmla="*/ 13 h 16"/>
                <a:gd name="T6" fmla="*/ 15 w 2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5" y="0"/>
                  </a:moveTo>
                  <a:cubicBezTo>
                    <a:pt x="15" y="0"/>
                    <a:pt x="0" y="0"/>
                    <a:pt x="2" y="6"/>
                  </a:cubicBezTo>
                  <a:cubicBezTo>
                    <a:pt x="4" y="12"/>
                    <a:pt x="16" y="16"/>
                    <a:pt x="15" y="13"/>
                  </a:cubicBezTo>
                  <a:cubicBezTo>
                    <a:pt x="14" y="12"/>
                    <a:pt x="21" y="3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167">
              <a:extLst>
                <a:ext uri="{FF2B5EF4-FFF2-40B4-BE49-F238E27FC236}">
                  <a16:creationId xmlns:a16="http://schemas.microsoft.com/office/drawing/2014/main" id="{AD42336E-6800-4E14-97CA-559EBB4B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763" y="2454318"/>
              <a:ext cx="9193" cy="10506"/>
            </a:xfrm>
            <a:custGeom>
              <a:avLst/>
              <a:gdLst>
                <a:gd name="T0" fmla="*/ 18 w 32"/>
                <a:gd name="T1" fmla="*/ 4 h 33"/>
                <a:gd name="T2" fmla="*/ 6 w 32"/>
                <a:gd name="T3" fmla="*/ 31 h 33"/>
                <a:gd name="T4" fmla="*/ 30 w 32"/>
                <a:gd name="T5" fmla="*/ 15 h 33"/>
                <a:gd name="T6" fmla="*/ 18 w 32"/>
                <a:gd name="T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3">
                  <a:moveTo>
                    <a:pt x="18" y="4"/>
                  </a:moveTo>
                  <a:cubicBezTo>
                    <a:pt x="16" y="7"/>
                    <a:pt x="0" y="29"/>
                    <a:pt x="6" y="31"/>
                  </a:cubicBezTo>
                  <a:cubicBezTo>
                    <a:pt x="13" y="33"/>
                    <a:pt x="32" y="26"/>
                    <a:pt x="30" y="15"/>
                  </a:cubicBezTo>
                  <a:cubicBezTo>
                    <a:pt x="30" y="15"/>
                    <a:pt x="20" y="0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168">
              <a:extLst>
                <a:ext uri="{FF2B5EF4-FFF2-40B4-BE49-F238E27FC236}">
                  <a16:creationId xmlns:a16="http://schemas.microsoft.com/office/drawing/2014/main" id="{052358CF-BA71-4875-BA80-217B582FA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631" y="2460884"/>
              <a:ext cx="5253" cy="7879"/>
            </a:xfrm>
            <a:custGeom>
              <a:avLst/>
              <a:gdLst>
                <a:gd name="T0" fmla="*/ 12 w 18"/>
                <a:gd name="T1" fmla="*/ 0 h 23"/>
                <a:gd name="T2" fmla="*/ 4 w 18"/>
                <a:gd name="T3" fmla="*/ 18 h 23"/>
                <a:gd name="T4" fmla="*/ 18 w 18"/>
                <a:gd name="T5" fmla="*/ 13 h 23"/>
                <a:gd name="T6" fmla="*/ 12 w 1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3">
                  <a:moveTo>
                    <a:pt x="12" y="0"/>
                  </a:moveTo>
                  <a:cubicBezTo>
                    <a:pt x="9" y="2"/>
                    <a:pt x="0" y="15"/>
                    <a:pt x="4" y="18"/>
                  </a:cubicBezTo>
                  <a:cubicBezTo>
                    <a:pt x="8" y="20"/>
                    <a:pt x="18" y="23"/>
                    <a:pt x="18" y="1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169">
              <a:extLst>
                <a:ext uri="{FF2B5EF4-FFF2-40B4-BE49-F238E27FC236}">
                  <a16:creationId xmlns:a16="http://schemas.microsoft.com/office/drawing/2014/main" id="{BA265939-6E32-456C-AE7D-4B8E66B3C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114" y="2464823"/>
              <a:ext cx="13132" cy="7879"/>
            </a:xfrm>
            <a:custGeom>
              <a:avLst/>
              <a:gdLst>
                <a:gd name="T0" fmla="*/ 9 w 44"/>
                <a:gd name="T1" fmla="*/ 8 h 24"/>
                <a:gd name="T2" fmla="*/ 5 w 44"/>
                <a:gd name="T3" fmla="*/ 23 h 24"/>
                <a:gd name="T4" fmla="*/ 41 w 44"/>
                <a:gd name="T5" fmla="*/ 8 h 24"/>
                <a:gd name="T6" fmla="*/ 9 w 44"/>
                <a:gd name="T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4">
                  <a:moveTo>
                    <a:pt x="9" y="8"/>
                  </a:moveTo>
                  <a:cubicBezTo>
                    <a:pt x="7" y="16"/>
                    <a:pt x="0" y="22"/>
                    <a:pt x="5" y="23"/>
                  </a:cubicBezTo>
                  <a:cubicBezTo>
                    <a:pt x="10" y="24"/>
                    <a:pt x="44" y="18"/>
                    <a:pt x="41" y="8"/>
                  </a:cubicBezTo>
                  <a:cubicBezTo>
                    <a:pt x="41" y="8"/>
                    <a:pt x="11" y="0"/>
                    <a:pt x="9" y="8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170">
              <a:extLst>
                <a:ext uri="{FF2B5EF4-FFF2-40B4-BE49-F238E27FC236}">
                  <a16:creationId xmlns:a16="http://schemas.microsoft.com/office/drawing/2014/main" id="{707B6AA6-7A8B-4E26-BFC2-87E261CE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909" y="2472703"/>
              <a:ext cx="21012" cy="6567"/>
            </a:xfrm>
            <a:custGeom>
              <a:avLst/>
              <a:gdLst>
                <a:gd name="T0" fmla="*/ 43 w 72"/>
                <a:gd name="T1" fmla="*/ 10 h 22"/>
                <a:gd name="T2" fmla="*/ 6 w 72"/>
                <a:gd name="T3" fmla="*/ 6 h 22"/>
                <a:gd name="T4" fmla="*/ 6 w 72"/>
                <a:gd name="T5" fmla="*/ 20 h 22"/>
                <a:gd name="T6" fmla="*/ 48 w 72"/>
                <a:gd name="T7" fmla="*/ 20 h 22"/>
                <a:gd name="T8" fmla="*/ 70 w 72"/>
                <a:gd name="T9" fmla="*/ 14 h 22"/>
                <a:gd name="T10" fmla="*/ 43 w 72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22">
                  <a:moveTo>
                    <a:pt x="43" y="10"/>
                  </a:moveTo>
                  <a:cubicBezTo>
                    <a:pt x="33" y="9"/>
                    <a:pt x="7" y="0"/>
                    <a:pt x="6" y="6"/>
                  </a:cubicBezTo>
                  <a:cubicBezTo>
                    <a:pt x="6" y="12"/>
                    <a:pt x="0" y="20"/>
                    <a:pt x="6" y="20"/>
                  </a:cubicBezTo>
                  <a:cubicBezTo>
                    <a:pt x="13" y="20"/>
                    <a:pt x="41" y="18"/>
                    <a:pt x="48" y="20"/>
                  </a:cubicBezTo>
                  <a:cubicBezTo>
                    <a:pt x="56" y="21"/>
                    <a:pt x="72" y="22"/>
                    <a:pt x="70" y="14"/>
                  </a:cubicBezTo>
                  <a:cubicBezTo>
                    <a:pt x="70" y="14"/>
                    <a:pt x="53" y="10"/>
                    <a:pt x="43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171">
              <a:extLst>
                <a:ext uri="{FF2B5EF4-FFF2-40B4-BE49-F238E27FC236}">
                  <a16:creationId xmlns:a16="http://schemas.microsoft.com/office/drawing/2014/main" id="{EBF2C1AF-D57F-4CAB-A8BE-0B47AF691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645" y="2459570"/>
              <a:ext cx="26264" cy="14446"/>
            </a:xfrm>
            <a:custGeom>
              <a:avLst/>
              <a:gdLst>
                <a:gd name="T0" fmla="*/ 75 w 86"/>
                <a:gd name="T1" fmla="*/ 0 h 51"/>
                <a:gd name="T2" fmla="*/ 53 w 86"/>
                <a:gd name="T3" fmla="*/ 24 h 51"/>
                <a:gd name="T4" fmla="*/ 34 w 86"/>
                <a:gd name="T5" fmla="*/ 33 h 51"/>
                <a:gd name="T6" fmla="*/ 5 w 86"/>
                <a:gd name="T7" fmla="*/ 33 h 51"/>
                <a:gd name="T8" fmla="*/ 11 w 86"/>
                <a:gd name="T9" fmla="*/ 51 h 51"/>
                <a:gd name="T10" fmla="*/ 61 w 86"/>
                <a:gd name="T11" fmla="*/ 42 h 51"/>
                <a:gd name="T12" fmla="*/ 85 w 86"/>
                <a:gd name="T13" fmla="*/ 24 h 51"/>
                <a:gd name="T14" fmla="*/ 75 w 86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1">
                  <a:moveTo>
                    <a:pt x="75" y="0"/>
                  </a:moveTo>
                  <a:cubicBezTo>
                    <a:pt x="68" y="0"/>
                    <a:pt x="61" y="17"/>
                    <a:pt x="53" y="24"/>
                  </a:cubicBezTo>
                  <a:cubicBezTo>
                    <a:pt x="46" y="30"/>
                    <a:pt x="37" y="29"/>
                    <a:pt x="34" y="33"/>
                  </a:cubicBezTo>
                  <a:cubicBezTo>
                    <a:pt x="31" y="37"/>
                    <a:pt x="9" y="26"/>
                    <a:pt x="5" y="33"/>
                  </a:cubicBezTo>
                  <a:cubicBezTo>
                    <a:pt x="0" y="40"/>
                    <a:pt x="1" y="51"/>
                    <a:pt x="11" y="51"/>
                  </a:cubicBezTo>
                  <a:cubicBezTo>
                    <a:pt x="21" y="51"/>
                    <a:pt x="49" y="40"/>
                    <a:pt x="61" y="42"/>
                  </a:cubicBezTo>
                  <a:cubicBezTo>
                    <a:pt x="72" y="44"/>
                    <a:pt x="86" y="34"/>
                    <a:pt x="85" y="24"/>
                  </a:cubicBezTo>
                  <a:cubicBezTo>
                    <a:pt x="84" y="19"/>
                    <a:pt x="82" y="0"/>
                    <a:pt x="75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172">
              <a:extLst>
                <a:ext uri="{FF2B5EF4-FFF2-40B4-BE49-F238E27FC236}">
                  <a16:creationId xmlns:a16="http://schemas.microsoft.com/office/drawing/2014/main" id="{BB85D472-B8D4-43EA-92BD-CB521ADBD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622" y="2467450"/>
              <a:ext cx="10506" cy="14446"/>
            </a:xfrm>
            <a:custGeom>
              <a:avLst/>
              <a:gdLst>
                <a:gd name="T0" fmla="*/ 25 w 37"/>
                <a:gd name="T1" fmla="*/ 1 h 49"/>
                <a:gd name="T2" fmla="*/ 11 w 37"/>
                <a:gd name="T3" fmla="*/ 21 h 49"/>
                <a:gd name="T4" fmla="*/ 1 w 37"/>
                <a:gd name="T5" fmla="*/ 31 h 49"/>
                <a:gd name="T6" fmla="*/ 25 w 37"/>
                <a:gd name="T7" fmla="*/ 34 h 49"/>
                <a:gd name="T8" fmla="*/ 25 w 37"/>
                <a:gd name="T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9">
                  <a:moveTo>
                    <a:pt x="25" y="1"/>
                  </a:moveTo>
                  <a:cubicBezTo>
                    <a:pt x="12" y="2"/>
                    <a:pt x="16" y="18"/>
                    <a:pt x="11" y="21"/>
                  </a:cubicBezTo>
                  <a:cubicBezTo>
                    <a:pt x="6" y="23"/>
                    <a:pt x="1" y="25"/>
                    <a:pt x="1" y="31"/>
                  </a:cubicBezTo>
                  <a:cubicBezTo>
                    <a:pt x="0" y="38"/>
                    <a:pt x="10" y="49"/>
                    <a:pt x="25" y="34"/>
                  </a:cubicBezTo>
                  <a:cubicBezTo>
                    <a:pt x="25" y="34"/>
                    <a:pt x="37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173">
              <a:extLst>
                <a:ext uri="{FF2B5EF4-FFF2-40B4-BE49-F238E27FC236}">
                  <a16:creationId xmlns:a16="http://schemas.microsoft.com/office/drawing/2014/main" id="{8177935D-71C0-421E-AA9C-C3FB63AE8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863" y="2467450"/>
              <a:ext cx="13132" cy="13132"/>
            </a:xfrm>
            <a:custGeom>
              <a:avLst/>
              <a:gdLst>
                <a:gd name="T0" fmla="*/ 38 w 44"/>
                <a:gd name="T1" fmla="*/ 0 h 46"/>
                <a:gd name="T2" fmla="*/ 20 w 44"/>
                <a:gd name="T3" fmla="*/ 17 h 46"/>
                <a:gd name="T4" fmla="*/ 3 w 44"/>
                <a:gd name="T5" fmla="*/ 33 h 46"/>
                <a:gd name="T6" fmla="*/ 21 w 44"/>
                <a:gd name="T7" fmla="*/ 42 h 46"/>
                <a:gd name="T8" fmla="*/ 32 w 44"/>
                <a:gd name="T9" fmla="*/ 25 h 46"/>
                <a:gd name="T10" fmla="*/ 38 w 4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6">
                  <a:moveTo>
                    <a:pt x="38" y="0"/>
                  </a:moveTo>
                  <a:cubicBezTo>
                    <a:pt x="32" y="0"/>
                    <a:pt x="23" y="12"/>
                    <a:pt x="20" y="17"/>
                  </a:cubicBezTo>
                  <a:cubicBezTo>
                    <a:pt x="16" y="23"/>
                    <a:pt x="0" y="25"/>
                    <a:pt x="3" y="33"/>
                  </a:cubicBezTo>
                  <a:cubicBezTo>
                    <a:pt x="7" y="42"/>
                    <a:pt x="15" y="46"/>
                    <a:pt x="21" y="42"/>
                  </a:cubicBezTo>
                  <a:cubicBezTo>
                    <a:pt x="28" y="37"/>
                    <a:pt x="28" y="33"/>
                    <a:pt x="32" y="25"/>
                  </a:cubicBezTo>
                  <a:cubicBezTo>
                    <a:pt x="32" y="25"/>
                    <a:pt x="44" y="0"/>
                    <a:pt x="3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174">
              <a:extLst>
                <a:ext uri="{FF2B5EF4-FFF2-40B4-BE49-F238E27FC236}">
                  <a16:creationId xmlns:a16="http://schemas.microsoft.com/office/drawing/2014/main" id="{DB5D2002-DE0D-4540-8E58-BE448FEE5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418" y="2460884"/>
              <a:ext cx="14446" cy="14446"/>
            </a:xfrm>
            <a:custGeom>
              <a:avLst/>
              <a:gdLst>
                <a:gd name="T0" fmla="*/ 19 w 50"/>
                <a:gd name="T1" fmla="*/ 3 h 49"/>
                <a:gd name="T2" fmla="*/ 2 w 50"/>
                <a:gd name="T3" fmla="*/ 14 h 49"/>
                <a:gd name="T4" fmla="*/ 14 w 50"/>
                <a:gd name="T5" fmla="*/ 28 h 49"/>
                <a:gd name="T6" fmla="*/ 15 w 50"/>
                <a:gd name="T7" fmla="*/ 34 h 49"/>
                <a:gd name="T8" fmla="*/ 10 w 50"/>
                <a:gd name="T9" fmla="*/ 45 h 49"/>
                <a:gd name="T10" fmla="*/ 35 w 50"/>
                <a:gd name="T11" fmla="*/ 34 h 49"/>
                <a:gd name="T12" fmla="*/ 43 w 50"/>
                <a:gd name="T13" fmla="*/ 20 h 49"/>
                <a:gd name="T14" fmla="*/ 19 w 50"/>
                <a:gd name="T15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49">
                  <a:moveTo>
                    <a:pt x="19" y="3"/>
                  </a:moveTo>
                  <a:cubicBezTo>
                    <a:pt x="11" y="7"/>
                    <a:pt x="0" y="7"/>
                    <a:pt x="2" y="14"/>
                  </a:cubicBezTo>
                  <a:cubicBezTo>
                    <a:pt x="4" y="21"/>
                    <a:pt x="8" y="27"/>
                    <a:pt x="14" y="28"/>
                  </a:cubicBezTo>
                  <a:cubicBezTo>
                    <a:pt x="20" y="30"/>
                    <a:pt x="19" y="29"/>
                    <a:pt x="15" y="34"/>
                  </a:cubicBezTo>
                  <a:cubicBezTo>
                    <a:pt x="12" y="39"/>
                    <a:pt x="2" y="42"/>
                    <a:pt x="10" y="45"/>
                  </a:cubicBezTo>
                  <a:cubicBezTo>
                    <a:pt x="18" y="49"/>
                    <a:pt x="23" y="42"/>
                    <a:pt x="35" y="34"/>
                  </a:cubicBezTo>
                  <a:cubicBezTo>
                    <a:pt x="35" y="34"/>
                    <a:pt x="50" y="25"/>
                    <a:pt x="43" y="20"/>
                  </a:cubicBezTo>
                  <a:cubicBezTo>
                    <a:pt x="37" y="15"/>
                    <a:pt x="27" y="0"/>
                    <a:pt x="19" y="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175">
              <a:extLst>
                <a:ext uri="{FF2B5EF4-FFF2-40B4-BE49-F238E27FC236}">
                  <a16:creationId xmlns:a16="http://schemas.microsoft.com/office/drawing/2014/main" id="{55136BE0-8675-4265-9118-60095228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660" y="2463511"/>
              <a:ext cx="3940" cy="5253"/>
            </a:xfrm>
            <a:custGeom>
              <a:avLst/>
              <a:gdLst>
                <a:gd name="T0" fmla="*/ 11 w 16"/>
                <a:gd name="T1" fmla="*/ 1 h 18"/>
                <a:gd name="T2" fmla="*/ 4 w 16"/>
                <a:gd name="T3" fmla="*/ 11 h 18"/>
                <a:gd name="T4" fmla="*/ 16 w 16"/>
                <a:gd name="T5" fmla="*/ 5 h 18"/>
                <a:gd name="T6" fmla="*/ 11 w 16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1" y="1"/>
                  </a:moveTo>
                  <a:cubicBezTo>
                    <a:pt x="8" y="2"/>
                    <a:pt x="0" y="4"/>
                    <a:pt x="4" y="11"/>
                  </a:cubicBezTo>
                  <a:cubicBezTo>
                    <a:pt x="9" y="18"/>
                    <a:pt x="15" y="14"/>
                    <a:pt x="16" y="5"/>
                  </a:cubicBezTo>
                  <a:cubicBezTo>
                    <a:pt x="16" y="5"/>
                    <a:pt x="15" y="0"/>
                    <a:pt x="11" y="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176">
              <a:extLst>
                <a:ext uri="{FF2B5EF4-FFF2-40B4-BE49-F238E27FC236}">
                  <a16:creationId xmlns:a16="http://schemas.microsoft.com/office/drawing/2014/main" id="{481D50A8-C2DA-42CF-9624-15AC0E30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467" y="2472703"/>
              <a:ext cx="9193" cy="10506"/>
            </a:xfrm>
            <a:custGeom>
              <a:avLst/>
              <a:gdLst>
                <a:gd name="T0" fmla="*/ 3 w 29"/>
                <a:gd name="T1" fmla="*/ 10 h 32"/>
                <a:gd name="T2" fmla="*/ 12 w 29"/>
                <a:gd name="T3" fmla="*/ 29 h 32"/>
                <a:gd name="T4" fmla="*/ 21 w 29"/>
                <a:gd name="T5" fmla="*/ 10 h 32"/>
                <a:gd name="T6" fmla="*/ 3 w 29"/>
                <a:gd name="T7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2">
                  <a:moveTo>
                    <a:pt x="3" y="10"/>
                  </a:moveTo>
                  <a:cubicBezTo>
                    <a:pt x="0" y="20"/>
                    <a:pt x="5" y="32"/>
                    <a:pt x="12" y="29"/>
                  </a:cubicBezTo>
                  <a:cubicBezTo>
                    <a:pt x="19" y="27"/>
                    <a:pt x="29" y="19"/>
                    <a:pt x="21" y="10"/>
                  </a:cubicBezTo>
                  <a:cubicBezTo>
                    <a:pt x="21" y="10"/>
                    <a:pt x="5" y="0"/>
                    <a:pt x="3" y="1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177">
              <a:extLst>
                <a:ext uri="{FF2B5EF4-FFF2-40B4-BE49-F238E27FC236}">
                  <a16:creationId xmlns:a16="http://schemas.microsoft.com/office/drawing/2014/main" id="{9740BE07-77F7-423F-BE4B-6232B38D3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154" y="2485835"/>
              <a:ext cx="3940" cy="6567"/>
            </a:xfrm>
            <a:custGeom>
              <a:avLst/>
              <a:gdLst>
                <a:gd name="T0" fmla="*/ 10 w 16"/>
                <a:gd name="T1" fmla="*/ 0 h 20"/>
                <a:gd name="T2" fmla="*/ 0 w 16"/>
                <a:gd name="T3" fmla="*/ 8 h 20"/>
                <a:gd name="T4" fmla="*/ 8 w 16"/>
                <a:gd name="T5" fmla="*/ 19 h 20"/>
                <a:gd name="T6" fmla="*/ 10 w 16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0">
                  <a:moveTo>
                    <a:pt x="10" y="0"/>
                  </a:moveTo>
                  <a:cubicBezTo>
                    <a:pt x="10" y="0"/>
                    <a:pt x="0" y="2"/>
                    <a:pt x="0" y="8"/>
                  </a:cubicBezTo>
                  <a:cubicBezTo>
                    <a:pt x="1" y="14"/>
                    <a:pt x="5" y="20"/>
                    <a:pt x="8" y="19"/>
                  </a:cubicBezTo>
                  <a:cubicBezTo>
                    <a:pt x="11" y="18"/>
                    <a:pt x="16" y="2"/>
                    <a:pt x="10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178">
              <a:extLst>
                <a:ext uri="{FF2B5EF4-FFF2-40B4-BE49-F238E27FC236}">
                  <a16:creationId xmlns:a16="http://schemas.microsoft.com/office/drawing/2014/main" id="{7B50264A-E409-4EA0-8173-C10E6CEC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689" y="2179855"/>
              <a:ext cx="13132" cy="9193"/>
            </a:xfrm>
            <a:custGeom>
              <a:avLst/>
              <a:gdLst>
                <a:gd name="T0" fmla="*/ 37 w 45"/>
                <a:gd name="T1" fmla="*/ 17 h 27"/>
                <a:gd name="T2" fmla="*/ 37 w 45"/>
                <a:gd name="T3" fmla="*/ 4 h 27"/>
                <a:gd name="T4" fmla="*/ 9 w 45"/>
                <a:gd name="T5" fmla="*/ 22 h 27"/>
                <a:gd name="T6" fmla="*/ 37 w 45"/>
                <a:gd name="T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27">
                  <a:moveTo>
                    <a:pt x="37" y="17"/>
                  </a:moveTo>
                  <a:cubicBezTo>
                    <a:pt x="37" y="17"/>
                    <a:pt x="45" y="8"/>
                    <a:pt x="37" y="4"/>
                  </a:cubicBezTo>
                  <a:cubicBezTo>
                    <a:pt x="29" y="0"/>
                    <a:pt x="0" y="16"/>
                    <a:pt x="9" y="22"/>
                  </a:cubicBezTo>
                  <a:cubicBezTo>
                    <a:pt x="18" y="27"/>
                    <a:pt x="34" y="22"/>
                    <a:pt x="37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179">
              <a:extLst>
                <a:ext uri="{FF2B5EF4-FFF2-40B4-BE49-F238E27FC236}">
                  <a16:creationId xmlns:a16="http://schemas.microsoft.com/office/drawing/2014/main" id="{4386E7C0-CDDC-4777-AEB7-06DCDA14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77" y="2072171"/>
              <a:ext cx="10506" cy="21012"/>
            </a:xfrm>
            <a:custGeom>
              <a:avLst/>
              <a:gdLst>
                <a:gd name="T0" fmla="*/ 15 w 39"/>
                <a:gd name="T1" fmla="*/ 2 h 71"/>
                <a:gd name="T2" fmla="*/ 5 w 39"/>
                <a:gd name="T3" fmla="*/ 25 h 71"/>
                <a:gd name="T4" fmla="*/ 39 w 39"/>
                <a:gd name="T5" fmla="*/ 49 h 71"/>
                <a:gd name="T6" fmla="*/ 29 w 39"/>
                <a:gd name="T7" fmla="*/ 30 h 71"/>
                <a:gd name="T8" fmla="*/ 15 w 39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15" y="2"/>
                  </a:moveTo>
                  <a:cubicBezTo>
                    <a:pt x="6" y="4"/>
                    <a:pt x="0" y="15"/>
                    <a:pt x="5" y="25"/>
                  </a:cubicBezTo>
                  <a:cubicBezTo>
                    <a:pt x="9" y="36"/>
                    <a:pt x="38" y="71"/>
                    <a:pt x="39" y="49"/>
                  </a:cubicBezTo>
                  <a:cubicBezTo>
                    <a:pt x="39" y="47"/>
                    <a:pt x="35" y="39"/>
                    <a:pt x="29" y="30"/>
                  </a:cubicBezTo>
                  <a:cubicBezTo>
                    <a:pt x="23" y="22"/>
                    <a:pt x="25" y="0"/>
                    <a:pt x="15" y="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180">
              <a:extLst>
                <a:ext uri="{FF2B5EF4-FFF2-40B4-BE49-F238E27FC236}">
                  <a16:creationId xmlns:a16="http://schemas.microsoft.com/office/drawing/2014/main" id="{FD5ED090-1F48-4DF3-B1A4-761FED38F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591" y="2064292"/>
              <a:ext cx="5253" cy="6567"/>
            </a:xfrm>
            <a:custGeom>
              <a:avLst/>
              <a:gdLst>
                <a:gd name="T0" fmla="*/ 17 w 21"/>
                <a:gd name="T1" fmla="*/ 17 h 21"/>
                <a:gd name="T2" fmla="*/ 13 w 21"/>
                <a:gd name="T3" fmla="*/ 0 h 21"/>
                <a:gd name="T4" fmla="*/ 5 w 21"/>
                <a:gd name="T5" fmla="*/ 9 h 21"/>
                <a:gd name="T6" fmla="*/ 17 w 21"/>
                <a:gd name="T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17" y="17"/>
                  </a:moveTo>
                  <a:cubicBezTo>
                    <a:pt x="21" y="12"/>
                    <a:pt x="20" y="1"/>
                    <a:pt x="13" y="0"/>
                  </a:cubicBezTo>
                  <a:cubicBezTo>
                    <a:pt x="13" y="0"/>
                    <a:pt x="0" y="3"/>
                    <a:pt x="5" y="9"/>
                  </a:cubicBezTo>
                  <a:cubicBezTo>
                    <a:pt x="11" y="16"/>
                    <a:pt x="13" y="21"/>
                    <a:pt x="17" y="1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81" name="TextBox 1180">
            <a:extLst>
              <a:ext uri="{FF2B5EF4-FFF2-40B4-BE49-F238E27FC236}">
                <a16:creationId xmlns:a16="http://schemas.microsoft.com/office/drawing/2014/main" id="{6E64773E-1F2D-4C8D-8535-608AC56FD7B7}"/>
              </a:ext>
            </a:extLst>
          </p:cNvPr>
          <p:cNvSpPr txBox="1"/>
          <p:nvPr/>
        </p:nvSpPr>
        <p:spPr>
          <a:xfrm>
            <a:off x="1032387" y="1947996"/>
            <a:ext cx="591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O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nly those who attempt the absurd can achieve the impossible.</a:t>
            </a:r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D66D1BF5-4DEB-4277-AF60-9EF4A71F152A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1184" name="TextBox 1183">
            <a:extLst>
              <a:ext uri="{FF2B5EF4-FFF2-40B4-BE49-F238E27FC236}">
                <a16:creationId xmlns:a16="http://schemas.microsoft.com/office/drawing/2014/main" id="{4184D39F-2DF8-46A4-B855-E62580978925}"/>
              </a:ext>
            </a:extLst>
          </p:cNvPr>
          <p:cNvSpPr txBox="1"/>
          <p:nvPr/>
        </p:nvSpPr>
        <p:spPr>
          <a:xfrm>
            <a:off x="9987183" y="1831117"/>
            <a:ext cx="126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30%</a:t>
            </a: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F0ACD821-A524-4FF6-AD07-86E2B4274BED}"/>
              </a:ext>
            </a:extLst>
          </p:cNvPr>
          <p:cNvSpPr/>
          <p:nvPr/>
        </p:nvSpPr>
        <p:spPr>
          <a:xfrm>
            <a:off x="9429723" y="2452412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WORLD MAP</a:t>
            </a:r>
          </a:p>
        </p:txBody>
      </p: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36CB6CEA-81D1-4D1C-8968-DE34931F3A00}"/>
              </a:ext>
            </a:extLst>
          </p:cNvPr>
          <p:cNvGrpSpPr/>
          <p:nvPr/>
        </p:nvGrpSpPr>
        <p:grpSpPr>
          <a:xfrm>
            <a:off x="1032387" y="4805472"/>
            <a:ext cx="2635373" cy="845944"/>
            <a:chOff x="1032387" y="4805472"/>
            <a:chExt cx="2635373" cy="845944"/>
          </a:xfrm>
        </p:grpSpPr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CF203748-08AB-4477-A50D-4E41863D3EB7}"/>
                </a:ext>
              </a:extLst>
            </p:cNvPr>
            <p:cNvSpPr txBox="1"/>
            <p:nvPr/>
          </p:nvSpPr>
          <p:spPr>
            <a:xfrm>
              <a:off x="1032388" y="5125888"/>
              <a:ext cx="2635372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..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74B66E42-8752-4C67-9144-E1B699520B8A}"/>
                </a:ext>
              </a:extLst>
            </p:cNvPr>
            <p:cNvSpPr txBox="1"/>
            <p:nvPr/>
          </p:nvSpPr>
          <p:spPr>
            <a:xfrm>
              <a:off x="1032387" y="4805472"/>
              <a:ext cx="24079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  <a:latin typeface="COCOGOOSE " pitchFamily="2" charset="0"/>
                </a:rPr>
                <a:t>Y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our Title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D2FD8CFC-841C-4A07-A3F5-AB6C48F7C0FB}"/>
              </a:ext>
            </a:extLst>
          </p:cNvPr>
          <p:cNvGrpSpPr/>
          <p:nvPr/>
        </p:nvGrpSpPr>
        <p:grpSpPr>
          <a:xfrm>
            <a:off x="4297934" y="4805472"/>
            <a:ext cx="2635373" cy="845944"/>
            <a:chOff x="1032387" y="4805472"/>
            <a:chExt cx="2635373" cy="845944"/>
          </a:xfrm>
        </p:grpSpPr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D97E40A3-23A9-4E6F-BEEC-2BE0EF314CE3}"/>
                </a:ext>
              </a:extLst>
            </p:cNvPr>
            <p:cNvSpPr txBox="1"/>
            <p:nvPr/>
          </p:nvSpPr>
          <p:spPr>
            <a:xfrm>
              <a:off x="1032388" y="5125888"/>
              <a:ext cx="2635372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..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988E4C1-FEB2-47AE-BB44-6B9684C11571}"/>
                </a:ext>
              </a:extLst>
            </p:cNvPr>
            <p:cNvSpPr txBox="1"/>
            <p:nvPr/>
          </p:nvSpPr>
          <p:spPr>
            <a:xfrm>
              <a:off x="1032387" y="4805472"/>
              <a:ext cx="24079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  <a:latin typeface="COCOGOOSE " pitchFamily="2" charset="0"/>
                </a:rPr>
                <a:t>Y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our Title</a:t>
              </a:r>
            </a:p>
          </p:txBody>
        </p:sp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72CE8796-CC87-4443-AEA2-D758E4EE201E}"/>
              </a:ext>
            </a:extLst>
          </p:cNvPr>
          <p:cNvGrpSpPr/>
          <p:nvPr/>
        </p:nvGrpSpPr>
        <p:grpSpPr>
          <a:xfrm>
            <a:off x="7563482" y="4805472"/>
            <a:ext cx="2635373" cy="845944"/>
            <a:chOff x="1032387" y="4805472"/>
            <a:chExt cx="2635373" cy="845944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DE4A3F-7BDC-4AF1-AB1F-466C174194DF}"/>
                </a:ext>
              </a:extLst>
            </p:cNvPr>
            <p:cNvSpPr txBox="1"/>
            <p:nvPr/>
          </p:nvSpPr>
          <p:spPr>
            <a:xfrm>
              <a:off x="1032388" y="5125888"/>
              <a:ext cx="2635372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..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515CE3DE-8162-40D7-BEF3-8435AE517937}"/>
                </a:ext>
              </a:extLst>
            </p:cNvPr>
            <p:cNvSpPr txBox="1"/>
            <p:nvPr/>
          </p:nvSpPr>
          <p:spPr>
            <a:xfrm>
              <a:off x="1032387" y="4805472"/>
              <a:ext cx="240792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" dirty="0">
                  <a:solidFill>
                    <a:srgbClr val="00B0F0"/>
                  </a:solidFill>
                  <a:latin typeface="COCOGOOSE " pitchFamily="2" charset="0"/>
                </a:rPr>
                <a:t>Y</a:t>
              </a:r>
              <a:r>
                <a:rPr lang="en-US" sz="10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our Title</a:t>
              </a:r>
            </a:p>
          </p:txBody>
        </p:sp>
      </p:grpSp>
      <p:sp>
        <p:nvSpPr>
          <p:cNvPr id="1196" name="Rectangle 1195">
            <a:extLst>
              <a:ext uri="{FF2B5EF4-FFF2-40B4-BE49-F238E27FC236}">
                <a16:creationId xmlns:a16="http://schemas.microsoft.com/office/drawing/2014/main" id="{F74B5DDD-F2E1-46C9-B2A8-66EA7F319710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TextBox 1196">
            <a:extLst>
              <a:ext uri="{FF2B5EF4-FFF2-40B4-BE49-F238E27FC236}">
                <a16:creationId xmlns:a16="http://schemas.microsoft.com/office/drawing/2014/main" id="{0326A313-7E9B-47C0-814A-FCB13AD09BB5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24</a:t>
            </a: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09DE638A-2E41-46B6-91AC-5E3C92B8547F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0740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773A53-406D-4EDA-A738-B3331E8FB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935969"/>
              </p:ext>
            </p:extLst>
          </p:nvPr>
        </p:nvGraphicFramePr>
        <p:xfrm>
          <a:off x="-783772" y="2175492"/>
          <a:ext cx="13921037" cy="576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AE79E4-69FE-4D4B-B914-6294C173359D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8B6D7-1D4B-426C-84B4-6C25D4AA8560}"/>
              </a:ext>
            </a:extLst>
          </p:cNvPr>
          <p:cNvSpPr txBox="1"/>
          <p:nvPr/>
        </p:nvSpPr>
        <p:spPr>
          <a:xfrm>
            <a:off x="1032387" y="1947996"/>
            <a:ext cx="613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7030A0"/>
                </a:solidFill>
                <a:latin typeface="COCOGOOSE " pitchFamily="2" charset="0"/>
              </a:rPr>
              <a:t>N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othing can be done without hope and confidence.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F5728-6806-4A36-8527-3B0B0308E8E6}"/>
              </a:ext>
            </a:extLst>
          </p:cNvPr>
          <p:cNvSpPr txBox="1"/>
          <p:nvPr/>
        </p:nvSpPr>
        <p:spPr>
          <a:xfrm>
            <a:off x="9987183" y="3252210"/>
            <a:ext cx="1217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67%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99D37-3380-43E4-966E-CE588D24296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EB79C-BCA6-48C9-8FBD-FD92F50BB3A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3514D-E732-4FBE-AAF9-213BF5920B02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35746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85D5A2-CB43-4F39-B577-466FFC898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392868"/>
              </p:ext>
            </p:extLst>
          </p:nvPr>
        </p:nvGraphicFramePr>
        <p:xfrm>
          <a:off x="5405377" y="1125061"/>
          <a:ext cx="6007261" cy="460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B71381-2789-4FBE-8FF4-0DB1DBA10328}"/>
              </a:ext>
            </a:extLst>
          </p:cNvPr>
          <p:cNvSpPr txBox="1"/>
          <p:nvPr/>
        </p:nvSpPr>
        <p:spPr>
          <a:xfrm>
            <a:off x="1032387" y="1947996"/>
            <a:ext cx="447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00B050"/>
                </a:solidFill>
                <a:latin typeface="COCOGOOSE " pitchFamily="2" charset="0"/>
              </a:rPr>
              <a:t>T</a:t>
            </a:r>
            <a:r>
              <a:rPr lang="en-US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he value of achievement lies in the achieving.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E2483-58A1-4275-94F1-00FD548D3B46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799A0-E6A7-4EB7-A05E-719B2560E1A7}"/>
              </a:ext>
            </a:extLst>
          </p:cNvPr>
          <p:cNvSpPr txBox="1"/>
          <p:nvPr/>
        </p:nvSpPr>
        <p:spPr>
          <a:xfrm>
            <a:off x="1032388" y="5095830"/>
            <a:ext cx="1966451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Example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CBE3D-8C25-4C17-974E-8F08387777F0}"/>
              </a:ext>
            </a:extLst>
          </p:cNvPr>
          <p:cNvSpPr txBox="1"/>
          <p:nvPr/>
        </p:nvSpPr>
        <p:spPr>
          <a:xfrm>
            <a:off x="9987183" y="1831117"/>
            <a:ext cx="1260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30%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3B47F-9E6D-45B2-A0AC-02B4A02187DA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00D34-9F67-4E47-A788-2339BC3F059D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1E441-89F3-4C61-AF9A-20044833C04F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26309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820CEA-2556-4EFE-9FD9-C02499500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906275"/>
              </p:ext>
            </p:extLst>
          </p:nvPr>
        </p:nvGraphicFramePr>
        <p:xfrm>
          <a:off x="5532699" y="719666"/>
          <a:ext cx="583363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5AE8B4-7B18-4DB7-939E-A9D3A0FFA3A7}"/>
              </a:ext>
            </a:extLst>
          </p:cNvPr>
          <p:cNvSpPr txBox="1"/>
          <p:nvPr/>
        </p:nvSpPr>
        <p:spPr>
          <a:xfrm>
            <a:off x="9940883" y="719666"/>
            <a:ext cx="142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321%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E31AC-7C43-4C55-AF1D-647676B48E08}"/>
              </a:ext>
            </a:extLst>
          </p:cNvPr>
          <p:cNvSpPr txBox="1"/>
          <p:nvPr/>
        </p:nvSpPr>
        <p:spPr>
          <a:xfrm>
            <a:off x="1032388" y="1947996"/>
            <a:ext cx="4083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O</a:t>
            </a:r>
            <a:r>
              <a:rPr lang="en-US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ur achievements speak for themselves.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54AE4-745B-406A-9429-48DD3550387A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0CDE1-1410-4B3D-9725-CA3E8455F9B5}"/>
              </a:ext>
            </a:extLst>
          </p:cNvPr>
          <p:cNvSpPr txBox="1"/>
          <p:nvPr/>
        </p:nvSpPr>
        <p:spPr>
          <a:xfrm>
            <a:off x="1032388" y="5095830"/>
            <a:ext cx="1966451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Example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20F71-A036-4E72-9293-A4459EF3A07E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1A69E-4EC8-423F-80D6-23DF46B79B2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33399-B5D9-4D53-A409-7F052F76A1C8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41266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4C11D3-FFFF-4E98-B01B-51F69EC58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391793"/>
              </p:ext>
            </p:extLst>
          </p:nvPr>
        </p:nvGraphicFramePr>
        <p:xfrm>
          <a:off x="5278816" y="810228"/>
          <a:ext cx="6077566" cy="523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761977-98BC-4BC2-AD25-A4460090EA89}"/>
              </a:ext>
            </a:extLst>
          </p:cNvPr>
          <p:cNvSpPr txBox="1"/>
          <p:nvPr/>
        </p:nvSpPr>
        <p:spPr>
          <a:xfrm>
            <a:off x="7816888" y="3164602"/>
            <a:ext cx="1001423" cy="531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90" dirty="0">
                <a:solidFill>
                  <a:schemeClr val="bg1"/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70%</a:t>
            </a:r>
            <a:endParaRPr lang="en-US" sz="3200" spc="90" dirty="0">
              <a:solidFill>
                <a:srgbClr val="FFC000"/>
              </a:solidFill>
              <a:latin typeface="MADE GoodTime Grotesk" panose="02000503000000020004" pitchFamily="50" charset="0"/>
              <a:cs typeface="Mitr Medium" panose="00000600000000000000" pitchFamily="2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6C03C-503F-4CD7-A7BD-52B3621AFD4F}"/>
              </a:ext>
            </a:extLst>
          </p:cNvPr>
          <p:cNvSpPr txBox="1"/>
          <p:nvPr/>
        </p:nvSpPr>
        <p:spPr>
          <a:xfrm>
            <a:off x="1032388" y="1947996"/>
            <a:ext cx="46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>
                <a:solidFill>
                  <a:srgbClr val="FFC000"/>
                </a:solidFill>
                <a:latin typeface="COCOGOOSE " pitchFamily="2" charset="0"/>
              </a:rPr>
              <a:t>O</a:t>
            </a:r>
            <a:r>
              <a:rPr lang="en-US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ptimism is the faith that leads to achievement.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70524-CDA1-4331-B6A8-502450165BF7}"/>
              </a:ext>
            </a:extLst>
          </p:cNvPr>
          <p:cNvSpPr txBox="1"/>
          <p:nvPr/>
        </p:nvSpPr>
        <p:spPr>
          <a:xfrm>
            <a:off x="1032388" y="2726682"/>
            <a:ext cx="326431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55F99-701B-48FE-AA68-08987A937DDA}"/>
              </a:ext>
            </a:extLst>
          </p:cNvPr>
          <p:cNvSpPr txBox="1"/>
          <p:nvPr/>
        </p:nvSpPr>
        <p:spPr>
          <a:xfrm>
            <a:off x="1032388" y="5095830"/>
            <a:ext cx="1966451" cy="33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Example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4951-472F-4078-9733-C09F036C8FA1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7BB1C-B80B-4DE3-8A9F-283CAB16061D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191E9-1260-48CD-B0E1-3EE47C6DA3AA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31503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9CECD8-D87C-45D2-A8EE-AE19429FE958}"/>
              </a:ext>
            </a:extLst>
          </p:cNvPr>
          <p:cNvSpPr/>
          <p:nvPr/>
        </p:nvSpPr>
        <p:spPr>
          <a:xfrm rot="5400000">
            <a:off x="3014241" y="-2319759"/>
            <a:ext cx="6163516" cy="11497520"/>
          </a:xfrm>
          <a:prstGeom prst="rect">
            <a:avLst/>
          </a:prstGeom>
          <a:gradFill flip="none" rotWithShape="1">
            <a:gsLst>
              <a:gs pos="50000">
                <a:srgbClr val="242424">
                  <a:alpha val="80000"/>
                </a:srgbClr>
              </a:gs>
              <a:gs pos="100000">
                <a:srgbClr val="242424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F9E82-FD68-4BBA-A277-34BC52DC4441}"/>
              </a:ext>
            </a:extLst>
          </p:cNvPr>
          <p:cNvSpPr txBox="1"/>
          <p:nvPr/>
        </p:nvSpPr>
        <p:spPr>
          <a:xfrm>
            <a:off x="3221620" y="3397558"/>
            <a:ext cx="5748760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Class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aptent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taciti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sociosqu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litora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torquent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conubia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nostra, per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inceptos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himenaeos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Duis id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rutrum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ante. Vestibulum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tincidunt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metus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at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viverra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Aenean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massa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imperdiet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pretium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7388E-B4EB-41F8-BD44-02AB7CD4C43C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06115-40A0-4D77-B673-FD632E6E8817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C3A78-25CC-41B3-BA9C-9EC88CDE8F15}"/>
              </a:ext>
            </a:extLst>
          </p:cNvPr>
          <p:cNvSpPr txBox="1"/>
          <p:nvPr/>
        </p:nvSpPr>
        <p:spPr>
          <a:xfrm>
            <a:off x="3027677" y="1947996"/>
            <a:ext cx="613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FFC000"/>
                </a:solidFill>
                <a:latin typeface="COCOGOOSE " pitchFamily="2" charset="0"/>
              </a:rPr>
              <a:t>N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othing can be done without hope and confidence.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8304A-5674-43AF-8065-C249AE953086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8237C4-A8BD-4996-B2CB-BBC96221C8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12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">
            <a:extLst>
              <a:ext uri="{FF2B5EF4-FFF2-40B4-BE49-F238E27FC236}">
                <a16:creationId xmlns:a16="http://schemas.microsoft.com/office/drawing/2014/main" id="{0250B209-BB06-48A5-8925-9DA28B9746ED}"/>
              </a:ext>
            </a:extLst>
          </p:cNvPr>
          <p:cNvSpPr>
            <a:spLocks/>
          </p:cNvSpPr>
          <p:nvPr/>
        </p:nvSpPr>
        <p:spPr bwMode="auto">
          <a:xfrm>
            <a:off x="776176" y="3749884"/>
            <a:ext cx="2597977" cy="579716"/>
          </a:xfrm>
          <a:prstGeom prst="rect">
            <a:avLst/>
          </a:prstGeom>
          <a:solidFill>
            <a:srgbClr val="242424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0F4996B2-4ED4-4E19-8CDF-3F73E7094F7C}"/>
              </a:ext>
            </a:extLst>
          </p:cNvPr>
          <p:cNvSpPr>
            <a:spLocks/>
          </p:cNvSpPr>
          <p:nvPr/>
        </p:nvSpPr>
        <p:spPr bwMode="auto">
          <a:xfrm>
            <a:off x="3437183" y="3749884"/>
            <a:ext cx="2597977" cy="579716"/>
          </a:xfrm>
          <a:prstGeom prst="rect">
            <a:avLst/>
          </a:prstGeom>
          <a:solidFill>
            <a:srgbClr val="242424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765D44AB-3DEF-4449-95A8-E2EFD485EF44}"/>
              </a:ext>
            </a:extLst>
          </p:cNvPr>
          <p:cNvSpPr>
            <a:spLocks/>
          </p:cNvSpPr>
          <p:nvPr/>
        </p:nvSpPr>
        <p:spPr bwMode="auto">
          <a:xfrm>
            <a:off x="6096965" y="3749884"/>
            <a:ext cx="2597977" cy="579716"/>
          </a:xfrm>
          <a:prstGeom prst="rect">
            <a:avLst/>
          </a:prstGeom>
          <a:solidFill>
            <a:srgbClr val="242424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E28DDF2-64E5-4F6D-AE21-F5BD83BD0591}"/>
              </a:ext>
            </a:extLst>
          </p:cNvPr>
          <p:cNvSpPr>
            <a:spLocks/>
          </p:cNvSpPr>
          <p:nvPr/>
        </p:nvSpPr>
        <p:spPr bwMode="auto">
          <a:xfrm>
            <a:off x="8760903" y="3749884"/>
            <a:ext cx="2597977" cy="579716"/>
          </a:xfrm>
          <a:prstGeom prst="rect">
            <a:avLst/>
          </a:prstGeom>
          <a:solidFill>
            <a:srgbClr val="242424"/>
          </a:solidFill>
          <a:ln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AE0613-F1AA-45E8-A67D-95636B783478}"/>
              </a:ext>
            </a:extLst>
          </p:cNvPr>
          <p:cNvSpPr/>
          <p:nvPr/>
        </p:nvSpPr>
        <p:spPr>
          <a:xfrm>
            <a:off x="3728489" y="3947040"/>
            <a:ext cx="231055" cy="194086"/>
          </a:xfrm>
          <a:custGeom>
            <a:avLst/>
            <a:gdLst>
              <a:gd name="connsiteX0" fmla="*/ 475525 w 476250"/>
              <a:gd name="connsiteY0" fmla="*/ 53613 h 400050"/>
              <a:gd name="connsiteX1" fmla="*/ 427900 w 476250"/>
              <a:gd name="connsiteY1" fmla="*/ 67233 h 400050"/>
              <a:gd name="connsiteX2" fmla="*/ 451426 w 476250"/>
              <a:gd name="connsiteY2" fmla="*/ 46469 h 400050"/>
              <a:gd name="connsiteX3" fmla="*/ 467238 w 476250"/>
              <a:gd name="connsiteY3" fmla="*/ 17894 h 400050"/>
              <a:gd name="connsiteX4" fmla="*/ 467238 w 476250"/>
              <a:gd name="connsiteY4" fmla="*/ 15418 h 400050"/>
              <a:gd name="connsiteX5" fmla="*/ 464666 w 476250"/>
              <a:gd name="connsiteY5" fmla="*/ 15418 h 400050"/>
              <a:gd name="connsiteX6" fmla="*/ 408278 w 476250"/>
              <a:gd name="connsiteY6" fmla="*/ 37040 h 400050"/>
              <a:gd name="connsiteX7" fmla="*/ 404373 w 476250"/>
              <a:gd name="connsiteY7" fmla="*/ 35992 h 400050"/>
              <a:gd name="connsiteX8" fmla="*/ 399420 w 476250"/>
              <a:gd name="connsiteY8" fmla="*/ 30944 h 400050"/>
              <a:gd name="connsiteX9" fmla="*/ 372464 w 476250"/>
              <a:gd name="connsiteY9" fmla="*/ 14084 h 400050"/>
              <a:gd name="connsiteX10" fmla="*/ 330554 w 476250"/>
              <a:gd name="connsiteY10" fmla="*/ 7321 h 400050"/>
              <a:gd name="connsiteX11" fmla="*/ 258164 w 476250"/>
              <a:gd name="connsiteY11" fmla="*/ 44850 h 400050"/>
              <a:gd name="connsiteX12" fmla="*/ 239114 w 476250"/>
              <a:gd name="connsiteY12" fmla="*/ 82950 h 400050"/>
              <a:gd name="connsiteX13" fmla="*/ 238162 w 476250"/>
              <a:gd name="connsiteY13" fmla="*/ 123526 h 400050"/>
              <a:gd name="connsiteX14" fmla="*/ 236161 w 476250"/>
              <a:gd name="connsiteY14" fmla="*/ 125717 h 400050"/>
              <a:gd name="connsiteX15" fmla="*/ 42137 w 476250"/>
              <a:gd name="connsiteY15" fmla="*/ 27038 h 400050"/>
              <a:gd name="connsiteX16" fmla="*/ 36803 w 476250"/>
              <a:gd name="connsiteY16" fmla="*/ 27038 h 400050"/>
              <a:gd name="connsiteX17" fmla="*/ 53567 w 476250"/>
              <a:gd name="connsiteY17" fmla="*/ 143243 h 400050"/>
              <a:gd name="connsiteX18" fmla="*/ 65473 w 476250"/>
              <a:gd name="connsiteY18" fmla="*/ 153720 h 400050"/>
              <a:gd name="connsiteX19" fmla="*/ 28040 w 476250"/>
              <a:gd name="connsiteY19" fmla="*/ 143243 h 400050"/>
              <a:gd name="connsiteX20" fmla="*/ 24516 w 476250"/>
              <a:gd name="connsiteY20" fmla="*/ 145244 h 400050"/>
              <a:gd name="connsiteX21" fmla="*/ 25087 w 476250"/>
              <a:gd name="connsiteY21" fmla="*/ 156292 h 400050"/>
              <a:gd name="connsiteX22" fmla="*/ 86714 w 476250"/>
              <a:gd name="connsiteY22" fmla="*/ 236112 h 400050"/>
              <a:gd name="connsiteX23" fmla="*/ 99097 w 476250"/>
              <a:gd name="connsiteY23" fmla="*/ 239922 h 400050"/>
              <a:gd name="connsiteX24" fmla="*/ 62425 w 476250"/>
              <a:gd name="connsiteY24" fmla="*/ 241065 h 400050"/>
              <a:gd name="connsiteX25" fmla="*/ 59758 w 476250"/>
              <a:gd name="connsiteY25" fmla="*/ 244399 h 400050"/>
              <a:gd name="connsiteX26" fmla="*/ 136911 w 476250"/>
              <a:gd name="connsiteY26" fmla="*/ 309073 h 400050"/>
              <a:gd name="connsiteX27" fmla="*/ 147388 w 476250"/>
              <a:gd name="connsiteY27" fmla="*/ 310502 h 400050"/>
              <a:gd name="connsiteX28" fmla="*/ 146722 w 476250"/>
              <a:gd name="connsiteY28" fmla="*/ 311074 h 400050"/>
              <a:gd name="connsiteX29" fmla="*/ 94048 w 476250"/>
              <a:gd name="connsiteY29" fmla="*/ 338982 h 400050"/>
              <a:gd name="connsiteX30" fmla="*/ 14038 w 476250"/>
              <a:gd name="connsiteY30" fmla="*/ 349269 h 400050"/>
              <a:gd name="connsiteX31" fmla="*/ 7657 w 476250"/>
              <a:gd name="connsiteY31" fmla="*/ 349269 h 400050"/>
              <a:gd name="connsiteX32" fmla="*/ 8895 w 476250"/>
              <a:gd name="connsiteY32" fmla="*/ 352126 h 400050"/>
              <a:gd name="connsiteX33" fmla="*/ 25564 w 476250"/>
              <a:gd name="connsiteY33" fmla="*/ 361651 h 400050"/>
              <a:gd name="connsiteX34" fmla="*/ 79094 w 476250"/>
              <a:gd name="connsiteY34" fmla="*/ 382987 h 400050"/>
              <a:gd name="connsiteX35" fmla="*/ 355319 w 476250"/>
              <a:gd name="connsiteY35" fmla="*/ 318313 h 400050"/>
              <a:gd name="connsiteX36" fmla="*/ 431519 w 476250"/>
              <a:gd name="connsiteY36" fmla="*/ 106572 h 400050"/>
              <a:gd name="connsiteX37" fmla="*/ 437234 w 476250"/>
              <a:gd name="connsiteY37" fmla="*/ 100285 h 400050"/>
              <a:gd name="connsiteX38" fmla="*/ 474763 w 476250"/>
              <a:gd name="connsiteY38" fmla="*/ 61138 h 400050"/>
              <a:gd name="connsiteX39" fmla="*/ 477049 w 476250"/>
              <a:gd name="connsiteY39" fmla="*/ 53613 h 400050"/>
              <a:gd name="connsiteX40" fmla="*/ 477049 w 476250"/>
              <a:gd name="connsiteY40" fmla="*/ 53613 h 400050"/>
              <a:gd name="connsiteX41" fmla="*/ 475525 w 476250"/>
              <a:gd name="connsiteY41" fmla="*/ 5361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76250" h="400050">
                <a:moveTo>
                  <a:pt x="475525" y="53613"/>
                </a:moveTo>
                <a:cubicBezTo>
                  <a:pt x="460289" y="60148"/>
                  <a:pt x="444287" y="64724"/>
                  <a:pt x="427900" y="67233"/>
                </a:cubicBezTo>
                <a:cubicBezTo>
                  <a:pt x="435615" y="65900"/>
                  <a:pt x="446950" y="51993"/>
                  <a:pt x="451426" y="46469"/>
                </a:cubicBezTo>
                <a:cubicBezTo>
                  <a:pt x="458413" y="38000"/>
                  <a:pt x="463774" y="28312"/>
                  <a:pt x="467238" y="17894"/>
                </a:cubicBezTo>
                <a:cubicBezTo>
                  <a:pt x="467238" y="17037"/>
                  <a:pt x="468000" y="16085"/>
                  <a:pt x="467238" y="15418"/>
                </a:cubicBezTo>
                <a:cubicBezTo>
                  <a:pt x="466423" y="15038"/>
                  <a:pt x="465481" y="15038"/>
                  <a:pt x="464666" y="15418"/>
                </a:cubicBezTo>
                <a:cubicBezTo>
                  <a:pt x="446858" y="24975"/>
                  <a:pt x="427911" y="32240"/>
                  <a:pt x="408278" y="37040"/>
                </a:cubicBezTo>
                <a:cubicBezTo>
                  <a:pt x="406883" y="37467"/>
                  <a:pt x="405367" y="37060"/>
                  <a:pt x="404373" y="35992"/>
                </a:cubicBezTo>
                <a:cubicBezTo>
                  <a:pt x="402844" y="34194"/>
                  <a:pt x="401188" y="32507"/>
                  <a:pt x="399420" y="30944"/>
                </a:cubicBezTo>
                <a:cubicBezTo>
                  <a:pt x="391395" y="23917"/>
                  <a:pt x="382294" y="18225"/>
                  <a:pt x="372464" y="14084"/>
                </a:cubicBezTo>
                <a:cubicBezTo>
                  <a:pt x="359164" y="8765"/>
                  <a:pt x="344852" y="6456"/>
                  <a:pt x="330554" y="7321"/>
                </a:cubicBezTo>
                <a:cubicBezTo>
                  <a:pt x="302241" y="9167"/>
                  <a:pt x="275991" y="22775"/>
                  <a:pt x="258164" y="44850"/>
                </a:cubicBezTo>
                <a:cubicBezTo>
                  <a:pt x="249079" y="55987"/>
                  <a:pt x="242574" y="68999"/>
                  <a:pt x="239114" y="82950"/>
                </a:cubicBezTo>
                <a:cubicBezTo>
                  <a:pt x="236133" y="96281"/>
                  <a:pt x="235809" y="110070"/>
                  <a:pt x="238162" y="123526"/>
                </a:cubicBezTo>
                <a:cubicBezTo>
                  <a:pt x="238162" y="125717"/>
                  <a:pt x="238162" y="126003"/>
                  <a:pt x="236161" y="125717"/>
                </a:cubicBezTo>
                <a:cubicBezTo>
                  <a:pt x="158628" y="114192"/>
                  <a:pt x="94334" y="86474"/>
                  <a:pt x="42137" y="27038"/>
                </a:cubicBezTo>
                <a:cubicBezTo>
                  <a:pt x="39946" y="24371"/>
                  <a:pt x="38708" y="24371"/>
                  <a:pt x="36803" y="27038"/>
                </a:cubicBezTo>
                <a:cubicBezTo>
                  <a:pt x="13943" y="61233"/>
                  <a:pt x="25087" y="116192"/>
                  <a:pt x="53567" y="143243"/>
                </a:cubicBezTo>
                <a:cubicBezTo>
                  <a:pt x="57356" y="146935"/>
                  <a:pt x="61330" y="150432"/>
                  <a:pt x="65473" y="153720"/>
                </a:cubicBezTo>
                <a:cubicBezTo>
                  <a:pt x="52427" y="152727"/>
                  <a:pt x="39706" y="149166"/>
                  <a:pt x="28040" y="143243"/>
                </a:cubicBezTo>
                <a:cubicBezTo>
                  <a:pt x="25849" y="141814"/>
                  <a:pt x="24706" y="142672"/>
                  <a:pt x="24516" y="145244"/>
                </a:cubicBezTo>
                <a:cubicBezTo>
                  <a:pt x="24336" y="148936"/>
                  <a:pt x="24527" y="152638"/>
                  <a:pt x="25087" y="156292"/>
                </a:cubicBezTo>
                <a:cubicBezTo>
                  <a:pt x="29654" y="192098"/>
                  <a:pt x="53230" y="222633"/>
                  <a:pt x="86714" y="236112"/>
                </a:cubicBezTo>
                <a:cubicBezTo>
                  <a:pt x="90698" y="237810"/>
                  <a:pt x="94848" y="239087"/>
                  <a:pt x="99097" y="239922"/>
                </a:cubicBezTo>
                <a:cubicBezTo>
                  <a:pt x="87017" y="242300"/>
                  <a:pt x="74630" y="242686"/>
                  <a:pt x="62425" y="241065"/>
                </a:cubicBezTo>
                <a:cubicBezTo>
                  <a:pt x="59758" y="240494"/>
                  <a:pt x="58711" y="241827"/>
                  <a:pt x="59758" y="244399"/>
                </a:cubicBezTo>
                <a:cubicBezTo>
                  <a:pt x="75856" y="288499"/>
                  <a:pt x="110812" y="301549"/>
                  <a:pt x="136911" y="309073"/>
                </a:cubicBezTo>
                <a:cubicBezTo>
                  <a:pt x="140340" y="309645"/>
                  <a:pt x="143864" y="309645"/>
                  <a:pt x="147388" y="310502"/>
                </a:cubicBezTo>
                <a:cubicBezTo>
                  <a:pt x="147388" y="310502"/>
                  <a:pt x="147388" y="310502"/>
                  <a:pt x="146722" y="311074"/>
                </a:cubicBezTo>
                <a:cubicBezTo>
                  <a:pt x="138054" y="324313"/>
                  <a:pt x="108050" y="334124"/>
                  <a:pt x="94048" y="338982"/>
                </a:cubicBezTo>
                <a:cubicBezTo>
                  <a:pt x="68441" y="348177"/>
                  <a:pt x="41139" y="351687"/>
                  <a:pt x="14038" y="349269"/>
                </a:cubicBezTo>
                <a:cubicBezTo>
                  <a:pt x="9752" y="348602"/>
                  <a:pt x="8895" y="348697"/>
                  <a:pt x="7657" y="349269"/>
                </a:cubicBezTo>
                <a:cubicBezTo>
                  <a:pt x="6418" y="349840"/>
                  <a:pt x="7657" y="350983"/>
                  <a:pt x="8895" y="352126"/>
                </a:cubicBezTo>
                <a:cubicBezTo>
                  <a:pt x="14419" y="355746"/>
                  <a:pt x="19944" y="358889"/>
                  <a:pt x="25564" y="361651"/>
                </a:cubicBezTo>
                <a:cubicBezTo>
                  <a:pt x="42570" y="370705"/>
                  <a:pt x="60522" y="377861"/>
                  <a:pt x="79094" y="382987"/>
                </a:cubicBezTo>
                <a:cubicBezTo>
                  <a:pt x="175201" y="409562"/>
                  <a:pt x="283501" y="390036"/>
                  <a:pt x="355319" y="318313"/>
                </a:cubicBezTo>
                <a:cubicBezTo>
                  <a:pt x="412469" y="262020"/>
                  <a:pt x="431519" y="184391"/>
                  <a:pt x="431519" y="106572"/>
                </a:cubicBezTo>
                <a:cubicBezTo>
                  <a:pt x="431519" y="103524"/>
                  <a:pt x="435139" y="101904"/>
                  <a:pt x="437234" y="100285"/>
                </a:cubicBezTo>
                <a:cubicBezTo>
                  <a:pt x="451573" y="89122"/>
                  <a:pt x="464215" y="75935"/>
                  <a:pt x="474763" y="61138"/>
                </a:cubicBezTo>
                <a:cubicBezTo>
                  <a:pt x="476398" y="58983"/>
                  <a:pt x="477209" y="56314"/>
                  <a:pt x="477049" y="53613"/>
                </a:cubicBezTo>
                <a:lnTo>
                  <a:pt x="477049" y="53613"/>
                </a:lnTo>
                <a:cubicBezTo>
                  <a:pt x="477239" y="52375"/>
                  <a:pt x="477239" y="52756"/>
                  <a:pt x="475525" y="536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838C3-B4D5-4DC2-858D-D3A92493657C}"/>
              </a:ext>
            </a:extLst>
          </p:cNvPr>
          <p:cNvSpPr txBox="1"/>
          <p:nvPr/>
        </p:nvSpPr>
        <p:spPr>
          <a:xfrm>
            <a:off x="4148055" y="3890194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+mj-lt"/>
                <a:cs typeface="Mitr Light" panose="00000400000000000000" pitchFamily="2" charset="-34"/>
              </a:rPr>
              <a:t>T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  <a:cs typeface="Mitr Light" panose="00000400000000000000" pitchFamily="2" charset="-34"/>
              </a:rPr>
              <a:t>witter Name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D22B8B6-B3FF-4528-A6B8-79FFBFF86E24}"/>
              </a:ext>
            </a:extLst>
          </p:cNvPr>
          <p:cNvSpPr/>
          <p:nvPr/>
        </p:nvSpPr>
        <p:spPr>
          <a:xfrm>
            <a:off x="6439362" y="3908543"/>
            <a:ext cx="115527" cy="240297"/>
          </a:xfrm>
          <a:custGeom>
            <a:avLst/>
            <a:gdLst>
              <a:gd name="connsiteX0" fmla="*/ 56674 w 238125"/>
              <a:gd name="connsiteY0" fmla="*/ 251460 h 495300"/>
              <a:gd name="connsiteX1" fmla="*/ 56674 w 238125"/>
              <a:gd name="connsiteY1" fmla="*/ 485394 h 495300"/>
              <a:gd name="connsiteX2" fmla="*/ 62770 w 238125"/>
              <a:gd name="connsiteY2" fmla="*/ 491490 h 495300"/>
              <a:gd name="connsiteX3" fmla="*/ 149638 w 238125"/>
              <a:gd name="connsiteY3" fmla="*/ 491490 h 495300"/>
              <a:gd name="connsiteX4" fmla="*/ 155734 w 238125"/>
              <a:gd name="connsiteY4" fmla="*/ 485587 h 495300"/>
              <a:gd name="connsiteX5" fmla="*/ 155734 w 238125"/>
              <a:gd name="connsiteY5" fmla="*/ 485395 h 495300"/>
              <a:gd name="connsiteX6" fmla="*/ 155734 w 238125"/>
              <a:gd name="connsiteY6" fmla="*/ 247269 h 495300"/>
              <a:gd name="connsiteX7" fmla="*/ 218789 w 238125"/>
              <a:gd name="connsiteY7" fmla="*/ 247269 h 495300"/>
              <a:gd name="connsiteX8" fmla="*/ 224885 w 238125"/>
              <a:gd name="connsiteY8" fmla="*/ 241649 h 495300"/>
              <a:gd name="connsiteX9" fmla="*/ 230886 w 238125"/>
              <a:gd name="connsiteY9" fmla="*/ 170022 h 495300"/>
              <a:gd name="connsiteX10" fmla="*/ 225285 w 238125"/>
              <a:gd name="connsiteY10" fmla="*/ 163468 h 495300"/>
              <a:gd name="connsiteX11" fmla="*/ 224790 w 238125"/>
              <a:gd name="connsiteY11" fmla="*/ 163449 h 495300"/>
              <a:gd name="connsiteX12" fmla="*/ 155734 w 238125"/>
              <a:gd name="connsiteY12" fmla="*/ 163449 h 495300"/>
              <a:gd name="connsiteX13" fmla="*/ 155734 w 238125"/>
              <a:gd name="connsiteY13" fmla="*/ 112586 h 495300"/>
              <a:gd name="connsiteX14" fmla="*/ 177356 w 238125"/>
              <a:gd name="connsiteY14" fmla="*/ 90964 h 495300"/>
              <a:gd name="connsiteX15" fmla="*/ 225933 w 238125"/>
              <a:gd name="connsiteY15" fmla="*/ 90964 h 495300"/>
              <a:gd name="connsiteX16" fmla="*/ 232029 w 238125"/>
              <a:gd name="connsiteY16" fmla="*/ 84867 h 495300"/>
              <a:gd name="connsiteX17" fmla="*/ 232029 w 238125"/>
              <a:gd name="connsiteY17" fmla="*/ 13240 h 495300"/>
              <a:gd name="connsiteX18" fmla="*/ 225933 w 238125"/>
              <a:gd name="connsiteY18" fmla="*/ 7144 h 495300"/>
              <a:gd name="connsiteX19" fmla="*/ 143828 w 238125"/>
              <a:gd name="connsiteY19" fmla="*/ 7144 h 495300"/>
              <a:gd name="connsiteX20" fmla="*/ 56674 w 238125"/>
              <a:gd name="connsiteY20" fmla="*/ 94298 h 495300"/>
              <a:gd name="connsiteX21" fmla="*/ 56674 w 238125"/>
              <a:gd name="connsiteY21" fmla="*/ 163449 h 495300"/>
              <a:gd name="connsiteX22" fmla="*/ 13240 w 238125"/>
              <a:gd name="connsiteY22" fmla="*/ 163449 h 495300"/>
              <a:gd name="connsiteX23" fmla="*/ 7144 w 238125"/>
              <a:gd name="connsiteY23" fmla="*/ 169545 h 495300"/>
              <a:gd name="connsiteX24" fmla="*/ 7144 w 238125"/>
              <a:gd name="connsiteY24" fmla="*/ 241173 h 495300"/>
              <a:gd name="connsiteX25" fmla="*/ 13240 w 238125"/>
              <a:gd name="connsiteY25" fmla="*/ 247269 h 495300"/>
              <a:gd name="connsiteX26" fmla="*/ 56674 w 238125"/>
              <a:gd name="connsiteY26" fmla="*/ 24726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8125" h="495300">
                <a:moveTo>
                  <a:pt x="56674" y="251460"/>
                </a:moveTo>
                <a:lnTo>
                  <a:pt x="56674" y="485394"/>
                </a:lnTo>
                <a:cubicBezTo>
                  <a:pt x="56674" y="488761"/>
                  <a:pt x="59403" y="491490"/>
                  <a:pt x="62770" y="491490"/>
                </a:cubicBezTo>
                <a:lnTo>
                  <a:pt x="149638" y="491490"/>
                </a:lnTo>
                <a:cubicBezTo>
                  <a:pt x="152952" y="491543"/>
                  <a:pt x="155681" y="488900"/>
                  <a:pt x="155734" y="485587"/>
                </a:cubicBezTo>
                <a:cubicBezTo>
                  <a:pt x="155735" y="485523"/>
                  <a:pt x="155735" y="485459"/>
                  <a:pt x="155734" y="485395"/>
                </a:cubicBezTo>
                <a:lnTo>
                  <a:pt x="155734" y="247269"/>
                </a:lnTo>
                <a:lnTo>
                  <a:pt x="218789" y="247269"/>
                </a:lnTo>
                <a:cubicBezTo>
                  <a:pt x="221961" y="247234"/>
                  <a:pt x="224593" y="244808"/>
                  <a:pt x="224885" y="241649"/>
                </a:cubicBezTo>
                <a:lnTo>
                  <a:pt x="230886" y="170022"/>
                </a:lnTo>
                <a:cubicBezTo>
                  <a:pt x="231149" y="166665"/>
                  <a:pt x="228641" y="163731"/>
                  <a:pt x="225285" y="163468"/>
                </a:cubicBezTo>
                <a:cubicBezTo>
                  <a:pt x="225120" y="163455"/>
                  <a:pt x="224955" y="163449"/>
                  <a:pt x="224790" y="163449"/>
                </a:cubicBezTo>
                <a:lnTo>
                  <a:pt x="155734" y="163449"/>
                </a:lnTo>
                <a:lnTo>
                  <a:pt x="155734" y="112586"/>
                </a:lnTo>
                <a:cubicBezTo>
                  <a:pt x="155734" y="100644"/>
                  <a:pt x="165414" y="90964"/>
                  <a:pt x="177356" y="90964"/>
                </a:cubicBezTo>
                <a:lnTo>
                  <a:pt x="225933" y="90964"/>
                </a:lnTo>
                <a:cubicBezTo>
                  <a:pt x="229300" y="90964"/>
                  <a:pt x="232029" y="88234"/>
                  <a:pt x="232029" y="84867"/>
                </a:cubicBezTo>
                <a:lnTo>
                  <a:pt x="232029" y="13240"/>
                </a:lnTo>
                <a:cubicBezTo>
                  <a:pt x="232029" y="9873"/>
                  <a:pt x="229300" y="7144"/>
                  <a:pt x="225933" y="7144"/>
                </a:cubicBezTo>
                <a:lnTo>
                  <a:pt x="143828" y="7144"/>
                </a:lnTo>
                <a:cubicBezTo>
                  <a:pt x="95694" y="7144"/>
                  <a:pt x="56674" y="46164"/>
                  <a:pt x="56674" y="94298"/>
                </a:cubicBezTo>
                <a:lnTo>
                  <a:pt x="56674" y="163449"/>
                </a:lnTo>
                <a:lnTo>
                  <a:pt x="13240" y="163449"/>
                </a:lnTo>
                <a:cubicBezTo>
                  <a:pt x="9873" y="163449"/>
                  <a:pt x="7144" y="166179"/>
                  <a:pt x="7144" y="169545"/>
                </a:cubicBezTo>
                <a:lnTo>
                  <a:pt x="7144" y="241173"/>
                </a:lnTo>
                <a:cubicBezTo>
                  <a:pt x="7144" y="244540"/>
                  <a:pt x="9873" y="247269"/>
                  <a:pt x="13240" y="247269"/>
                </a:cubicBezTo>
                <a:lnTo>
                  <a:pt x="56674" y="2472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968CB-581D-4FD1-8067-B2E57850789C}"/>
              </a:ext>
            </a:extLst>
          </p:cNvPr>
          <p:cNvSpPr txBox="1"/>
          <p:nvPr/>
        </p:nvSpPr>
        <p:spPr>
          <a:xfrm>
            <a:off x="6804610" y="3890191"/>
            <a:ext cx="201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+mj-lt"/>
                <a:cs typeface="Mitr Light" panose="00000400000000000000" pitchFamily="2" charset="-34"/>
              </a:rPr>
              <a:t>F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  <a:cs typeface="Mitr Light" panose="00000400000000000000" pitchFamily="2" charset="-34"/>
              </a:rPr>
              <a:t>acebook Name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73225-26BF-4632-8393-E9BA8465CCA8}"/>
              </a:ext>
            </a:extLst>
          </p:cNvPr>
          <p:cNvGrpSpPr/>
          <p:nvPr/>
        </p:nvGrpSpPr>
        <p:grpSpPr>
          <a:xfrm>
            <a:off x="1076145" y="3900437"/>
            <a:ext cx="249539" cy="249539"/>
            <a:chOff x="1654299" y="6087353"/>
            <a:chExt cx="249539" cy="249539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C77C2A-2B07-4B55-8BBC-843BEF0738A7}"/>
                </a:ext>
              </a:extLst>
            </p:cNvPr>
            <p:cNvSpPr/>
            <p:nvPr/>
          </p:nvSpPr>
          <p:spPr>
            <a:xfrm>
              <a:off x="1827867" y="6131346"/>
              <a:ext cx="32348" cy="32348"/>
            </a:xfrm>
            <a:custGeom>
              <a:avLst/>
              <a:gdLst>
                <a:gd name="connsiteX0" fmla="*/ 66580 w 66675"/>
                <a:gd name="connsiteY0" fmla="*/ 36862 h 66675"/>
                <a:gd name="connsiteX1" fmla="*/ 36862 w 66675"/>
                <a:gd name="connsiteY1" fmla="*/ 66580 h 66675"/>
                <a:gd name="connsiteX2" fmla="*/ 7144 w 66675"/>
                <a:gd name="connsiteY2" fmla="*/ 36862 h 66675"/>
                <a:gd name="connsiteX3" fmla="*/ 36862 w 66675"/>
                <a:gd name="connsiteY3" fmla="*/ 7144 h 66675"/>
                <a:gd name="connsiteX4" fmla="*/ 66580 w 66675"/>
                <a:gd name="connsiteY4" fmla="*/ 3686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580" y="36862"/>
                  </a:moveTo>
                  <a:cubicBezTo>
                    <a:pt x="66580" y="53275"/>
                    <a:pt x="53274" y="66580"/>
                    <a:pt x="36862" y="66580"/>
                  </a:cubicBezTo>
                  <a:cubicBezTo>
                    <a:pt x="20449" y="66580"/>
                    <a:pt x="7144" y="53275"/>
                    <a:pt x="7144" y="36862"/>
                  </a:cubicBezTo>
                  <a:cubicBezTo>
                    <a:pt x="7144" y="20449"/>
                    <a:pt x="20449" y="7144"/>
                    <a:pt x="36862" y="7144"/>
                  </a:cubicBezTo>
                  <a:cubicBezTo>
                    <a:pt x="53274" y="7144"/>
                    <a:pt x="66580" y="20449"/>
                    <a:pt x="66580" y="368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2AFDA6-982D-4291-B7EC-B714BD0A4C24}"/>
                </a:ext>
              </a:extLst>
            </p:cNvPr>
            <p:cNvSpPr/>
            <p:nvPr/>
          </p:nvSpPr>
          <p:spPr>
            <a:xfrm>
              <a:off x="1717793" y="6149830"/>
              <a:ext cx="124770" cy="124770"/>
            </a:xfrm>
            <a:custGeom>
              <a:avLst/>
              <a:gdLst>
                <a:gd name="connsiteX0" fmla="*/ 131826 w 257175"/>
                <a:gd name="connsiteY0" fmla="*/ 7144 h 257175"/>
                <a:gd name="connsiteX1" fmla="*/ 7144 w 257175"/>
                <a:gd name="connsiteY1" fmla="*/ 131826 h 257175"/>
                <a:gd name="connsiteX2" fmla="*/ 131826 w 257175"/>
                <a:gd name="connsiteY2" fmla="*/ 256509 h 257175"/>
                <a:gd name="connsiteX3" fmla="*/ 256508 w 257175"/>
                <a:gd name="connsiteY3" fmla="*/ 131826 h 257175"/>
                <a:gd name="connsiteX4" fmla="*/ 131826 w 257175"/>
                <a:gd name="connsiteY4" fmla="*/ 7144 h 257175"/>
                <a:gd name="connsiteX5" fmla="*/ 131826 w 257175"/>
                <a:gd name="connsiteY5" fmla="*/ 211741 h 257175"/>
                <a:gd name="connsiteX6" fmla="*/ 51816 w 257175"/>
                <a:gd name="connsiteY6" fmla="*/ 131921 h 257175"/>
                <a:gd name="connsiteX7" fmla="*/ 131636 w 257175"/>
                <a:gd name="connsiteY7" fmla="*/ 51911 h 257175"/>
                <a:gd name="connsiteX8" fmla="*/ 211646 w 257175"/>
                <a:gd name="connsiteY8" fmla="*/ 131730 h 257175"/>
                <a:gd name="connsiteX9" fmla="*/ 211646 w 257175"/>
                <a:gd name="connsiteY9" fmla="*/ 131826 h 257175"/>
                <a:gd name="connsiteX10" fmla="*/ 131826 w 257175"/>
                <a:gd name="connsiteY10" fmla="*/ 21174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257175">
                  <a:moveTo>
                    <a:pt x="131826" y="7144"/>
                  </a:moveTo>
                  <a:cubicBezTo>
                    <a:pt x="62966" y="7144"/>
                    <a:pt x="7144" y="62966"/>
                    <a:pt x="7144" y="131826"/>
                  </a:cubicBezTo>
                  <a:cubicBezTo>
                    <a:pt x="7144" y="200687"/>
                    <a:pt x="62966" y="256509"/>
                    <a:pt x="131826" y="256509"/>
                  </a:cubicBezTo>
                  <a:cubicBezTo>
                    <a:pt x="200686" y="256509"/>
                    <a:pt x="256508" y="200687"/>
                    <a:pt x="256508" y="131826"/>
                  </a:cubicBezTo>
                  <a:cubicBezTo>
                    <a:pt x="256403" y="63010"/>
                    <a:pt x="200642" y="7249"/>
                    <a:pt x="131826" y="7144"/>
                  </a:cubicBezTo>
                  <a:close/>
                  <a:moveTo>
                    <a:pt x="131826" y="211741"/>
                  </a:moveTo>
                  <a:cubicBezTo>
                    <a:pt x="87690" y="211793"/>
                    <a:pt x="51869" y="176057"/>
                    <a:pt x="51816" y="131921"/>
                  </a:cubicBezTo>
                  <a:cubicBezTo>
                    <a:pt x="51763" y="87785"/>
                    <a:pt x="87500" y="51964"/>
                    <a:pt x="131636" y="51911"/>
                  </a:cubicBezTo>
                  <a:cubicBezTo>
                    <a:pt x="175771" y="51858"/>
                    <a:pt x="211593" y="87595"/>
                    <a:pt x="211646" y="131730"/>
                  </a:cubicBezTo>
                  <a:cubicBezTo>
                    <a:pt x="211646" y="131762"/>
                    <a:pt x="211646" y="131794"/>
                    <a:pt x="211646" y="131826"/>
                  </a:cubicBezTo>
                  <a:cubicBezTo>
                    <a:pt x="211646" y="175924"/>
                    <a:pt x="175924" y="211688"/>
                    <a:pt x="131826" y="2117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6D1016-EAA0-498D-AD3A-045BA36AAC89}"/>
                </a:ext>
              </a:extLst>
            </p:cNvPr>
            <p:cNvSpPr/>
            <p:nvPr/>
          </p:nvSpPr>
          <p:spPr>
            <a:xfrm>
              <a:off x="1654299" y="6087353"/>
              <a:ext cx="249539" cy="249539"/>
            </a:xfrm>
            <a:custGeom>
              <a:avLst/>
              <a:gdLst>
                <a:gd name="connsiteX0" fmla="*/ 361855 w 514350"/>
                <a:gd name="connsiteY0" fmla="*/ 513779 h 514350"/>
                <a:gd name="connsiteX1" fmla="*/ 159544 w 514350"/>
                <a:gd name="connsiteY1" fmla="*/ 513779 h 514350"/>
                <a:gd name="connsiteX2" fmla="*/ 7144 w 514350"/>
                <a:gd name="connsiteY2" fmla="*/ 361379 h 514350"/>
                <a:gd name="connsiteX3" fmla="*/ 7144 w 514350"/>
                <a:gd name="connsiteY3" fmla="*/ 159544 h 514350"/>
                <a:gd name="connsiteX4" fmla="*/ 159544 w 514350"/>
                <a:gd name="connsiteY4" fmla="*/ 7144 h 514350"/>
                <a:gd name="connsiteX5" fmla="*/ 361855 w 514350"/>
                <a:gd name="connsiteY5" fmla="*/ 7144 h 514350"/>
                <a:gd name="connsiteX6" fmla="*/ 514255 w 514350"/>
                <a:gd name="connsiteY6" fmla="*/ 159544 h 514350"/>
                <a:gd name="connsiteX7" fmla="*/ 514255 w 514350"/>
                <a:gd name="connsiteY7" fmla="*/ 361665 h 514350"/>
                <a:gd name="connsiteX8" fmla="*/ 361855 w 514350"/>
                <a:gd name="connsiteY8" fmla="*/ 513779 h 514350"/>
                <a:gd name="connsiteX9" fmla="*/ 159734 w 514350"/>
                <a:gd name="connsiteY9" fmla="*/ 55150 h 514350"/>
                <a:gd name="connsiteX10" fmla="*/ 54959 w 514350"/>
                <a:gd name="connsiteY10" fmla="*/ 159925 h 514350"/>
                <a:gd name="connsiteX11" fmla="*/ 54959 w 514350"/>
                <a:gd name="connsiteY11" fmla="*/ 362045 h 514350"/>
                <a:gd name="connsiteX12" fmla="*/ 159734 w 514350"/>
                <a:gd name="connsiteY12" fmla="*/ 466820 h 514350"/>
                <a:gd name="connsiteX13" fmla="*/ 361855 w 514350"/>
                <a:gd name="connsiteY13" fmla="*/ 466820 h 514350"/>
                <a:gd name="connsiteX14" fmla="*/ 466630 w 514350"/>
                <a:gd name="connsiteY14" fmla="*/ 362045 h 514350"/>
                <a:gd name="connsiteX15" fmla="*/ 466630 w 514350"/>
                <a:gd name="connsiteY15" fmla="*/ 159544 h 514350"/>
                <a:gd name="connsiteX16" fmla="*/ 361855 w 514350"/>
                <a:gd name="connsiteY16" fmla="*/ 547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4350" h="514350">
                  <a:moveTo>
                    <a:pt x="361855" y="513779"/>
                  </a:moveTo>
                  <a:lnTo>
                    <a:pt x="159544" y="513779"/>
                  </a:lnTo>
                  <a:cubicBezTo>
                    <a:pt x="75376" y="513779"/>
                    <a:pt x="7144" y="445547"/>
                    <a:pt x="7144" y="361379"/>
                  </a:cubicBezTo>
                  <a:lnTo>
                    <a:pt x="7144" y="159544"/>
                  </a:lnTo>
                  <a:cubicBezTo>
                    <a:pt x="7144" y="75376"/>
                    <a:pt x="75376" y="7144"/>
                    <a:pt x="159544" y="7144"/>
                  </a:cubicBezTo>
                  <a:lnTo>
                    <a:pt x="361855" y="7144"/>
                  </a:lnTo>
                  <a:cubicBezTo>
                    <a:pt x="446023" y="7144"/>
                    <a:pt x="514255" y="75376"/>
                    <a:pt x="514255" y="159544"/>
                  </a:cubicBezTo>
                  <a:lnTo>
                    <a:pt x="514255" y="361665"/>
                  </a:lnTo>
                  <a:cubicBezTo>
                    <a:pt x="514097" y="445721"/>
                    <a:pt x="445911" y="513779"/>
                    <a:pt x="361855" y="513779"/>
                  </a:cubicBezTo>
                  <a:close/>
                  <a:moveTo>
                    <a:pt x="159734" y="55150"/>
                  </a:moveTo>
                  <a:cubicBezTo>
                    <a:pt x="101868" y="55150"/>
                    <a:pt x="54959" y="102059"/>
                    <a:pt x="54959" y="159925"/>
                  </a:cubicBezTo>
                  <a:lnTo>
                    <a:pt x="54959" y="362045"/>
                  </a:lnTo>
                  <a:cubicBezTo>
                    <a:pt x="54959" y="419911"/>
                    <a:pt x="101868" y="466820"/>
                    <a:pt x="159734" y="466820"/>
                  </a:cubicBezTo>
                  <a:lnTo>
                    <a:pt x="361855" y="466820"/>
                  </a:lnTo>
                  <a:cubicBezTo>
                    <a:pt x="419720" y="466820"/>
                    <a:pt x="466630" y="419911"/>
                    <a:pt x="466630" y="362045"/>
                  </a:cubicBezTo>
                  <a:lnTo>
                    <a:pt x="466630" y="159544"/>
                  </a:lnTo>
                  <a:cubicBezTo>
                    <a:pt x="466630" y="101678"/>
                    <a:pt x="419720" y="54769"/>
                    <a:pt x="361855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68F38D5-44EF-43A5-9D32-E574BBCCE6E1}"/>
              </a:ext>
            </a:extLst>
          </p:cNvPr>
          <p:cNvSpPr txBox="1"/>
          <p:nvPr/>
        </p:nvSpPr>
        <p:spPr>
          <a:xfrm>
            <a:off x="1506740" y="3888377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+mj-lt"/>
                <a:cs typeface="Mitr Light" panose="00000400000000000000" pitchFamily="2" charset="-34"/>
              </a:rPr>
              <a:t>I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  <a:cs typeface="Mitr Light" panose="00000400000000000000" pitchFamily="2" charset="-34"/>
              </a:rPr>
              <a:t>nstagram Name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0F8158-C037-4FFE-ABB5-E60E0C135EBE}"/>
              </a:ext>
            </a:extLst>
          </p:cNvPr>
          <p:cNvGrpSpPr/>
          <p:nvPr/>
        </p:nvGrpSpPr>
        <p:grpSpPr>
          <a:xfrm>
            <a:off x="9047431" y="3908543"/>
            <a:ext cx="240297" cy="240297"/>
            <a:chOff x="2248508" y="6090080"/>
            <a:chExt cx="240297" cy="240297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E18CB8-ED6F-46EF-A58B-1FD6A49BEE96}"/>
                </a:ext>
              </a:extLst>
            </p:cNvPr>
            <p:cNvSpPr/>
            <p:nvPr/>
          </p:nvSpPr>
          <p:spPr>
            <a:xfrm>
              <a:off x="2248508" y="6090080"/>
              <a:ext cx="240297" cy="240297"/>
            </a:xfrm>
            <a:custGeom>
              <a:avLst/>
              <a:gdLst>
                <a:gd name="connsiteX0" fmla="*/ 250925 w 495300"/>
                <a:gd name="connsiteY0" fmla="*/ 7144 h 495300"/>
                <a:gd name="connsiteX1" fmla="*/ 7150 w 495300"/>
                <a:gd name="connsiteY1" fmla="*/ 250667 h 495300"/>
                <a:gd name="connsiteX2" fmla="*/ 46137 w 495300"/>
                <a:gd name="connsiteY2" fmla="*/ 383000 h 495300"/>
                <a:gd name="connsiteX3" fmla="*/ 9085 w 495300"/>
                <a:gd name="connsiteY3" fmla="*/ 464534 h 495300"/>
                <a:gd name="connsiteX4" fmla="*/ 19530 w 495300"/>
                <a:gd name="connsiteY4" fmla="*/ 492699 h 495300"/>
                <a:gd name="connsiteX5" fmla="*/ 28135 w 495300"/>
                <a:gd name="connsiteY5" fmla="*/ 494633 h 495300"/>
                <a:gd name="connsiteX6" fmla="*/ 33850 w 495300"/>
                <a:gd name="connsiteY6" fmla="*/ 493871 h 495300"/>
                <a:gd name="connsiteX7" fmla="*/ 136149 w 495300"/>
                <a:gd name="connsiteY7" fmla="*/ 466058 h 495300"/>
                <a:gd name="connsiteX8" fmla="*/ 465999 w 495300"/>
                <a:gd name="connsiteY8" fmla="*/ 365950 h 495300"/>
                <a:gd name="connsiteX9" fmla="*/ 365891 w 495300"/>
                <a:gd name="connsiteY9" fmla="*/ 36100 h 495300"/>
                <a:gd name="connsiteX10" fmla="*/ 250925 w 495300"/>
                <a:gd name="connsiteY10" fmla="*/ 7334 h 495300"/>
                <a:gd name="connsiteX11" fmla="*/ 250925 w 495300"/>
                <a:gd name="connsiteY11" fmla="*/ 452057 h 495300"/>
                <a:gd name="connsiteX12" fmla="*/ 149579 w 495300"/>
                <a:gd name="connsiteY12" fmla="*/ 424720 h 495300"/>
                <a:gd name="connsiteX13" fmla="*/ 138911 w 495300"/>
                <a:gd name="connsiteY13" fmla="*/ 421767 h 495300"/>
                <a:gd name="connsiteX14" fmla="*/ 133291 w 495300"/>
                <a:gd name="connsiteY14" fmla="*/ 422529 h 495300"/>
                <a:gd name="connsiteX15" fmla="*/ 66616 w 495300"/>
                <a:gd name="connsiteY15" fmla="*/ 440817 h 495300"/>
                <a:gd name="connsiteX16" fmla="*/ 89571 w 495300"/>
                <a:gd name="connsiteY16" fmla="*/ 389858 h 495300"/>
                <a:gd name="connsiteX17" fmla="*/ 87380 w 495300"/>
                <a:gd name="connsiteY17" fmla="*/ 368618 h 495300"/>
                <a:gd name="connsiteX18" fmla="*/ 133100 w 495300"/>
                <a:gd name="connsiteY18" fmla="*/ 87821 h 495300"/>
                <a:gd name="connsiteX19" fmla="*/ 413897 w 495300"/>
                <a:gd name="connsiteY19" fmla="*/ 133541 h 495300"/>
                <a:gd name="connsiteX20" fmla="*/ 368177 w 495300"/>
                <a:gd name="connsiteY20" fmla="*/ 414338 h 495300"/>
                <a:gd name="connsiteX21" fmla="*/ 250639 w 495300"/>
                <a:gd name="connsiteY21" fmla="*/ 45224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5300" h="495300">
                  <a:moveTo>
                    <a:pt x="250925" y="7144"/>
                  </a:moveTo>
                  <a:cubicBezTo>
                    <a:pt x="116361" y="7074"/>
                    <a:pt x="7219" y="116103"/>
                    <a:pt x="7150" y="250667"/>
                  </a:cubicBezTo>
                  <a:cubicBezTo>
                    <a:pt x="7125" y="297613"/>
                    <a:pt x="20664" y="343566"/>
                    <a:pt x="46137" y="383000"/>
                  </a:cubicBezTo>
                  <a:lnTo>
                    <a:pt x="9085" y="464534"/>
                  </a:lnTo>
                  <a:cubicBezTo>
                    <a:pt x="4192" y="475196"/>
                    <a:pt x="8868" y="487806"/>
                    <a:pt x="19530" y="492699"/>
                  </a:cubicBezTo>
                  <a:cubicBezTo>
                    <a:pt x="22231" y="493939"/>
                    <a:pt x="25163" y="494598"/>
                    <a:pt x="28135" y="494633"/>
                  </a:cubicBezTo>
                  <a:cubicBezTo>
                    <a:pt x="30067" y="494662"/>
                    <a:pt x="31993" y="494405"/>
                    <a:pt x="33850" y="493871"/>
                  </a:cubicBezTo>
                  <a:lnTo>
                    <a:pt x="136149" y="466058"/>
                  </a:lnTo>
                  <a:cubicBezTo>
                    <a:pt x="254878" y="529500"/>
                    <a:pt x="402558" y="484680"/>
                    <a:pt x="465999" y="365950"/>
                  </a:cubicBezTo>
                  <a:cubicBezTo>
                    <a:pt x="529441" y="247220"/>
                    <a:pt x="484621" y="99542"/>
                    <a:pt x="365891" y="36100"/>
                  </a:cubicBezTo>
                  <a:cubicBezTo>
                    <a:pt x="330519" y="17199"/>
                    <a:pt x="291030" y="7318"/>
                    <a:pt x="250925" y="7334"/>
                  </a:cubicBezTo>
                  <a:close/>
                  <a:moveTo>
                    <a:pt x="250925" y="452057"/>
                  </a:moveTo>
                  <a:cubicBezTo>
                    <a:pt x="215319" y="452074"/>
                    <a:pt x="180346" y="442640"/>
                    <a:pt x="149579" y="424720"/>
                  </a:cubicBezTo>
                  <a:cubicBezTo>
                    <a:pt x="146348" y="422806"/>
                    <a:pt x="142666" y="421787"/>
                    <a:pt x="138911" y="421767"/>
                  </a:cubicBezTo>
                  <a:cubicBezTo>
                    <a:pt x="137013" y="421780"/>
                    <a:pt x="135124" y="422036"/>
                    <a:pt x="133291" y="422529"/>
                  </a:cubicBezTo>
                  <a:lnTo>
                    <a:pt x="66616" y="440817"/>
                  </a:lnTo>
                  <a:lnTo>
                    <a:pt x="89571" y="389858"/>
                  </a:lnTo>
                  <a:cubicBezTo>
                    <a:pt x="92712" y="382899"/>
                    <a:pt x="91875" y="374789"/>
                    <a:pt x="87380" y="368618"/>
                  </a:cubicBezTo>
                  <a:cubicBezTo>
                    <a:pt x="22466" y="278453"/>
                    <a:pt x="42935" y="152735"/>
                    <a:pt x="133100" y="87821"/>
                  </a:cubicBezTo>
                  <a:cubicBezTo>
                    <a:pt x="223265" y="22906"/>
                    <a:pt x="348982" y="43375"/>
                    <a:pt x="413897" y="133541"/>
                  </a:cubicBezTo>
                  <a:cubicBezTo>
                    <a:pt x="478812" y="223706"/>
                    <a:pt x="458342" y="349423"/>
                    <a:pt x="368177" y="414338"/>
                  </a:cubicBezTo>
                  <a:cubicBezTo>
                    <a:pt x="333942" y="438985"/>
                    <a:pt x="292824" y="452247"/>
                    <a:pt x="250639" y="452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02BF7D8-7C5D-4ADF-8169-E5C4B52A6430}"/>
                </a:ext>
              </a:extLst>
            </p:cNvPr>
            <p:cNvSpPr/>
            <p:nvPr/>
          </p:nvSpPr>
          <p:spPr>
            <a:xfrm>
              <a:off x="2309276" y="6154448"/>
              <a:ext cx="120148" cy="110906"/>
            </a:xfrm>
            <a:custGeom>
              <a:avLst/>
              <a:gdLst>
                <a:gd name="connsiteX0" fmla="*/ 219396 w 247650"/>
                <a:gd name="connsiteY0" fmla="*/ 154692 h 228600"/>
                <a:gd name="connsiteX1" fmla="*/ 183868 w 247650"/>
                <a:gd name="connsiteY1" fmla="*/ 146691 h 228600"/>
                <a:gd name="connsiteX2" fmla="*/ 162722 w 247650"/>
                <a:gd name="connsiteY2" fmla="*/ 172313 h 228600"/>
                <a:gd name="connsiteX3" fmla="*/ 151292 w 247650"/>
                <a:gd name="connsiteY3" fmla="*/ 174790 h 228600"/>
                <a:gd name="connsiteX4" fmla="*/ 70997 w 247650"/>
                <a:gd name="connsiteY4" fmla="*/ 106020 h 228600"/>
                <a:gd name="connsiteX5" fmla="*/ 72302 w 247650"/>
                <a:gd name="connsiteY5" fmla="*/ 92613 h 228600"/>
                <a:gd name="connsiteX6" fmla="*/ 72330 w 247650"/>
                <a:gd name="connsiteY6" fmla="*/ 92590 h 228600"/>
                <a:gd name="connsiteX7" fmla="*/ 86903 w 247650"/>
                <a:gd name="connsiteY7" fmla="*/ 68872 h 228600"/>
                <a:gd name="connsiteX8" fmla="*/ 80331 w 247650"/>
                <a:gd name="connsiteY8" fmla="*/ 40869 h 228600"/>
                <a:gd name="connsiteX9" fmla="*/ 59662 w 247650"/>
                <a:gd name="connsiteY9" fmla="*/ 9721 h 228600"/>
                <a:gd name="connsiteX10" fmla="*/ 28896 w 247650"/>
                <a:gd name="connsiteY10" fmla="*/ 14293 h 228600"/>
                <a:gd name="connsiteX11" fmla="*/ 7179 w 247650"/>
                <a:gd name="connsiteY11" fmla="*/ 63823 h 228600"/>
                <a:gd name="connsiteX12" fmla="*/ 9179 w 247650"/>
                <a:gd name="connsiteY12" fmla="*/ 79540 h 228600"/>
                <a:gd name="connsiteX13" fmla="*/ 24229 w 247650"/>
                <a:gd name="connsiteY13" fmla="*/ 114211 h 228600"/>
                <a:gd name="connsiteX14" fmla="*/ 39945 w 247650"/>
                <a:gd name="connsiteY14" fmla="*/ 138214 h 228600"/>
                <a:gd name="connsiteX15" fmla="*/ 108240 w 247650"/>
                <a:gd name="connsiteY15" fmla="*/ 201555 h 228600"/>
                <a:gd name="connsiteX16" fmla="*/ 150816 w 247650"/>
                <a:gd name="connsiteY16" fmla="*/ 221748 h 228600"/>
                <a:gd name="connsiteX17" fmla="*/ 200346 w 247650"/>
                <a:gd name="connsiteY17" fmla="*/ 229653 h 228600"/>
                <a:gd name="connsiteX18" fmla="*/ 245209 w 247650"/>
                <a:gd name="connsiteY18" fmla="*/ 196221 h 228600"/>
                <a:gd name="connsiteX19" fmla="*/ 247304 w 247650"/>
                <a:gd name="connsiteY19" fmla="*/ 179171 h 228600"/>
                <a:gd name="connsiteX20" fmla="*/ 219396 w 247650"/>
                <a:gd name="connsiteY20" fmla="*/ 1546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228600">
                  <a:moveTo>
                    <a:pt x="219396" y="154692"/>
                  </a:moveTo>
                  <a:cubicBezTo>
                    <a:pt x="209204" y="148596"/>
                    <a:pt x="195869" y="141833"/>
                    <a:pt x="183868" y="146691"/>
                  </a:cubicBezTo>
                  <a:cubicBezTo>
                    <a:pt x="174343" y="150501"/>
                    <a:pt x="168723" y="164979"/>
                    <a:pt x="162722" y="172313"/>
                  </a:cubicBezTo>
                  <a:cubicBezTo>
                    <a:pt x="160101" y="175932"/>
                    <a:pt x="155177" y="177000"/>
                    <a:pt x="151292" y="174790"/>
                  </a:cubicBezTo>
                  <a:cubicBezTo>
                    <a:pt x="117552" y="161553"/>
                    <a:pt x="89262" y="137324"/>
                    <a:pt x="70997" y="106020"/>
                  </a:cubicBezTo>
                  <a:cubicBezTo>
                    <a:pt x="67655" y="101957"/>
                    <a:pt x="68239" y="95955"/>
                    <a:pt x="72302" y="92613"/>
                  </a:cubicBezTo>
                  <a:cubicBezTo>
                    <a:pt x="72311" y="92605"/>
                    <a:pt x="72321" y="92597"/>
                    <a:pt x="72330" y="92590"/>
                  </a:cubicBezTo>
                  <a:cubicBezTo>
                    <a:pt x="79146" y="86068"/>
                    <a:pt x="84165" y="77899"/>
                    <a:pt x="86903" y="68872"/>
                  </a:cubicBezTo>
                  <a:cubicBezTo>
                    <a:pt x="87389" y="59106"/>
                    <a:pt x="85111" y="49400"/>
                    <a:pt x="80331" y="40869"/>
                  </a:cubicBezTo>
                  <a:cubicBezTo>
                    <a:pt x="75474" y="30486"/>
                    <a:pt x="70139" y="15627"/>
                    <a:pt x="59662" y="9721"/>
                  </a:cubicBezTo>
                  <a:cubicBezTo>
                    <a:pt x="49403" y="5041"/>
                    <a:pt x="37351" y="6833"/>
                    <a:pt x="28896" y="14293"/>
                  </a:cubicBezTo>
                  <a:cubicBezTo>
                    <a:pt x="14528" y="26662"/>
                    <a:pt x="6542" y="44876"/>
                    <a:pt x="7179" y="63823"/>
                  </a:cubicBezTo>
                  <a:cubicBezTo>
                    <a:pt x="7276" y="69119"/>
                    <a:pt x="7946" y="74388"/>
                    <a:pt x="9179" y="79540"/>
                  </a:cubicBezTo>
                  <a:cubicBezTo>
                    <a:pt x="12465" y="91773"/>
                    <a:pt x="17536" y="103456"/>
                    <a:pt x="24229" y="114211"/>
                  </a:cubicBezTo>
                  <a:cubicBezTo>
                    <a:pt x="29055" y="122529"/>
                    <a:pt x="34294" y="130530"/>
                    <a:pt x="39945" y="138214"/>
                  </a:cubicBezTo>
                  <a:cubicBezTo>
                    <a:pt x="58443" y="163507"/>
                    <a:pt x="81628" y="185011"/>
                    <a:pt x="108240" y="201555"/>
                  </a:cubicBezTo>
                  <a:cubicBezTo>
                    <a:pt x="121598" y="209919"/>
                    <a:pt x="135887" y="216696"/>
                    <a:pt x="150816" y="221748"/>
                  </a:cubicBezTo>
                  <a:cubicBezTo>
                    <a:pt x="167485" y="227272"/>
                    <a:pt x="182344" y="232987"/>
                    <a:pt x="200346" y="229653"/>
                  </a:cubicBezTo>
                  <a:cubicBezTo>
                    <a:pt x="219899" y="226589"/>
                    <a:pt x="236683" y="214081"/>
                    <a:pt x="245209" y="196221"/>
                  </a:cubicBezTo>
                  <a:cubicBezTo>
                    <a:pt x="247640" y="190887"/>
                    <a:pt x="248371" y="184935"/>
                    <a:pt x="247304" y="179171"/>
                  </a:cubicBezTo>
                  <a:cubicBezTo>
                    <a:pt x="244733" y="167360"/>
                    <a:pt x="228826" y="160407"/>
                    <a:pt x="219396" y="154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8A83F1-B952-44DD-AB97-08AD9CA943C4}"/>
              </a:ext>
            </a:extLst>
          </p:cNvPr>
          <p:cNvSpPr txBox="1"/>
          <p:nvPr/>
        </p:nvSpPr>
        <p:spPr>
          <a:xfrm>
            <a:off x="9468785" y="3889864"/>
            <a:ext cx="20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+mj-lt"/>
                <a:cs typeface="Mitr Light" panose="00000400000000000000" pitchFamily="2" charset="-34"/>
              </a:rPr>
              <a:t>C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  <a:cs typeface="Mitr Light" panose="00000400000000000000" pitchFamily="2" charset="-34"/>
              </a:rPr>
              <a:t>ompany Number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59CC3-A18E-4B59-939D-C88A1F0AA7EF}"/>
              </a:ext>
            </a:extLst>
          </p:cNvPr>
          <p:cNvSpPr txBox="1"/>
          <p:nvPr/>
        </p:nvSpPr>
        <p:spPr>
          <a:xfrm>
            <a:off x="3775585" y="5986706"/>
            <a:ext cx="4640828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2"/>
                </a:solidFill>
                <a:latin typeface="GeosansLight" panose="02000603020000020003" pitchFamily="2" charset="0"/>
              </a:rPr>
              <a:t>Making it easy for users or other designers to ignore it and imagine something more.</a:t>
            </a:r>
            <a:endParaRPr lang="en-US" sz="1000" spc="90" dirty="0">
              <a:solidFill>
                <a:schemeClr val="bg2"/>
              </a:solidFill>
              <a:latin typeface="GeosansLight" panose="02000603020000020003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64CE21-40A6-415D-8E86-76AC7BBFEBE6}"/>
              </a:ext>
            </a:extLst>
          </p:cNvPr>
          <p:cNvSpPr txBox="1"/>
          <p:nvPr/>
        </p:nvSpPr>
        <p:spPr>
          <a:xfrm>
            <a:off x="3138066" y="1947996"/>
            <a:ext cx="591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00B0F0"/>
                </a:solidFill>
                <a:latin typeface="COCOGOOSE " pitchFamily="2" charset="0"/>
              </a:rPr>
              <a:t>L</a:t>
            </a:r>
            <a:r>
              <a:rPr lang="en-US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et Us Keep In Touch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3D061-D026-4B26-9C12-1B59430E9F37}"/>
              </a:ext>
            </a:extLst>
          </p:cNvPr>
          <p:cNvSpPr txBox="1"/>
          <p:nvPr/>
        </p:nvSpPr>
        <p:spPr>
          <a:xfrm>
            <a:off x="3224980" y="2308473"/>
            <a:ext cx="5742036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2CA01-163D-49C5-93EB-4E5CD25CC3E7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7AEB6-3268-4930-92C9-3F1953494BFB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8376C0-A476-4665-9BD7-0A0F07FB6157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20232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BD400C-95B5-4538-83BF-8B0A85FA49BC}"/>
              </a:ext>
            </a:extLst>
          </p:cNvPr>
          <p:cNvSpPr/>
          <p:nvPr/>
        </p:nvSpPr>
        <p:spPr>
          <a:xfrm rot="10800000">
            <a:off x="3539612" y="0"/>
            <a:ext cx="8652388" cy="6858000"/>
          </a:xfrm>
          <a:prstGeom prst="rect">
            <a:avLst/>
          </a:prstGeom>
          <a:gradFill flip="none" rotWithShape="1">
            <a:gsLst>
              <a:gs pos="50000">
                <a:srgbClr val="242424"/>
              </a:gs>
              <a:gs pos="100000">
                <a:srgbClr val="24242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AD0E9-1DE6-4C2C-94FE-3EA572AB4E42}"/>
              </a:ext>
            </a:extLst>
          </p:cNvPr>
          <p:cNvSpPr txBox="1"/>
          <p:nvPr/>
        </p:nvSpPr>
        <p:spPr>
          <a:xfrm>
            <a:off x="6636774" y="2646499"/>
            <a:ext cx="4522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spc="300" dirty="0">
                <a:solidFill>
                  <a:srgbClr val="00B0F0"/>
                </a:solidFill>
                <a:latin typeface="COCOGOOSE " pitchFamily="2" charset="0"/>
              </a:rPr>
              <a:t>T</a:t>
            </a:r>
            <a:r>
              <a:rPr lang="en-US" sz="4000" spc="3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10FBB-6E44-4A49-9A82-F74F52AF856A}"/>
              </a:ext>
            </a:extLst>
          </p:cNvPr>
          <p:cNvSpPr txBox="1"/>
          <p:nvPr/>
        </p:nvSpPr>
        <p:spPr>
          <a:xfrm>
            <a:off x="6430296" y="2260421"/>
            <a:ext cx="4729316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b="1" spc="90" dirty="0" err="1">
                <a:solidFill>
                  <a:srgbClr val="F6F6F6"/>
                </a:solidFill>
                <a:latin typeface="GeosansLight" panose="02000603020000020003" pitchFamily="2" charset="0"/>
              </a:rPr>
              <a:t>Powerpoint</a:t>
            </a:r>
            <a:r>
              <a:rPr lang="en-US" sz="1100" b="1" spc="90" dirty="0">
                <a:solidFill>
                  <a:srgbClr val="F6F6F6"/>
                </a:solidFill>
                <a:latin typeface="GeosansLight" panose="02000603020000020003" pitchFamily="2" charset="0"/>
              </a:rPr>
              <a:t> Presentation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955B5-7464-4F67-BCB5-84E2E5AA6528}"/>
              </a:ext>
            </a:extLst>
          </p:cNvPr>
          <p:cNvSpPr txBox="1"/>
          <p:nvPr/>
        </p:nvSpPr>
        <p:spPr>
          <a:xfrm>
            <a:off x="6256336" y="3841217"/>
            <a:ext cx="490327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ECB1D-DCE1-4502-BDAD-D5C8328A91D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22FDAC-88C9-4DAC-8C48-9C90110D40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380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7A4967-2923-4982-930B-FF7087847EF2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4A0B5-381F-404A-B93E-DE793D896C42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43058C-84F9-4050-9409-7E0589A75AC9}"/>
              </a:ext>
            </a:extLst>
          </p:cNvPr>
          <p:cNvGrpSpPr/>
          <p:nvPr/>
        </p:nvGrpSpPr>
        <p:grpSpPr>
          <a:xfrm>
            <a:off x="9124097" y="1892293"/>
            <a:ext cx="1140794" cy="1140796"/>
            <a:chOff x="9124097" y="2731626"/>
            <a:chExt cx="1140794" cy="114079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0FB9050-750B-42FC-B4BF-9566990C2AEA}"/>
                </a:ext>
              </a:extLst>
            </p:cNvPr>
            <p:cNvSpPr/>
            <p:nvPr/>
          </p:nvSpPr>
          <p:spPr>
            <a:xfrm>
              <a:off x="9124097" y="2731626"/>
              <a:ext cx="1140794" cy="1140794"/>
            </a:xfrm>
            <a:custGeom>
              <a:avLst/>
              <a:gdLst>
                <a:gd name="connsiteX0" fmla="*/ 2059452 w 2140713"/>
                <a:gd name="connsiteY0" fmla="*/ 149067 h 2140713"/>
                <a:gd name="connsiteX1" fmla="*/ 1746098 w 2140713"/>
                <a:gd name="connsiteY1" fmla="*/ 149067 h 2140713"/>
                <a:gd name="connsiteX2" fmla="*/ 1746098 w 2140713"/>
                <a:gd name="connsiteY2" fmla="*/ 34160 h 2140713"/>
                <a:gd name="connsiteX3" fmla="*/ 1711937 w 2140713"/>
                <a:gd name="connsiteY3" fmla="*/ 0 h 2140713"/>
                <a:gd name="connsiteX4" fmla="*/ 428776 w 2140713"/>
                <a:gd name="connsiteY4" fmla="*/ 0 h 2140713"/>
                <a:gd name="connsiteX5" fmla="*/ 394615 w 2140713"/>
                <a:gd name="connsiteY5" fmla="*/ 34160 h 2140713"/>
                <a:gd name="connsiteX6" fmla="*/ 394615 w 2140713"/>
                <a:gd name="connsiteY6" fmla="*/ 149067 h 2140713"/>
                <a:gd name="connsiteX7" fmla="*/ 81261 w 2140713"/>
                <a:gd name="connsiteY7" fmla="*/ 149067 h 2140713"/>
                <a:gd name="connsiteX8" fmla="*/ 0 w 2140713"/>
                <a:gd name="connsiteY8" fmla="*/ 230323 h 2140713"/>
                <a:gd name="connsiteX9" fmla="*/ 0 w 2140713"/>
                <a:gd name="connsiteY9" fmla="*/ 1729751 h 2140713"/>
                <a:gd name="connsiteX10" fmla="*/ 81261 w 2140713"/>
                <a:gd name="connsiteY10" fmla="*/ 1811011 h 2140713"/>
                <a:gd name="connsiteX11" fmla="*/ 827354 w 2140713"/>
                <a:gd name="connsiteY11" fmla="*/ 1811011 h 2140713"/>
                <a:gd name="connsiteX12" fmla="*/ 827354 w 2140713"/>
                <a:gd name="connsiteY12" fmla="*/ 2072392 h 2140713"/>
                <a:gd name="connsiteX13" fmla="*/ 505158 w 2140713"/>
                <a:gd name="connsiteY13" fmla="*/ 2072392 h 2140713"/>
                <a:gd name="connsiteX14" fmla="*/ 470998 w 2140713"/>
                <a:gd name="connsiteY14" fmla="*/ 2106553 h 2140713"/>
                <a:gd name="connsiteX15" fmla="*/ 505158 w 2140713"/>
                <a:gd name="connsiteY15" fmla="*/ 2140713 h 2140713"/>
                <a:gd name="connsiteX16" fmla="*/ 1484325 w 2140713"/>
                <a:gd name="connsiteY16" fmla="*/ 2140713 h 2140713"/>
                <a:gd name="connsiteX17" fmla="*/ 1518485 w 2140713"/>
                <a:gd name="connsiteY17" fmla="*/ 2106553 h 2140713"/>
                <a:gd name="connsiteX18" fmla="*/ 1484325 w 2140713"/>
                <a:gd name="connsiteY18" fmla="*/ 2072392 h 2140713"/>
                <a:gd name="connsiteX19" fmla="*/ 1313359 w 2140713"/>
                <a:gd name="connsiteY19" fmla="*/ 2072392 h 2140713"/>
                <a:gd name="connsiteX20" fmla="*/ 1313359 w 2140713"/>
                <a:gd name="connsiteY20" fmla="*/ 1811011 h 2140713"/>
                <a:gd name="connsiteX21" fmla="*/ 1453950 w 2140713"/>
                <a:gd name="connsiteY21" fmla="*/ 1811011 h 2140713"/>
                <a:gd name="connsiteX22" fmla="*/ 1488110 w 2140713"/>
                <a:gd name="connsiteY22" fmla="*/ 1776851 h 2140713"/>
                <a:gd name="connsiteX23" fmla="*/ 1453950 w 2140713"/>
                <a:gd name="connsiteY23" fmla="*/ 1742691 h 2140713"/>
                <a:gd name="connsiteX24" fmla="*/ 81261 w 2140713"/>
                <a:gd name="connsiteY24" fmla="*/ 1742691 h 2140713"/>
                <a:gd name="connsiteX25" fmla="*/ 68321 w 2140713"/>
                <a:gd name="connsiteY25" fmla="*/ 1729751 h 2140713"/>
                <a:gd name="connsiteX26" fmla="*/ 68321 w 2140713"/>
                <a:gd name="connsiteY26" fmla="*/ 230323 h 2140713"/>
                <a:gd name="connsiteX27" fmla="*/ 81261 w 2140713"/>
                <a:gd name="connsiteY27" fmla="*/ 217383 h 2140713"/>
                <a:gd name="connsiteX28" fmla="*/ 394615 w 2140713"/>
                <a:gd name="connsiteY28" fmla="*/ 217383 h 2140713"/>
                <a:gd name="connsiteX29" fmla="*/ 394615 w 2140713"/>
                <a:gd name="connsiteY29" fmla="*/ 1464749 h 2140713"/>
                <a:gd name="connsiteX30" fmla="*/ 175461 w 2140713"/>
                <a:gd name="connsiteY30" fmla="*/ 1464749 h 2140713"/>
                <a:gd name="connsiteX31" fmla="*/ 141301 w 2140713"/>
                <a:gd name="connsiteY31" fmla="*/ 1498909 h 2140713"/>
                <a:gd name="connsiteX32" fmla="*/ 175461 w 2140713"/>
                <a:gd name="connsiteY32" fmla="*/ 1533069 h 2140713"/>
                <a:gd name="connsiteX33" fmla="*/ 1453954 w 2140713"/>
                <a:gd name="connsiteY33" fmla="*/ 1533069 h 2140713"/>
                <a:gd name="connsiteX34" fmla="*/ 1488114 w 2140713"/>
                <a:gd name="connsiteY34" fmla="*/ 1498909 h 2140713"/>
                <a:gd name="connsiteX35" fmla="*/ 1453954 w 2140713"/>
                <a:gd name="connsiteY35" fmla="*/ 1464749 h 2140713"/>
                <a:gd name="connsiteX36" fmla="*/ 1185755 w 2140713"/>
                <a:gd name="connsiteY36" fmla="*/ 1464749 h 2140713"/>
                <a:gd name="connsiteX37" fmla="*/ 1185755 w 2140713"/>
                <a:gd name="connsiteY37" fmla="*/ 1185563 h 2140713"/>
                <a:gd name="connsiteX38" fmla="*/ 1151594 w 2140713"/>
                <a:gd name="connsiteY38" fmla="*/ 1151403 h 2140713"/>
                <a:gd name="connsiteX39" fmla="*/ 610964 w 2140713"/>
                <a:gd name="connsiteY39" fmla="*/ 1151403 h 2140713"/>
                <a:gd name="connsiteX40" fmla="*/ 576804 w 2140713"/>
                <a:gd name="connsiteY40" fmla="*/ 1185563 h 2140713"/>
                <a:gd name="connsiteX41" fmla="*/ 576804 w 2140713"/>
                <a:gd name="connsiteY41" fmla="*/ 1464749 h 2140713"/>
                <a:gd name="connsiteX42" fmla="*/ 462936 w 2140713"/>
                <a:gd name="connsiteY42" fmla="*/ 1464749 h 2140713"/>
                <a:gd name="connsiteX43" fmla="*/ 462936 w 2140713"/>
                <a:gd name="connsiteY43" fmla="*/ 183268 h 2140713"/>
                <a:gd name="connsiteX44" fmla="*/ 462936 w 2140713"/>
                <a:gd name="connsiteY44" fmla="*/ 68321 h 2140713"/>
                <a:gd name="connsiteX45" fmla="*/ 1677782 w 2140713"/>
                <a:gd name="connsiteY45" fmla="*/ 68321 h 2140713"/>
                <a:gd name="connsiteX46" fmla="*/ 1677782 w 2140713"/>
                <a:gd name="connsiteY46" fmla="*/ 379585 h 2140713"/>
                <a:gd name="connsiteX47" fmla="*/ 1711942 w 2140713"/>
                <a:gd name="connsiteY47" fmla="*/ 413745 h 2140713"/>
                <a:gd name="connsiteX48" fmla="*/ 1746102 w 2140713"/>
                <a:gd name="connsiteY48" fmla="*/ 379585 h 2140713"/>
                <a:gd name="connsiteX49" fmla="*/ 1746102 w 2140713"/>
                <a:gd name="connsiteY49" fmla="*/ 217387 h 2140713"/>
                <a:gd name="connsiteX50" fmla="*/ 2059457 w 2140713"/>
                <a:gd name="connsiteY50" fmla="*/ 217387 h 2140713"/>
                <a:gd name="connsiteX51" fmla="*/ 2072397 w 2140713"/>
                <a:gd name="connsiteY51" fmla="*/ 230327 h 2140713"/>
                <a:gd name="connsiteX52" fmla="*/ 2072397 w 2140713"/>
                <a:gd name="connsiteY52" fmla="*/ 1729755 h 2140713"/>
                <a:gd name="connsiteX53" fmla="*/ 2059457 w 2140713"/>
                <a:gd name="connsiteY53" fmla="*/ 1742695 h 2140713"/>
                <a:gd name="connsiteX54" fmla="*/ 1969911 w 2140713"/>
                <a:gd name="connsiteY54" fmla="*/ 1742695 h 2140713"/>
                <a:gd name="connsiteX55" fmla="*/ 1935751 w 2140713"/>
                <a:gd name="connsiteY55" fmla="*/ 1776856 h 2140713"/>
                <a:gd name="connsiteX56" fmla="*/ 1969911 w 2140713"/>
                <a:gd name="connsiteY56" fmla="*/ 1811016 h 2140713"/>
                <a:gd name="connsiteX57" fmla="*/ 2059452 w 2140713"/>
                <a:gd name="connsiteY57" fmla="*/ 1811016 h 2140713"/>
                <a:gd name="connsiteX58" fmla="*/ 2140713 w 2140713"/>
                <a:gd name="connsiteY58" fmla="*/ 1729755 h 2140713"/>
                <a:gd name="connsiteX59" fmla="*/ 2140713 w 2140713"/>
                <a:gd name="connsiteY59" fmla="*/ 230323 h 2140713"/>
                <a:gd name="connsiteX60" fmla="*/ 2059452 w 2140713"/>
                <a:gd name="connsiteY60" fmla="*/ 149067 h 2140713"/>
                <a:gd name="connsiteX61" fmla="*/ 1245043 w 2140713"/>
                <a:gd name="connsiteY61" fmla="*/ 2072392 h 2140713"/>
                <a:gd name="connsiteX62" fmla="*/ 895674 w 2140713"/>
                <a:gd name="connsiteY62" fmla="*/ 2072392 h 2140713"/>
                <a:gd name="connsiteX63" fmla="*/ 895674 w 2140713"/>
                <a:gd name="connsiteY63" fmla="*/ 1811011 h 2140713"/>
                <a:gd name="connsiteX64" fmla="*/ 1245043 w 2140713"/>
                <a:gd name="connsiteY64" fmla="*/ 1811011 h 2140713"/>
                <a:gd name="connsiteX65" fmla="*/ 1245043 w 2140713"/>
                <a:gd name="connsiteY65" fmla="*/ 2072392 h 2140713"/>
                <a:gd name="connsiteX66" fmla="*/ 645124 w 2140713"/>
                <a:gd name="connsiteY66" fmla="*/ 1219728 h 2140713"/>
                <a:gd name="connsiteX67" fmla="*/ 1117434 w 2140713"/>
                <a:gd name="connsiteY67" fmla="*/ 1219728 h 2140713"/>
                <a:gd name="connsiteX68" fmla="*/ 1117434 w 2140713"/>
                <a:gd name="connsiteY68" fmla="*/ 1464753 h 2140713"/>
                <a:gd name="connsiteX69" fmla="*/ 645124 w 2140713"/>
                <a:gd name="connsiteY69" fmla="*/ 1464753 h 2140713"/>
                <a:gd name="connsiteX70" fmla="*/ 645124 w 2140713"/>
                <a:gd name="connsiteY70" fmla="*/ 1219728 h 214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140713" h="2140713">
                  <a:moveTo>
                    <a:pt x="2059452" y="149067"/>
                  </a:moveTo>
                  <a:lnTo>
                    <a:pt x="1746098" y="149067"/>
                  </a:lnTo>
                  <a:lnTo>
                    <a:pt x="1746098" y="34160"/>
                  </a:lnTo>
                  <a:cubicBezTo>
                    <a:pt x="1746098" y="15290"/>
                    <a:pt x="1730808" y="0"/>
                    <a:pt x="1711937" y="0"/>
                  </a:cubicBezTo>
                  <a:lnTo>
                    <a:pt x="428776" y="0"/>
                  </a:lnTo>
                  <a:cubicBezTo>
                    <a:pt x="409910" y="0"/>
                    <a:pt x="394615" y="15290"/>
                    <a:pt x="394615" y="34160"/>
                  </a:cubicBezTo>
                  <a:lnTo>
                    <a:pt x="394615" y="149067"/>
                  </a:lnTo>
                  <a:lnTo>
                    <a:pt x="81261" y="149067"/>
                  </a:lnTo>
                  <a:cubicBezTo>
                    <a:pt x="36451" y="149067"/>
                    <a:pt x="0" y="185513"/>
                    <a:pt x="0" y="230323"/>
                  </a:cubicBezTo>
                  <a:lnTo>
                    <a:pt x="0" y="1729751"/>
                  </a:lnTo>
                  <a:cubicBezTo>
                    <a:pt x="0" y="1774560"/>
                    <a:pt x="36451" y="1811011"/>
                    <a:pt x="81261" y="1811011"/>
                  </a:cubicBezTo>
                  <a:lnTo>
                    <a:pt x="827354" y="1811011"/>
                  </a:lnTo>
                  <a:lnTo>
                    <a:pt x="827354" y="2072392"/>
                  </a:lnTo>
                  <a:lnTo>
                    <a:pt x="505158" y="2072392"/>
                  </a:lnTo>
                  <a:cubicBezTo>
                    <a:pt x="486293" y="2072392"/>
                    <a:pt x="470998" y="2087683"/>
                    <a:pt x="470998" y="2106553"/>
                  </a:cubicBezTo>
                  <a:cubicBezTo>
                    <a:pt x="470998" y="2125423"/>
                    <a:pt x="486293" y="2140713"/>
                    <a:pt x="505158" y="2140713"/>
                  </a:cubicBezTo>
                  <a:lnTo>
                    <a:pt x="1484325" y="2140713"/>
                  </a:lnTo>
                  <a:cubicBezTo>
                    <a:pt x="1503195" y="2140713"/>
                    <a:pt x="1518485" y="2125423"/>
                    <a:pt x="1518485" y="2106553"/>
                  </a:cubicBezTo>
                  <a:cubicBezTo>
                    <a:pt x="1518485" y="2087683"/>
                    <a:pt x="1503195" y="2072392"/>
                    <a:pt x="1484325" y="2072392"/>
                  </a:cubicBezTo>
                  <a:lnTo>
                    <a:pt x="1313359" y="2072392"/>
                  </a:lnTo>
                  <a:lnTo>
                    <a:pt x="1313359" y="1811011"/>
                  </a:lnTo>
                  <a:lnTo>
                    <a:pt x="1453950" y="1811011"/>
                  </a:lnTo>
                  <a:cubicBezTo>
                    <a:pt x="1472820" y="1811011"/>
                    <a:pt x="1488110" y="1795721"/>
                    <a:pt x="1488110" y="1776851"/>
                  </a:cubicBezTo>
                  <a:cubicBezTo>
                    <a:pt x="1488110" y="1757981"/>
                    <a:pt x="1472820" y="1742691"/>
                    <a:pt x="1453950" y="1742691"/>
                  </a:cubicBezTo>
                  <a:lnTo>
                    <a:pt x="81261" y="1742691"/>
                  </a:lnTo>
                  <a:cubicBezTo>
                    <a:pt x="74246" y="1742691"/>
                    <a:pt x="68321" y="1736765"/>
                    <a:pt x="68321" y="1729751"/>
                  </a:cubicBezTo>
                  <a:lnTo>
                    <a:pt x="68321" y="230323"/>
                  </a:lnTo>
                  <a:cubicBezTo>
                    <a:pt x="68321" y="223308"/>
                    <a:pt x="74246" y="217383"/>
                    <a:pt x="81261" y="217383"/>
                  </a:cubicBezTo>
                  <a:lnTo>
                    <a:pt x="394615" y="217383"/>
                  </a:lnTo>
                  <a:lnTo>
                    <a:pt x="394615" y="1464749"/>
                  </a:lnTo>
                  <a:lnTo>
                    <a:pt x="175461" y="1464749"/>
                  </a:lnTo>
                  <a:cubicBezTo>
                    <a:pt x="156595" y="1464749"/>
                    <a:pt x="141301" y="1480039"/>
                    <a:pt x="141301" y="1498909"/>
                  </a:cubicBezTo>
                  <a:cubicBezTo>
                    <a:pt x="141301" y="1517779"/>
                    <a:pt x="156595" y="1533069"/>
                    <a:pt x="175461" y="1533069"/>
                  </a:cubicBezTo>
                  <a:lnTo>
                    <a:pt x="1453954" y="1533069"/>
                  </a:lnTo>
                  <a:cubicBezTo>
                    <a:pt x="1472824" y="1533069"/>
                    <a:pt x="1488114" y="1517779"/>
                    <a:pt x="1488114" y="1498909"/>
                  </a:cubicBezTo>
                  <a:cubicBezTo>
                    <a:pt x="1488114" y="1480039"/>
                    <a:pt x="1472824" y="1464749"/>
                    <a:pt x="1453954" y="1464749"/>
                  </a:cubicBezTo>
                  <a:lnTo>
                    <a:pt x="1185755" y="1464749"/>
                  </a:lnTo>
                  <a:lnTo>
                    <a:pt x="1185755" y="1185563"/>
                  </a:lnTo>
                  <a:cubicBezTo>
                    <a:pt x="1185755" y="1166693"/>
                    <a:pt x="1170465" y="1151403"/>
                    <a:pt x="1151594" y="1151403"/>
                  </a:cubicBezTo>
                  <a:lnTo>
                    <a:pt x="610964" y="1151403"/>
                  </a:lnTo>
                  <a:cubicBezTo>
                    <a:pt x="592098" y="1151403"/>
                    <a:pt x="576804" y="1166693"/>
                    <a:pt x="576804" y="1185563"/>
                  </a:cubicBezTo>
                  <a:lnTo>
                    <a:pt x="576804" y="1464749"/>
                  </a:lnTo>
                  <a:lnTo>
                    <a:pt x="462936" y="1464749"/>
                  </a:lnTo>
                  <a:lnTo>
                    <a:pt x="462936" y="183268"/>
                  </a:lnTo>
                  <a:cubicBezTo>
                    <a:pt x="462936" y="183177"/>
                    <a:pt x="462936" y="68321"/>
                    <a:pt x="462936" y="68321"/>
                  </a:cubicBezTo>
                  <a:lnTo>
                    <a:pt x="1677782" y="68321"/>
                  </a:lnTo>
                  <a:lnTo>
                    <a:pt x="1677782" y="379585"/>
                  </a:lnTo>
                  <a:cubicBezTo>
                    <a:pt x="1677782" y="398455"/>
                    <a:pt x="1693072" y="413745"/>
                    <a:pt x="1711942" y="413745"/>
                  </a:cubicBezTo>
                  <a:cubicBezTo>
                    <a:pt x="1730812" y="413745"/>
                    <a:pt x="1746102" y="398455"/>
                    <a:pt x="1746102" y="379585"/>
                  </a:cubicBezTo>
                  <a:lnTo>
                    <a:pt x="1746102" y="217387"/>
                  </a:lnTo>
                  <a:lnTo>
                    <a:pt x="2059457" y="217387"/>
                  </a:lnTo>
                  <a:cubicBezTo>
                    <a:pt x="2066471" y="217387"/>
                    <a:pt x="2072397" y="223313"/>
                    <a:pt x="2072397" y="230327"/>
                  </a:cubicBezTo>
                  <a:lnTo>
                    <a:pt x="2072397" y="1729755"/>
                  </a:lnTo>
                  <a:cubicBezTo>
                    <a:pt x="2072397" y="1736770"/>
                    <a:pt x="2066471" y="1742695"/>
                    <a:pt x="2059457" y="1742695"/>
                  </a:cubicBezTo>
                  <a:lnTo>
                    <a:pt x="1969911" y="1742695"/>
                  </a:lnTo>
                  <a:cubicBezTo>
                    <a:pt x="1951041" y="1742695"/>
                    <a:pt x="1935751" y="1757985"/>
                    <a:pt x="1935751" y="1776856"/>
                  </a:cubicBezTo>
                  <a:cubicBezTo>
                    <a:pt x="1935751" y="1795726"/>
                    <a:pt x="1951041" y="1811016"/>
                    <a:pt x="1969911" y="1811016"/>
                  </a:cubicBezTo>
                  <a:lnTo>
                    <a:pt x="2059452" y="1811016"/>
                  </a:lnTo>
                  <a:cubicBezTo>
                    <a:pt x="2104262" y="1811016"/>
                    <a:pt x="2140713" y="1774565"/>
                    <a:pt x="2140713" y="1729755"/>
                  </a:cubicBezTo>
                  <a:lnTo>
                    <a:pt x="2140713" y="230323"/>
                  </a:lnTo>
                  <a:cubicBezTo>
                    <a:pt x="2140713" y="185513"/>
                    <a:pt x="2104262" y="149067"/>
                    <a:pt x="2059452" y="149067"/>
                  </a:cubicBezTo>
                  <a:close/>
                  <a:moveTo>
                    <a:pt x="1245043" y="2072392"/>
                  </a:moveTo>
                  <a:lnTo>
                    <a:pt x="895674" y="2072392"/>
                  </a:lnTo>
                  <a:lnTo>
                    <a:pt x="895674" y="1811011"/>
                  </a:lnTo>
                  <a:lnTo>
                    <a:pt x="1245043" y="1811011"/>
                  </a:lnTo>
                  <a:lnTo>
                    <a:pt x="1245043" y="2072392"/>
                  </a:lnTo>
                  <a:close/>
                  <a:moveTo>
                    <a:pt x="645124" y="1219728"/>
                  </a:moveTo>
                  <a:lnTo>
                    <a:pt x="1117434" y="1219728"/>
                  </a:lnTo>
                  <a:lnTo>
                    <a:pt x="1117434" y="1464753"/>
                  </a:lnTo>
                  <a:lnTo>
                    <a:pt x="645124" y="1464753"/>
                  </a:lnTo>
                  <a:lnTo>
                    <a:pt x="645124" y="12197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1FE72C-6635-48CD-BE87-246F628EA790}"/>
                </a:ext>
              </a:extLst>
            </p:cNvPr>
            <p:cNvSpPr/>
            <p:nvPr/>
          </p:nvSpPr>
          <p:spPr>
            <a:xfrm>
              <a:off x="9953529" y="2988520"/>
              <a:ext cx="165733" cy="883902"/>
            </a:xfrm>
            <a:custGeom>
              <a:avLst/>
              <a:gdLst>
                <a:gd name="connsiteX0" fmla="*/ 310563 w 311000"/>
                <a:gd name="connsiteY0" fmla="*/ 331241 h 1658651"/>
                <a:gd name="connsiteX1" fmla="*/ 310340 w 311000"/>
                <a:gd name="connsiteY1" fmla="*/ 329766 h 1658651"/>
                <a:gd name="connsiteX2" fmla="*/ 309825 w 311000"/>
                <a:gd name="connsiteY2" fmla="*/ 327652 h 1658651"/>
                <a:gd name="connsiteX3" fmla="*/ 309552 w 311000"/>
                <a:gd name="connsiteY3" fmla="*/ 326582 h 1658651"/>
                <a:gd name="connsiteX4" fmla="*/ 308809 w 311000"/>
                <a:gd name="connsiteY4" fmla="*/ 324441 h 1658651"/>
                <a:gd name="connsiteX5" fmla="*/ 308531 w 311000"/>
                <a:gd name="connsiteY5" fmla="*/ 323644 h 1658651"/>
                <a:gd name="connsiteX6" fmla="*/ 308363 w 311000"/>
                <a:gd name="connsiteY6" fmla="*/ 323220 h 1658651"/>
                <a:gd name="connsiteX7" fmla="*/ 308276 w 311000"/>
                <a:gd name="connsiteY7" fmla="*/ 323002 h 1658651"/>
                <a:gd name="connsiteX8" fmla="*/ 187199 w 311000"/>
                <a:gd name="connsiteY8" fmla="*/ 21430 h 1658651"/>
                <a:gd name="connsiteX9" fmla="*/ 155498 w 311000"/>
                <a:gd name="connsiteY9" fmla="*/ 0 h 1658651"/>
                <a:gd name="connsiteX10" fmla="*/ 123797 w 311000"/>
                <a:gd name="connsiteY10" fmla="*/ 21430 h 1658651"/>
                <a:gd name="connsiteX11" fmla="*/ 2701 w 311000"/>
                <a:gd name="connsiteY11" fmla="*/ 323029 h 1658651"/>
                <a:gd name="connsiteX12" fmla="*/ 2455 w 311000"/>
                <a:gd name="connsiteY12" fmla="*/ 323639 h 1658651"/>
                <a:gd name="connsiteX13" fmla="*/ 2150 w 311000"/>
                <a:gd name="connsiteY13" fmla="*/ 324518 h 1658651"/>
                <a:gd name="connsiteX14" fmla="*/ 1439 w 311000"/>
                <a:gd name="connsiteY14" fmla="*/ 326573 h 1658651"/>
                <a:gd name="connsiteX15" fmla="*/ 1157 w 311000"/>
                <a:gd name="connsiteY15" fmla="*/ 327679 h 1658651"/>
                <a:gd name="connsiteX16" fmla="*/ 651 w 311000"/>
                <a:gd name="connsiteY16" fmla="*/ 329766 h 1658651"/>
                <a:gd name="connsiteX17" fmla="*/ 424 w 311000"/>
                <a:gd name="connsiteY17" fmla="*/ 331250 h 1658651"/>
                <a:gd name="connsiteX18" fmla="*/ 168 w 311000"/>
                <a:gd name="connsiteY18" fmla="*/ 333022 h 1658651"/>
                <a:gd name="connsiteX19" fmla="*/ 0 w 311000"/>
                <a:gd name="connsiteY19" fmla="*/ 336370 h 1658651"/>
                <a:gd name="connsiteX20" fmla="*/ 0 w 311000"/>
                <a:gd name="connsiteY20" fmla="*/ 1503149 h 1658651"/>
                <a:gd name="connsiteX21" fmla="*/ 155502 w 311000"/>
                <a:gd name="connsiteY21" fmla="*/ 1658652 h 1658651"/>
                <a:gd name="connsiteX22" fmla="*/ 311000 w 311000"/>
                <a:gd name="connsiteY22" fmla="*/ 1503149 h 1658651"/>
                <a:gd name="connsiteX23" fmla="*/ 311000 w 311000"/>
                <a:gd name="connsiteY23" fmla="*/ 336370 h 1658651"/>
                <a:gd name="connsiteX24" fmla="*/ 310831 w 311000"/>
                <a:gd name="connsiteY24" fmla="*/ 333022 h 1658651"/>
                <a:gd name="connsiteX25" fmla="*/ 310563 w 311000"/>
                <a:gd name="connsiteY25" fmla="*/ 331241 h 1658651"/>
                <a:gd name="connsiteX26" fmla="*/ 68316 w 311000"/>
                <a:gd name="connsiteY26" fmla="*/ 370526 h 1658651"/>
                <a:gd name="connsiteX27" fmla="*/ 242670 w 311000"/>
                <a:gd name="connsiteY27" fmla="*/ 370526 h 1658651"/>
                <a:gd name="connsiteX28" fmla="*/ 242670 w 311000"/>
                <a:gd name="connsiteY28" fmla="*/ 1346080 h 1658651"/>
                <a:gd name="connsiteX29" fmla="*/ 68316 w 311000"/>
                <a:gd name="connsiteY29" fmla="*/ 1346080 h 1658651"/>
                <a:gd name="connsiteX30" fmla="*/ 68316 w 311000"/>
                <a:gd name="connsiteY30" fmla="*/ 370526 h 1658651"/>
                <a:gd name="connsiteX31" fmla="*/ 155493 w 311000"/>
                <a:gd name="connsiteY31" fmla="*/ 125842 h 1658651"/>
                <a:gd name="connsiteX32" fmla="*/ 226305 w 311000"/>
                <a:gd name="connsiteY32" fmla="*/ 302210 h 1658651"/>
                <a:gd name="connsiteX33" fmla="*/ 84681 w 311000"/>
                <a:gd name="connsiteY33" fmla="*/ 302210 h 1658651"/>
                <a:gd name="connsiteX34" fmla="*/ 155493 w 311000"/>
                <a:gd name="connsiteY34" fmla="*/ 125842 h 1658651"/>
                <a:gd name="connsiteX35" fmla="*/ 155493 w 311000"/>
                <a:gd name="connsiteY35" fmla="*/ 1590327 h 1658651"/>
                <a:gd name="connsiteX36" fmla="*/ 68311 w 311000"/>
                <a:gd name="connsiteY36" fmla="*/ 1503145 h 1658651"/>
                <a:gd name="connsiteX37" fmla="*/ 68311 w 311000"/>
                <a:gd name="connsiteY37" fmla="*/ 1414401 h 1658651"/>
                <a:gd name="connsiteX38" fmla="*/ 242670 w 311000"/>
                <a:gd name="connsiteY38" fmla="*/ 1414401 h 1658651"/>
                <a:gd name="connsiteX39" fmla="*/ 242670 w 311000"/>
                <a:gd name="connsiteY39" fmla="*/ 1503145 h 1658651"/>
                <a:gd name="connsiteX40" fmla="*/ 155493 w 311000"/>
                <a:gd name="connsiteY40" fmla="*/ 1590327 h 16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11000" h="1658651">
                  <a:moveTo>
                    <a:pt x="310563" y="331241"/>
                  </a:moveTo>
                  <a:cubicBezTo>
                    <a:pt x="310490" y="330749"/>
                    <a:pt x="310435" y="330253"/>
                    <a:pt x="310340" y="329766"/>
                  </a:cubicBezTo>
                  <a:cubicBezTo>
                    <a:pt x="310198" y="329050"/>
                    <a:pt x="310012" y="328353"/>
                    <a:pt x="309825" y="327652"/>
                  </a:cubicBezTo>
                  <a:cubicBezTo>
                    <a:pt x="309729" y="327297"/>
                    <a:pt x="309656" y="326937"/>
                    <a:pt x="309552" y="326582"/>
                  </a:cubicBezTo>
                  <a:cubicBezTo>
                    <a:pt x="309333" y="325853"/>
                    <a:pt x="309073" y="325147"/>
                    <a:pt x="308809" y="324441"/>
                  </a:cubicBezTo>
                  <a:cubicBezTo>
                    <a:pt x="308709" y="324177"/>
                    <a:pt x="308636" y="323904"/>
                    <a:pt x="308531" y="323644"/>
                  </a:cubicBezTo>
                  <a:lnTo>
                    <a:pt x="308363" y="323220"/>
                  </a:lnTo>
                  <a:cubicBezTo>
                    <a:pt x="308331" y="323148"/>
                    <a:pt x="308304" y="323075"/>
                    <a:pt x="308276" y="323002"/>
                  </a:cubicBezTo>
                  <a:lnTo>
                    <a:pt x="187199" y="21430"/>
                  </a:lnTo>
                  <a:cubicBezTo>
                    <a:pt x="181997" y="8485"/>
                    <a:pt x="169453" y="0"/>
                    <a:pt x="155498" y="0"/>
                  </a:cubicBezTo>
                  <a:cubicBezTo>
                    <a:pt x="141542" y="0"/>
                    <a:pt x="128998" y="8485"/>
                    <a:pt x="123797" y="21430"/>
                  </a:cubicBezTo>
                  <a:lnTo>
                    <a:pt x="2701" y="323029"/>
                  </a:lnTo>
                  <a:cubicBezTo>
                    <a:pt x="2646" y="323161"/>
                    <a:pt x="2455" y="323639"/>
                    <a:pt x="2455" y="323639"/>
                  </a:cubicBezTo>
                  <a:cubicBezTo>
                    <a:pt x="2341" y="323926"/>
                    <a:pt x="2259" y="324227"/>
                    <a:pt x="2150" y="324518"/>
                  </a:cubicBezTo>
                  <a:cubicBezTo>
                    <a:pt x="1899" y="325197"/>
                    <a:pt x="1644" y="325876"/>
                    <a:pt x="1439" y="326573"/>
                  </a:cubicBezTo>
                  <a:cubicBezTo>
                    <a:pt x="1330" y="326937"/>
                    <a:pt x="1253" y="327311"/>
                    <a:pt x="1157" y="327679"/>
                  </a:cubicBezTo>
                  <a:cubicBezTo>
                    <a:pt x="975" y="328372"/>
                    <a:pt x="788" y="329055"/>
                    <a:pt x="651" y="329766"/>
                  </a:cubicBezTo>
                  <a:cubicBezTo>
                    <a:pt x="556" y="330257"/>
                    <a:pt x="501" y="330754"/>
                    <a:pt x="424" y="331250"/>
                  </a:cubicBezTo>
                  <a:cubicBezTo>
                    <a:pt x="332" y="331842"/>
                    <a:pt x="228" y="332421"/>
                    <a:pt x="168" y="333022"/>
                  </a:cubicBezTo>
                  <a:cubicBezTo>
                    <a:pt x="59" y="334133"/>
                    <a:pt x="0" y="335249"/>
                    <a:pt x="0" y="336370"/>
                  </a:cubicBezTo>
                  <a:lnTo>
                    <a:pt x="0" y="1503149"/>
                  </a:lnTo>
                  <a:cubicBezTo>
                    <a:pt x="0" y="1588892"/>
                    <a:pt x="69755" y="1658652"/>
                    <a:pt x="155502" y="1658652"/>
                  </a:cubicBezTo>
                  <a:cubicBezTo>
                    <a:pt x="241240" y="1658652"/>
                    <a:pt x="311000" y="1588896"/>
                    <a:pt x="311000" y="1503149"/>
                  </a:cubicBezTo>
                  <a:lnTo>
                    <a:pt x="311000" y="336370"/>
                  </a:lnTo>
                  <a:cubicBezTo>
                    <a:pt x="311000" y="335249"/>
                    <a:pt x="310941" y="334133"/>
                    <a:pt x="310831" y="333022"/>
                  </a:cubicBezTo>
                  <a:cubicBezTo>
                    <a:pt x="310763" y="332416"/>
                    <a:pt x="310654" y="331833"/>
                    <a:pt x="310563" y="331241"/>
                  </a:cubicBezTo>
                  <a:close/>
                  <a:moveTo>
                    <a:pt x="68316" y="370526"/>
                  </a:moveTo>
                  <a:lnTo>
                    <a:pt x="242670" y="370526"/>
                  </a:lnTo>
                  <a:lnTo>
                    <a:pt x="242670" y="1346080"/>
                  </a:lnTo>
                  <a:lnTo>
                    <a:pt x="68316" y="1346080"/>
                  </a:lnTo>
                  <a:lnTo>
                    <a:pt x="68316" y="370526"/>
                  </a:lnTo>
                  <a:close/>
                  <a:moveTo>
                    <a:pt x="155493" y="125842"/>
                  </a:moveTo>
                  <a:lnTo>
                    <a:pt x="226305" y="302210"/>
                  </a:lnTo>
                  <a:lnTo>
                    <a:pt x="84681" y="302210"/>
                  </a:lnTo>
                  <a:lnTo>
                    <a:pt x="155493" y="125842"/>
                  </a:lnTo>
                  <a:close/>
                  <a:moveTo>
                    <a:pt x="155493" y="1590327"/>
                  </a:moveTo>
                  <a:cubicBezTo>
                    <a:pt x="107423" y="1590327"/>
                    <a:pt x="68311" y="1551215"/>
                    <a:pt x="68311" y="1503145"/>
                  </a:cubicBezTo>
                  <a:lnTo>
                    <a:pt x="68311" y="1414401"/>
                  </a:lnTo>
                  <a:lnTo>
                    <a:pt x="242670" y="1414401"/>
                  </a:lnTo>
                  <a:lnTo>
                    <a:pt x="242670" y="1503145"/>
                  </a:lnTo>
                  <a:cubicBezTo>
                    <a:pt x="242670" y="1551215"/>
                    <a:pt x="203564" y="1590327"/>
                    <a:pt x="155493" y="1590327"/>
                  </a:cubicBezTo>
                  <a:close/>
                </a:path>
              </a:pathLst>
            </a:custGeom>
            <a:solidFill>
              <a:srgbClr val="FFC000"/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ADE3B5A-D4F3-4B17-B012-063AD126870B}"/>
                </a:ext>
              </a:extLst>
            </p:cNvPr>
            <p:cNvSpPr/>
            <p:nvPr/>
          </p:nvSpPr>
          <p:spPr>
            <a:xfrm>
              <a:off x="9431477" y="2828715"/>
              <a:ext cx="526035" cy="164553"/>
            </a:xfrm>
            <a:custGeom>
              <a:avLst/>
              <a:gdLst>
                <a:gd name="connsiteX0" fmla="*/ 34160 w 987110"/>
                <a:gd name="connsiteY0" fmla="*/ 308786 h 308786"/>
                <a:gd name="connsiteX1" fmla="*/ 952950 w 987110"/>
                <a:gd name="connsiteY1" fmla="*/ 308786 h 308786"/>
                <a:gd name="connsiteX2" fmla="*/ 987110 w 987110"/>
                <a:gd name="connsiteY2" fmla="*/ 274626 h 308786"/>
                <a:gd name="connsiteX3" fmla="*/ 987110 w 987110"/>
                <a:gd name="connsiteY3" fmla="*/ 34160 h 308786"/>
                <a:gd name="connsiteX4" fmla="*/ 952950 w 987110"/>
                <a:gd name="connsiteY4" fmla="*/ 0 h 308786"/>
                <a:gd name="connsiteX5" fmla="*/ 34160 w 987110"/>
                <a:gd name="connsiteY5" fmla="*/ 0 h 308786"/>
                <a:gd name="connsiteX6" fmla="*/ 0 w 987110"/>
                <a:gd name="connsiteY6" fmla="*/ 34160 h 308786"/>
                <a:gd name="connsiteX7" fmla="*/ 0 w 987110"/>
                <a:gd name="connsiteY7" fmla="*/ 274626 h 308786"/>
                <a:gd name="connsiteX8" fmla="*/ 34160 w 987110"/>
                <a:gd name="connsiteY8" fmla="*/ 308786 h 308786"/>
                <a:gd name="connsiteX9" fmla="*/ 68321 w 987110"/>
                <a:gd name="connsiteY9" fmla="*/ 68321 h 308786"/>
                <a:gd name="connsiteX10" fmla="*/ 918789 w 987110"/>
                <a:gd name="connsiteY10" fmla="*/ 68321 h 308786"/>
                <a:gd name="connsiteX11" fmla="*/ 918789 w 987110"/>
                <a:gd name="connsiteY11" fmla="*/ 240466 h 308786"/>
                <a:gd name="connsiteX12" fmla="*/ 68321 w 987110"/>
                <a:gd name="connsiteY12" fmla="*/ 240466 h 308786"/>
                <a:gd name="connsiteX13" fmla="*/ 68321 w 987110"/>
                <a:gd name="connsiteY13" fmla="*/ 68321 h 30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7110" h="308786">
                  <a:moveTo>
                    <a:pt x="34160" y="308786"/>
                  </a:moveTo>
                  <a:lnTo>
                    <a:pt x="952950" y="308786"/>
                  </a:lnTo>
                  <a:cubicBezTo>
                    <a:pt x="971820" y="308786"/>
                    <a:pt x="987110" y="293496"/>
                    <a:pt x="987110" y="274626"/>
                  </a:cubicBezTo>
                  <a:lnTo>
                    <a:pt x="987110" y="34160"/>
                  </a:lnTo>
                  <a:cubicBezTo>
                    <a:pt x="987110" y="15290"/>
                    <a:pt x="971820" y="0"/>
                    <a:pt x="952950" y="0"/>
                  </a:cubicBezTo>
                  <a:lnTo>
                    <a:pt x="34160" y="0"/>
                  </a:lnTo>
                  <a:cubicBezTo>
                    <a:pt x="15295" y="0"/>
                    <a:pt x="0" y="15290"/>
                    <a:pt x="0" y="34160"/>
                  </a:cubicBezTo>
                  <a:lnTo>
                    <a:pt x="0" y="274626"/>
                  </a:lnTo>
                  <a:cubicBezTo>
                    <a:pt x="0" y="293496"/>
                    <a:pt x="15295" y="308786"/>
                    <a:pt x="34160" y="308786"/>
                  </a:cubicBezTo>
                  <a:close/>
                  <a:moveTo>
                    <a:pt x="68321" y="68321"/>
                  </a:moveTo>
                  <a:lnTo>
                    <a:pt x="918789" y="68321"/>
                  </a:lnTo>
                  <a:lnTo>
                    <a:pt x="918789" y="240466"/>
                  </a:lnTo>
                  <a:lnTo>
                    <a:pt x="68321" y="240466"/>
                  </a:lnTo>
                  <a:lnTo>
                    <a:pt x="68321" y="683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A3022A-9302-43BF-B50D-85159CCB0800}"/>
                </a:ext>
              </a:extLst>
            </p:cNvPr>
            <p:cNvSpPr/>
            <p:nvPr/>
          </p:nvSpPr>
          <p:spPr>
            <a:xfrm>
              <a:off x="9431477" y="3029677"/>
              <a:ext cx="526035" cy="36408"/>
            </a:xfrm>
            <a:custGeom>
              <a:avLst/>
              <a:gdLst>
                <a:gd name="connsiteX0" fmla="*/ 952945 w 987110"/>
                <a:gd name="connsiteY0" fmla="*/ 0 h 68320"/>
                <a:gd name="connsiteX1" fmla="*/ 34160 w 987110"/>
                <a:gd name="connsiteY1" fmla="*/ 0 h 68320"/>
                <a:gd name="connsiteX2" fmla="*/ 0 w 987110"/>
                <a:gd name="connsiteY2" fmla="*/ 34160 h 68320"/>
                <a:gd name="connsiteX3" fmla="*/ 34160 w 987110"/>
                <a:gd name="connsiteY3" fmla="*/ 68321 h 68320"/>
                <a:gd name="connsiteX4" fmla="*/ 952950 w 987110"/>
                <a:gd name="connsiteY4" fmla="*/ 68321 h 68320"/>
                <a:gd name="connsiteX5" fmla="*/ 987110 w 987110"/>
                <a:gd name="connsiteY5" fmla="*/ 34160 h 68320"/>
                <a:gd name="connsiteX6" fmla="*/ 952945 w 987110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7110" h="68320">
                  <a:moveTo>
                    <a:pt x="952945" y="0"/>
                  </a:moveTo>
                  <a:lnTo>
                    <a:pt x="34160" y="0"/>
                  </a:lnTo>
                  <a:cubicBezTo>
                    <a:pt x="15295" y="0"/>
                    <a:pt x="0" y="15290"/>
                    <a:pt x="0" y="34160"/>
                  </a:cubicBezTo>
                  <a:cubicBezTo>
                    <a:pt x="0" y="53030"/>
                    <a:pt x="15295" y="68321"/>
                    <a:pt x="34160" y="68321"/>
                  </a:cubicBezTo>
                  <a:lnTo>
                    <a:pt x="952950" y="68321"/>
                  </a:lnTo>
                  <a:cubicBezTo>
                    <a:pt x="971820" y="68321"/>
                    <a:pt x="987110" y="53030"/>
                    <a:pt x="987110" y="34160"/>
                  </a:cubicBezTo>
                  <a:cubicBezTo>
                    <a:pt x="987110" y="15290"/>
                    <a:pt x="971815" y="0"/>
                    <a:pt x="95294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77ECB6-9DE4-4362-84D0-E5E22FE159D8}"/>
                </a:ext>
              </a:extLst>
            </p:cNvPr>
            <p:cNvSpPr/>
            <p:nvPr/>
          </p:nvSpPr>
          <p:spPr>
            <a:xfrm>
              <a:off x="9431477" y="3126765"/>
              <a:ext cx="324512" cy="36408"/>
            </a:xfrm>
            <a:custGeom>
              <a:avLst/>
              <a:gdLst>
                <a:gd name="connsiteX0" fmla="*/ 574791 w 608950"/>
                <a:gd name="connsiteY0" fmla="*/ 0 h 68320"/>
                <a:gd name="connsiteX1" fmla="*/ 34160 w 608950"/>
                <a:gd name="connsiteY1" fmla="*/ 0 h 68320"/>
                <a:gd name="connsiteX2" fmla="*/ 0 w 608950"/>
                <a:gd name="connsiteY2" fmla="*/ 34160 h 68320"/>
                <a:gd name="connsiteX3" fmla="*/ 34160 w 608950"/>
                <a:gd name="connsiteY3" fmla="*/ 68321 h 68320"/>
                <a:gd name="connsiteX4" fmla="*/ 574791 w 608950"/>
                <a:gd name="connsiteY4" fmla="*/ 68321 h 68320"/>
                <a:gd name="connsiteX5" fmla="*/ 608951 w 608950"/>
                <a:gd name="connsiteY5" fmla="*/ 34160 h 68320"/>
                <a:gd name="connsiteX6" fmla="*/ 574791 w 608950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950" h="68320">
                  <a:moveTo>
                    <a:pt x="574791" y="0"/>
                  </a:moveTo>
                  <a:lnTo>
                    <a:pt x="34160" y="0"/>
                  </a:lnTo>
                  <a:cubicBezTo>
                    <a:pt x="15295" y="0"/>
                    <a:pt x="0" y="15290"/>
                    <a:pt x="0" y="34160"/>
                  </a:cubicBezTo>
                  <a:cubicBezTo>
                    <a:pt x="0" y="53030"/>
                    <a:pt x="15295" y="68321"/>
                    <a:pt x="34160" y="68321"/>
                  </a:cubicBezTo>
                  <a:lnTo>
                    <a:pt x="574791" y="68321"/>
                  </a:lnTo>
                  <a:cubicBezTo>
                    <a:pt x="593661" y="68321"/>
                    <a:pt x="608951" y="53030"/>
                    <a:pt x="608951" y="34160"/>
                  </a:cubicBezTo>
                  <a:cubicBezTo>
                    <a:pt x="608951" y="15290"/>
                    <a:pt x="593661" y="0"/>
                    <a:pt x="57479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3C6B9ED-11BD-4E10-9E05-15A65161D7D4}"/>
                </a:ext>
              </a:extLst>
            </p:cNvPr>
            <p:cNvSpPr/>
            <p:nvPr/>
          </p:nvSpPr>
          <p:spPr>
            <a:xfrm>
              <a:off x="9792398" y="3126765"/>
              <a:ext cx="128225" cy="36408"/>
            </a:xfrm>
            <a:custGeom>
              <a:avLst/>
              <a:gdLst>
                <a:gd name="connsiteX0" fmla="*/ 206456 w 240616"/>
                <a:gd name="connsiteY0" fmla="*/ 0 h 68320"/>
                <a:gd name="connsiteX1" fmla="*/ 34160 w 240616"/>
                <a:gd name="connsiteY1" fmla="*/ 0 h 68320"/>
                <a:gd name="connsiteX2" fmla="*/ 0 w 240616"/>
                <a:gd name="connsiteY2" fmla="*/ 34160 h 68320"/>
                <a:gd name="connsiteX3" fmla="*/ 34160 w 240616"/>
                <a:gd name="connsiteY3" fmla="*/ 68321 h 68320"/>
                <a:gd name="connsiteX4" fmla="*/ 206456 w 240616"/>
                <a:gd name="connsiteY4" fmla="*/ 68321 h 68320"/>
                <a:gd name="connsiteX5" fmla="*/ 240616 w 240616"/>
                <a:gd name="connsiteY5" fmla="*/ 34160 h 68320"/>
                <a:gd name="connsiteX6" fmla="*/ 206456 w 240616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616" h="68320">
                  <a:moveTo>
                    <a:pt x="206456" y="0"/>
                  </a:moveTo>
                  <a:lnTo>
                    <a:pt x="34160" y="0"/>
                  </a:lnTo>
                  <a:cubicBezTo>
                    <a:pt x="15290" y="0"/>
                    <a:pt x="0" y="15290"/>
                    <a:pt x="0" y="34160"/>
                  </a:cubicBezTo>
                  <a:cubicBezTo>
                    <a:pt x="0" y="53030"/>
                    <a:pt x="15290" y="68321"/>
                    <a:pt x="34160" y="68321"/>
                  </a:cubicBezTo>
                  <a:lnTo>
                    <a:pt x="206456" y="68321"/>
                  </a:lnTo>
                  <a:cubicBezTo>
                    <a:pt x="225326" y="68321"/>
                    <a:pt x="240616" y="53030"/>
                    <a:pt x="240616" y="34160"/>
                  </a:cubicBezTo>
                  <a:cubicBezTo>
                    <a:pt x="240616" y="15290"/>
                    <a:pt x="225326" y="0"/>
                    <a:pt x="2064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111B73-0914-49D4-911B-5E8AC4762B8E}"/>
                </a:ext>
              </a:extLst>
            </p:cNvPr>
            <p:cNvSpPr/>
            <p:nvPr/>
          </p:nvSpPr>
          <p:spPr>
            <a:xfrm>
              <a:off x="9431477" y="3199582"/>
              <a:ext cx="324512" cy="36408"/>
            </a:xfrm>
            <a:custGeom>
              <a:avLst/>
              <a:gdLst>
                <a:gd name="connsiteX0" fmla="*/ 574791 w 608950"/>
                <a:gd name="connsiteY0" fmla="*/ 0 h 68320"/>
                <a:gd name="connsiteX1" fmla="*/ 34160 w 608950"/>
                <a:gd name="connsiteY1" fmla="*/ 0 h 68320"/>
                <a:gd name="connsiteX2" fmla="*/ 0 w 608950"/>
                <a:gd name="connsiteY2" fmla="*/ 34160 h 68320"/>
                <a:gd name="connsiteX3" fmla="*/ 34160 w 608950"/>
                <a:gd name="connsiteY3" fmla="*/ 68321 h 68320"/>
                <a:gd name="connsiteX4" fmla="*/ 574791 w 608950"/>
                <a:gd name="connsiteY4" fmla="*/ 68321 h 68320"/>
                <a:gd name="connsiteX5" fmla="*/ 608951 w 608950"/>
                <a:gd name="connsiteY5" fmla="*/ 34160 h 68320"/>
                <a:gd name="connsiteX6" fmla="*/ 574791 w 608950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950" h="68320">
                  <a:moveTo>
                    <a:pt x="574791" y="0"/>
                  </a:moveTo>
                  <a:lnTo>
                    <a:pt x="34160" y="0"/>
                  </a:lnTo>
                  <a:cubicBezTo>
                    <a:pt x="15295" y="0"/>
                    <a:pt x="0" y="15290"/>
                    <a:pt x="0" y="34160"/>
                  </a:cubicBezTo>
                  <a:cubicBezTo>
                    <a:pt x="0" y="53030"/>
                    <a:pt x="15295" y="68321"/>
                    <a:pt x="34160" y="68321"/>
                  </a:cubicBezTo>
                  <a:lnTo>
                    <a:pt x="574791" y="68321"/>
                  </a:lnTo>
                  <a:cubicBezTo>
                    <a:pt x="593661" y="68321"/>
                    <a:pt x="608951" y="53030"/>
                    <a:pt x="608951" y="34160"/>
                  </a:cubicBezTo>
                  <a:cubicBezTo>
                    <a:pt x="608951" y="15290"/>
                    <a:pt x="593661" y="0"/>
                    <a:pt x="57479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36FC06-FB61-4299-B867-D68A3F1B6406}"/>
                </a:ext>
              </a:extLst>
            </p:cNvPr>
            <p:cNvSpPr/>
            <p:nvPr/>
          </p:nvSpPr>
          <p:spPr>
            <a:xfrm>
              <a:off x="9792398" y="3199582"/>
              <a:ext cx="124720" cy="36408"/>
            </a:xfrm>
            <a:custGeom>
              <a:avLst/>
              <a:gdLst>
                <a:gd name="connsiteX0" fmla="*/ 199879 w 234039"/>
                <a:gd name="connsiteY0" fmla="*/ 0 h 68320"/>
                <a:gd name="connsiteX1" fmla="*/ 34160 w 234039"/>
                <a:gd name="connsiteY1" fmla="*/ 0 h 68320"/>
                <a:gd name="connsiteX2" fmla="*/ 0 w 234039"/>
                <a:gd name="connsiteY2" fmla="*/ 34160 h 68320"/>
                <a:gd name="connsiteX3" fmla="*/ 34160 w 234039"/>
                <a:gd name="connsiteY3" fmla="*/ 68321 h 68320"/>
                <a:gd name="connsiteX4" fmla="*/ 199879 w 234039"/>
                <a:gd name="connsiteY4" fmla="*/ 68321 h 68320"/>
                <a:gd name="connsiteX5" fmla="*/ 234039 w 234039"/>
                <a:gd name="connsiteY5" fmla="*/ 34160 h 68320"/>
                <a:gd name="connsiteX6" fmla="*/ 199879 w 234039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039" h="68320">
                  <a:moveTo>
                    <a:pt x="199879" y="0"/>
                  </a:moveTo>
                  <a:lnTo>
                    <a:pt x="34160" y="0"/>
                  </a:lnTo>
                  <a:cubicBezTo>
                    <a:pt x="15290" y="0"/>
                    <a:pt x="0" y="15290"/>
                    <a:pt x="0" y="34160"/>
                  </a:cubicBezTo>
                  <a:cubicBezTo>
                    <a:pt x="0" y="53030"/>
                    <a:pt x="15290" y="68321"/>
                    <a:pt x="34160" y="68321"/>
                  </a:cubicBezTo>
                  <a:lnTo>
                    <a:pt x="199879" y="68321"/>
                  </a:lnTo>
                  <a:cubicBezTo>
                    <a:pt x="218749" y="68321"/>
                    <a:pt x="234039" y="53030"/>
                    <a:pt x="234039" y="34160"/>
                  </a:cubicBezTo>
                  <a:cubicBezTo>
                    <a:pt x="234039" y="15290"/>
                    <a:pt x="218744" y="0"/>
                    <a:pt x="19987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1505B2-7B23-4210-9A8F-53FBF9E95208}"/>
                </a:ext>
              </a:extLst>
            </p:cNvPr>
            <p:cNvSpPr/>
            <p:nvPr/>
          </p:nvSpPr>
          <p:spPr>
            <a:xfrm>
              <a:off x="9431477" y="3272399"/>
              <a:ext cx="324512" cy="36408"/>
            </a:xfrm>
            <a:custGeom>
              <a:avLst/>
              <a:gdLst>
                <a:gd name="connsiteX0" fmla="*/ 574791 w 608950"/>
                <a:gd name="connsiteY0" fmla="*/ 0 h 68320"/>
                <a:gd name="connsiteX1" fmla="*/ 34160 w 608950"/>
                <a:gd name="connsiteY1" fmla="*/ 0 h 68320"/>
                <a:gd name="connsiteX2" fmla="*/ 0 w 608950"/>
                <a:gd name="connsiteY2" fmla="*/ 34160 h 68320"/>
                <a:gd name="connsiteX3" fmla="*/ 34160 w 608950"/>
                <a:gd name="connsiteY3" fmla="*/ 68321 h 68320"/>
                <a:gd name="connsiteX4" fmla="*/ 574791 w 608950"/>
                <a:gd name="connsiteY4" fmla="*/ 68321 h 68320"/>
                <a:gd name="connsiteX5" fmla="*/ 608951 w 608950"/>
                <a:gd name="connsiteY5" fmla="*/ 34160 h 68320"/>
                <a:gd name="connsiteX6" fmla="*/ 574791 w 608950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950" h="68320">
                  <a:moveTo>
                    <a:pt x="574791" y="0"/>
                  </a:moveTo>
                  <a:lnTo>
                    <a:pt x="34160" y="0"/>
                  </a:lnTo>
                  <a:cubicBezTo>
                    <a:pt x="15295" y="0"/>
                    <a:pt x="0" y="15290"/>
                    <a:pt x="0" y="34160"/>
                  </a:cubicBezTo>
                  <a:cubicBezTo>
                    <a:pt x="0" y="53030"/>
                    <a:pt x="15295" y="68321"/>
                    <a:pt x="34160" y="68321"/>
                  </a:cubicBezTo>
                  <a:lnTo>
                    <a:pt x="574791" y="68321"/>
                  </a:lnTo>
                  <a:cubicBezTo>
                    <a:pt x="593661" y="68321"/>
                    <a:pt x="608951" y="53030"/>
                    <a:pt x="608951" y="34160"/>
                  </a:cubicBezTo>
                  <a:cubicBezTo>
                    <a:pt x="608951" y="15290"/>
                    <a:pt x="593661" y="0"/>
                    <a:pt x="57479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A9E9B9-07DF-4D1E-B539-902CB78FC688}"/>
                </a:ext>
              </a:extLst>
            </p:cNvPr>
            <p:cNvSpPr/>
            <p:nvPr/>
          </p:nvSpPr>
          <p:spPr>
            <a:xfrm>
              <a:off x="9792398" y="3272399"/>
              <a:ext cx="124720" cy="36408"/>
            </a:xfrm>
            <a:custGeom>
              <a:avLst/>
              <a:gdLst>
                <a:gd name="connsiteX0" fmla="*/ 199879 w 234039"/>
                <a:gd name="connsiteY0" fmla="*/ 0 h 68320"/>
                <a:gd name="connsiteX1" fmla="*/ 34160 w 234039"/>
                <a:gd name="connsiteY1" fmla="*/ 0 h 68320"/>
                <a:gd name="connsiteX2" fmla="*/ 0 w 234039"/>
                <a:gd name="connsiteY2" fmla="*/ 34160 h 68320"/>
                <a:gd name="connsiteX3" fmla="*/ 34160 w 234039"/>
                <a:gd name="connsiteY3" fmla="*/ 68321 h 68320"/>
                <a:gd name="connsiteX4" fmla="*/ 199879 w 234039"/>
                <a:gd name="connsiteY4" fmla="*/ 68321 h 68320"/>
                <a:gd name="connsiteX5" fmla="*/ 234039 w 234039"/>
                <a:gd name="connsiteY5" fmla="*/ 34160 h 68320"/>
                <a:gd name="connsiteX6" fmla="*/ 199879 w 234039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039" h="68320">
                  <a:moveTo>
                    <a:pt x="199879" y="0"/>
                  </a:moveTo>
                  <a:lnTo>
                    <a:pt x="34160" y="0"/>
                  </a:lnTo>
                  <a:cubicBezTo>
                    <a:pt x="15290" y="0"/>
                    <a:pt x="0" y="15290"/>
                    <a:pt x="0" y="34160"/>
                  </a:cubicBezTo>
                  <a:cubicBezTo>
                    <a:pt x="0" y="53030"/>
                    <a:pt x="15290" y="68321"/>
                    <a:pt x="34160" y="68321"/>
                  </a:cubicBezTo>
                  <a:lnTo>
                    <a:pt x="199879" y="68321"/>
                  </a:lnTo>
                  <a:cubicBezTo>
                    <a:pt x="218749" y="68321"/>
                    <a:pt x="234039" y="53030"/>
                    <a:pt x="234039" y="34160"/>
                  </a:cubicBezTo>
                  <a:cubicBezTo>
                    <a:pt x="234039" y="15290"/>
                    <a:pt x="218744" y="0"/>
                    <a:pt x="19987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DD8700-2BA7-485B-AF02-488A92D085C0}"/>
              </a:ext>
            </a:extLst>
          </p:cNvPr>
          <p:cNvGrpSpPr/>
          <p:nvPr/>
        </p:nvGrpSpPr>
        <p:grpSpPr>
          <a:xfrm>
            <a:off x="5525603" y="1932013"/>
            <a:ext cx="1140794" cy="1061358"/>
            <a:chOff x="5525603" y="2771346"/>
            <a:chExt cx="1140794" cy="106135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F1C2562-B73B-41D9-B4A3-2AFAF162CBC1}"/>
                </a:ext>
              </a:extLst>
            </p:cNvPr>
            <p:cNvSpPr/>
            <p:nvPr/>
          </p:nvSpPr>
          <p:spPr>
            <a:xfrm>
              <a:off x="5751732" y="2868430"/>
              <a:ext cx="688535" cy="543372"/>
            </a:xfrm>
            <a:custGeom>
              <a:avLst/>
              <a:gdLst>
                <a:gd name="connsiteX0" fmla="*/ 106193 w 1292043"/>
                <a:gd name="connsiteY0" fmla="*/ 629178 h 1019644"/>
                <a:gd name="connsiteX1" fmla="*/ 136919 w 1292043"/>
                <a:gd name="connsiteY1" fmla="*/ 629178 h 1019644"/>
                <a:gd name="connsiteX2" fmla="*/ 136919 w 1292043"/>
                <a:gd name="connsiteY2" fmla="*/ 881646 h 1019644"/>
                <a:gd name="connsiteX3" fmla="*/ 274918 w 1292043"/>
                <a:gd name="connsiteY3" fmla="*/ 1019644 h 1019644"/>
                <a:gd name="connsiteX4" fmla="*/ 396975 w 1292043"/>
                <a:gd name="connsiteY4" fmla="*/ 1019644 h 1019644"/>
                <a:gd name="connsiteX5" fmla="*/ 431135 w 1292043"/>
                <a:gd name="connsiteY5" fmla="*/ 985484 h 1019644"/>
                <a:gd name="connsiteX6" fmla="*/ 431135 w 1292043"/>
                <a:gd name="connsiteY6" fmla="*/ 731659 h 1019644"/>
                <a:gd name="connsiteX7" fmla="*/ 396975 w 1292043"/>
                <a:gd name="connsiteY7" fmla="*/ 697499 h 1019644"/>
                <a:gd name="connsiteX8" fmla="*/ 362814 w 1292043"/>
                <a:gd name="connsiteY8" fmla="*/ 731659 h 1019644"/>
                <a:gd name="connsiteX9" fmla="*/ 362814 w 1292043"/>
                <a:gd name="connsiteY9" fmla="*/ 951324 h 1019644"/>
                <a:gd name="connsiteX10" fmla="*/ 274918 w 1292043"/>
                <a:gd name="connsiteY10" fmla="*/ 951324 h 1019644"/>
                <a:gd name="connsiteX11" fmla="*/ 205240 w 1292043"/>
                <a:gd name="connsiteY11" fmla="*/ 881646 h 1019644"/>
                <a:gd name="connsiteX12" fmla="*/ 205240 w 1292043"/>
                <a:gd name="connsiteY12" fmla="*/ 629178 h 1019644"/>
                <a:gd name="connsiteX13" fmla="*/ 529111 w 1292043"/>
                <a:gd name="connsiteY13" fmla="*/ 629178 h 1019644"/>
                <a:gd name="connsiteX14" fmla="*/ 1248514 w 1292043"/>
                <a:gd name="connsiteY14" fmla="*/ 834441 h 1019644"/>
                <a:gd name="connsiteX15" fmla="*/ 1257883 w 1292043"/>
                <a:gd name="connsiteY15" fmla="*/ 835753 h 1019644"/>
                <a:gd name="connsiteX16" fmla="*/ 1278461 w 1292043"/>
                <a:gd name="connsiteY16" fmla="*/ 828861 h 1019644"/>
                <a:gd name="connsiteX17" fmla="*/ 1292043 w 1292043"/>
                <a:gd name="connsiteY17" fmla="*/ 801592 h 1019644"/>
                <a:gd name="connsiteX18" fmla="*/ 1292043 w 1292043"/>
                <a:gd name="connsiteY18" fmla="*/ 34165 h 1019644"/>
                <a:gd name="connsiteX19" fmla="*/ 1278461 w 1292043"/>
                <a:gd name="connsiteY19" fmla="*/ 6896 h 1019644"/>
                <a:gd name="connsiteX20" fmla="*/ 1248514 w 1292043"/>
                <a:gd name="connsiteY20" fmla="*/ 1316 h 1019644"/>
                <a:gd name="connsiteX21" fmla="*/ 529111 w 1292043"/>
                <a:gd name="connsiteY21" fmla="*/ 206574 h 1019644"/>
                <a:gd name="connsiteX22" fmla="*/ 106193 w 1292043"/>
                <a:gd name="connsiteY22" fmla="*/ 206574 h 1019644"/>
                <a:gd name="connsiteX23" fmla="*/ 0 w 1292043"/>
                <a:gd name="connsiteY23" fmla="*/ 312767 h 1019644"/>
                <a:gd name="connsiteX24" fmla="*/ 0 w 1292043"/>
                <a:gd name="connsiteY24" fmla="*/ 522976 h 1019644"/>
                <a:gd name="connsiteX25" fmla="*/ 106193 w 1292043"/>
                <a:gd name="connsiteY25" fmla="*/ 629178 h 1019644"/>
                <a:gd name="connsiteX26" fmla="*/ 1223723 w 1292043"/>
                <a:gd name="connsiteY26" fmla="*/ 756318 h 1019644"/>
                <a:gd name="connsiteX27" fmla="*/ 568045 w 1292043"/>
                <a:gd name="connsiteY27" fmla="*/ 569238 h 1019644"/>
                <a:gd name="connsiteX28" fmla="*/ 568045 w 1292043"/>
                <a:gd name="connsiteY28" fmla="*/ 266514 h 1019644"/>
                <a:gd name="connsiteX29" fmla="*/ 1223723 w 1292043"/>
                <a:gd name="connsiteY29" fmla="*/ 79434 h 1019644"/>
                <a:gd name="connsiteX30" fmla="*/ 1223723 w 1292043"/>
                <a:gd name="connsiteY30" fmla="*/ 756318 h 1019644"/>
                <a:gd name="connsiteX31" fmla="*/ 68321 w 1292043"/>
                <a:gd name="connsiteY31" fmla="*/ 312772 h 1019644"/>
                <a:gd name="connsiteX32" fmla="*/ 106193 w 1292043"/>
                <a:gd name="connsiteY32" fmla="*/ 274899 h 1019644"/>
                <a:gd name="connsiteX33" fmla="*/ 499729 w 1292043"/>
                <a:gd name="connsiteY33" fmla="*/ 274899 h 1019644"/>
                <a:gd name="connsiteX34" fmla="*/ 499729 w 1292043"/>
                <a:gd name="connsiteY34" fmla="*/ 560858 h 1019644"/>
                <a:gd name="connsiteX35" fmla="*/ 106193 w 1292043"/>
                <a:gd name="connsiteY35" fmla="*/ 560858 h 1019644"/>
                <a:gd name="connsiteX36" fmla="*/ 68321 w 1292043"/>
                <a:gd name="connsiteY36" fmla="*/ 522985 h 1019644"/>
                <a:gd name="connsiteX37" fmla="*/ 68321 w 1292043"/>
                <a:gd name="connsiteY37" fmla="*/ 312772 h 101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2043" h="1019644">
                  <a:moveTo>
                    <a:pt x="106193" y="629178"/>
                  </a:moveTo>
                  <a:lnTo>
                    <a:pt x="136919" y="629178"/>
                  </a:lnTo>
                  <a:lnTo>
                    <a:pt x="136919" y="881646"/>
                  </a:lnTo>
                  <a:cubicBezTo>
                    <a:pt x="136919" y="957741"/>
                    <a:pt x="198827" y="1019644"/>
                    <a:pt x="274918" y="1019644"/>
                  </a:cubicBezTo>
                  <a:lnTo>
                    <a:pt x="396975" y="1019644"/>
                  </a:lnTo>
                  <a:cubicBezTo>
                    <a:pt x="415840" y="1019644"/>
                    <a:pt x="431135" y="1004350"/>
                    <a:pt x="431135" y="985484"/>
                  </a:cubicBezTo>
                  <a:lnTo>
                    <a:pt x="431135" y="731659"/>
                  </a:lnTo>
                  <a:cubicBezTo>
                    <a:pt x="431135" y="712794"/>
                    <a:pt x="415840" y="697499"/>
                    <a:pt x="396975" y="697499"/>
                  </a:cubicBezTo>
                  <a:cubicBezTo>
                    <a:pt x="378109" y="697499"/>
                    <a:pt x="362814" y="712794"/>
                    <a:pt x="362814" y="731659"/>
                  </a:cubicBezTo>
                  <a:lnTo>
                    <a:pt x="362814" y="951324"/>
                  </a:lnTo>
                  <a:lnTo>
                    <a:pt x="274918" y="951324"/>
                  </a:lnTo>
                  <a:cubicBezTo>
                    <a:pt x="236499" y="951324"/>
                    <a:pt x="205240" y="920065"/>
                    <a:pt x="205240" y="881646"/>
                  </a:cubicBezTo>
                  <a:lnTo>
                    <a:pt x="205240" y="629178"/>
                  </a:lnTo>
                  <a:lnTo>
                    <a:pt x="529111" y="629178"/>
                  </a:lnTo>
                  <a:lnTo>
                    <a:pt x="1248514" y="834441"/>
                  </a:lnTo>
                  <a:cubicBezTo>
                    <a:pt x="1251597" y="835320"/>
                    <a:pt x="1254749" y="835753"/>
                    <a:pt x="1257883" y="835753"/>
                  </a:cubicBezTo>
                  <a:cubicBezTo>
                    <a:pt x="1265225" y="835753"/>
                    <a:pt x="1272467" y="833384"/>
                    <a:pt x="1278461" y="828861"/>
                  </a:cubicBezTo>
                  <a:cubicBezTo>
                    <a:pt x="1287015" y="822407"/>
                    <a:pt x="1292043" y="812309"/>
                    <a:pt x="1292043" y="801592"/>
                  </a:cubicBezTo>
                  <a:lnTo>
                    <a:pt x="1292043" y="34165"/>
                  </a:lnTo>
                  <a:cubicBezTo>
                    <a:pt x="1292043" y="23448"/>
                    <a:pt x="1287015" y="13354"/>
                    <a:pt x="1278461" y="6896"/>
                  </a:cubicBezTo>
                  <a:cubicBezTo>
                    <a:pt x="1269903" y="442"/>
                    <a:pt x="1258817" y="-1635"/>
                    <a:pt x="1248514" y="1316"/>
                  </a:cubicBezTo>
                  <a:lnTo>
                    <a:pt x="529111" y="206574"/>
                  </a:lnTo>
                  <a:lnTo>
                    <a:pt x="106193" y="206574"/>
                  </a:lnTo>
                  <a:cubicBezTo>
                    <a:pt x="47638" y="206574"/>
                    <a:pt x="0" y="254212"/>
                    <a:pt x="0" y="312767"/>
                  </a:cubicBezTo>
                  <a:lnTo>
                    <a:pt x="0" y="522976"/>
                  </a:lnTo>
                  <a:cubicBezTo>
                    <a:pt x="0" y="581541"/>
                    <a:pt x="47638" y="629178"/>
                    <a:pt x="106193" y="629178"/>
                  </a:cubicBezTo>
                  <a:close/>
                  <a:moveTo>
                    <a:pt x="1223723" y="756318"/>
                  </a:moveTo>
                  <a:lnTo>
                    <a:pt x="568045" y="569238"/>
                  </a:lnTo>
                  <a:lnTo>
                    <a:pt x="568045" y="266514"/>
                  </a:lnTo>
                  <a:lnTo>
                    <a:pt x="1223723" y="79434"/>
                  </a:lnTo>
                  <a:lnTo>
                    <a:pt x="1223723" y="756318"/>
                  </a:lnTo>
                  <a:close/>
                  <a:moveTo>
                    <a:pt x="68321" y="312772"/>
                  </a:moveTo>
                  <a:cubicBezTo>
                    <a:pt x="68321" y="291888"/>
                    <a:pt x="85310" y="274899"/>
                    <a:pt x="106193" y="274899"/>
                  </a:cubicBezTo>
                  <a:lnTo>
                    <a:pt x="499729" y="274899"/>
                  </a:lnTo>
                  <a:lnTo>
                    <a:pt x="499729" y="560858"/>
                  </a:lnTo>
                  <a:lnTo>
                    <a:pt x="106193" y="560858"/>
                  </a:lnTo>
                  <a:cubicBezTo>
                    <a:pt x="85310" y="560858"/>
                    <a:pt x="68321" y="543869"/>
                    <a:pt x="68321" y="522985"/>
                  </a:cubicBezTo>
                  <a:lnTo>
                    <a:pt x="68321" y="312772"/>
                  </a:lnTo>
                  <a:close/>
                </a:path>
              </a:pathLst>
            </a:custGeom>
            <a:solidFill>
              <a:srgbClr val="00B0F0"/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95428A-7645-49AC-96AC-E2D3C9CE1102}"/>
                </a:ext>
              </a:extLst>
            </p:cNvPr>
            <p:cNvSpPr/>
            <p:nvPr/>
          </p:nvSpPr>
          <p:spPr>
            <a:xfrm>
              <a:off x="5525603" y="2771346"/>
              <a:ext cx="1140794" cy="1061358"/>
            </a:xfrm>
            <a:custGeom>
              <a:avLst/>
              <a:gdLst>
                <a:gd name="connsiteX0" fmla="*/ 2059452 w 2140713"/>
                <a:gd name="connsiteY0" fmla="*/ 0 h 1991651"/>
                <a:gd name="connsiteX1" fmla="*/ 81261 w 2140713"/>
                <a:gd name="connsiteY1" fmla="*/ 0 h 1991651"/>
                <a:gd name="connsiteX2" fmla="*/ 0 w 2140713"/>
                <a:gd name="connsiteY2" fmla="*/ 81261 h 1991651"/>
                <a:gd name="connsiteX3" fmla="*/ 0 w 2140713"/>
                <a:gd name="connsiteY3" fmla="*/ 1580693 h 1991651"/>
                <a:gd name="connsiteX4" fmla="*/ 81261 w 2140713"/>
                <a:gd name="connsiteY4" fmla="*/ 1661954 h 1991651"/>
                <a:gd name="connsiteX5" fmla="*/ 827354 w 2140713"/>
                <a:gd name="connsiteY5" fmla="*/ 1661954 h 1991651"/>
                <a:gd name="connsiteX6" fmla="*/ 827354 w 2140713"/>
                <a:gd name="connsiteY6" fmla="*/ 1923330 h 1991651"/>
                <a:gd name="connsiteX7" fmla="*/ 505158 w 2140713"/>
                <a:gd name="connsiteY7" fmla="*/ 1923330 h 1991651"/>
                <a:gd name="connsiteX8" fmla="*/ 470998 w 2140713"/>
                <a:gd name="connsiteY8" fmla="*/ 1957491 h 1991651"/>
                <a:gd name="connsiteX9" fmla="*/ 505158 w 2140713"/>
                <a:gd name="connsiteY9" fmla="*/ 1991651 h 1991651"/>
                <a:gd name="connsiteX10" fmla="*/ 1635555 w 2140713"/>
                <a:gd name="connsiteY10" fmla="*/ 1991651 h 1991651"/>
                <a:gd name="connsiteX11" fmla="*/ 1669715 w 2140713"/>
                <a:gd name="connsiteY11" fmla="*/ 1957491 h 1991651"/>
                <a:gd name="connsiteX12" fmla="*/ 1635555 w 2140713"/>
                <a:gd name="connsiteY12" fmla="*/ 1923330 h 1991651"/>
                <a:gd name="connsiteX13" fmla="*/ 1313359 w 2140713"/>
                <a:gd name="connsiteY13" fmla="*/ 1923330 h 1991651"/>
                <a:gd name="connsiteX14" fmla="*/ 1313359 w 2140713"/>
                <a:gd name="connsiteY14" fmla="*/ 1661949 h 1991651"/>
                <a:gd name="connsiteX15" fmla="*/ 2059452 w 2140713"/>
                <a:gd name="connsiteY15" fmla="*/ 1661949 h 1991651"/>
                <a:gd name="connsiteX16" fmla="*/ 2140713 w 2140713"/>
                <a:gd name="connsiteY16" fmla="*/ 1580689 h 1991651"/>
                <a:gd name="connsiteX17" fmla="*/ 2140713 w 2140713"/>
                <a:gd name="connsiteY17" fmla="*/ 81261 h 1991651"/>
                <a:gd name="connsiteX18" fmla="*/ 2059452 w 2140713"/>
                <a:gd name="connsiteY18" fmla="*/ 0 h 1991651"/>
                <a:gd name="connsiteX19" fmla="*/ 1245039 w 2140713"/>
                <a:gd name="connsiteY19" fmla="*/ 1923326 h 1991651"/>
                <a:gd name="connsiteX20" fmla="*/ 895674 w 2140713"/>
                <a:gd name="connsiteY20" fmla="*/ 1923326 h 1991651"/>
                <a:gd name="connsiteX21" fmla="*/ 895674 w 2140713"/>
                <a:gd name="connsiteY21" fmla="*/ 1661949 h 1991651"/>
                <a:gd name="connsiteX22" fmla="*/ 1245039 w 2140713"/>
                <a:gd name="connsiteY22" fmla="*/ 1661949 h 1991651"/>
                <a:gd name="connsiteX23" fmla="*/ 1245039 w 2140713"/>
                <a:gd name="connsiteY23" fmla="*/ 1923326 h 1991651"/>
                <a:gd name="connsiteX24" fmla="*/ 2072392 w 2140713"/>
                <a:gd name="connsiteY24" fmla="*/ 1580689 h 1991651"/>
                <a:gd name="connsiteX25" fmla="*/ 2059452 w 2140713"/>
                <a:gd name="connsiteY25" fmla="*/ 1593629 h 1991651"/>
                <a:gd name="connsiteX26" fmla="*/ 81261 w 2140713"/>
                <a:gd name="connsiteY26" fmla="*/ 1593629 h 1991651"/>
                <a:gd name="connsiteX27" fmla="*/ 68321 w 2140713"/>
                <a:gd name="connsiteY27" fmla="*/ 1580689 h 1991651"/>
                <a:gd name="connsiteX28" fmla="*/ 68321 w 2140713"/>
                <a:gd name="connsiteY28" fmla="*/ 81261 h 1991651"/>
                <a:gd name="connsiteX29" fmla="*/ 81261 w 2140713"/>
                <a:gd name="connsiteY29" fmla="*/ 68321 h 1991651"/>
                <a:gd name="connsiteX30" fmla="*/ 2059452 w 2140713"/>
                <a:gd name="connsiteY30" fmla="*/ 68321 h 1991651"/>
                <a:gd name="connsiteX31" fmla="*/ 2072392 w 2140713"/>
                <a:gd name="connsiteY31" fmla="*/ 81261 h 1991651"/>
                <a:gd name="connsiteX32" fmla="*/ 2072392 w 2140713"/>
                <a:gd name="connsiteY32" fmla="*/ 1580689 h 199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0713" h="1991651">
                  <a:moveTo>
                    <a:pt x="2059452" y="0"/>
                  </a:moveTo>
                  <a:lnTo>
                    <a:pt x="81261" y="0"/>
                  </a:lnTo>
                  <a:cubicBezTo>
                    <a:pt x="36451" y="0"/>
                    <a:pt x="0" y="36451"/>
                    <a:pt x="0" y="81261"/>
                  </a:cubicBezTo>
                  <a:lnTo>
                    <a:pt x="0" y="1580693"/>
                  </a:lnTo>
                  <a:cubicBezTo>
                    <a:pt x="0" y="1625498"/>
                    <a:pt x="36451" y="1661954"/>
                    <a:pt x="81261" y="1661954"/>
                  </a:cubicBezTo>
                  <a:lnTo>
                    <a:pt x="827354" y="1661954"/>
                  </a:lnTo>
                  <a:lnTo>
                    <a:pt x="827354" y="1923330"/>
                  </a:lnTo>
                  <a:lnTo>
                    <a:pt x="505158" y="1923330"/>
                  </a:lnTo>
                  <a:cubicBezTo>
                    <a:pt x="486293" y="1923330"/>
                    <a:pt x="470998" y="1938625"/>
                    <a:pt x="470998" y="1957491"/>
                  </a:cubicBezTo>
                  <a:cubicBezTo>
                    <a:pt x="470998" y="1976356"/>
                    <a:pt x="486293" y="1991651"/>
                    <a:pt x="505158" y="1991651"/>
                  </a:cubicBezTo>
                  <a:lnTo>
                    <a:pt x="1635555" y="1991651"/>
                  </a:lnTo>
                  <a:cubicBezTo>
                    <a:pt x="1654421" y="1991651"/>
                    <a:pt x="1669715" y="1976356"/>
                    <a:pt x="1669715" y="1957491"/>
                  </a:cubicBezTo>
                  <a:cubicBezTo>
                    <a:pt x="1669715" y="1938625"/>
                    <a:pt x="1654421" y="1923330"/>
                    <a:pt x="1635555" y="1923330"/>
                  </a:cubicBezTo>
                  <a:lnTo>
                    <a:pt x="1313359" y="1923330"/>
                  </a:lnTo>
                  <a:lnTo>
                    <a:pt x="1313359" y="1661949"/>
                  </a:lnTo>
                  <a:lnTo>
                    <a:pt x="2059452" y="1661949"/>
                  </a:lnTo>
                  <a:cubicBezTo>
                    <a:pt x="2104257" y="1661949"/>
                    <a:pt x="2140713" y="1625498"/>
                    <a:pt x="2140713" y="1580689"/>
                  </a:cubicBezTo>
                  <a:lnTo>
                    <a:pt x="2140713" y="81261"/>
                  </a:lnTo>
                  <a:cubicBezTo>
                    <a:pt x="2140713" y="36451"/>
                    <a:pt x="2104262" y="0"/>
                    <a:pt x="2059452" y="0"/>
                  </a:cubicBezTo>
                  <a:close/>
                  <a:moveTo>
                    <a:pt x="1245039" y="1923326"/>
                  </a:moveTo>
                  <a:lnTo>
                    <a:pt x="895674" y="1923326"/>
                  </a:lnTo>
                  <a:lnTo>
                    <a:pt x="895674" y="1661949"/>
                  </a:lnTo>
                  <a:lnTo>
                    <a:pt x="1245039" y="1661949"/>
                  </a:lnTo>
                  <a:lnTo>
                    <a:pt x="1245039" y="1923326"/>
                  </a:lnTo>
                  <a:close/>
                  <a:moveTo>
                    <a:pt x="2072392" y="1580689"/>
                  </a:moveTo>
                  <a:cubicBezTo>
                    <a:pt x="2072392" y="1587703"/>
                    <a:pt x="2066467" y="1593629"/>
                    <a:pt x="2059452" y="1593629"/>
                  </a:cubicBezTo>
                  <a:lnTo>
                    <a:pt x="81261" y="1593629"/>
                  </a:lnTo>
                  <a:cubicBezTo>
                    <a:pt x="74246" y="1593629"/>
                    <a:pt x="68321" y="1587703"/>
                    <a:pt x="68321" y="1580689"/>
                  </a:cubicBezTo>
                  <a:lnTo>
                    <a:pt x="68321" y="81261"/>
                  </a:lnTo>
                  <a:cubicBezTo>
                    <a:pt x="68321" y="74246"/>
                    <a:pt x="74246" y="68321"/>
                    <a:pt x="81261" y="68321"/>
                  </a:cubicBezTo>
                  <a:lnTo>
                    <a:pt x="2059452" y="68321"/>
                  </a:lnTo>
                  <a:cubicBezTo>
                    <a:pt x="2066467" y="68321"/>
                    <a:pt x="2072392" y="74246"/>
                    <a:pt x="2072392" y="81261"/>
                  </a:cubicBezTo>
                  <a:lnTo>
                    <a:pt x="2072392" y="15806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A1C662-FB9D-4BDB-A99A-8D08D7F043D3}"/>
                </a:ext>
              </a:extLst>
            </p:cNvPr>
            <p:cNvSpPr/>
            <p:nvPr/>
          </p:nvSpPr>
          <p:spPr>
            <a:xfrm>
              <a:off x="5600902" y="3472480"/>
              <a:ext cx="990194" cy="36408"/>
            </a:xfrm>
            <a:custGeom>
              <a:avLst/>
              <a:gdLst>
                <a:gd name="connsiteX0" fmla="*/ 1823951 w 1858111"/>
                <a:gd name="connsiteY0" fmla="*/ 0 h 68320"/>
                <a:gd name="connsiteX1" fmla="*/ 34160 w 1858111"/>
                <a:gd name="connsiteY1" fmla="*/ 0 h 68320"/>
                <a:gd name="connsiteX2" fmla="*/ 0 w 1858111"/>
                <a:gd name="connsiteY2" fmla="*/ 34160 h 68320"/>
                <a:gd name="connsiteX3" fmla="*/ 34160 w 1858111"/>
                <a:gd name="connsiteY3" fmla="*/ 68321 h 68320"/>
                <a:gd name="connsiteX4" fmla="*/ 1823951 w 1858111"/>
                <a:gd name="connsiteY4" fmla="*/ 68321 h 68320"/>
                <a:gd name="connsiteX5" fmla="*/ 1858112 w 1858111"/>
                <a:gd name="connsiteY5" fmla="*/ 34160 h 68320"/>
                <a:gd name="connsiteX6" fmla="*/ 1823951 w 1858111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8111" h="68320">
                  <a:moveTo>
                    <a:pt x="1823951" y="0"/>
                  </a:moveTo>
                  <a:lnTo>
                    <a:pt x="34160" y="0"/>
                  </a:lnTo>
                  <a:cubicBezTo>
                    <a:pt x="15295" y="0"/>
                    <a:pt x="0" y="15295"/>
                    <a:pt x="0" y="34160"/>
                  </a:cubicBezTo>
                  <a:cubicBezTo>
                    <a:pt x="0" y="53026"/>
                    <a:pt x="15295" y="68321"/>
                    <a:pt x="34160" y="68321"/>
                  </a:cubicBezTo>
                  <a:lnTo>
                    <a:pt x="1823951" y="68321"/>
                  </a:lnTo>
                  <a:cubicBezTo>
                    <a:pt x="1842817" y="68321"/>
                    <a:pt x="1858112" y="53026"/>
                    <a:pt x="1858112" y="34160"/>
                  </a:cubicBezTo>
                  <a:cubicBezTo>
                    <a:pt x="1858112" y="15295"/>
                    <a:pt x="1842817" y="0"/>
                    <a:pt x="18239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DA50C5-5036-4516-94CE-062C4FD1F387}"/>
              </a:ext>
            </a:extLst>
          </p:cNvPr>
          <p:cNvGrpSpPr/>
          <p:nvPr/>
        </p:nvGrpSpPr>
        <p:grpSpPr>
          <a:xfrm>
            <a:off x="1927110" y="1932013"/>
            <a:ext cx="1140796" cy="1061358"/>
            <a:chOff x="1927110" y="2771346"/>
            <a:chExt cx="1140796" cy="106135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076AB6-9093-4746-9803-0CCAB26F8D6C}"/>
                </a:ext>
              </a:extLst>
            </p:cNvPr>
            <p:cNvSpPr/>
            <p:nvPr/>
          </p:nvSpPr>
          <p:spPr>
            <a:xfrm>
              <a:off x="1927110" y="2771346"/>
              <a:ext cx="1140796" cy="1061358"/>
            </a:xfrm>
            <a:custGeom>
              <a:avLst/>
              <a:gdLst>
                <a:gd name="connsiteX0" fmla="*/ 2059452 w 2140717"/>
                <a:gd name="connsiteY0" fmla="*/ 0 h 1991651"/>
                <a:gd name="connsiteX1" fmla="*/ 81261 w 2140717"/>
                <a:gd name="connsiteY1" fmla="*/ 0 h 1991651"/>
                <a:gd name="connsiteX2" fmla="*/ 0 w 2140717"/>
                <a:gd name="connsiteY2" fmla="*/ 81261 h 1991651"/>
                <a:gd name="connsiteX3" fmla="*/ 0 w 2140717"/>
                <a:gd name="connsiteY3" fmla="*/ 1580693 h 1991651"/>
                <a:gd name="connsiteX4" fmla="*/ 81261 w 2140717"/>
                <a:gd name="connsiteY4" fmla="*/ 1661954 h 1991651"/>
                <a:gd name="connsiteX5" fmla="*/ 827354 w 2140717"/>
                <a:gd name="connsiteY5" fmla="*/ 1661954 h 1991651"/>
                <a:gd name="connsiteX6" fmla="*/ 827354 w 2140717"/>
                <a:gd name="connsiteY6" fmla="*/ 1923330 h 1991651"/>
                <a:gd name="connsiteX7" fmla="*/ 505158 w 2140717"/>
                <a:gd name="connsiteY7" fmla="*/ 1923330 h 1991651"/>
                <a:gd name="connsiteX8" fmla="*/ 470998 w 2140717"/>
                <a:gd name="connsiteY8" fmla="*/ 1957491 h 1991651"/>
                <a:gd name="connsiteX9" fmla="*/ 505158 w 2140717"/>
                <a:gd name="connsiteY9" fmla="*/ 1991651 h 1991651"/>
                <a:gd name="connsiteX10" fmla="*/ 1635555 w 2140717"/>
                <a:gd name="connsiteY10" fmla="*/ 1991651 h 1991651"/>
                <a:gd name="connsiteX11" fmla="*/ 1669715 w 2140717"/>
                <a:gd name="connsiteY11" fmla="*/ 1957491 h 1991651"/>
                <a:gd name="connsiteX12" fmla="*/ 1635555 w 2140717"/>
                <a:gd name="connsiteY12" fmla="*/ 1923330 h 1991651"/>
                <a:gd name="connsiteX13" fmla="*/ 1313364 w 2140717"/>
                <a:gd name="connsiteY13" fmla="*/ 1923330 h 1991651"/>
                <a:gd name="connsiteX14" fmla="*/ 1313364 w 2140717"/>
                <a:gd name="connsiteY14" fmla="*/ 1661949 h 1991651"/>
                <a:gd name="connsiteX15" fmla="*/ 2059457 w 2140717"/>
                <a:gd name="connsiteY15" fmla="*/ 1661949 h 1991651"/>
                <a:gd name="connsiteX16" fmla="*/ 2140718 w 2140717"/>
                <a:gd name="connsiteY16" fmla="*/ 1580689 h 1991651"/>
                <a:gd name="connsiteX17" fmla="*/ 2140718 w 2140717"/>
                <a:gd name="connsiteY17" fmla="*/ 81261 h 1991651"/>
                <a:gd name="connsiteX18" fmla="*/ 2059452 w 2140717"/>
                <a:gd name="connsiteY18" fmla="*/ 0 h 1991651"/>
                <a:gd name="connsiteX19" fmla="*/ 1245043 w 2140717"/>
                <a:gd name="connsiteY19" fmla="*/ 1923326 h 1991651"/>
                <a:gd name="connsiteX20" fmla="*/ 895674 w 2140717"/>
                <a:gd name="connsiteY20" fmla="*/ 1923326 h 1991651"/>
                <a:gd name="connsiteX21" fmla="*/ 895674 w 2140717"/>
                <a:gd name="connsiteY21" fmla="*/ 1661949 h 1991651"/>
                <a:gd name="connsiteX22" fmla="*/ 1245043 w 2140717"/>
                <a:gd name="connsiteY22" fmla="*/ 1661949 h 1991651"/>
                <a:gd name="connsiteX23" fmla="*/ 1245043 w 2140717"/>
                <a:gd name="connsiteY23" fmla="*/ 1923326 h 1991651"/>
                <a:gd name="connsiteX24" fmla="*/ 2072392 w 2140717"/>
                <a:gd name="connsiteY24" fmla="*/ 1580689 h 1991651"/>
                <a:gd name="connsiteX25" fmla="*/ 2059452 w 2140717"/>
                <a:gd name="connsiteY25" fmla="*/ 1593629 h 1991651"/>
                <a:gd name="connsiteX26" fmla="*/ 81261 w 2140717"/>
                <a:gd name="connsiteY26" fmla="*/ 1593629 h 1991651"/>
                <a:gd name="connsiteX27" fmla="*/ 68321 w 2140717"/>
                <a:gd name="connsiteY27" fmla="*/ 1580689 h 1991651"/>
                <a:gd name="connsiteX28" fmla="*/ 68321 w 2140717"/>
                <a:gd name="connsiteY28" fmla="*/ 81261 h 1991651"/>
                <a:gd name="connsiteX29" fmla="*/ 81261 w 2140717"/>
                <a:gd name="connsiteY29" fmla="*/ 68321 h 1991651"/>
                <a:gd name="connsiteX30" fmla="*/ 2059452 w 2140717"/>
                <a:gd name="connsiteY30" fmla="*/ 68321 h 1991651"/>
                <a:gd name="connsiteX31" fmla="*/ 2072392 w 2140717"/>
                <a:gd name="connsiteY31" fmla="*/ 81261 h 1991651"/>
                <a:gd name="connsiteX32" fmla="*/ 2072392 w 2140717"/>
                <a:gd name="connsiteY32" fmla="*/ 1580689 h 199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0717" h="1991651">
                  <a:moveTo>
                    <a:pt x="2059452" y="0"/>
                  </a:moveTo>
                  <a:lnTo>
                    <a:pt x="81261" y="0"/>
                  </a:lnTo>
                  <a:cubicBezTo>
                    <a:pt x="36451" y="0"/>
                    <a:pt x="0" y="36451"/>
                    <a:pt x="0" y="81261"/>
                  </a:cubicBezTo>
                  <a:lnTo>
                    <a:pt x="0" y="1580693"/>
                  </a:lnTo>
                  <a:cubicBezTo>
                    <a:pt x="0" y="1625498"/>
                    <a:pt x="36451" y="1661954"/>
                    <a:pt x="81261" y="1661954"/>
                  </a:cubicBezTo>
                  <a:lnTo>
                    <a:pt x="827354" y="1661954"/>
                  </a:lnTo>
                  <a:lnTo>
                    <a:pt x="827354" y="1923330"/>
                  </a:lnTo>
                  <a:lnTo>
                    <a:pt x="505158" y="1923330"/>
                  </a:lnTo>
                  <a:cubicBezTo>
                    <a:pt x="486293" y="1923330"/>
                    <a:pt x="470998" y="1938625"/>
                    <a:pt x="470998" y="1957491"/>
                  </a:cubicBezTo>
                  <a:cubicBezTo>
                    <a:pt x="470998" y="1976356"/>
                    <a:pt x="486293" y="1991651"/>
                    <a:pt x="505158" y="1991651"/>
                  </a:cubicBezTo>
                  <a:lnTo>
                    <a:pt x="1635555" y="1991651"/>
                  </a:lnTo>
                  <a:cubicBezTo>
                    <a:pt x="1654425" y="1991651"/>
                    <a:pt x="1669715" y="1976356"/>
                    <a:pt x="1669715" y="1957491"/>
                  </a:cubicBezTo>
                  <a:cubicBezTo>
                    <a:pt x="1669715" y="1938625"/>
                    <a:pt x="1654425" y="1923330"/>
                    <a:pt x="1635555" y="1923330"/>
                  </a:cubicBezTo>
                  <a:lnTo>
                    <a:pt x="1313364" y="1923330"/>
                  </a:lnTo>
                  <a:lnTo>
                    <a:pt x="1313364" y="1661949"/>
                  </a:lnTo>
                  <a:lnTo>
                    <a:pt x="2059457" y="1661949"/>
                  </a:lnTo>
                  <a:cubicBezTo>
                    <a:pt x="2104266" y="1661949"/>
                    <a:pt x="2140718" y="1625498"/>
                    <a:pt x="2140718" y="1580689"/>
                  </a:cubicBezTo>
                  <a:lnTo>
                    <a:pt x="2140718" y="81261"/>
                  </a:lnTo>
                  <a:cubicBezTo>
                    <a:pt x="2140713" y="36451"/>
                    <a:pt x="2104262" y="0"/>
                    <a:pt x="2059452" y="0"/>
                  </a:cubicBezTo>
                  <a:close/>
                  <a:moveTo>
                    <a:pt x="1245043" y="1923326"/>
                  </a:moveTo>
                  <a:lnTo>
                    <a:pt x="895674" y="1923326"/>
                  </a:lnTo>
                  <a:lnTo>
                    <a:pt x="895674" y="1661949"/>
                  </a:lnTo>
                  <a:lnTo>
                    <a:pt x="1245043" y="1661949"/>
                  </a:lnTo>
                  <a:lnTo>
                    <a:pt x="1245043" y="1923326"/>
                  </a:lnTo>
                  <a:close/>
                  <a:moveTo>
                    <a:pt x="2072392" y="1580689"/>
                  </a:moveTo>
                  <a:cubicBezTo>
                    <a:pt x="2072392" y="1587703"/>
                    <a:pt x="2066467" y="1593629"/>
                    <a:pt x="2059452" y="1593629"/>
                  </a:cubicBezTo>
                  <a:lnTo>
                    <a:pt x="81261" y="1593629"/>
                  </a:lnTo>
                  <a:cubicBezTo>
                    <a:pt x="74246" y="1593629"/>
                    <a:pt x="68321" y="1587703"/>
                    <a:pt x="68321" y="1580689"/>
                  </a:cubicBezTo>
                  <a:lnTo>
                    <a:pt x="68321" y="81261"/>
                  </a:lnTo>
                  <a:cubicBezTo>
                    <a:pt x="68321" y="74246"/>
                    <a:pt x="74246" y="68321"/>
                    <a:pt x="81261" y="68321"/>
                  </a:cubicBezTo>
                  <a:lnTo>
                    <a:pt x="2059452" y="68321"/>
                  </a:lnTo>
                  <a:cubicBezTo>
                    <a:pt x="2066467" y="68321"/>
                    <a:pt x="2072392" y="74246"/>
                    <a:pt x="2072392" y="81261"/>
                  </a:cubicBezTo>
                  <a:lnTo>
                    <a:pt x="2072392" y="15806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298EEE-AFDE-4B0E-AB87-FA8E11BEB9B0}"/>
                </a:ext>
              </a:extLst>
            </p:cNvPr>
            <p:cNvSpPr/>
            <p:nvPr/>
          </p:nvSpPr>
          <p:spPr>
            <a:xfrm>
              <a:off x="2002409" y="3472480"/>
              <a:ext cx="990197" cy="36408"/>
            </a:xfrm>
            <a:custGeom>
              <a:avLst/>
              <a:gdLst>
                <a:gd name="connsiteX0" fmla="*/ 1823956 w 1858116"/>
                <a:gd name="connsiteY0" fmla="*/ 0 h 68320"/>
                <a:gd name="connsiteX1" fmla="*/ 34160 w 1858116"/>
                <a:gd name="connsiteY1" fmla="*/ 0 h 68320"/>
                <a:gd name="connsiteX2" fmla="*/ 0 w 1858116"/>
                <a:gd name="connsiteY2" fmla="*/ 34160 h 68320"/>
                <a:gd name="connsiteX3" fmla="*/ 34160 w 1858116"/>
                <a:gd name="connsiteY3" fmla="*/ 68321 h 68320"/>
                <a:gd name="connsiteX4" fmla="*/ 1823956 w 1858116"/>
                <a:gd name="connsiteY4" fmla="*/ 68321 h 68320"/>
                <a:gd name="connsiteX5" fmla="*/ 1858116 w 1858116"/>
                <a:gd name="connsiteY5" fmla="*/ 34160 h 68320"/>
                <a:gd name="connsiteX6" fmla="*/ 1823956 w 1858116"/>
                <a:gd name="connsiteY6" fmla="*/ 0 h 6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8116" h="68320">
                  <a:moveTo>
                    <a:pt x="1823956" y="0"/>
                  </a:moveTo>
                  <a:lnTo>
                    <a:pt x="34160" y="0"/>
                  </a:lnTo>
                  <a:cubicBezTo>
                    <a:pt x="15295" y="0"/>
                    <a:pt x="0" y="15295"/>
                    <a:pt x="0" y="34160"/>
                  </a:cubicBezTo>
                  <a:cubicBezTo>
                    <a:pt x="0" y="53026"/>
                    <a:pt x="15295" y="68321"/>
                    <a:pt x="34160" y="68321"/>
                  </a:cubicBezTo>
                  <a:lnTo>
                    <a:pt x="1823956" y="68321"/>
                  </a:lnTo>
                  <a:cubicBezTo>
                    <a:pt x="1842826" y="68321"/>
                    <a:pt x="1858116" y="53026"/>
                    <a:pt x="1858116" y="34160"/>
                  </a:cubicBezTo>
                  <a:cubicBezTo>
                    <a:pt x="1858116" y="15295"/>
                    <a:pt x="1842821" y="0"/>
                    <a:pt x="18239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3188C4-A128-4E85-978C-229441A5953F}"/>
                </a:ext>
              </a:extLst>
            </p:cNvPr>
            <p:cNvSpPr/>
            <p:nvPr/>
          </p:nvSpPr>
          <p:spPr>
            <a:xfrm>
              <a:off x="2175900" y="3111290"/>
              <a:ext cx="133497" cy="300509"/>
            </a:xfrm>
            <a:custGeom>
              <a:avLst/>
              <a:gdLst>
                <a:gd name="connsiteX0" fmla="*/ 34160 w 250508"/>
                <a:gd name="connsiteY0" fmla="*/ 563909 h 563909"/>
                <a:gd name="connsiteX1" fmla="*/ 216349 w 250508"/>
                <a:gd name="connsiteY1" fmla="*/ 563909 h 563909"/>
                <a:gd name="connsiteX2" fmla="*/ 250509 w 250508"/>
                <a:gd name="connsiteY2" fmla="*/ 529749 h 563909"/>
                <a:gd name="connsiteX3" fmla="*/ 250509 w 250508"/>
                <a:gd name="connsiteY3" fmla="*/ 34160 h 563909"/>
                <a:gd name="connsiteX4" fmla="*/ 216349 w 250508"/>
                <a:gd name="connsiteY4" fmla="*/ 0 h 563909"/>
                <a:gd name="connsiteX5" fmla="*/ 34160 w 250508"/>
                <a:gd name="connsiteY5" fmla="*/ 0 h 563909"/>
                <a:gd name="connsiteX6" fmla="*/ 0 w 250508"/>
                <a:gd name="connsiteY6" fmla="*/ 34160 h 563909"/>
                <a:gd name="connsiteX7" fmla="*/ 0 w 250508"/>
                <a:gd name="connsiteY7" fmla="*/ 529749 h 563909"/>
                <a:gd name="connsiteX8" fmla="*/ 34160 w 250508"/>
                <a:gd name="connsiteY8" fmla="*/ 563909 h 563909"/>
                <a:gd name="connsiteX9" fmla="*/ 68321 w 250508"/>
                <a:gd name="connsiteY9" fmla="*/ 68321 h 563909"/>
                <a:gd name="connsiteX10" fmla="*/ 182188 w 250508"/>
                <a:gd name="connsiteY10" fmla="*/ 68321 h 563909"/>
                <a:gd name="connsiteX11" fmla="*/ 182188 w 250508"/>
                <a:gd name="connsiteY11" fmla="*/ 495589 h 563909"/>
                <a:gd name="connsiteX12" fmla="*/ 68321 w 250508"/>
                <a:gd name="connsiteY12" fmla="*/ 495589 h 563909"/>
                <a:gd name="connsiteX13" fmla="*/ 68321 w 250508"/>
                <a:gd name="connsiteY13" fmla="*/ 68321 h 56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508" h="563909">
                  <a:moveTo>
                    <a:pt x="34160" y="563909"/>
                  </a:moveTo>
                  <a:lnTo>
                    <a:pt x="216349" y="563909"/>
                  </a:lnTo>
                  <a:cubicBezTo>
                    <a:pt x="235214" y="563909"/>
                    <a:pt x="250509" y="548615"/>
                    <a:pt x="250509" y="529749"/>
                  </a:cubicBezTo>
                  <a:lnTo>
                    <a:pt x="250509" y="34160"/>
                  </a:lnTo>
                  <a:cubicBezTo>
                    <a:pt x="250509" y="15295"/>
                    <a:pt x="235214" y="0"/>
                    <a:pt x="216349" y="0"/>
                  </a:cubicBezTo>
                  <a:lnTo>
                    <a:pt x="34160" y="0"/>
                  </a:lnTo>
                  <a:cubicBezTo>
                    <a:pt x="15295" y="0"/>
                    <a:pt x="0" y="15295"/>
                    <a:pt x="0" y="34160"/>
                  </a:cubicBezTo>
                  <a:lnTo>
                    <a:pt x="0" y="529749"/>
                  </a:lnTo>
                  <a:cubicBezTo>
                    <a:pt x="0" y="548615"/>
                    <a:pt x="15295" y="563909"/>
                    <a:pt x="34160" y="563909"/>
                  </a:cubicBezTo>
                  <a:close/>
                  <a:moveTo>
                    <a:pt x="68321" y="68321"/>
                  </a:moveTo>
                  <a:lnTo>
                    <a:pt x="182188" y="68321"/>
                  </a:lnTo>
                  <a:lnTo>
                    <a:pt x="182188" y="495589"/>
                  </a:lnTo>
                  <a:lnTo>
                    <a:pt x="68321" y="495589"/>
                  </a:lnTo>
                  <a:lnTo>
                    <a:pt x="68321" y="683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61B7D9-F010-496A-9DC7-6A79B6B38F3C}"/>
                </a:ext>
              </a:extLst>
            </p:cNvPr>
            <p:cNvSpPr/>
            <p:nvPr/>
          </p:nvSpPr>
          <p:spPr>
            <a:xfrm>
              <a:off x="2345806" y="3025165"/>
              <a:ext cx="133497" cy="386634"/>
            </a:xfrm>
            <a:custGeom>
              <a:avLst/>
              <a:gdLst>
                <a:gd name="connsiteX0" fmla="*/ 34160 w 250508"/>
                <a:gd name="connsiteY0" fmla="*/ 725524 h 725524"/>
                <a:gd name="connsiteX1" fmla="*/ 216349 w 250508"/>
                <a:gd name="connsiteY1" fmla="*/ 725524 h 725524"/>
                <a:gd name="connsiteX2" fmla="*/ 250509 w 250508"/>
                <a:gd name="connsiteY2" fmla="*/ 691364 h 725524"/>
                <a:gd name="connsiteX3" fmla="*/ 250509 w 250508"/>
                <a:gd name="connsiteY3" fmla="*/ 34160 h 725524"/>
                <a:gd name="connsiteX4" fmla="*/ 216349 w 250508"/>
                <a:gd name="connsiteY4" fmla="*/ 0 h 725524"/>
                <a:gd name="connsiteX5" fmla="*/ 34160 w 250508"/>
                <a:gd name="connsiteY5" fmla="*/ 0 h 725524"/>
                <a:gd name="connsiteX6" fmla="*/ 0 w 250508"/>
                <a:gd name="connsiteY6" fmla="*/ 34160 h 725524"/>
                <a:gd name="connsiteX7" fmla="*/ 0 w 250508"/>
                <a:gd name="connsiteY7" fmla="*/ 691364 h 725524"/>
                <a:gd name="connsiteX8" fmla="*/ 34160 w 250508"/>
                <a:gd name="connsiteY8" fmla="*/ 725524 h 725524"/>
                <a:gd name="connsiteX9" fmla="*/ 68321 w 250508"/>
                <a:gd name="connsiteY9" fmla="*/ 68321 h 725524"/>
                <a:gd name="connsiteX10" fmla="*/ 182188 w 250508"/>
                <a:gd name="connsiteY10" fmla="*/ 68321 h 725524"/>
                <a:gd name="connsiteX11" fmla="*/ 182188 w 250508"/>
                <a:gd name="connsiteY11" fmla="*/ 657203 h 725524"/>
                <a:gd name="connsiteX12" fmla="*/ 68321 w 250508"/>
                <a:gd name="connsiteY12" fmla="*/ 657203 h 725524"/>
                <a:gd name="connsiteX13" fmla="*/ 68321 w 250508"/>
                <a:gd name="connsiteY13" fmla="*/ 68321 h 72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508" h="725524">
                  <a:moveTo>
                    <a:pt x="34160" y="725524"/>
                  </a:moveTo>
                  <a:lnTo>
                    <a:pt x="216349" y="725524"/>
                  </a:lnTo>
                  <a:cubicBezTo>
                    <a:pt x="235214" y="725524"/>
                    <a:pt x="250509" y="710229"/>
                    <a:pt x="250509" y="691364"/>
                  </a:cubicBezTo>
                  <a:lnTo>
                    <a:pt x="250509" y="34160"/>
                  </a:lnTo>
                  <a:cubicBezTo>
                    <a:pt x="250509" y="15295"/>
                    <a:pt x="235214" y="0"/>
                    <a:pt x="216349" y="0"/>
                  </a:cubicBezTo>
                  <a:lnTo>
                    <a:pt x="34160" y="0"/>
                  </a:lnTo>
                  <a:cubicBezTo>
                    <a:pt x="15295" y="0"/>
                    <a:pt x="0" y="15295"/>
                    <a:pt x="0" y="34160"/>
                  </a:cubicBezTo>
                  <a:lnTo>
                    <a:pt x="0" y="691364"/>
                  </a:lnTo>
                  <a:cubicBezTo>
                    <a:pt x="0" y="710229"/>
                    <a:pt x="15295" y="725524"/>
                    <a:pt x="34160" y="725524"/>
                  </a:cubicBezTo>
                  <a:close/>
                  <a:moveTo>
                    <a:pt x="68321" y="68321"/>
                  </a:moveTo>
                  <a:lnTo>
                    <a:pt x="182188" y="68321"/>
                  </a:lnTo>
                  <a:lnTo>
                    <a:pt x="182188" y="657203"/>
                  </a:lnTo>
                  <a:lnTo>
                    <a:pt x="68321" y="657203"/>
                  </a:lnTo>
                  <a:lnTo>
                    <a:pt x="68321" y="683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0EB1590-7E49-4682-AEFE-6539FB2DC945}"/>
                </a:ext>
              </a:extLst>
            </p:cNvPr>
            <p:cNvSpPr/>
            <p:nvPr/>
          </p:nvSpPr>
          <p:spPr>
            <a:xfrm>
              <a:off x="2515711" y="2943732"/>
              <a:ext cx="133497" cy="468067"/>
            </a:xfrm>
            <a:custGeom>
              <a:avLst/>
              <a:gdLst>
                <a:gd name="connsiteX0" fmla="*/ 34160 w 250508"/>
                <a:gd name="connsiteY0" fmla="*/ 878335 h 878334"/>
                <a:gd name="connsiteX1" fmla="*/ 216349 w 250508"/>
                <a:gd name="connsiteY1" fmla="*/ 878335 h 878334"/>
                <a:gd name="connsiteX2" fmla="*/ 250509 w 250508"/>
                <a:gd name="connsiteY2" fmla="*/ 844174 h 878334"/>
                <a:gd name="connsiteX3" fmla="*/ 250509 w 250508"/>
                <a:gd name="connsiteY3" fmla="*/ 34160 h 878334"/>
                <a:gd name="connsiteX4" fmla="*/ 216349 w 250508"/>
                <a:gd name="connsiteY4" fmla="*/ 0 h 878334"/>
                <a:gd name="connsiteX5" fmla="*/ 34160 w 250508"/>
                <a:gd name="connsiteY5" fmla="*/ 0 h 878334"/>
                <a:gd name="connsiteX6" fmla="*/ 0 w 250508"/>
                <a:gd name="connsiteY6" fmla="*/ 34160 h 878334"/>
                <a:gd name="connsiteX7" fmla="*/ 0 w 250508"/>
                <a:gd name="connsiteY7" fmla="*/ 844174 h 878334"/>
                <a:gd name="connsiteX8" fmla="*/ 34160 w 250508"/>
                <a:gd name="connsiteY8" fmla="*/ 878335 h 878334"/>
                <a:gd name="connsiteX9" fmla="*/ 68321 w 250508"/>
                <a:gd name="connsiteY9" fmla="*/ 68321 h 878334"/>
                <a:gd name="connsiteX10" fmla="*/ 182188 w 250508"/>
                <a:gd name="connsiteY10" fmla="*/ 68321 h 878334"/>
                <a:gd name="connsiteX11" fmla="*/ 182188 w 250508"/>
                <a:gd name="connsiteY11" fmla="*/ 810014 h 878334"/>
                <a:gd name="connsiteX12" fmla="*/ 68321 w 250508"/>
                <a:gd name="connsiteY12" fmla="*/ 810014 h 878334"/>
                <a:gd name="connsiteX13" fmla="*/ 68321 w 250508"/>
                <a:gd name="connsiteY13" fmla="*/ 68321 h 87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508" h="878334">
                  <a:moveTo>
                    <a:pt x="34160" y="878335"/>
                  </a:moveTo>
                  <a:lnTo>
                    <a:pt x="216349" y="878335"/>
                  </a:lnTo>
                  <a:cubicBezTo>
                    <a:pt x="235219" y="878335"/>
                    <a:pt x="250509" y="863040"/>
                    <a:pt x="250509" y="844174"/>
                  </a:cubicBezTo>
                  <a:lnTo>
                    <a:pt x="250509" y="34160"/>
                  </a:lnTo>
                  <a:cubicBezTo>
                    <a:pt x="250509" y="15295"/>
                    <a:pt x="235219" y="0"/>
                    <a:pt x="216349" y="0"/>
                  </a:cubicBezTo>
                  <a:lnTo>
                    <a:pt x="34160" y="0"/>
                  </a:lnTo>
                  <a:cubicBezTo>
                    <a:pt x="15290" y="0"/>
                    <a:pt x="0" y="15295"/>
                    <a:pt x="0" y="34160"/>
                  </a:cubicBezTo>
                  <a:lnTo>
                    <a:pt x="0" y="844174"/>
                  </a:lnTo>
                  <a:cubicBezTo>
                    <a:pt x="0" y="863040"/>
                    <a:pt x="15290" y="878335"/>
                    <a:pt x="34160" y="878335"/>
                  </a:cubicBezTo>
                  <a:close/>
                  <a:moveTo>
                    <a:pt x="68321" y="68321"/>
                  </a:moveTo>
                  <a:lnTo>
                    <a:pt x="182188" y="68321"/>
                  </a:lnTo>
                  <a:lnTo>
                    <a:pt x="182188" y="810014"/>
                  </a:lnTo>
                  <a:lnTo>
                    <a:pt x="68321" y="810014"/>
                  </a:lnTo>
                  <a:lnTo>
                    <a:pt x="68321" y="68321"/>
                  </a:lnTo>
                  <a:close/>
                </a:path>
              </a:pathLst>
            </a:custGeom>
            <a:solidFill>
              <a:srgbClr val="7030A0"/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BDAC87-826A-4526-A414-EC257CC835B1}"/>
                </a:ext>
              </a:extLst>
            </p:cNvPr>
            <p:cNvSpPr/>
            <p:nvPr/>
          </p:nvSpPr>
          <p:spPr>
            <a:xfrm>
              <a:off x="2685616" y="3195070"/>
              <a:ext cx="133497" cy="216729"/>
            </a:xfrm>
            <a:custGeom>
              <a:avLst/>
              <a:gdLst>
                <a:gd name="connsiteX0" fmla="*/ 34160 w 250508"/>
                <a:gd name="connsiteY0" fmla="*/ 406694 h 406694"/>
                <a:gd name="connsiteX1" fmla="*/ 216349 w 250508"/>
                <a:gd name="connsiteY1" fmla="*/ 406694 h 406694"/>
                <a:gd name="connsiteX2" fmla="*/ 250509 w 250508"/>
                <a:gd name="connsiteY2" fmla="*/ 372534 h 406694"/>
                <a:gd name="connsiteX3" fmla="*/ 250509 w 250508"/>
                <a:gd name="connsiteY3" fmla="*/ 34160 h 406694"/>
                <a:gd name="connsiteX4" fmla="*/ 216349 w 250508"/>
                <a:gd name="connsiteY4" fmla="*/ 0 h 406694"/>
                <a:gd name="connsiteX5" fmla="*/ 34160 w 250508"/>
                <a:gd name="connsiteY5" fmla="*/ 0 h 406694"/>
                <a:gd name="connsiteX6" fmla="*/ 0 w 250508"/>
                <a:gd name="connsiteY6" fmla="*/ 34160 h 406694"/>
                <a:gd name="connsiteX7" fmla="*/ 0 w 250508"/>
                <a:gd name="connsiteY7" fmla="*/ 372534 h 406694"/>
                <a:gd name="connsiteX8" fmla="*/ 34160 w 250508"/>
                <a:gd name="connsiteY8" fmla="*/ 406694 h 406694"/>
                <a:gd name="connsiteX9" fmla="*/ 68321 w 250508"/>
                <a:gd name="connsiteY9" fmla="*/ 68321 h 406694"/>
                <a:gd name="connsiteX10" fmla="*/ 182188 w 250508"/>
                <a:gd name="connsiteY10" fmla="*/ 68321 h 406694"/>
                <a:gd name="connsiteX11" fmla="*/ 182188 w 250508"/>
                <a:gd name="connsiteY11" fmla="*/ 338374 h 406694"/>
                <a:gd name="connsiteX12" fmla="*/ 68321 w 250508"/>
                <a:gd name="connsiteY12" fmla="*/ 338374 h 406694"/>
                <a:gd name="connsiteX13" fmla="*/ 68321 w 250508"/>
                <a:gd name="connsiteY13" fmla="*/ 68321 h 406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0508" h="406694">
                  <a:moveTo>
                    <a:pt x="34160" y="406694"/>
                  </a:moveTo>
                  <a:lnTo>
                    <a:pt x="216349" y="406694"/>
                  </a:lnTo>
                  <a:cubicBezTo>
                    <a:pt x="235219" y="406694"/>
                    <a:pt x="250509" y="391400"/>
                    <a:pt x="250509" y="372534"/>
                  </a:cubicBezTo>
                  <a:lnTo>
                    <a:pt x="250509" y="34160"/>
                  </a:lnTo>
                  <a:cubicBezTo>
                    <a:pt x="250509" y="15295"/>
                    <a:pt x="235219" y="0"/>
                    <a:pt x="216349" y="0"/>
                  </a:cubicBezTo>
                  <a:lnTo>
                    <a:pt x="34160" y="0"/>
                  </a:lnTo>
                  <a:cubicBezTo>
                    <a:pt x="15290" y="0"/>
                    <a:pt x="0" y="15295"/>
                    <a:pt x="0" y="34160"/>
                  </a:cubicBezTo>
                  <a:lnTo>
                    <a:pt x="0" y="372534"/>
                  </a:lnTo>
                  <a:cubicBezTo>
                    <a:pt x="0" y="391400"/>
                    <a:pt x="15290" y="406694"/>
                    <a:pt x="34160" y="406694"/>
                  </a:cubicBezTo>
                  <a:close/>
                  <a:moveTo>
                    <a:pt x="68321" y="68321"/>
                  </a:moveTo>
                  <a:lnTo>
                    <a:pt x="182188" y="68321"/>
                  </a:lnTo>
                  <a:lnTo>
                    <a:pt x="182188" y="338374"/>
                  </a:lnTo>
                  <a:lnTo>
                    <a:pt x="68321" y="338374"/>
                  </a:lnTo>
                  <a:lnTo>
                    <a:pt x="68321" y="683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5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FE0B9-5A25-4033-871C-676AC15EA7BF}"/>
              </a:ext>
            </a:extLst>
          </p:cNvPr>
          <p:cNvGrpSpPr/>
          <p:nvPr/>
        </p:nvGrpSpPr>
        <p:grpSpPr>
          <a:xfrm>
            <a:off x="847852" y="3438047"/>
            <a:ext cx="3262902" cy="1527660"/>
            <a:chOff x="847852" y="4277380"/>
            <a:chExt cx="3262902" cy="152766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F7A978-FAA1-4154-9CA9-953ECBFA1A18}"/>
                </a:ext>
              </a:extLst>
            </p:cNvPr>
            <p:cNvSpPr txBox="1"/>
            <p:nvPr/>
          </p:nvSpPr>
          <p:spPr>
            <a:xfrm>
              <a:off x="847852" y="5048679"/>
              <a:ext cx="3262902" cy="75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2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2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956E3B-BFF5-424A-8355-34788994F2CB}"/>
                </a:ext>
              </a:extLst>
            </p:cNvPr>
            <p:cNvSpPr txBox="1"/>
            <p:nvPr/>
          </p:nvSpPr>
          <p:spPr>
            <a:xfrm>
              <a:off x="1355791" y="4472974"/>
              <a:ext cx="2247025" cy="376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spc="90" dirty="0">
                  <a:solidFill>
                    <a:schemeClr val="bg2"/>
                  </a:solidFill>
                  <a:latin typeface="COCOGOOSE " pitchFamily="2" charset="0"/>
                </a:rPr>
                <a:t>Your Project Name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7C2F62-600D-4C13-B7C2-8BC2990FDBD6}"/>
                </a:ext>
              </a:extLst>
            </p:cNvPr>
            <p:cNvSpPr txBox="1"/>
            <p:nvPr/>
          </p:nvSpPr>
          <p:spPr>
            <a:xfrm>
              <a:off x="1255522" y="4277380"/>
              <a:ext cx="2447562" cy="274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b="1" spc="90" dirty="0">
                  <a:solidFill>
                    <a:srgbClr val="7030A0"/>
                  </a:solidFill>
                  <a:latin typeface="GeosansLight" panose="02000603020000020003" pitchFamily="2" charset="0"/>
                </a:rPr>
                <a:t>Lorem ipsum / </a:t>
              </a:r>
              <a:r>
                <a:rPr lang="en-US" sz="900" spc="90" dirty="0">
                  <a:solidFill>
                    <a:srgbClr val="7030A0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900" spc="90" dirty="0" err="1">
                  <a:solidFill>
                    <a:srgbClr val="7030A0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900" spc="90" dirty="0">
                  <a:solidFill>
                    <a:srgbClr val="7030A0"/>
                  </a:solidFill>
                  <a:latin typeface="GeosansLight" panose="02000603020000020003" pitchFamily="2" charset="0"/>
                </a:rPr>
                <a:t>,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D59D8CB-1A77-4FFF-BBC9-C2882FEC18C3}"/>
              </a:ext>
            </a:extLst>
          </p:cNvPr>
          <p:cNvSpPr txBox="1"/>
          <p:nvPr/>
        </p:nvSpPr>
        <p:spPr>
          <a:xfrm>
            <a:off x="4464548" y="4209346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F10E91-ACB2-4AA5-8032-8799D5221889}"/>
              </a:ext>
            </a:extLst>
          </p:cNvPr>
          <p:cNvSpPr txBox="1"/>
          <p:nvPr/>
        </p:nvSpPr>
        <p:spPr>
          <a:xfrm>
            <a:off x="4972487" y="3633641"/>
            <a:ext cx="2247025" cy="37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/>
                </a:solidFill>
                <a:latin typeface="COCOGOOSE " pitchFamily="2" charset="0"/>
              </a:rPr>
              <a:t>Your Project 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F926A4-158E-4305-84F5-AF1D7788D478}"/>
              </a:ext>
            </a:extLst>
          </p:cNvPr>
          <p:cNvSpPr txBox="1"/>
          <p:nvPr/>
        </p:nvSpPr>
        <p:spPr>
          <a:xfrm>
            <a:off x="4872218" y="3438047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rgbClr val="00B0F0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rgbClr val="00B0F0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rgbClr val="00B0F0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rgbClr val="00B0F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A31A0F-D1CE-4B19-87C7-E1249582A683}"/>
              </a:ext>
            </a:extLst>
          </p:cNvPr>
          <p:cNvSpPr txBox="1"/>
          <p:nvPr/>
        </p:nvSpPr>
        <p:spPr>
          <a:xfrm>
            <a:off x="8063043" y="4209346"/>
            <a:ext cx="326290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309777-B404-4120-A8AA-C6DA862DF8AC}"/>
              </a:ext>
            </a:extLst>
          </p:cNvPr>
          <p:cNvSpPr txBox="1"/>
          <p:nvPr/>
        </p:nvSpPr>
        <p:spPr>
          <a:xfrm>
            <a:off x="8570982" y="3633641"/>
            <a:ext cx="2247025" cy="376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spc="90" dirty="0">
                <a:solidFill>
                  <a:schemeClr val="bg2"/>
                </a:solidFill>
                <a:latin typeface="COCOGOOSE " pitchFamily="2" charset="0"/>
              </a:rPr>
              <a:t>Your Project 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03DDA7-E059-43F7-AA2C-5CF5CF15C00B}"/>
              </a:ext>
            </a:extLst>
          </p:cNvPr>
          <p:cNvSpPr txBox="1"/>
          <p:nvPr/>
        </p:nvSpPr>
        <p:spPr>
          <a:xfrm>
            <a:off x="8470713" y="3438047"/>
            <a:ext cx="2447562" cy="274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 b="1" spc="90" dirty="0">
                <a:solidFill>
                  <a:srgbClr val="FFC000"/>
                </a:solidFill>
                <a:latin typeface="GeosansLight" panose="02000603020000020003" pitchFamily="2" charset="0"/>
              </a:rPr>
              <a:t>Lorem ipsum / </a:t>
            </a:r>
            <a:r>
              <a:rPr lang="en-US" sz="900" spc="90" dirty="0">
                <a:solidFill>
                  <a:srgbClr val="FFC000"/>
                </a:solidFill>
                <a:latin typeface="GeosansLight" panose="02000603020000020003" pitchFamily="2" charset="0"/>
              </a:rPr>
              <a:t>dolor sit </a:t>
            </a:r>
            <a:r>
              <a:rPr lang="en-US" sz="900" spc="90" dirty="0" err="1">
                <a:solidFill>
                  <a:srgbClr val="FFC000"/>
                </a:solidFill>
                <a:latin typeface="GeosansLight" panose="02000603020000020003" pitchFamily="2" charset="0"/>
              </a:rPr>
              <a:t>amet</a:t>
            </a:r>
            <a:r>
              <a:rPr lang="en-US" sz="900" spc="90" dirty="0">
                <a:solidFill>
                  <a:srgbClr val="FFC000"/>
                </a:solidFill>
                <a:latin typeface="GeosansLight" panose="02000603020000020003" pitchFamily="2" charset="0"/>
              </a:rPr>
              <a:t>,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61B5A9-9C7D-4F44-9510-6449DB581CC2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39174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B48C4C-2277-461A-AEA8-3C5D09CD6F72}"/>
              </a:ext>
            </a:extLst>
          </p:cNvPr>
          <p:cNvSpPr/>
          <p:nvPr/>
        </p:nvSpPr>
        <p:spPr>
          <a:xfrm rot="5400000">
            <a:off x="2667001" y="-2667000"/>
            <a:ext cx="6857996" cy="12192002"/>
          </a:xfrm>
          <a:prstGeom prst="rect">
            <a:avLst/>
          </a:prstGeom>
          <a:gradFill flip="none" rotWithShape="1">
            <a:gsLst>
              <a:gs pos="50000">
                <a:srgbClr val="242424">
                  <a:alpha val="80000"/>
                </a:srgbClr>
              </a:gs>
              <a:gs pos="100000">
                <a:srgbClr val="242424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352DA-A8B3-49FF-9834-91769736E3C9}"/>
              </a:ext>
            </a:extLst>
          </p:cNvPr>
          <p:cNvSpPr txBox="1"/>
          <p:nvPr/>
        </p:nvSpPr>
        <p:spPr>
          <a:xfrm>
            <a:off x="8112655" y="3018644"/>
            <a:ext cx="3415668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1C0AD-0F33-4003-8D29-B6461ED2C80F}"/>
              </a:ext>
            </a:extLst>
          </p:cNvPr>
          <p:cNvSpPr txBox="1"/>
          <p:nvPr/>
        </p:nvSpPr>
        <p:spPr>
          <a:xfrm>
            <a:off x="4388166" y="3018643"/>
            <a:ext cx="3415668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nostra,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inceptos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himenaeos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Duis id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rutrum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ante. Vestibulum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tincidunt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metus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viverra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DAC2E-8579-4314-BB3D-F100002BE0AC}"/>
              </a:ext>
            </a:extLst>
          </p:cNvPr>
          <p:cNvSpPr txBox="1"/>
          <p:nvPr/>
        </p:nvSpPr>
        <p:spPr>
          <a:xfrm>
            <a:off x="663677" y="3018644"/>
            <a:ext cx="3415668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convallis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mollis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mi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condimentum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In dictum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hendrerit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ornare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Class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aptent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taciti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sociosqu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ad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litora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torquent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conubia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nostra, per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inceptos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himenaeos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90C17-6947-44E0-A25C-CD4820CD5DDB}"/>
              </a:ext>
            </a:extLst>
          </p:cNvPr>
          <p:cNvSpPr txBox="1"/>
          <p:nvPr/>
        </p:nvSpPr>
        <p:spPr>
          <a:xfrm>
            <a:off x="1564238" y="2562943"/>
            <a:ext cx="1614545" cy="33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00B0F0"/>
                </a:solidFill>
                <a:latin typeface="COCOGOOSE " pitchFamily="2" charset="0"/>
                <a:cs typeface="Mitr Light" panose="00000400000000000000" pitchFamily="2" charset="-34"/>
              </a:rPr>
              <a:t>Y</a:t>
            </a: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Light" panose="00000400000000000000" pitchFamily="2" charset="-34"/>
              </a:rPr>
              <a:t>our 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5EADC-5ABE-4C75-95CB-D3BB1551F097}"/>
              </a:ext>
            </a:extLst>
          </p:cNvPr>
          <p:cNvSpPr txBox="1"/>
          <p:nvPr/>
        </p:nvSpPr>
        <p:spPr>
          <a:xfrm>
            <a:off x="5288727" y="2562943"/>
            <a:ext cx="1614545" cy="33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FFC000"/>
                </a:solidFill>
                <a:latin typeface="COCOGOOSE " pitchFamily="2" charset="0"/>
                <a:cs typeface="Mitr Light" panose="00000400000000000000" pitchFamily="2" charset="-34"/>
              </a:rPr>
              <a:t>Y</a:t>
            </a: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Light" panose="00000400000000000000" pitchFamily="2" charset="-34"/>
              </a:rPr>
              <a:t>our 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7D06C-FF12-4014-9B97-12D7FE2FC892}"/>
              </a:ext>
            </a:extLst>
          </p:cNvPr>
          <p:cNvSpPr txBox="1"/>
          <p:nvPr/>
        </p:nvSpPr>
        <p:spPr>
          <a:xfrm>
            <a:off x="9013216" y="2562943"/>
            <a:ext cx="1614545" cy="335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pc="90" dirty="0">
                <a:solidFill>
                  <a:srgbClr val="00B050"/>
                </a:solidFill>
                <a:latin typeface="COCOGOOSE " pitchFamily="2" charset="0"/>
                <a:cs typeface="Mitr Light" panose="00000400000000000000" pitchFamily="2" charset="-34"/>
              </a:rPr>
              <a:t>Y</a:t>
            </a:r>
            <a:r>
              <a:rPr lang="en-US" sz="12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Light" panose="00000400000000000000" pitchFamily="2" charset="-34"/>
              </a:rPr>
              <a:t>our 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1F2F3-BEF1-4EEA-A8D8-B38A5A249781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B0E1E-2280-488F-BAA9-AE400F0F7372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C1FD1-FE58-4026-9EF9-1DA20E139290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7A0325-CF7B-45F4-99B8-E8B9B9DF8D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2636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D19E21-94CD-49BA-A0DA-634078740E2A}"/>
              </a:ext>
            </a:extLst>
          </p:cNvPr>
          <p:cNvSpPr/>
          <p:nvPr/>
        </p:nvSpPr>
        <p:spPr>
          <a:xfrm rot="5400000">
            <a:off x="2667001" y="-2667000"/>
            <a:ext cx="6857996" cy="12192002"/>
          </a:xfrm>
          <a:prstGeom prst="rect">
            <a:avLst/>
          </a:prstGeom>
          <a:gradFill flip="none" rotWithShape="1">
            <a:gsLst>
              <a:gs pos="50000">
                <a:srgbClr val="242424">
                  <a:alpha val="80000"/>
                </a:srgbClr>
              </a:gs>
              <a:gs pos="100000">
                <a:srgbClr val="242424">
                  <a:alpha val="5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26D4A-981A-4D65-8096-C97CF03E9321}"/>
              </a:ext>
            </a:extLst>
          </p:cNvPr>
          <p:cNvSpPr txBox="1"/>
          <p:nvPr/>
        </p:nvSpPr>
        <p:spPr>
          <a:xfrm>
            <a:off x="1384679" y="3198262"/>
            <a:ext cx="1365760" cy="416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Medium" panose="00000600000000000000" pitchFamily="2" charset="-34"/>
              </a:rPr>
              <a:t>Strengths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073CC-29CE-442B-BC87-A23486384835}"/>
              </a:ext>
            </a:extLst>
          </p:cNvPr>
          <p:cNvSpPr txBox="1"/>
          <p:nvPr/>
        </p:nvSpPr>
        <p:spPr>
          <a:xfrm>
            <a:off x="9558899" y="3198262"/>
            <a:ext cx="1131080" cy="416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Medium" panose="00000600000000000000" pitchFamily="2" charset="-34"/>
              </a:rPr>
              <a:t>Threats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DA85D-EF31-4C10-9FB1-CB0B4793B98A}"/>
              </a:ext>
            </a:extLst>
          </p:cNvPr>
          <p:cNvSpPr txBox="1"/>
          <p:nvPr/>
        </p:nvSpPr>
        <p:spPr>
          <a:xfrm>
            <a:off x="6510835" y="3198262"/>
            <a:ext cx="1855957" cy="421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Medium" panose="00000600000000000000" pitchFamily="2" charset="-34"/>
              </a:rPr>
              <a:t>Opportunities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404EC-E0B7-4333-B473-99642ED3ABD0}"/>
              </a:ext>
            </a:extLst>
          </p:cNvPr>
          <p:cNvSpPr txBox="1"/>
          <p:nvPr/>
        </p:nvSpPr>
        <p:spPr>
          <a:xfrm>
            <a:off x="3885801" y="3198262"/>
            <a:ext cx="1734770" cy="416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Medium" panose="00000600000000000000" pitchFamily="2" charset="-34"/>
              </a:rPr>
              <a:t>Weaknesses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3FF0-FDA2-41AF-916C-1D5AA63A824A}"/>
              </a:ext>
            </a:extLst>
          </p:cNvPr>
          <p:cNvSpPr txBox="1"/>
          <p:nvPr/>
        </p:nvSpPr>
        <p:spPr>
          <a:xfrm>
            <a:off x="751838" y="3895570"/>
            <a:ext cx="263144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endParaRPr lang="en-US" sz="1000" spc="90" dirty="0">
              <a:solidFill>
                <a:schemeClr val="bg1">
                  <a:lumMod val="95000"/>
                </a:schemeClr>
              </a:solidFill>
              <a:latin typeface="GeosansLight" panose="02000603020000020003" pitchFamily="2" charset="0"/>
              <a:cs typeface="Mitr ExtraLight" panose="000003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4BC44-BF06-4D3B-86C8-55BE06CED42C}"/>
              </a:ext>
            </a:extLst>
          </p:cNvPr>
          <p:cNvSpPr txBox="1"/>
          <p:nvPr/>
        </p:nvSpPr>
        <p:spPr>
          <a:xfrm>
            <a:off x="8808718" y="3895571"/>
            <a:ext cx="263144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49E35-AF31-44AD-A336-EB260CD82D78}"/>
              </a:ext>
            </a:extLst>
          </p:cNvPr>
          <p:cNvSpPr txBox="1"/>
          <p:nvPr/>
        </p:nvSpPr>
        <p:spPr>
          <a:xfrm>
            <a:off x="6123092" y="3895571"/>
            <a:ext cx="263144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tempus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, in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ultricies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dui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F2A33-2362-49ED-A271-E7218D971CD3}"/>
              </a:ext>
            </a:extLst>
          </p:cNvPr>
          <p:cNvSpPr txBox="1"/>
          <p:nvPr/>
        </p:nvSpPr>
        <p:spPr>
          <a:xfrm>
            <a:off x="3437465" y="3895571"/>
            <a:ext cx="2631442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Consectetur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adipiscing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elit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Etiam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eget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quam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lacus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Vivamus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laoreet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vehicula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in.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Donec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auctor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blandit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 </a:t>
            </a:r>
            <a:r>
              <a:rPr lang="en-US" sz="1000" spc="90" dirty="0" err="1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leo</a:t>
            </a:r>
            <a:r>
              <a:rPr lang="en-US" sz="1000" spc="90" dirty="0">
                <a:solidFill>
                  <a:schemeClr val="bg1">
                    <a:lumMod val="95000"/>
                  </a:schemeClr>
                </a:solidFill>
                <a:latin typeface="GeosansLight" panose="02000603020000020003" pitchFamily="2" charset="0"/>
                <a:cs typeface="Mitr ExtraLight" panose="00000300000000000000" pitchFamily="2" charset="-34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AB52-F569-45FE-AAB3-598E702DF31E}"/>
              </a:ext>
            </a:extLst>
          </p:cNvPr>
          <p:cNvSpPr txBox="1"/>
          <p:nvPr/>
        </p:nvSpPr>
        <p:spPr>
          <a:xfrm>
            <a:off x="1757858" y="1975236"/>
            <a:ext cx="619401" cy="107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SemiBold" panose="00000700000000000000" pitchFamily="2" charset="-34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3288-16E2-4DCD-851C-B11A2432E0F3}"/>
              </a:ext>
            </a:extLst>
          </p:cNvPr>
          <p:cNvSpPr txBox="1"/>
          <p:nvPr/>
        </p:nvSpPr>
        <p:spPr>
          <a:xfrm>
            <a:off x="7074610" y="1975236"/>
            <a:ext cx="728405" cy="106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SemiBold" panose="00000700000000000000" pitchFamily="2" charset="-34"/>
              </a:rPr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AF871-B048-4E96-A912-0F43CAF9F361}"/>
              </a:ext>
            </a:extLst>
          </p:cNvPr>
          <p:cNvSpPr txBox="1"/>
          <p:nvPr/>
        </p:nvSpPr>
        <p:spPr>
          <a:xfrm>
            <a:off x="4332878" y="1975236"/>
            <a:ext cx="840616" cy="1065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90" dirty="0">
                <a:solidFill>
                  <a:srgbClr val="7030A0"/>
                </a:solidFill>
                <a:latin typeface="COCOGOOSE " pitchFamily="2" charset="0"/>
                <a:cs typeface="Mitr SemiBold" panose="00000700000000000000" pitchFamily="2" charset="-34"/>
              </a:rPr>
              <a:t>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5AB1D-97C3-473E-B7B4-6C2ED10C9D39}"/>
              </a:ext>
            </a:extLst>
          </p:cNvPr>
          <p:cNvSpPr txBox="1"/>
          <p:nvPr/>
        </p:nvSpPr>
        <p:spPr>
          <a:xfrm>
            <a:off x="9822754" y="1975236"/>
            <a:ext cx="603370" cy="1078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  <a:cs typeface="Mitr SemiBold" panose="00000700000000000000" pitchFamily="2" charset="-34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3FDCCC-7F1B-40C3-80B0-1F41C133F7C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EA10B-F524-40C8-8107-A704269DB477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E0744-8A1D-4F4E-91F0-ECE5F0734E3B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8E3ED4C-DF28-42A5-AADD-4101AD7E7E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0370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84B8D0-EFC4-48D2-9C97-1BE1B2BC6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9689F-2106-424F-9BF9-3A235D587EAD}"/>
              </a:ext>
            </a:extLst>
          </p:cNvPr>
          <p:cNvSpPr/>
          <p:nvPr/>
        </p:nvSpPr>
        <p:spPr>
          <a:xfrm>
            <a:off x="0" y="3550920"/>
            <a:ext cx="1926606" cy="175768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22526-DF57-4A99-9088-258CF65DA313}"/>
              </a:ext>
            </a:extLst>
          </p:cNvPr>
          <p:cNvSpPr/>
          <p:nvPr/>
        </p:nvSpPr>
        <p:spPr>
          <a:xfrm>
            <a:off x="9652000" y="3550920"/>
            <a:ext cx="2540000" cy="175768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3D2A4-FE08-457A-9C49-5ED14901B7C1}"/>
              </a:ext>
            </a:extLst>
          </p:cNvPr>
          <p:cNvSpPr txBox="1"/>
          <p:nvPr/>
        </p:nvSpPr>
        <p:spPr>
          <a:xfrm>
            <a:off x="453640" y="4197534"/>
            <a:ext cx="342876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in..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2660D-342A-4D8A-841A-2448EF0897E4}"/>
              </a:ext>
            </a:extLst>
          </p:cNvPr>
          <p:cNvSpPr txBox="1"/>
          <p:nvPr/>
        </p:nvSpPr>
        <p:spPr>
          <a:xfrm>
            <a:off x="453640" y="3905624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Your Example 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E196F-3EE2-49AD-A32C-B849412FF4E5}"/>
              </a:ext>
            </a:extLst>
          </p:cNvPr>
          <p:cNvSpPr txBox="1"/>
          <p:nvPr/>
        </p:nvSpPr>
        <p:spPr>
          <a:xfrm>
            <a:off x="9139154" y="4197534"/>
            <a:ext cx="276836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8010F-A8EE-4984-A5E8-62E5122A14CF}"/>
              </a:ext>
            </a:extLst>
          </p:cNvPr>
          <p:cNvSpPr txBox="1"/>
          <p:nvPr/>
        </p:nvSpPr>
        <p:spPr>
          <a:xfrm>
            <a:off x="9139154" y="3905624"/>
            <a:ext cx="24079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Example 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ED9BE-2957-43EF-9984-832C1845A4C7}"/>
              </a:ext>
            </a:extLst>
          </p:cNvPr>
          <p:cNvSpPr txBox="1"/>
          <p:nvPr/>
        </p:nvSpPr>
        <p:spPr>
          <a:xfrm>
            <a:off x="1032387" y="2263661"/>
            <a:ext cx="526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WAR </a:t>
            </a:r>
            <a:r>
              <a:rPr lang="en-US" sz="3600" spc="300" dirty="0">
                <a:solidFill>
                  <a:schemeClr val="accent2">
                    <a:lumMod val="75000"/>
                  </a:schemeClr>
                </a:solidFill>
                <a:latin typeface="COCOGOOSE " pitchFamily="2" charset="0"/>
              </a:rPr>
              <a:t>M</a:t>
            </a:r>
            <a:r>
              <a:rPr lang="en-US" sz="3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D149B-31E7-4648-9C32-90D1CD36BDBF}"/>
              </a:ext>
            </a:extLst>
          </p:cNvPr>
          <p:cNvSpPr txBox="1"/>
          <p:nvPr/>
        </p:nvSpPr>
        <p:spPr>
          <a:xfrm>
            <a:off x="1032387" y="1893569"/>
            <a:ext cx="129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chemeClr val="bg1">
                    <a:lumMod val="85000"/>
                  </a:schemeClr>
                </a:solidFill>
                <a:latin typeface="COCOGOOSE " pitchFamily="2" charset="0"/>
              </a:rPr>
              <a:t>INSIDE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F84CDB-A9F0-4295-B536-075B8562E19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ED4A1-47C6-4BD6-8CDA-B7ADFF623EE4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12283-5309-4FB8-9125-1F69F3C1ED86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27728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83636-C444-43F8-8B02-688DD4FD272F}"/>
              </a:ext>
            </a:extLst>
          </p:cNvPr>
          <p:cNvSpPr txBox="1"/>
          <p:nvPr/>
        </p:nvSpPr>
        <p:spPr>
          <a:xfrm>
            <a:off x="939464" y="4672933"/>
            <a:ext cx="218901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A4426-2FEB-42DC-912D-10846956F475}"/>
              </a:ext>
            </a:extLst>
          </p:cNvPr>
          <p:cNvSpPr txBox="1"/>
          <p:nvPr/>
        </p:nvSpPr>
        <p:spPr>
          <a:xfrm>
            <a:off x="939464" y="4233641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A9A62-3A07-4227-B047-ECC881A8B1E0}"/>
              </a:ext>
            </a:extLst>
          </p:cNvPr>
          <p:cNvSpPr txBox="1"/>
          <p:nvPr/>
        </p:nvSpPr>
        <p:spPr>
          <a:xfrm>
            <a:off x="1224073" y="3147225"/>
            <a:ext cx="1619803" cy="9028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4000" kern="1200" spc="90" dirty="0">
                <a:solidFill>
                  <a:schemeClr val="bg2"/>
                </a:solidFill>
                <a:effectLst/>
                <a:latin typeface="GeosansLight" panose="020006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1,355</a:t>
            </a:r>
            <a:r>
              <a:rPr lang="en-US" sz="4000" kern="1200" spc="90" baseline="30000" dirty="0">
                <a:solidFill>
                  <a:srgbClr val="15D9B1"/>
                </a:solidFill>
                <a:effectLst/>
                <a:latin typeface="COCOGOOSE 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400" dirty="0">
              <a:solidFill>
                <a:srgbClr val="15D9B1"/>
              </a:solidFill>
              <a:effectLst/>
              <a:latin typeface="COCOGOOSE " pitchFamily="2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00DC2-20F6-4753-8257-67FFEAD55938}"/>
              </a:ext>
            </a:extLst>
          </p:cNvPr>
          <p:cNvSpPr txBox="1"/>
          <p:nvPr/>
        </p:nvSpPr>
        <p:spPr>
          <a:xfrm>
            <a:off x="3646185" y="4672933"/>
            <a:ext cx="218901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F19F3-E141-4AD6-8AF6-38942036A3B7}"/>
              </a:ext>
            </a:extLst>
          </p:cNvPr>
          <p:cNvSpPr txBox="1"/>
          <p:nvPr/>
        </p:nvSpPr>
        <p:spPr>
          <a:xfrm>
            <a:off x="3646185" y="4233641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BA4F5F7-A854-4B9D-AF1A-D32BEB4B1BBE}"/>
              </a:ext>
            </a:extLst>
          </p:cNvPr>
          <p:cNvSpPr txBox="1"/>
          <p:nvPr/>
        </p:nvSpPr>
        <p:spPr>
          <a:xfrm>
            <a:off x="4192626" y="3147225"/>
            <a:ext cx="1096134" cy="9028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4000" kern="1200" spc="90" dirty="0">
                <a:solidFill>
                  <a:schemeClr val="bg2"/>
                </a:solidFill>
                <a:effectLst/>
                <a:latin typeface="GeosansLight" panose="020006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742</a:t>
            </a:r>
            <a:r>
              <a:rPr lang="en-US" sz="4000" kern="1200" spc="90" baseline="30000" dirty="0">
                <a:solidFill>
                  <a:srgbClr val="2EB5BB"/>
                </a:solidFill>
                <a:effectLst/>
                <a:latin typeface="COCOGOOSE 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400" dirty="0">
              <a:solidFill>
                <a:srgbClr val="2EB5BB"/>
              </a:solidFill>
              <a:effectLst/>
              <a:latin typeface="COCOGOOSE " pitchFamily="2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EE1BF-7786-475E-AE06-ED118F21F25D}"/>
              </a:ext>
            </a:extLst>
          </p:cNvPr>
          <p:cNvSpPr txBox="1"/>
          <p:nvPr/>
        </p:nvSpPr>
        <p:spPr>
          <a:xfrm>
            <a:off x="6354851" y="4672933"/>
            <a:ext cx="218901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574B3-3194-46FC-980B-C55F1C307ADD}"/>
              </a:ext>
            </a:extLst>
          </p:cNvPr>
          <p:cNvSpPr txBox="1"/>
          <p:nvPr/>
        </p:nvSpPr>
        <p:spPr>
          <a:xfrm>
            <a:off x="6354851" y="4233641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DE51DB5-C09B-401E-AF0A-FB4AC82E969E}"/>
              </a:ext>
            </a:extLst>
          </p:cNvPr>
          <p:cNvSpPr txBox="1"/>
          <p:nvPr/>
        </p:nvSpPr>
        <p:spPr>
          <a:xfrm>
            <a:off x="6694089" y="3147225"/>
            <a:ext cx="1510543" cy="9028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4000" kern="1200" spc="90" dirty="0">
                <a:solidFill>
                  <a:schemeClr val="bg2"/>
                </a:solidFill>
                <a:effectLst/>
                <a:latin typeface="GeosansLight" panose="020006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6,819</a:t>
            </a:r>
            <a:r>
              <a:rPr lang="en-US" sz="4000" kern="1200" spc="90" baseline="30000" dirty="0">
                <a:solidFill>
                  <a:srgbClr val="3C9EC1"/>
                </a:solidFill>
                <a:effectLst/>
                <a:latin typeface="COCOGOOSE 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400" dirty="0">
              <a:solidFill>
                <a:srgbClr val="3C9EC1"/>
              </a:solidFill>
              <a:effectLst/>
              <a:latin typeface="COCOGOOSE " pitchFamily="2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00ED1-16B5-4798-8B30-C173D72BDA9A}"/>
              </a:ext>
            </a:extLst>
          </p:cNvPr>
          <p:cNvSpPr txBox="1"/>
          <p:nvPr/>
        </p:nvSpPr>
        <p:spPr>
          <a:xfrm>
            <a:off x="9063520" y="4672933"/>
            <a:ext cx="2189016" cy="75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Lorem ipsum dolor sit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2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2"/>
                </a:solidFill>
                <a:latin typeface="GeosansLight" panose="02000603020000020003" pitchFamily="2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2948C-1E61-4686-8774-5F87A60C33E5}"/>
              </a:ext>
            </a:extLst>
          </p:cNvPr>
          <p:cNvSpPr txBox="1"/>
          <p:nvPr/>
        </p:nvSpPr>
        <p:spPr>
          <a:xfrm>
            <a:off x="9063520" y="4233641"/>
            <a:ext cx="218901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Title Here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357FE8A-DC54-477B-BCF7-45491221139F}"/>
              </a:ext>
            </a:extLst>
          </p:cNvPr>
          <p:cNvSpPr txBox="1"/>
          <p:nvPr/>
        </p:nvSpPr>
        <p:spPr>
          <a:xfrm>
            <a:off x="9536607" y="3147225"/>
            <a:ext cx="1242841" cy="9028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4000" kern="1200" spc="90" dirty="0">
                <a:solidFill>
                  <a:schemeClr val="bg2"/>
                </a:solidFill>
                <a:effectLst/>
                <a:latin typeface="GeosansLight" panose="02000603020000020003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492</a:t>
            </a:r>
            <a:r>
              <a:rPr lang="en-US" sz="4000" kern="1200" spc="90" baseline="30000" dirty="0">
                <a:solidFill>
                  <a:srgbClr val="576ECE"/>
                </a:solidFill>
                <a:effectLst/>
                <a:latin typeface="COCOGOOSE 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1400" dirty="0">
              <a:solidFill>
                <a:srgbClr val="576ECE"/>
              </a:solidFill>
              <a:effectLst/>
              <a:latin typeface="COCOGOOSE " pitchFamily="2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B607C-B779-4127-B326-75A857E700E8}"/>
              </a:ext>
            </a:extLst>
          </p:cNvPr>
          <p:cNvSpPr txBox="1"/>
          <p:nvPr/>
        </p:nvSpPr>
        <p:spPr>
          <a:xfrm>
            <a:off x="1984096" y="1428706"/>
            <a:ext cx="8223854" cy="57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90" dirty="0">
                <a:solidFill>
                  <a:srgbClr val="00B0F0"/>
                </a:solidFill>
                <a:latin typeface="COCOGOOSE " pitchFamily="2" charset="0"/>
              </a:rPr>
              <a:t>S</a:t>
            </a:r>
            <a:r>
              <a:rPr lang="en-US" sz="2400" spc="90" dirty="0">
                <a:solidFill>
                  <a:schemeClr val="bg1">
                    <a:lumMod val="95000"/>
                  </a:schemeClr>
                </a:solidFill>
                <a:latin typeface="COCOGOOSE " pitchFamily="2" charset="0"/>
              </a:rPr>
              <a:t>atisfied Income In Our Company Every 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72017-BB53-4C89-8295-F9A1FA981B8A}"/>
              </a:ext>
            </a:extLst>
          </p:cNvPr>
          <p:cNvSpPr txBox="1"/>
          <p:nvPr/>
        </p:nvSpPr>
        <p:spPr>
          <a:xfrm>
            <a:off x="2072640" y="2007519"/>
            <a:ext cx="8046720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spc="90" dirty="0">
                <a:solidFill>
                  <a:schemeClr val="bg1"/>
                </a:solidFill>
                <a:latin typeface="GeosansLight" panose="02000603020000020003" pitchFamily="2" charset="0"/>
              </a:rPr>
              <a:t>Lorem ipsum 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dolor sit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amet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consectetur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adipiscing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elit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Etiam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eget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quam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Vivamus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laoreet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tempus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lacus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in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ultricies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dui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vehicula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Donec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auctor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blandit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leo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, convallis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mollis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mi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condimentum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in. In dictum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hendrerit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 </a:t>
            </a:r>
            <a:r>
              <a:rPr lang="en-US" sz="1000" spc="90" dirty="0" err="1">
                <a:solidFill>
                  <a:schemeClr val="bg1"/>
                </a:solidFill>
                <a:latin typeface="GeosansLight" panose="02000603020000020003" pitchFamily="2" charset="0"/>
              </a:rPr>
              <a:t>ornare</a:t>
            </a:r>
            <a:r>
              <a:rPr lang="en-US" sz="1000" spc="90" dirty="0">
                <a:solidFill>
                  <a:schemeClr val="bg1"/>
                </a:solidFill>
                <a:latin typeface="GeosansLight" panose="02000603020000020003" pitchFamily="2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0B8286-D226-4FBB-9CBC-CB894A049A2B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E3817-DBEC-4C4C-9B6D-3F5C84868BE3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F1B63B-5B5E-4F05-B67F-17AD5510BCF4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</p:spTree>
    <p:extLst>
      <p:ext uri="{BB962C8B-B14F-4D97-AF65-F5344CB8AC3E}">
        <p14:creationId xmlns:p14="http://schemas.microsoft.com/office/powerpoint/2010/main" val="18759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93F7D0-2C9F-4AF6-8702-4543F57CA561}"/>
              </a:ext>
            </a:extLst>
          </p:cNvPr>
          <p:cNvGrpSpPr/>
          <p:nvPr/>
        </p:nvGrpSpPr>
        <p:grpSpPr>
          <a:xfrm>
            <a:off x="5780709" y="2963134"/>
            <a:ext cx="5748760" cy="931731"/>
            <a:chOff x="3027677" y="1947996"/>
            <a:chExt cx="5748760" cy="9317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A4F91B-D7A5-4581-89A3-62C2AE78FCBE}"/>
                </a:ext>
              </a:extLst>
            </p:cNvPr>
            <p:cNvSpPr txBox="1"/>
            <p:nvPr/>
          </p:nvSpPr>
          <p:spPr>
            <a:xfrm>
              <a:off x="3027677" y="2354199"/>
              <a:ext cx="5748760" cy="525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b="1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Lorem ipsum 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dolor sit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amet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consectetur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adipiscing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elit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Etiam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eget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quam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.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Vivamus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laoreet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tempus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lacus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, in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ultricies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dui </a:t>
              </a:r>
              <a:r>
                <a:rPr lang="en-US" sz="1000" spc="90" dirty="0" err="1">
                  <a:solidFill>
                    <a:schemeClr val="bg1"/>
                  </a:solidFill>
                  <a:latin typeface="GeosansLight" panose="02000603020000020003" pitchFamily="2" charset="0"/>
                </a:rPr>
                <a:t>vehicula</a:t>
              </a:r>
              <a:r>
                <a:rPr lang="en-US" sz="1000" spc="90" dirty="0">
                  <a:solidFill>
                    <a:schemeClr val="bg1"/>
                  </a:solidFill>
                  <a:latin typeface="GeosansLight" panose="02000603020000020003" pitchFamily="2" charset="0"/>
                </a:rPr>
                <a:t> in.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46219C-90D9-4B6F-9277-74DE530E1986}"/>
                </a:ext>
              </a:extLst>
            </p:cNvPr>
            <p:cNvSpPr txBox="1"/>
            <p:nvPr/>
          </p:nvSpPr>
          <p:spPr>
            <a:xfrm>
              <a:off x="3027677" y="1947996"/>
              <a:ext cx="574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00B0F0"/>
                  </a:solidFill>
                  <a:latin typeface="COCOGOOSE " pitchFamily="2" charset="0"/>
                </a:rPr>
                <a:t>B</a:t>
              </a:r>
              <a:r>
                <a:rPr lang="en-US" spc="300" dirty="0">
                  <a:solidFill>
                    <a:schemeClr val="bg1">
                      <a:lumMod val="95000"/>
                    </a:schemeClr>
                  </a:solidFill>
                  <a:latin typeface="COCOGOOSE " pitchFamily="2" charset="0"/>
                </a:rPr>
                <a:t>reak Slide Section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5DDF5E-D9DB-467D-AB05-3B1BFC09AC3A}"/>
              </a:ext>
            </a:extLst>
          </p:cNvPr>
          <p:cNvSpPr txBox="1"/>
          <p:nvPr/>
        </p:nvSpPr>
        <p:spPr>
          <a:xfrm>
            <a:off x="3409402" y="3044279"/>
            <a:ext cx="799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MADE GoodTime Grotesk" panose="02000503000000020004" pitchFamily="50" charset="0"/>
                <a:cs typeface="Mitr Medium" panose="00000600000000000000" pitchFamily="2" charset="-34"/>
              </a:rPr>
              <a:t>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1B305C-D347-4437-A65E-FC8ABE68016F}"/>
              </a:ext>
            </a:extLst>
          </p:cNvPr>
          <p:cNvSpPr/>
          <p:nvPr/>
        </p:nvSpPr>
        <p:spPr>
          <a:xfrm>
            <a:off x="3185653" y="3351226"/>
            <a:ext cx="155546" cy="1555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0AA97-D243-40D9-997E-375227796A17}"/>
              </a:ext>
            </a:extLst>
          </p:cNvPr>
          <p:cNvSpPr txBox="1"/>
          <p:nvPr/>
        </p:nvSpPr>
        <p:spPr>
          <a:xfrm>
            <a:off x="431194" y="6379379"/>
            <a:ext cx="1673831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800" b="1" spc="90" dirty="0">
                <a:solidFill>
                  <a:schemeClr val="bg2"/>
                </a:solidFill>
                <a:latin typeface="GeosansLight" panose="02000603020000020003" pitchFamily="2" charset="0"/>
              </a:rPr>
              <a:t>Company Name </a:t>
            </a:r>
            <a:r>
              <a:rPr lang="en-US" sz="800" spc="90" dirty="0">
                <a:solidFill>
                  <a:schemeClr val="bg2"/>
                </a:solidFill>
                <a:latin typeface="GeosansLight" panose="02000603020000020003" pitchFamily="2" charset="0"/>
              </a:rPr>
              <a:t>- Corporate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4DB8C-848D-472C-A93A-040C2122254E}"/>
              </a:ext>
            </a:extLst>
          </p:cNvPr>
          <p:cNvSpPr/>
          <p:nvPr/>
        </p:nvSpPr>
        <p:spPr>
          <a:xfrm>
            <a:off x="11636415" y="0"/>
            <a:ext cx="555585" cy="5555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94459-A2E1-430F-9E7D-765A64F9A7F5}"/>
              </a:ext>
            </a:extLst>
          </p:cNvPr>
          <p:cNvSpPr txBox="1"/>
          <p:nvPr/>
        </p:nvSpPr>
        <p:spPr>
          <a:xfrm>
            <a:off x="11731785" y="139292"/>
            <a:ext cx="3648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spc="90" dirty="0">
                <a:solidFill>
                  <a:schemeClr val="bg1">
                    <a:lumMod val="95000"/>
                  </a:schemeClr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6083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2182</Words>
  <Application>Microsoft Office PowerPoint</Application>
  <PresentationFormat>Widescreen</PresentationFormat>
  <Paragraphs>347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COCOGOOSE </vt:lpstr>
      <vt:lpstr>GeosansLight</vt:lpstr>
      <vt:lpstr>MADE GoodTime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Permana Maliq</cp:lastModifiedBy>
  <cp:revision>40</cp:revision>
  <dcterms:created xsi:type="dcterms:W3CDTF">2019-10-01T07:02:39Z</dcterms:created>
  <dcterms:modified xsi:type="dcterms:W3CDTF">2019-10-03T04:36:34Z</dcterms:modified>
</cp:coreProperties>
</file>