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75" r:id="rId18"/>
    <p:sldId id="274" r:id="rId19"/>
    <p:sldId id="276" r:id="rId20"/>
    <p:sldId id="267" r:id="rId21"/>
    <p:sldId id="277" r:id="rId22"/>
    <p:sldId id="278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4A4A4A"/>
    <a:srgbClr val="5C5C5C"/>
    <a:srgbClr val="01D8DF"/>
    <a:srgbClr val="818181"/>
    <a:srgbClr val="0082D0"/>
    <a:srgbClr val="00A7E0"/>
    <a:srgbClr val="01D2AA"/>
    <a:srgbClr val="2F2F2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6" d="100"/>
          <a:sy n="26" d="100"/>
        </p:scale>
        <p:origin x="48" y="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F6F6"/>
            </a:solidFill>
            <a:ln>
              <a:noFill/>
            </a:ln>
          </c:spPr>
          <c:dPt>
            <c:idx val="0"/>
            <c:bubble3D val="0"/>
            <c:spPr>
              <a:solidFill>
                <a:srgbClr val="F6F6F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59-494E-9C07-AAF445B86E41}"/>
              </c:ext>
            </c:extLst>
          </c:dPt>
          <c:dPt>
            <c:idx val="1"/>
            <c:bubble3D val="0"/>
            <c:spPr>
              <a:solidFill>
                <a:srgbClr val="5C5C5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59-494E-9C07-AAF445B86E41}"/>
              </c:ext>
            </c:extLst>
          </c:dPt>
          <c:dPt>
            <c:idx val="2"/>
            <c:bubble3D val="0"/>
            <c:spPr>
              <a:solidFill>
                <a:srgbClr val="F6F6F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59-494E-9C07-AAF445B86E41}"/>
              </c:ext>
            </c:extLst>
          </c:dPt>
          <c:dPt>
            <c:idx val="3"/>
            <c:bubble3D val="0"/>
            <c:spPr>
              <a:solidFill>
                <a:srgbClr val="F6F6F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C59-494E-9C07-AAF445B86E4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59-494E-9C07-AAF445B86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C5C5C"/>
            </a:solidFill>
            <a:ln>
              <a:noFill/>
            </a:ln>
          </c:spPr>
          <c:dPt>
            <c:idx val="0"/>
            <c:bubble3D val="0"/>
            <c:spPr>
              <a:solidFill>
                <a:srgbClr val="F6F6F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FB-4596-8356-670B6AFFF4E4}"/>
              </c:ext>
            </c:extLst>
          </c:dPt>
          <c:dPt>
            <c:idx val="1"/>
            <c:bubble3D val="0"/>
            <c:spPr>
              <a:solidFill>
                <a:srgbClr val="5C5C5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FB-4596-8356-670B6AFFF4E4}"/>
              </c:ext>
            </c:extLst>
          </c:dPt>
          <c:dPt>
            <c:idx val="2"/>
            <c:bubble3D val="0"/>
            <c:spPr>
              <a:solidFill>
                <a:srgbClr val="5C5C5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FB-4596-8356-670B6AFFF4E4}"/>
              </c:ext>
            </c:extLst>
          </c:dPt>
          <c:dPt>
            <c:idx val="3"/>
            <c:bubble3D val="0"/>
            <c:spPr>
              <a:solidFill>
                <a:srgbClr val="5C5C5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7FB-4596-8356-670B6AFFF4E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FB-4596-8356-670B6AFFF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336C9A"/>
            </a:solidFill>
            <a:ln>
              <a:noFill/>
            </a:ln>
          </c:spPr>
          <c:dPt>
            <c:idx val="0"/>
            <c:bubble3D val="0"/>
            <c:spPr>
              <a:solidFill>
                <a:srgbClr val="F6F6F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6B-45B8-BF94-C73698A68187}"/>
              </c:ext>
            </c:extLst>
          </c:dPt>
          <c:dPt>
            <c:idx val="1"/>
            <c:bubble3D val="0"/>
            <c:spPr>
              <a:solidFill>
                <a:srgbClr val="5C5C5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6B-45B8-BF94-C73698A6818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5.5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6B-45B8-BF94-C73698A68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A944"/>
            </a:solidFill>
            <a:ln>
              <a:noFill/>
            </a:ln>
          </c:spPr>
          <c:dPt>
            <c:idx val="0"/>
            <c:bubble3D val="0"/>
            <c:spPr>
              <a:solidFill>
                <a:srgbClr val="F6F6F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17-44C1-9F98-8CC9E71A7796}"/>
              </c:ext>
            </c:extLst>
          </c:dPt>
          <c:dPt>
            <c:idx val="1"/>
            <c:bubble3D val="0"/>
            <c:spPr>
              <a:solidFill>
                <a:srgbClr val="5C5C5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17-44C1-9F98-8CC9E71A779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17-44C1-9F98-8CC9E71A7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F6F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9D-4C78-907B-D35A4EDDB0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5C5C5C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9D-4C78-907B-D35A4EDDB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20907072"/>
        <c:axId val="1418426816"/>
      </c:barChart>
      <c:catAx>
        <c:axId val="142090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6F6F6"/>
                </a:solidFill>
                <a:latin typeface="GeosansLight" panose="02000603020000020003" pitchFamily="2" charset="0"/>
                <a:ea typeface="+mn-ea"/>
                <a:cs typeface="+mn-cs"/>
              </a:defRPr>
            </a:pPr>
            <a:endParaRPr lang="en-US"/>
          </a:p>
        </c:txPr>
        <c:crossAx val="1418426816"/>
        <c:crosses val="autoZero"/>
        <c:auto val="1"/>
        <c:lblAlgn val="ctr"/>
        <c:lblOffset val="100"/>
        <c:noMultiLvlLbl val="0"/>
      </c:catAx>
      <c:valAx>
        <c:axId val="141842681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209070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6F6F6"/>
              </a:solidFill>
              <a:latin typeface="GeosansLight" panose="02000603020000020003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F6F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8-4338-9756-D43C21A9EB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5C5C5C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8-4338-9756-D43C21A9E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20907072"/>
        <c:axId val="1418426816"/>
      </c:barChart>
      <c:catAx>
        <c:axId val="142090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6F6F6"/>
                </a:solidFill>
                <a:latin typeface="GeosansLight" panose="02000603020000020003" pitchFamily="2" charset="0"/>
                <a:ea typeface="+mn-ea"/>
                <a:cs typeface="+mn-cs"/>
              </a:defRPr>
            </a:pPr>
            <a:endParaRPr lang="en-US"/>
          </a:p>
        </c:txPr>
        <c:crossAx val="1418426816"/>
        <c:crosses val="autoZero"/>
        <c:auto val="1"/>
        <c:lblAlgn val="ctr"/>
        <c:lblOffset val="100"/>
        <c:noMultiLvlLbl val="0"/>
      </c:catAx>
      <c:valAx>
        <c:axId val="141842681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209070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6F6F6"/>
              </a:solidFill>
              <a:latin typeface="GeosansLight" panose="02000603020000020003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F6F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E-49E5-8009-1BD2D4B078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5C5C5C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E-49E5-8009-1BD2D4B078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20907072"/>
        <c:axId val="1418426816"/>
      </c:barChart>
      <c:catAx>
        <c:axId val="142090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6F6F6"/>
                </a:solidFill>
                <a:latin typeface="GeosansLight" panose="02000603020000020003" pitchFamily="2" charset="0"/>
                <a:ea typeface="+mn-ea"/>
                <a:cs typeface="+mn-cs"/>
              </a:defRPr>
            </a:pPr>
            <a:endParaRPr lang="en-US"/>
          </a:p>
        </c:txPr>
        <c:crossAx val="1418426816"/>
        <c:crosses val="autoZero"/>
        <c:auto val="1"/>
        <c:lblAlgn val="ctr"/>
        <c:lblOffset val="100"/>
        <c:noMultiLvlLbl val="0"/>
      </c:catAx>
      <c:valAx>
        <c:axId val="141842681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209070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6F6F6"/>
              </a:solidFill>
              <a:latin typeface="GeosansLight" panose="02000603020000020003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E7E8AE-BB71-44E7-BC6C-97EC84D638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6680" y="1376680"/>
            <a:ext cx="4104640" cy="4104640"/>
          </a:xfrm>
          <a:custGeom>
            <a:avLst/>
            <a:gdLst>
              <a:gd name="connsiteX0" fmla="*/ 0 w 4104640"/>
              <a:gd name="connsiteY0" fmla="*/ 0 h 4104640"/>
              <a:gd name="connsiteX1" fmla="*/ 4104640 w 4104640"/>
              <a:gd name="connsiteY1" fmla="*/ 0 h 4104640"/>
              <a:gd name="connsiteX2" fmla="*/ 4104640 w 4104640"/>
              <a:gd name="connsiteY2" fmla="*/ 4104640 h 4104640"/>
              <a:gd name="connsiteX3" fmla="*/ 0 w 4104640"/>
              <a:gd name="connsiteY3" fmla="*/ 4104640 h 410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4640" h="4104640">
                <a:moveTo>
                  <a:pt x="0" y="0"/>
                </a:moveTo>
                <a:lnTo>
                  <a:pt x="4104640" y="0"/>
                </a:lnTo>
                <a:lnTo>
                  <a:pt x="4104640" y="4104640"/>
                </a:lnTo>
                <a:lnTo>
                  <a:pt x="0" y="41046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7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2BAFD5-E693-469D-9543-161FCC0503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0680" y="1376680"/>
            <a:ext cx="4104640" cy="4104640"/>
          </a:xfrm>
          <a:custGeom>
            <a:avLst/>
            <a:gdLst>
              <a:gd name="connsiteX0" fmla="*/ 0 w 4104640"/>
              <a:gd name="connsiteY0" fmla="*/ 0 h 4104640"/>
              <a:gd name="connsiteX1" fmla="*/ 4104640 w 4104640"/>
              <a:gd name="connsiteY1" fmla="*/ 0 h 4104640"/>
              <a:gd name="connsiteX2" fmla="*/ 4104640 w 4104640"/>
              <a:gd name="connsiteY2" fmla="*/ 4104640 h 4104640"/>
              <a:gd name="connsiteX3" fmla="*/ 0 w 4104640"/>
              <a:gd name="connsiteY3" fmla="*/ 4104640 h 410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4640" h="4104640">
                <a:moveTo>
                  <a:pt x="0" y="0"/>
                </a:moveTo>
                <a:lnTo>
                  <a:pt x="4104640" y="0"/>
                </a:lnTo>
                <a:lnTo>
                  <a:pt x="4104640" y="4104640"/>
                </a:lnTo>
                <a:lnTo>
                  <a:pt x="0" y="41046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4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04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FD56F1-4767-4E0D-B80D-D0966EE71C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280" y="2021238"/>
            <a:ext cx="2151888" cy="1889760"/>
          </a:xfrm>
          <a:custGeom>
            <a:avLst/>
            <a:gdLst>
              <a:gd name="connsiteX0" fmla="*/ 0 w 2151888"/>
              <a:gd name="connsiteY0" fmla="*/ 0 h 1889760"/>
              <a:gd name="connsiteX1" fmla="*/ 2151888 w 2151888"/>
              <a:gd name="connsiteY1" fmla="*/ 0 h 1889760"/>
              <a:gd name="connsiteX2" fmla="*/ 2151888 w 2151888"/>
              <a:gd name="connsiteY2" fmla="*/ 1889760 h 1889760"/>
              <a:gd name="connsiteX3" fmla="*/ 0 w 2151888"/>
              <a:gd name="connsiteY3" fmla="*/ 18897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1888" h="1889760">
                <a:moveTo>
                  <a:pt x="0" y="0"/>
                </a:moveTo>
                <a:lnTo>
                  <a:pt x="2151888" y="0"/>
                </a:lnTo>
                <a:lnTo>
                  <a:pt x="2151888" y="1889760"/>
                </a:lnTo>
                <a:lnTo>
                  <a:pt x="0" y="18897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2109DA-A5A6-4823-B4E0-10BC464778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3832" y="2021238"/>
            <a:ext cx="2151888" cy="1889760"/>
          </a:xfrm>
          <a:custGeom>
            <a:avLst/>
            <a:gdLst>
              <a:gd name="connsiteX0" fmla="*/ 0 w 2151888"/>
              <a:gd name="connsiteY0" fmla="*/ 0 h 1889760"/>
              <a:gd name="connsiteX1" fmla="*/ 2151888 w 2151888"/>
              <a:gd name="connsiteY1" fmla="*/ 0 h 1889760"/>
              <a:gd name="connsiteX2" fmla="*/ 2151888 w 2151888"/>
              <a:gd name="connsiteY2" fmla="*/ 1889760 h 1889760"/>
              <a:gd name="connsiteX3" fmla="*/ 0 w 2151888"/>
              <a:gd name="connsiteY3" fmla="*/ 18897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1888" h="1889760">
                <a:moveTo>
                  <a:pt x="0" y="0"/>
                </a:moveTo>
                <a:lnTo>
                  <a:pt x="2151888" y="0"/>
                </a:lnTo>
                <a:lnTo>
                  <a:pt x="2151888" y="1889760"/>
                </a:lnTo>
                <a:lnTo>
                  <a:pt x="0" y="18897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D479F6-639D-4466-8277-A9BFA6AAB0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71944" y="2021238"/>
            <a:ext cx="2151888" cy="1889760"/>
          </a:xfrm>
          <a:custGeom>
            <a:avLst/>
            <a:gdLst>
              <a:gd name="connsiteX0" fmla="*/ 0 w 2151888"/>
              <a:gd name="connsiteY0" fmla="*/ 0 h 1889760"/>
              <a:gd name="connsiteX1" fmla="*/ 2151888 w 2151888"/>
              <a:gd name="connsiteY1" fmla="*/ 0 h 1889760"/>
              <a:gd name="connsiteX2" fmla="*/ 2151888 w 2151888"/>
              <a:gd name="connsiteY2" fmla="*/ 1889760 h 1889760"/>
              <a:gd name="connsiteX3" fmla="*/ 0 w 2151888"/>
              <a:gd name="connsiteY3" fmla="*/ 18897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1888" h="1889760">
                <a:moveTo>
                  <a:pt x="0" y="0"/>
                </a:moveTo>
                <a:lnTo>
                  <a:pt x="2151888" y="0"/>
                </a:lnTo>
                <a:lnTo>
                  <a:pt x="2151888" y="1889760"/>
                </a:lnTo>
                <a:lnTo>
                  <a:pt x="0" y="18897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0BDAFEA-1A29-4838-8E18-DB809E566E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0056" y="2021238"/>
            <a:ext cx="2151888" cy="1889760"/>
          </a:xfrm>
          <a:custGeom>
            <a:avLst/>
            <a:gdLst>
              <a:gd name="connsiteX0" fmla="*/ 0 w 2151888"/>
              <a:gd name="connsiteY0" fmla="*/ 0 h 1889760"/>
              <a:gd name="connsiteX1" fmla="*/ 2151888 w 2151888"/>
              <a:gd name="connsiteY1" fmla="*/ 0 h 1889760"/>
              <a:gd name="connsiteX2" fmla="*/ 2151888 w 2151888"/>
              <a:gd name="connsiteY2" fmla="*/ 1889760 h 1889760"/>
              <a:gd name="connsiteX3" fmla="*/ 0 w 2151888"/>
              <a:gd name="connsiteY3" fmla="*/ 18897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1888" h="1889760">
                <a:moveTo>
                  <a:pt x="0" y="0"/>
                </a:moveTo>
                <a:lnTo>
                  <a:pt x="2151888" y="0"/>
                </a:lnTo>
                <a:lnTo>
                  <a:pt x="2151888" y="1889760"/>
                </a:lnTo>
                <a:lnTo>
                  <a:pt x="0" y="18897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CDAAD8E-7D32-4C45-87A4-B435051D4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68168" y="2021238"/>
            <a:ext cx="2151888" cy="1889760"/>
          </a:xfrm>
          <a:custGeom>
            <a:avLst/>
            <a:gdLst>
              <a:gd name="connsiteX0" fmla="*/ 0 w 2151888"/>
              <a:gd name="connsiteY0" fmla="*/ 0 h 1889760"/>
              <a:gd name="connsiteX1" fmla="*/ 2151888 w 2151888"/>
              <a:gd name="connsiteY1" fmla="*/ 0 h 1889760"/>
              <a:gd name="connsiteX2" fmla="*/ 2151888 w 2151888"/>
              <a:gd name="connsiteY2" fmla="*/ 1889760 h 1889760"/>
              <a:gd name="connsiteX3" fmla="*/ 0 w 2151888"/>
              <a:gd name="connsiteY3" fmla="*/ 18897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1888" h="1889760">
                <a:moveTo>
                  <a:pt x="0" y="0"/>
                </a:moveTo>
                <a:lnTo>
                  <a:pt x="2151888" y="0"/>
                </a:lnTo>
                <a:lnTo>
                  <a:pt x="2151888" y="1889760"/>
                </a:lnTo>
                <a:lnTo>
                  <a:pt x="0" y="18897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8AE2698-5F25-41FF-8ED4-C23FA4099F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9853" y="2696459"/>
            <a:ext cx="1514170" cy="1514168"/>
          </a:xfrm>
          <a:custGeom>
            <a:avLst/>
            <a:gdLst>
              <a:gd name="connsiteX0" fmla="*/ 757085 w 1514170"/>
              <a:gd name="connsiteY0" fmla="*/ 0 h 1514168"/>
              <a:gd name="connsiteX1" fmla="*/ 1514170 w 1514170"/>
              <a:gd name="connsiteY1" fmla="*/ 757084 h 1514168"/>
              <a:gd name="connsiteX2" fmla="*/ 757085 w 1514170"/>
              <a:gd name="connsiteY2" fmla="*/ 1514168 h 1514168"/>
              <a:gd name="connsiteX3" fmla="*/ 0 w 1514170"/>
              <a:gd name="connsiteY3" fmla="*/ 757084 h 1514168"/>
              <a:gd name="connsiteX4" fmla="*/ 757085 w 1514170"/>
              <a:gd name="connsiteY4" fmla="*/ 0 h 151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170" h="1514168">
                <a:moveTo>
                  <a:pt x="757085" y="0"/>
                </a:moveTo>
                <a:cubicBezTo>
                  <a:pt x="1175211" y="0"/>
                  <a:pt x="1514170" y="338958"/>
                  <a:pt x="1514170" y="757084"/>
                </a:cubicBezTo>
                <a:cubicBezTo>
                  <a:pt x="1514170" y="1175210"/>
                  <a:pt x="1175211" y="1514168"/>
                  <a:pt x="757085" y="1514168"/>
                </a:cubicBezTo>
                <a:cubicBezTo>
                  <a:pt x="338959" y="1514168"/>
                  <a:pt x="0" y="1175210"/>
                  <a:pt x="0" y="757084"/>
                </a:cubicBezTo>
                <a:cubicBezTo>
                  <a:pt x="0" y="338958"/>
                  <a:pt x="338959" y="0"/>
                  <a:pt x="7570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919F917-B164-44D3-802B-A35A17B9F15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03405" y="2696459"/>
            <a:ext cx="1514170" cy="1514168"/>
          </a:xfrm>
          <a:custGeom>
            <a:avLst/>
            <a:gdLst>
              <a:gd name="connsiteX0" fmla="*/ 757085 w 1514170"/>
              <a:gd name="connsiteY0" fmla="*/ 0 h 1514168"/>
              <a:gd name="connsiteX1" fmla="*/ 1514170 w 1514170"/>
              <a:gd name="connsiteY1" fmla="*/ 757084 h 1514168"/>
              <a:gd name="connsiteX2" fmla="*/ 757085 w 1514170"/>
              <a:gd name="connsiteY2" fmla="*/ 1514168 h 1514168"/>
              <a:gd name="connsiteX3" fmla="*/ 0 w 1514170"/>
              <a:gd name="connsiteY3" fmla="*/ 757084 h 1514168"/>
              <a:gd name="connsiteX4" fmla="*/ 757085 w 1514170"/>
              <a:gd name="connsiteY4" fmla="*/ 0 h 151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170" h="1514168">
                <a:moveTo>
                  <a:pt x="757085" y="0"/>
                </a:moveTo>
                <a:cubicBezTo>
                  <a:pt x="1175211" y="0"/>
                  <a:pt x="1514170" y="338958"/>
                  <a:pt x="1514170" y="757084"/>
                </a:cubicBezTo>
                <a:cubicBezTo>
                  <a:pt x="1514170" y="1175210"/>
                  <a:pt x="1175211" y="1514168"/>
                  <a:pt x="757085" y="1514168"/>
                </a:cubicBezTo>
                <a:cubicBezTo>
                  <a:pt x="338959" y="1514168"/>
                  <a:pt x="0" y="1175210"/>
                  <a:pt x="0" y="757084"/>
                </a:cubicBezTo>
                <a:cubicBezTo>
                  <a:pt x="0" y="338958"/>
                  <a:pt x="338959" y="0"/>
                  <a:pt x="7570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E59614-0C50-49C5-A474-51D867C807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2221" y="2696459"/>
            <a:ext cx="1514170" cy="1514168"/>
          </a:xfrm>
          <a:custGeom>
            <a:avLst/>
            <a:gdLst>
              <a:gd name="connsiteX0" fmla="*/ 757085 w 1514170"/>
              <a:gd name="connsiteY0" fmla="*/ 0 h 1514168"/>
              <a:gd name="connsiteX1" fmla="*/ 1514170 w 1514170"/>
              <a:gd name="connsiteY1" fmla="*/ 757084 h 1514168"/>
              <a:gd name="connsiteX2" fmla="*/ 757085 w 1514170"/>
              <a:gd name="connsiteY2" fmla="*/ 1514168 h 1514168"/>
              <a:gd name="connsiteX3" fmla="*/ 0 w 1514170"/>
              <a:gd name="connsiteY3" fmla="*/ 757084 h 1514168"/>
              <a:gd name="connsiteX4" fmla="*/ 757085 w 1514170"/>
              <a:gd name="connsiteY4" fmla="*/ 0 h 151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170" h="1514168">
                <a:moveTo>
                  <a:pt x="757085" y="0"/>
                </a:moveTo>
                <a:cubicBezTo>
                  <a:pt x="1175211" y="0"/>
                  <a:pt x="1514170" y="338958"/>
                  <a:pt x="1514170" y="757084"/>
                </a:cubicBezTo>
                <a:cubicBezTo>
                  <a:pt x="1514170" y="1175210"/>
                  <a:pt x="1175211" y="1514168"/>
                  <a:pt x="757085" y="1514168"/>
                </a:cubicBezTo>
                <a:cubicBezTo>
                  <a:pt x="338959" y="1514168"/>
                  <a:pt x="0" y="1175210"/>
                  <a:pt x="0" y="757084"/>
                </a:cubicBezTo>
                <a:cubicBezTo>
                  <a:pt x="0" y="338958"/>
                  <a:pt x="338959" y="0"/>
                  <a:pt x="7570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866588-E807-4339-9BC6-344934D093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01037" y="2696459"/>
            <a:ext cx="1514170" cy="1514168"/>
          </a:xfrm>
          <a:custGeom>
            <a:avLst/>
            <a:gdLst>
              <a:gd name="connsiteX0" fmla="*/ 757085 w 1514170"/>
              <a:gd name="connsiteY0" fmla="*/ 0 h 1514168"/>
              <a:gd name="connsiteX1" fmla="*/ 1514170 w 1514170"/>
              <a:gd name="connsiteY1" fmla="*/ 757084 h 1514168"/>
              <a:gd name="connsiteX2" fmla="*/ 757085 w 1514170"/>
              <a:gd name="connsiteY2" fmla="*/ 1514168 h 1514168"/>
              <a:gd name="connsiteX3" fmla="*/ 0 w 1514170"/>
              <a:gd name="connsiteY3" fmla="*/ 757084 h 1514168"/>
              <a:gd name="connsiteX4" fmla="*/ 757085 w 1514170"/>
              <a:gd name="connsiteY4" fmla="*/ 0 h 151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170" h="1514168">
                <a:moveTo>
                  <a:pt x="757085" y="0"/>
                </a:moveTo>
                <a:cubicBezTo>
                  <a:pt x="1175211" y="0"/>
                  <a:pt x="1514170" y="338958"/>
                  <a:pt x="1514170" y="757084"/>
                </a:cubicBezTo>
                <a:cubicBezTo>
                  <a:pt x="1514170" y="1175210"/>
                  <a:pt x="1175211" y="1514168"/>
                  <a:pt x="757085" y="1514168"/>
                </a:cubicBezTo>
                <a:cubicBezTo>
                  <a:pt x="338959" y="1514168"/>
                  <a:pt x="0" y="1175210"/>
                  <a:pt x="0" y="757084"/>
                </a:cubicBezTo>
                <a:cubicBezTo>
                  <a:pt x="0" y="338958"/>
                  <a:pt x="338959" y="0"/>
                  <a:pt x="7570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4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BE33E6-F0A9-4259-BD10-7B33241EDEE7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2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57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28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svg"/><Relationship Id="rId7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F2DB6F-3C5F-404A-9B2B-63EA828A7B80}"/>
              </a:ext>
            </a:extLst>
          </p:cNvPr>
          <p:cNvSpPr/>
          <p:nvPr/>
        </p:nvSpPr>
        <p:spPr>
          <a:xfrm>
            <a:off x="7223760" y="3075057"/>
            <a:ext cx="646176" cy="64617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144778-0BC4-4BBF-83FA-454DB3D04FD3}"/>
              </a:ext>
            </a:extLst>
          </p:cNvPr>
          <p:cNvSpPr/>
          <p:nvPr/>
        </p:nvSpPr>
        <p:spPr>
          <a:xfrm>
            <a:off x="6498336" y="3075057"/>
            <a:ext cx="646176" cy="64617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034C9-BEEA-4C04-A292-A86E0407543C}"/>
              </a:ext>
            </a:extLst>
          </p:cNvPr>
          <p:cNvSpPr/>
          <p:nvPr/>
        </p:nvSpPr>
        <p:spPr>
          <a:xfrm>
            <a:off x="5772912" y="3075057"/>
            <a:ext cx="646176" cy="64617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370962-3BC0-4D51-BC73-7322BDB5274A}"/>
              </a:ext>
            </a:extLst>
          </p:cNvPr>
          <p:cNvSpPr/>
          <p:nvPr/>
        </p:nvSpPr>
        <p:spPr>
          <a:xfrm>
            <a:off x="5047488" y="3075057"/>
            <a:ext cx="646176" cy="64617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825494-60CB-4785-B1BF-CCF324715394}"/>
              </a:ext>
            </a:extLst>
          </p:cNvPr>
          <p:cNvSpPr/>
          <p:nvPr/>
        </p:nvSpPr>
        <p:spPr>
          <a:xfrm>
            <a:off x="4322064" y="3075057"/>
            <a:ext cx="646176" cy="64617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2E354-E7E2-419D-9277-08A339FD4AA1}"/>
              </a:ext>
            </a:extLst>
          </p:cNvPr>
          <p:cNvSpPr txBox="1"/>
          <p:nvPr/>
        </p:nvSpPr>
        <p:spPr>
          <a:xfrm>
            <a:off x="4368473" y="3075057"/>
            <a:ext cx="553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4A4A4A"/>
                </a:solidFill>
                <a:latin typeface="Heavitas" pitchFamily="2" charset="0"/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3398B-A67A-4101-A131-161D754D6F3A}"/>
              </a:ext>
            </a:extLst>
          </p:cNvPr>
          <p:cNvSpPr txBox="1"/>
          <p:nvPr/>
        </p:nvSpPr>
        <p:spPr>
          <a:xfrm>
            <a:off x="5077066" y="3075057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4A4A4A"/>
                </a:solidFill>
                <a:latin typeface="Heavitas" pitchFamily="2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E9810-A05B-4904-B708-5C77740A8E16}"/>
              </a:ext>
            </a:extLst>
          </p:cNvPr>
          <p:cNvSpPr txBox="1"/>
          <p:nvPr/>
        </p:nvSpPr>
        <p:spPr>
          <a:xfrm>
            <a:off x="5790467" y="3075057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4A4A4A"/>
                </a:solidFill>
                <a:latin typeface="Heavitas" pitchFamily="2" charset="0"/>
              </a:rPr>
              <a:t>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6063A-D452-4464-B3A1-1BC9A156BBFB}"/>
              </a:ext>
            </a:extLst>
          </p:cNvPr>
          <p:cNvSpPr txBox="1"/>
          <p:nvPr/>
        </p:nvSpPr>
        <p:spPr>
          <a:xfrm>
            <a:off x="6544745" y="3075057"/>
            <a:ext cx="553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4A4A4A"/>
                </a:solidFill>
                <a:latin typeface="Heavitas" pitchFamily="2" charset="0"/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41DFC-EC11-40FE-A993-5326C14D3B19}"/>
              </a:ext>
            </a:extLst>
          </p:cNvPr>
          <p:cNvSpPr txBox="1"/>
          <p:nvPr/>
        </p:nvSpPr>
        <p:spPr>
          <a:xfrm>
            <a:off x="7239712" y="3075057"/>
            <a:ext cx="614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4A4A4A"/>
                </a:solidFill>
                <a:latin typeface="Heavitas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88115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286BF-8A68-4D16-B785-4780F70E5651}"/>
              </a:ext>
            </a:extLst>
          </p:cNvPr>
          <p:cNvCxnSpPr>
            <a:cxnSpLocks/>
          </p:cNvCxnSpPr>
          <p:nvPr/>
        </p:nvCxnSpPr>
        <p:spPr>
          <a:xfrm>
            <a:off x="7437120" y="0"/>
            <a:ext cx="0" cy="6858000"/>
          </a:xfrm>
          <a:prstGeom prst="line">
            <a:avLst/>
          </a:prstGeom>
          <a:ln w="50800">
            <a:solidFill>
              <a:srgbClr val="5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4E460E-3688-4132-B47A-98DC729A0328}"/>
              </a:ext>
            </a:extLst>
          </p:cNvPr>
          <p:cNvSpPr/>
          <p:nvPr/>
        </p:nvSpPr>
        <p:spPr>
          <a:xfrm>
            <a:off x="7294880" y="2429510"/>
            <a:ext cx="284480" cy="284480"/>
          </a:xfrm>
          <a:prstGeom prst="rect">
            <a:avLst/>
          </a:prstGeom>
          <a:solidFill>
            <a:srgbClr val="5C5C5C"/>
          </a:solidFill>
          <a:ln w="254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8C9F5-B9FB-4048-B0E9-6B4177126D5C}"/>
              </a:ext>
            </a:extLst>
          </p:cNvPr>
          <p:cNvSpPr/>
          <p:nvPr/>
        </p:nvSpPr>
        <p:spPr>
          <a:xfrm>
            <a:off x="7203440" y="4052570"/>
            <a:ext cx="467360" cy="467360"/>
          </a:xfrm>
          <a:prstGeom prst="rect">
            <a:avLst/>
          </a:prstGeom>
          <a:solidFill>
            <a:srgbClr val="00A7E0"/>
          </a:solidFill>
          <a:ln w="254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17DAC3-21B9-4A4E-86F7-482CDDEEDEAA}"/>
              </a:ext>
            </a:extLst>
          </p:cNvPr>
          <p:cNvSpPr/>
          <p:nvPr/>
        </p:nvSpPr>
        <p:spPr>
          <a:xfrm>
            <a:off x="7294880" y="5858510"/>
            <a:ext cx="284480" cy="284480"/>
          </a:xfrm>
          <a:prstGeom prst="rect">
            <a:avLst/>
          </a:prstGeom>
          <a:solidFill>
            <a:srgbClr val="5C5C5C"/>
          </a:solidFill>
          <a:ln w="254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3A9FCD-6385-41EA-89DF-66AA6B7319A0}"/>
              </a:ext>
            </a:extLst>
          </p:cNvPr>
          <p:cNvSpPr/>
          <p:nvPr/>
        </p:nvSpPr>
        <p:spPr>
          <a:xfrm>
            <a:off x="7203440" y="623570"/>
            <a:ext cx="467360" cy="467360"/>
          </a:xfrm>
          <a:prstGeom prst="rect">
            <a:avLst/>
          </a:prstGeom>
          <a:solidFill>
            <a:srgbClr val="01D8DF"/>
          </a:solidFill>
          <a:ln w="254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3D103-D7B1-46EA-9965-2128B60D59EB}"/>
              </a:ext>
            </a:extLst>
          </p:cNvPr>
          <p:cNvSpPr txBox="1"/>
          <p:nvPr/>
        </p:nvSpPr>
        <p:spPr>
          <a:xfrm>
            <a:off x="8079681" y="715010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120388-224C-4748-88CB-1DE008008F57}"/>
              </a:ext>
            </a:extLst>
          </p:cNvPr>
          <p:cNvSpPr txBox="1"/>
          <p:nvPr/>
        </p:nvSpPr>
        <p:spPr>
          <a:xfrm>
            <a:off x="8079679" y="1022810"/>
            <a:ext cx="2740713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86C32A-7BEE-4950-B29D-CEEC4FC41D8F}"/>
              </a:ext>
            </a:extLst>
          </p:cNvPr>
          <p:cNvSpPr txBox="1"/>
          <p:nvPr/>
        </p:nvSpPr>
        <p:spPr>
          <a:xfrm>
            <a:off x="5234655" y="2429510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D0E643-63EC-40B5-AD26-EEA967F0A703}"/>
              </a:ext>
            </a:extLst>
          </p:cNvPr>
          <p:cNvSpPr txBox="1"/>
          <p:nvPr/>
        </p:nvSpPr>
        <p:spPr>
          <a:xfrm>
            <a:off x="4950069" y="2737310"/>
            <a:ext cx="1993314" cy="52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611C45-A39C-443A-9039-54DA308DD218}"/>
              </a:ext>
            </a:extLst>
          </p:cNvPr>
          <p:cNvSpPr txBox="1"/>
          <p:nvPr/>
        </p:nvSpPr>
        <p:spPr>
          <a:xfrm>
            <a:off x="5234655" y="5858510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4727B7-B175-48DD-984B-785AECD165C8}"/>
              </a:ext>
            </a:extLst>
          </p:cNvPr>
          <p:cNvSpPr txBox="1"/>
          <p:nvPr/>
        </p:nvSpPr>
        <p:spPr>
          <a:xfrm>
            <a:off x="4950069" y="6166310"/>
            <a:ext cx="1993314" cy="52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8D6672-FB26-45A2-B4E8-9B7B3D69E26D}"/>
              </a:ext>
            </a:extLst>
          </p:cNvPr>
          <p:cNvSpPr txBox="1"/>
          <p:nvPr/>
        </p:nvSpPr>
        <p:spPr>
          <a:xfrm>
            <a:off x="8079681" y="4144010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3F655F-3EBF-4902-AEBC-697142CE8A9F}"/>
              </a:ext>
            </a:extLst>
          </p:cNvPr>
          <p:cNvSpPr txBox="1"/>
          <p:nvPr/>
        </p:nvSpPr>
        <p:spPr>
          <a:xfrm>
            <a:off x="8079679" y="4451810"/>
            <a:ext cx="2740713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070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7348AD-56D5-4723-A0CD-0358C055DCA7}"/>
              </a:ext>
            </a:extLst>
          </p:cNvPr>
          <p:cNvCxnSpPr>
            <a:cxnSpLocks/>
          </p:cNvCxnSpPr>
          <p:nvPr/>
        </p:nvCxnSpPr>
        <p:spPr>
          <a:xfrm rot="10800000">
            <a:off x="7437120" y="0"/>
            <a:ext cx="0" cy="4307840"/>
          </a:xfrm>
          <a:prstGeom prst="line">
            <a:avLst/>
          </a:prstGeom>
          <a:ln w="50800">
            <a:solidFill>
              <a:srgbClr val="5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B25970-1027-4232-895C-47FDB7A5499A}"/>
              </a:ext>
            </a:extLst>
          </p:cNvPr>
          <p:cNvSpPr/>
          <p:nvPr/>
        </p:nvSpPr>
        <p:spPr>
          <a:xfrm>
            <a:off x="7294880" y="4144010"/>
            <a:ext cx="284480" cy="284480"/>
          </a:xfrm>
          <a:prstGeom prst="rect">
            <a:avLst/>
          </a:prstGeom>
          <a:solidFill>
            <a:srgbClr val="5C5C5C"/>
          </a:solidFill>
          <a:ln w="254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5907B3-776C-45F5-9606-695046320BC3}"/>
              </a:ext>
            </a:extLst>
          </p:cNvPr>
          <p:cNvSpPr/>
          <p:nvPr/>
        </p:nvSpPr>
        <p:spPr>
          <a:xfrm>
            <a:off x="7203440" y="2338070"/>
            <a:ext cx="467360" cy="467360"/>
          </a:xfrm>
          <a:prstGeom prst="rect">
            <a:avLst/>
          </a:prstGeom>
          <a:solidFill>
            <a:srgbClr val="0082D0"/>
          </a:solidFill>
          <a:ln w="254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318916-CE7E-45E9-8686-75723244731A}"/>
              </a:ext>
            </a:extLst>
          </p:cNvPr>
          <p:cNvSpPr/>
          <p:nvPr/>
        </p:nvSpPr>
        <p:spPr>
          <a:xfrm>
            <a:off x="7294880" y="715010"/>
            <a:ext cx="284480" cy="284480"/>
          </a:xfrm>
          <a:prstGeom prst="rect">
            <a:avLst/>
          </a:prstGeom>
          <a:solidFill>
            <a:srgbClr val="5C5C5C"/>
          </a:solidFill>
          <a:ln w="254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6D33A8-D87E-4757-BD30-E814B33D7FAC}"/>
              </a:ext>
            </a:extLst>
          </p:cNvPr>
          <p:cNvSpPr txBox="1"/>
          <p:nvPr/>
        </p:nvSpPr>
        <p:spPr>
          <a:xfrm>
            <a:off x="5234655" y="2429510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36C9A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542E9D-B898-429E-BB29-1E070F28DDEE}"/>
              </a:ext>
            </a:extLst>
          </p:cNvPr>
          <p:cNvSpPr txBox="1"/>
          <p:nvPr/>
        </p:nvSpPr>
        <p:spPr>
          <a:xfrm>
            <a:off x="8079681" y="4052570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91D3E6-3E89-49E7-B100-5427A285D114}"/>
              </a:ext>
            </a:extLst>
          </p:cNvPr>
          <p:cNvSpPr txBox="1"/>
          <p:nvPr/>
        </p:nvSpPr>
        <p:spPr>
          <a:xfrm>
            <a:off x="8079680" y="4360370"/>
            <a:ext cx="2740713" cy="52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93845F-E1EA-4D93-8B7F-144A83AFFA84}"/>
              </a:ext>
            </a:extLst>
          </p:cNvPr>
          <p:cNvSpPr txBox="1"/>
          <p:nvPr/>
        </p:nvSpPr>
        <p:spPr>
          <a:xfrm>
            <a:off x="8079681" y="715010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399D00-DBD3-4977-8B9B-2827D87CB48D}"/>
              </a:ext>
            </a:extLst>
          </p:cNvPr>
          <p:cNvSpPr txBox="1"/>
          <p:nvPr/>
        </p:nvSpPr>
        <p:spPr>
          <a:xfrm>
            <a:off x="8079681" y="1022810"/>
            <a:ext cx="1993314" cy="52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90208F-A98A-47A9-89DC-A399620F0F34}"/>
              </a:ext>
            </a:extLst>
          </p:cNvPr>
          <p:cNvSpPr txBox="1"/>
          <p:nvPr/>
        </p:nvSpPr>
        <p:spPr>
          <a:xfrm>
            <a:off x="1376680" y="5646420"/>
            <a:ext cx="4013200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4D8741-DA74-44A4-A932-9FE54D9EE9EC}"/>
              </a:ext>
            </a:extLst>
          </p:cNvPr>
          <p:cNvSpPr txBox="1"/>
          <p:nvPr/>
        </p:nvSpPr>
        <p:spPr>
          <a:xfrm>
            <a:off x="5234655" y="2429510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8A2138-0DC9-4955-8098-7388937CB020}"/>
              </a:ext>
            </a:extLst>
          </p:cNvPr>
          <p:cNvSpPr txBox="1"/>
          <p:nvPr/>
        </p:nvSpPr>
        <p:spPr>
          <a:xfrm>
            <a:off x="4216400" y="2737310"/>
            <a:ext cx="2726983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E5948D-FD71-41BD-831D-71EFFF8CED7C}"/>
              </a:ext>
            </a:extLst>
          </p:cNvPr>
          <p:cNvSpPr txBox="1"/>
          <p:nvPr/>
        </p:nvSpPr>
        <p:spPr>
          <a:xfrm>
            <a:off x="1376680" y="5369421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08703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  <p:bldP spid="2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E5B50B-4C1A-4377-BA3C-3CCEA27B11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163364"/>
              </p:ext>
            </p:extLst>
          </p:nvPr>
        </p:nvGraphicFramePr>
        <p:xfrm>
          <a:off x="957553" y="1180303"/>
          <a:ext cx="3227460" cy="307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FF0361-9753-4987-86BF-F43D53E63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418779"/>
              </p:ext>
            </p:extLst>
          </p:nvPr>
        </p:nvGraphicFramePr>
        <p:xfrm>
          <a:off x="4482270" y="1180303"/>
          <a:ext cx="3227460" cy="307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B3A64CF-F449-454C-89F1-AEAF1E0AB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195295"/>
              </p:ext>
            </p:extLst>
          </p:nvPr>
        </p:nvGraphicFramePr>
        <p:xfrm>
          <a:off x="8006986" y="1180303"/>
          <a:ext cx="3227460" cy="307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BFB896-BC3A-4487-B25F-5F49DCE0151A}"/>
              </a:ext>
            </a:extLst>
          </p:cNvPr>
          <p:cNvSpPr txBox="1"/>
          <p:nvPr/>
        </p:nvSpPr>
        <p:spPr>
          <a:xfrm>
            <a:off x="1221713" y="4420311"/>
            <a:ext cx="2189016" cy="33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72E68-DA88-4295-9837-5767863A1CDD}"/>
              </a:ext>
            </a:extLst>
          </p:cNvPr>
          <p:cNvSpPr txBox="1"/>
          <p:nvPr/>
        </p:nvSpPr>
        <p:spPr>
          <a:xfrm>
            <a:off x="1221713" y="4920438"/>
            <a:ext cx="2498216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CE5D1-E719-46E2-A9E1-4C34A92080E2}"/>
              </a:ext>
            </a:extLst>
          </p:cNvPr>
          <p:cNvSpPr txBox="1"/>
          <p:nvPr/>
        </p:nvSpPr>
        <p:spPr>
          <a:xfrm>
            <a:off x="4740681" y="4420311"/>
            <a:ext cx="2189016" cy="33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4CD02-10B4-4CE0-994E-0EB64AA55CEC}"/>
              </a:ext>
            </a:extLst>
          </p:cNvPr>
          <p:cNvSpPr txBox="1"/>
          <p:nvPr/>
        </p:nvSpPr>
        <p:spPr>
          <a:xfrm>
            <a:off x="4746430" y="4920438"/>
            <a:ext cx="2498216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7123C-37B4-46E4-809A-AA8A3095417B}"/>
              </a:ext>
            </a:extLst>
          </p:cNvPr>
          <p:cNvSpPr txBox="1"/>
          <p:nvPr/>
        </p:nvSpPr>
        <p:spPr>
          <a:xfrm>
            <a:off x="8261602" y="4420311"/>
            <a:ext cx="2189016" cy="33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DB94A-29C2-4F82-A335-787F47E382B5}"/>
              </a:ext>
            </a:extLst>
          </p:cNvPr>
          <p:cNvSpPr txBox="1"/>
          <p:nvPr/>
        </p:nvSpPr>
        <p:spPr>
          <a:xfrm>
            <a:off x="8271146" y="4920438"/>
            <a:ext cx="2498216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909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61B2D22-E11A-48CA-862D-7A585B91864D}"/>
              </a:ext>
            </a:extLst>
          </p:cNvPr>
          <p:cNvSpPr/>
          <p:nvPr/>
        </p:nvSpPr>
        <p:spPr>
          <a:xfrm>
            <a:off x="-78659" y="2335877"/>
            <a:ext cx="10392697" cy="1572966"/>
          </a:xfrm>
          <a:custGeom>
            <a:avLst/>
            <a:gdLst>
              <a:gd name="connsiteX0" fmla="*/ 0 w 11612214"/>
              <a:gd name="connsiteY0" fmla="*/ 1762015 h 2539479"/>
              <a:gd name="connsiteX1" fmla="*/ 3283974 w 11612214"/>
              <a:gd name="connsiteY1" fmla="*/ 601809 h 2539479"/>
              <a:gd name="connsiteX2" fmla="*/ 7374193 w 11612214"/>
              <a:gd name="connsiteY2" fmla="*/ 2538763 h 2539479"/>
              <a:gd name="connsiteX3" fmla="*/ 10756490 w 11612214"/>
              <a:gd name="connsiteY3" fmla="*/ 818118 h 2539479"/>
              <a:gd name="connsiteX4" fmla="*/ 11611897 w 11612214"/>
              <a:gd name="connsiteY4" fmla="*/ 2041 h 2539479"/>
              <a:gd name="connsiteX5" fmla="*/ 10835148 w 11612214"/>
              <a:gd name="connsiteY5" fmla="*/ 631305 h 2539479"/>
              <a:gd name="connsiteX0" fmla="*/ 0 w 11612214"/>
              <a:gd name="connsiteY0" fmla="*/ 1762015 h 2539262"/>
              <a:gd name="connsiteX1" fmla="*/ 3313470 w 11612214"/>
              <a:gd name="connsiteY1" fmla="*/ 1004931 h 2539262"/>
              <a:gd name="connsiteX2" fmla="*/ 7374193 w 11612214"/>
              <a:gd name="connsiteY2" fmla="*/ 2538763 h 2539262"/>
              <a:gd name="connsiteX3" fmla="*/ 10756490 w 11612214"/>
              <a:gd name="connsiteY3" fmla="*/ 818118 h 2539262"/>
              <a:gd name="connsiteX4" fmla="*/ 11611897 w 11612214"/>
              <a:gd name="connsiteY4" fmla="*/ 2041 h 2539262"/>
              <a:gd name="connsiteX5" fmla="*/ 10835148 w 11612214"/>
              <a:gd name="connsiteY5" fmla="*/ 631305 h 2539262"/>
              <a:gd name="connsiteX0" fmla="*/ 0 w 11612214"/>
              <a:gd name="connsiteY0" fmla="*/ 1762015 h 2551193"/>
              <a:gd name="connsiteX1" fmla="*/ 3313470 w 11612214"/>
              <a:gd name="connsiteY1" fmla="*/ 1004931 h 2551193"/>
              <a:gd name="connsiteX2" fmla="*/ 7374193 w 11612214"/>
              <a:gd name="connsiteY2" fmla="*/ 2538763 h 2551193"/>
              <a:gd name="connsiteX3" fmla="*/ 11611897 w 11612214"/>
              <a:gd name="connsiteY3" fmla="*/ 2041 h 2551193"/>
              <a:gd name="connsiteX4" fmla="*/ 10835148 w 11612214"/>
              <a:gd name="connsiteY4" fmla="*/ 631305 h 2551193"/>
              <a:gd name="connsiteX0" fmla="*/ 0 w 11612214"/>
              <a:gd name="connsiteY0" fmla="*/ 1762015 h 2551193"/>
              <a:gd name="connsiteX1" fmla="*/ 3313470 w 11612214"/>
              <a:gd name="connsiteY1" fmla="*/ 1004931 h 2551193"/>
              <a:gd name="connsiteX2" fmla="*/ 7374193 w 11612214"/>
              <a:gd name="connsiteY2" fmla="*/ 2538763 h 2551193"/>
              <a:gd name="connsiteX3" fmla="*/ 11611897 w 11612214"/>
              <a:gd name="connsiteY3" fmla="*/ 2041 h 2551193"/>
              <a:gd name="connsiteX4" fmla="*/ 10835148 w 11612214"/>
              <a:gd name="connsiteY4" fmla="*/ 631305 h 2551193"/>
              <a:gd name="connsiteX5" fmla="*/ 10894142 w 11612214"/>
              <a:gd name="connsiteY5" fmla="*/ 631305 h 2551193"/>
              <a:gd name="connsiteX0" fmla="*/ 0 w 11612214"/>
              <a:gd name="connsiteY0" fmla="*/ 1762015 h 2551193"/>
              <a:gd name="connsiteX1" fmla="*/ 3313470 w 11612214"/>
              <a:gd name="connsiteY1" fmla="*/ 1004931 h 2551193"/>
              <a:gd name="connsiteX2" fmla="*/ 7374193 w 11612214"/>
              <a:gd name="connsiteY2" fmla="*/ 2538763 h 2551193"/>
              <a:gd name="connsiteX3" fmla="*/ 11611897 w 11612214"/>
              <a:gd name="connsiteY3" fmla="*/ 2041 h 2551193"/>
              <a:gd name="connsiteX4" fmla="*/ 10835148 w 11612214"/>
              <a:gd name="connsiteY4" fmla="*/ 631305 h 2551193"/>
              <a:gd name="connsiteX0" fmla="*/ 0 w 11611897"/>
              <a:gd name="connsiteY0" fmla="*/ 1759974 h 2549152"/>
              <a:gd name="connsiteX1" fmla="*/ 3313470 w 11611897"/>
              <a:gd name="connsiteY1" fmla="*/ 1002890 h 2549152"/>
              <a:gd name="connsiteX2" fmla="*/ 7374193 w 11611897"/>
              <a:gd name="connsiteY2" fmla="*/ 2536722 h 2549152"/>
              <a:gd name="connsiteX3" fmla="*/ 11611897 w 11611897"/>
              <a:gd name="connsiteY3" fmla="*/ 0 h 2549152"/>
              <a:gd name="connsiteX0" fmla="*/ 0 w 11238271"/>
              <a:gd name="connsiteY0" fmla="*/ 1406013 h 2188291"/>
              <a:gd name="connsiteX1" fmla="*/ 3313470 w 11238271"/>
              <a:gd name="connsiteY1" fmla="*/ 648929 h 2188291"/>
              <a:gd name="connsiteX2" fmla="*/ 7374193 w 11238271"/>
              <a:gd name="connsiteY2" fmla="*/ 2182761 h 2188291"/>
              <a:gd name="connsiteX3" fmla="*/ 11238271 w 11238271"/>
              <a:gd name="connsiteY3" fmla="*/ 0 h 2188291"/>
              <a:gd name="connsiteX0" fmla="*/ 0 w 11238271"/>
              <a:gd name="connsiteY0" fmla="*/ 1406013 h 2188291"/>
              <a:gd name="connsiteX1" fmla="*/ 3313470 w 11238271"/>
              <a:gd name="connsiteY1" fmla="*/ 648929 h 2188291"/>
              <a:gd name="connsiteX2" fmla="*/ 7374193 w 11238271"/>
              <a:gd name="connsiteY2" fmla="*/ 2182761 h 2188291"/>
              <a:gd name="connsiteX3" fmla="*/ 11238271 w 11238271"/>
              <a:gd name="connsiteY3" fmla="*/ 0 h 2188291"/>
              <a:gd name="connsiteX0" fmla="*/ 0 w 11238271"/>
              <a:gd name="connsiteY0" fmla="*/ 1406013 h 2182810"/>
              <a:gd name="connsiteX1" fmla="*/ 3313470 w 11238271"/>
              <a:gd name="connsiteY1" fmla="*/ 648929 h 2182810"/>
              <a:gd name="connsiteX2" fmla="*/ 7374193 w 11238271"/>
              <a:gd name="connsiteY2" fmla="*/ 2182761 h 2182810"/>
              <a:gd name="connsiteX3" fmla="*/ 11238271 w 11238271"/>
              <a:gd name="connsiteY3" fmla="*/ 0 h 2182810"/>
              <a:gd name="connsiteX0" fmla="*/ 0 w 10392697"/>
              <a:gd name="connsiteY0" fmla="*/ 790782 h 1574335"/>
              <a:gd name="connsiteX1" fmla="*/ 3313470 w 10392697"/>
              <a:gd name="connsiteY1" fmla="*/ 33698 h 1574335"/>
              <a:gd name="connsiteX2" fmla="*/ 7374193 w 10392697"/>
              <a:gd name="connsiteY2" fmla="*/ 1567530 h 1574335"/>
              <a:gd name="connsiteX3" fmla="*/ 10392697 w 10392697"/>
              <a:gd name="connsiteY3" fmla="*/ 446653 h 1574335"/>
              <a:gd name="connsiteX0" fmla="*/ 0 w 10392697"/>
              <a:gd name="connsiteY0" fmla="*/ 790782 h 1572966"/>
              <a:gd name="connsiteX1" fmla="*/ 3313470 w 10392697"/>
              <a:gd name="connsiteY1" fmla="*/ 33698 h 1572966"/>
              <a:gd name="connsiteX2" fmla="*/ 7374193 w 10392697"/>
              <a:gd name="connsiteY2" fmla="*/ 1567530 h 1572966"/>
              <a:gd name="connsiteX3" fmla="*/ 10392697 w 10392697"/>
              <a:gd name="connsiteY3" fmla="*/ 446653 h 15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2697" h="1572966">
                <a:moveTo>
                  <a:pt x="0" y="790782"/>
                </a:moveTo>
                <a:cubicBezTo>
                  <a:pt x="1027471" y="145950"/>
                  <a:pt x="2084438" y="-95760"/>
                  <a:pt x="3313470" y="33698"/>
                </a:cubicBezTo>
                <a:cubicBezTo>
                  <a:pt x="4542502" y="163156"/>
                  <a:pt x="6194322" y="1498704"/>
                  <a:pt x="7374193" y="1567530"/>
                </a:cubicBezTo>
                <a:cubicBezTo>
                  <a:pt x="8554064" y="1636356"/>
                  <a:pt x="9747046" y="1039867"/>
                  <a:pt x="10392697" y="446653"/>
                </a:cubicBezTo>
              </a:path>
            </a:pathLst>
          </a:custGeom>
          <a:noFill/>
          <a:ln w="3810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FD83D0-D3BF-422D-9BF3-39D242FE42D8}"/>
              </a:ext>
            </a:extLst>
          </p:cNvPr>
          <p:cNvSpPr/>
          <p:nvPr/>
        </p:nvSpPr>
        <p:spPr>
          <a:xfrm>
            <a:off x="10255890" y="2645809"/>
            <a:ext cx="198750" cy="198750"/>
          </a:xfrm>
          <a:prstGeom prst="ellipse">
            <a:avLst/>
          </a:prstGeom>
          <a:solidFill>
            <a:srgbClr val="01D8DF"/>
          </a:solidFill>
          <a:ln w="254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F22A03-B4A2-4185-8D62-6549F6A25279}"/>
              </a:ext>
            </a:extLst>
          </p:cNvPr>
          <p:cNvSpPr/>
          <p:nvPr/>
        </p:nvSpPr>
        <p:spPr>
          <a:xfrm>
            <a:off x="1349284" y="2247404"/>
            <a:ext cx="440982" cy="440982"/>
          </a:xfrm>
          <a:prstGeom prst="ellipse">
            <a:avLst/>
          </a:prstGeom>
          <a:solidFill>
            <a:srgbClr val="F6F6F6"/>
          </a:solidFill>
          <a:ln w="3175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F2449-2E8B-45B4-B497-AA727AB6FB1F}"/>
              </a:ext>
            </a:extLst>
          </p:cNvPr>
          <p:cNvSpPr txBox="1"/>
          <p:nvPr/>
        </p:nvSpPr>
        <p:spPr>
          <a:xfrm>
            <a:off x="715411" y="3114418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BRIGHT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A68A6-317C-456D-A50E-A735648953DE}"/>
              </a:ext>
            </a:extLst>
          </p:cNvPr>
          <p:cNvSpPr txBox="1"/>
          <p:nvPr/>
        </p:nvSpPr>
        <p:spPr>
          <a:xfrm>
            <a:off x="488121" y="3434948"/>
            <a:ext cx="2163308" cy="52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EEC28D-6A3A-41BB-B7BC-578E59A2BE80}"/>
              </a:ext>
            </a:extLst>
          </p:cNvPr>
          <p:cNvSpPr/>
          <p:nvPr/>
        </p:nvSpPr>
        <p:spPr>
          <a:xfrm>
            <a:off x="3547373" y="2267724"/>
            <a:ext cx="440982" cy="440982"/>
          </a:xfrm>
          <a:prstGeom prst="ellipse">
            <a:avLst/>
          </a:prstGeom>
          <a:solidFill>
            <a:srgbClr val="F6F6F6"/>
          </a:solidFill>
          <a:ln w="3175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16F36-F676-4203-9039-048D5D3F8052}"/>
              </a:ext>
            </a:extLst>
          </p:cNvPr>
          <p:cNvSpPr txBox="1"/>
          <p:nvPr/>
        </p:nvSpPr>
        <p:spPr>
          <a:xfrm>
            <a:off x="2913500" y="950317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BRIGHT SLIDE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351D-0338-4490-89F3-22A0ED6CB1AE}"/>
              </a:ext>
            </a:extLst>
          </p:cNvPr>
          <p:cNvSpPr txBox="1"/>
          <p:nvPr/>
        </p:nvSpPr>
        <p:spPr>
          <a:xfrm>
            <a:off x="2686210" y="1270847"/>
            <a:ext cx="2163308" cy="52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C0C18A-1412-4DC2-A21B-65AFB1E800F0}"/>
              </a:ext>
            </a:extLst>
          </p:cNvPr>
          <p:cNvSpPr/>
          <p:nvPr/>
        </p:nvSpPr>
        <p:spPr>
          <a:xfrm>
            <a:off x="5735741" y="3280553"/>
            <a:ext cx="440982" cy="440982"/>
          </a:xfrm>
          <a:prstGeom prst="ellipse">
            <a:avLst/>
          </a:prstGeom>
          <a:solidFill>
            <a:srgbClr val="F6F6F6"/>
          </a:solidFill>
          <a:ln w="3175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F0C8E-C349-4F90-B951-68909315AA0C}"/>
              </a:ext>
            </a:extLst>
          </p:cNvPr>
          <p:cNvSpPr txBox="1"/>
          <p:nvPr/>
        </p:nvSpPr>
        <p:spPr>
          <a:xfrm>
            <a:off x="5101868" y="4111016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BRIGHT SLIDE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370CE-3141-48A9-B3BD-743CC1399F5E}"/>
              </a:ext>
            </a:extLst>
          </p:cNvPr>
          <p:cNvSpPr txBox="1"/>
          <p:nvPr/>
        </p:nvSpPr>
        <p:spPr>
          <a:xfrm>
            <a:off x="4874578" y="4431546"/>
            <a:ext cx="2163308" cy="52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FAC814-2907-44AF-AFDB-EBC4E49E0707}"/>
              </a:ext>
            </a:extLst>
          </p:cNvPr>
          <p:cNvSpPr/>
          <p:nvPr/>
        </p:nvSpPr>
        <p:spPr>
          <a:xfrm>
            <a:off x="7924109" y="3608737"/>
            <a:ext cx="440982" cy="440982"/>
          </a:xfrm>
          <a:prstGeom prst="ellipse">
            <a:avLst/>
          </a:prstGeom>
          <a:solidFill>
            <a:srgbClr val="F6F6F6"/>
          </a:solidFill>
          <a:ln w="3175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879FF-CC39-4D49-836C-C669A40C12F7}"/>
              </a:ext>
            </a:extLst>
          </p:cNvPr>
          <p:cNvSpPr txBox="1"/>
          <p:nvPr/>
        </p:nvSpPr>
        <p:spPr>
          <a:xfrm>
            <a:off x="7290236" y="2312846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BRIGHT SLIDE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43E12-863E-4C8C-8DEB-0D344A932986}"/>
              </a:ext>
            </a:extLst>
          </p:cNvPr>
          <p:cNvSpPr txBox="1"/>
          <p:nvPr/>
        </p:nvSpPr>
        <p:spPr>
          <a:xfrm>
            <a:off x="7062946" y="2633376"/>
            <a:ext cx="2163308" cy="52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CFA1F5-1E11-475F-A89A-2450636705FF}"/>
              </a:ext>
            </a:extLst>
          </p:cNvPr>
          <p:cNvSpPr/>
          <p:nvPr/>
        </p:nvSpPr>
        <p:spPr>
          <a:xfrm>
            <a:off x="10370213" y="1690372"/>
            <a:ext cx="1114063" cy="1114063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B8824323-670F-46FD-B923-95ABEAA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6825" y="1960634"/>
            <a:ext cx="560836" cy="56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8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DD09F2-77A0-4202-819A-18C32C9272FA}"/>
              </a:ext>
            </a:extLst>
          </p:cNvPr>
          <p:cNvSpPr/>
          <p:nvPr/>
        </p:nvSpPr>
        <p:spPr>
          <a:xfrm>
            <a:off x="4666864" y="3925620"/>
            <a:ext cx="891486" cy="89148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E93935B-3111-40AA-BD1F-F6ECAEEEB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8213" y="4146968"/>
            <a:ext cx="448787" cy="4487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86E4CB-F631-4AC6-93E7-0ABE22080FE6}"/>
              </a:ext>
            </a:extLst>
          </p:cNvPr>
          <p:cNvSpPr/>
          <p:nvPr/>
        </p:nvSpPr>
        <p:spPr>
          <a:xfrm>
            <a:off x="6654297" y="3925619"/>
            <a:ext cx="891486" cy="89148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01F984-B586-4967-852F-0F58E75B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645" y="4141885"/>
            <a:ext cx="448787" cy="4487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E5525F-63CA-4CB8-883F-4E89790900A2}"/>
              </a:ext>
            </a:extLst>
          </p:cNvPr>
          <p:cNvSpPr/>
          <p:nvPr/>
        </p:nvSpPr>
        <p:spPr>
          <a:xfrm>
            <a:off x="4666865" y="1852980"/>
            <a:ext cx="891486" cy="89148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A0702E8-6195-432E-B680-4B948AE0C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9037" y="2074327"/>
            <a:ext cx="448787" cy="4487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A6209F-5214-4880-9478-0B8D63C8CCB5}"/>
              </a:ext>
            </a:extLst>
          </p:cNvPr>
          <p:cNvSpPr/>
          <p:nvPr/>
        </p:nvSpPr>
        <p:spPr>
          <a:xfrm>
            <a:off x="6657383" y="1852980"/>
            <a:ext cx="891486" cy="89148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9102C2A-495D-4A31-A22E-6775B5C38E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76539" y="2079411"/>
            <a:ext cx="448787" cy="448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899462-99E8-4F17-9BC9-2B0264C12396}"/>
              </a:ext>
            </a:extLst>
          </p:cNvPr>
          <p:cNvSpPr txBox="1"/>
          <p:nvPr/>
        </p:nvSpPr>
        <p:spPr>
          <a:xfrm>
            <a:off x="7877455" y="1852980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1CD3E-63CC-42E8-9099-887C5E75D223}"/>
              </a:ext>
            </a:extLst>
          </p:cNvPr>
          <p:cNvSpPr txBox="1"/>
          <p:nvPr/>
        </p:nvSpPr>
        <p:spPr>
          <a:xfrm>
            <a:off x="7858189" y="2160780"/>
            <a:ext cx="2286571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E4BCB1-7F87-4C65-B01B-A8F1F88B2234}"/>
              </a:ext>
            </a:extLst>
          </p:cNvPr>
          <p:cNvSpPr txBox="1"/>
          <p:nvPr/>
        </p:nvSpPr>
        <p:spPr>
          <a:xfrm>
            <a:off x="7877455" y="3925619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E7A82-171F-405C-B579-CC58CE15C13C}"/>
              </a:ext>
            </a:extLst>
          </p:cNvPr>
          <p:cNvSpPr txBox="1"/>
          <p:nvPr/>
        </p:nvSpPr>
        <p:spPr>
          <a:xfrm>
            <a:off x="7858189" y="4233419"/>
            <a:ext cx="2286571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5E40CC-7B35-4168-BA6A-A9E4CB881137}"/>
              </a:ext>
            </a:extLst>
          </p:cNvPr>
          <p:cNvSpPr txBox="1"/>
          <p:nvPr/>
        </p:nvSpPr>
        <p:spPr>
          <a:xfrm>
            <a:off x="2626466" y="1868220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8C4C9-6D01-45E6-894A-836238114123}"/>
              </a:ext>
            </a:extLst>
          </p:cNvPr>
          <p:cNvSpPr txBox="1"/>
          <p:nvPr/>
        </p:nvSpPr>
        <p:spPr>
          <a:xfrm>
            <a:off x="2047240" y="2176020"/>
            <a:ext cx="2287954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9B2124-C611-4D6E-BBFE-7CF13F3BE296}"/>
              </a:ext>
            </a:extLst>
          </p:cNvPr>
          <p:cNvSpPr txBox="1"/>
          <p:nvPr/>
        </p:nvSpPr>
        <p:spPr>
          <a:xfrm>
            <a:off x="2626466" y="3940859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7D480-9ACF-4612-9630-93ACD0D90A0D}"/>
              </a:ext>
            </a:extLst>
          </p:cNvPr>
          <p:cNvSpPr txBox="1"/>
          <p:nvPr/>
        </p:nvSpPr>
        <p:spPr>
          <a:xfrm>
            <a:off x="2159000" y="4248659"/>
            <a:ext cx="2176194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587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3CBBE21-44B4-4CC3-A961-B0EC95012DEF}"/>
              </a:ext>
            </a:extLst>
          </p:cNvPr>
          <p:cNvSpPr/>
          <p:nvPr/>
        </p:nvSpPr>
        <p:spPr>
          <a:xfrm rot="18900000">
            <a:off x="4959387" y="2292387"/>
            <a:ext cx="2273226" cy="2273226"/>
          </a:xfrm>
          <a:prstGeom prst="rect">
            <a:avLst/>
          </a:prstGeom>
          <a:solidFill>
            <a:srgbClr val="F6F6F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1800E-C65F-46A3-AA8B-A25E7FEEF131}"/>
              </a:ext>
            </a:extLst>
          </p:cNvPr>
          <p:cNvSpPr/>
          <p:nvPr/>
        </p:nvSpPr>
        <p:spPr>
          <a:xfrm rot="18900000">
            <a:off x="4023357" y="1356357"/>
            <a:ext cx="4145286" cy="4145286"/>
          </a:xfrm>
          <a:prstGeom prst="rect">
            <a:avLst/>
          </a:prstGeom>
          <a:noFill/>
          <a:ln w="28575"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DEFD4-2759-4AD7-8007-A23FD35AA47F}"/>
              </a:ext>
            </a:extLst>
          </p:cNvPr>
          <p:cNvSpPr/>
          <p:nvPr/>
        </p:nvSpPr>
        <p:spPr>
          <a:xfrm>
            <a:off x="4221189" y="1554189"/>
            <a:ext cx="830755" cy="830755"/>
          </a:xfrm>
          <a:prstGeom prst="rect">
            <a:avLst/>
          </a:prstGeom>
          <a:solidFill>
            <a:srgbClr val="F6F6F6"/>
          </a:solidFill>
          <a:ln w="381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6DFCA-91D5-442C-9AD8-5009111B205A}"/>
              </a:ext>
            </a:extLst>
          </p:cNvPr>
          <p:cNvSpPr/>
          <p:nvPr/>
        </p:nvSpPr>
        <p:spPr>
          <a:xfrm>
            <a:off x="7140056" y="1554189"/>
            <a:ext cx="830755" cy="830755"/>
          </a:xfrm>
          <a:prstGeom prst="rect">
            <a:avLst/>
          </a:prstGeom>
          <a:solidFill>
            <a:srgbClr val="F6F6F6"/>
          </a:solidFill>
          <a:ln w="381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49F2C-0641-4F5C-9E4B-96B37694E932}"/>
              </a:ext>
            </a:extLst>
          </p:cNvPr>
          <p:cNvSpPr/>
          <p:nvPr/>
        </p:nvSpPr>
        <p:spPr>
          <a:xfrm>
            <a:off x="4221189" y="4473056"/>
            <a:ext cx="830755" cy="830755"/>
          </a:xfrm>
          <a:prstGeom prst="rect">
            <a:avLst/>
          </a:prstGeom>
          <a:solidFill>
            <a:srgbClr val="F6F6F6"/>
          </a:solidFill>
          <a:ln w="381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3D4016-159A-4354-9267-92288786F738}"/>
              </a:ext>
            </a:extLst>
          </p:cNvPr>
          <p:cNvSpPr/>
          <p:nvPr/>
        </p:nvSpPr>
        <p:spPr>
          <a:xfrm>
            <a:off x="7140056" y="4473056"/>
            <a:ext cx="830755" cy="830755"/>
          </a:xfrm>
          <a:prstGeom prst="rect">
            <a:avLst/>
          </a:prstGeom>
          <a:solidFill>
            <a:srgbClr val="F6F6F6"/>
          </a:solidFill>
          <a:ln w="381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5143BDB-1413-445A-B261-BC1F3E1F1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840" y="2687320"/>
            <a:ext cx="1036320" cy="1036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24E5C9-E336-4940-95D1-3239F89A6FC3}"/>
              </a:ext>
            </a:extLst>
          </p:cNvPr>
          <p:cNvSpPr txBox="1"/>
          <p:nvPr/>
        </p:nvSpPr>
        <p:spPr>
          <a:xfrm>
            <a:off x="5241636" y="3777793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A4A4A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3F3A73E-1FCD-4732-8D37-26CC357C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9600" y="4696460"/>
            <a:ext cx="383946" cy="38394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42A1604-246A-4807-979C-E0453A56D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4593" y="1777593"/>
            <a:ext cx="383946" cy="3839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9A2BE3E-82FC-40E8-82F9-2B474BBE08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3780" y="1767433"/>
            <a:ext cx="383946" cy="3839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42F1EC6-2BDB-430B-9699-7B2014A95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83780" y="4686300"/>
            <a:ext cx="383946" cy="3839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A423CD-0E13-4D4B-B0D2-51E90AD0F30E}"/>
              </a:ext>
            </a:extLst>
          </p:cNvPr>
          <p:cNvSpPr txBox="1"/>
          <p:nvPr/>
        </p:nvSpPr>
        <p:spPr>
          <a:xfrm>
            <a:off x="8214535" y="1196841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15542-BA29-48DC-974D-F05421617872}"/>
              </a:ext>
            </a:extLst>
          </p:cNvPr>
          <p:cNvSpPr txBox="1"/>
          <p:nvPr/>
        </p:nvSpPr>
        <p:spPr>
          <a:xfrm>
            <a:off x="8195269" y="1504641"/>
            <a:ext cx="208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5DA74-D378-45F3-88E8-D19D39537107}"/>
              </a:ext>
            </a:extLst>
          </p:cNvPr>
          <p:cNvSpPr txBox="1"/>
          <p:nvPr/>
        </p:nvSpPr>
        <p:spPr>
          <a:xfrm>
            <a:off x="8214535" y="4741852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5E9A6B-9668-4F05-895C-37770293505B}"/>
              </a:ext>
            </a:extLst>
          </p:cNvPr>
          <p:cNvSpPr txBox="1"/>
          <p:nvPr/>
        </p:nvSpPr>
        <p:spPr>
          <a:xfrm>
            <a:off x="8195269" y="5049652"/>
            <a:ext cx="208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57A377-4EB5-4F49-BAD8-ECE73C063B29}"/>
              </a:ext>
            </a:extLst>
          </p:cNvPr>
          <p:cNvSpPr txBox="1"/>
          <p:nvPr/>
        </p:nvSpPr>
        <p:spPr>
          <a:xfrm>
            <a:off x="2260309" y="1196841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488BAF-A240-4F5B-885E-604576835999}"/>
              </a:ext>
            </a:extLst>
          </p:cNvPr>
          <p:cNvSpPr txBox="1"/>
          <p:nvPr/>
        </p:nvSpPr>
        <p:spPr>
          <a:xfrm>
            <a:off x="1910079" y="1504641"/>
            <a:ext cx="20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58A30-845D-4B9A-B79B-14A24677CA00}"/>
              </a:ext>
            </a:extLst>
          </p:cNvPr>
          <p:cNvSpPr txBox="1"/>
          <p:nvPr/>
        </p:nvSpPr>
        <p:spPr>
          <a:xfrm>
            <a:off x="2260309" y="4741852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1FA0F-7351-46F9-8866-ABEB9843EE36}"/>
              </a:ext>
            </a:extLst>
          </p:cNvPr>
          <p:cNvSpPr txBox="1"/>
          <p:nvPr/>
        </p:nvSpPr>
        <p:spPr>
          <a:xfrm>
            <a:off x="1910079" y="5049652"/>
            <a:ext cx="206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09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4F7B54-970C-4245-9546-3494982AB86A}"/>
              </a:ext>
            </a:extLst>
          </p:cNvPr>
          <p:cNvSpPr/>
          <p:nvPr/>
        </p:nvSpPr>
        <p:spPr>
          <a:xfrm>
            <a:off x="1406789" y="3843483"/>
            <a:ext cx="517364" cy="517362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F815598-CFE1-4C78-BF84-8AAEDAA08F76}"/>
              </a:ext>
            </a:extLst>
          </p:cNvPr>
          <p:cNvSpPr/>
          <p:nvPr/>
        </p:nvSpPr>
        <p:spPr>
          <a:xfrm>
            <a:off x="1694616" y="3941137"/>
            <a:ext cx="15642" cy="15642"/>
          </a:xfrm>
          <a:custGeom>
            <a:avLst/>
            <a:gdLst>
              <a:gd name="connsiteX0" fmla="*/ 7144 w 9525"/>
              <a:gd name="connsiteY0" fmla="*/ 7482 h 9525"/>
              <a:gd name="connsiteX1" fmla="*/ 7144 w 9525"/>
              <a:gd name="connsiteY1" fmla="*/ 7482 h 9525"/>
              <a:gd name="connsiteX2" fmla="*/ 7144 w 9525"/>
              <a:gd name="connsiteY2" fmla="*/ 748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" h="9525">
                <a:moveTo>
                  <a:pt x="7144" y="7482"/>
                </a:moveTo>
                <a:cubicBezTo>
                  <a:pt x="7144" y="6720"/>
                  <a:pt x="15526" y="7482"/>
                  <a:pt x="7144" y="7482"/>
                </a:cubicBezTo>
                <a:cubicBezTo>
                  <a:pt x="7144" y="7101"/>
                  <a:pt x="7810" y="7482"/>
                  <a:pt x="7144" y="7482"/>
                </a:cubicBezTo>
                <a:close/>
              </a:path>
            </a:pathLst>
          </a:custGeom>
          <a:solidFill>
            <a:srgbClr val="0A0A0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485675-0FFD-4030-A62B-3A88CA39C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651" y="3968344"/>
            <a:ext cx="267641" cy="267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C0AE30-CE4F-452E-AFF3-70A10416AEB8}"/>
              </a:ext>
            </a:extLst>
          </p:cNvPr>
          <p:cNvSpPr txBox="1"/>
          <p:nvPr/>
        </p:nvSpPr>
        <p:spPr>
          <a:xfrm>
            <a:off x="1288799" y="4522592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E81E8-19F3-464F-9BCE-29B48A835261}"/>
              </a:ext>
            </a:extLst>
          </p:cNvPr>
          <p:cNvSpPr txBox="1"/>
          <p:nvPr/>
        </p:nvSpPr>
        <p:spPr>
          <a:xfrm>
            <a:off x="1288799" y="4800640"/>
            <a:ext cx="2712918" cy="88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AEB897-E952-4A58-982C-77A0BE432B0B}"/>
              </a:ext>
            </a:extLst>
          </p:cNvPr>
          <p:cNvSpPr/>
          <p:nvPr/>
        </p:nvSpPr>
        <p:spPr>
          <a:xfrm>
            <a:off x="1406789" y="1241646"/>
            <a:ext cx="517364" cy="517362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A94B910-5A06-4687-AA2D-210243979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166" y="1366506"/>
            <a:ext cx="267641" cy="2676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FDD249-6957-4DB2-A3D2-610FA5395ADB}"/>
              </a:ext>
            </a:extLst>
          </p:cNvPr>
          <p:cNvSpPr txBox="1"/>
          <p:nvPr/>
        </p:nvSpPr>
        <p:spPr>
          <a:xfrm>
            <a:off x="1288799" y="1918860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TITILE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90BA3-E5D0-4FA5-82C8-3EE0D9982C41}"/>
              </a:ext>
            </a:extLst>
          </p:cNvPr>
          <p:cNvSpPr txBox="1"/>
          <p:nvPr/>
        </p:nvSpPr>
        <p:spPr>
          <a:xfrm>
            <a:off x="1288799" y="2196908"/>
            <a:ext cx="2712918" cy="88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705011-7773-4558-8961-7CB61AEFB4FC}"/>
              </a:ext>
            </a:extLst>
          </p:cNvPr>
          <p:cNvSpPr/>
          <p:nvPr/>
        </p:nvSpPr>
        <p:spPr>
          <a:xfrm>
            <a:off x="4890494" y="3843484"/>
            <a:ext cx="517364" cy="517362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8D67BDF-BBE2-4BBC-9537-E8210575F6FF}"/>
              </a:ext>
            </a:extLst>
          </p:cNvPr>
          <p:cNvSpPr/>
          <p:nvPr/>
        </p:nvSpPr>
        <p:spPr>
          <a:xfrm>
            <a:off x="5178321" y="3941138"/>
            <a:ext cx="15642" cy="15642"/>
          </a:xfrm>
          <a:custGeom>
            <a:avLst/>
            <a:gdLst>
              <a:gd name="connsiteX0" fmla="*/ 7144 w 9525"/>
              <a:gd name="connsiteY0" fmla="*/ 7482 h 9525"/>
              <a:gd name="connsiteX1" fmla="*/ 7144 w 9525"/>
              <a:gd name="connsiteY1" fmla="*/ 7482 h 9525"/>
              <a:gd name="connsiteX2" fmla="*/ 7144 w 9525"/>
              <a:gd name="connsiteY2" fmla="*/ 748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" h="9525">
                <a:moveTo>
                  <a:pt x="7144" y="7482"/>
                </a:moveTo>
                <a:cubicBezTo>
                  <a:pt x="7144" y="6720"/>
                  <a:pt x="15526" y="7482"/>
                  <a:pt x="7144" y="7482"/>
                </a:cubicBezTo>
                <a:cubicBezTo>
                  <a:pt x="7144" y="7101"/>
                  <a:pt x="7810" y="7482"/>
                  <a:pt x="7144" y="7482"/>
                </a:cubicBezTo>
                <a:close/>
              </a:path>
            </a:pathLst>
          </a:custGeom>
          <a:solidFill>
            <a:srgbClr val="0A0A0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BD09E51-3D51-4AB7-9EFD-A261E0E449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5356" y="3968345"/>
            <a:ext cx="267641" cy="267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86CD0D-1A2D-42AC-AF0D-5BA792D7D148}"/>
              </a:ext>
            </a:extLst>
          </p:cNvPr>
          <p:cNvSpPr txBox="1"/>
          <p:nvPr/>
        </p:nvSpPr>
        <p:spPr>
          <a:xfrm>
            <a:off x="4772504" y="4522592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54BFE-E9EE-45CA-A554-5E0699A95B7E}"/>
              </a:ext>
            </a:extLst>
          </p:cNvPr>
          <p:cNvSpPr txBox="1"/>
          <p:nvPr/>
        </p:nvSpPr>
        <p:spPr>
          <a:xfrm>
            <a:off x="4772504" y="4800640"/>
            <a:ext cx="2712918" cy="88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76CE71-D9D3-4DD2-89F7-ABF99142F5DF}"/>
              </a:ext>
            </a:extLst>
          </p:cNvPr>
          <p:cNvSpPr/>
          <p:nvPr/>
        </p:nvSpPr>
        <p:spPr>
          <a:xfrm>
            <a:off x="4890494" y="1241646"/>
            <a:ext cx="517364" cy="517362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91A2578-E630-48E4-A0B8-0F3D6BBD0E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3870" y="1366506"/>
            <a:ext cx="267641" cy="2676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40E7D5-A485-40A9-A07C-3D529EFD9E43}"/>
              </a:ext>
            </a:extLst>
          </p:cNvPr>
          <p:cNvSpPr txBox="1"/>
          <p:nvPr/>
        </p:nvSpPr>
        <p:spPr>
          <a:xfrm>
            <a:off x="4772504" y="1918860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7DBBB2-6C05-4E55-B8CA-95D220A12EC2}"/>
              </a:ext>
            </a:extLst>
          </p:cNvPr>
          <p:cNvSpPr txBox="1"/>
          <p:nvPr/>
        </p:nvSpPr>
        <p:spPr>
          <a:xfrm>
            <a:off x="4772504" y="2196908"/>
            <a:ext cx="2712918" cy="88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B26440-308C-4BC9-B438-E5CF1CEB4914}"/>
              </a:ext>
            </a:extLst>
          </p:cNvPr>
          <p:cNvSpPr/>
          <p:nvPr/>
        </p:nvSpPr>
        <p:spPr>
          <a:xfrm>
            <a:off x="8374200" y="3843484"/>
            <a:ext cx="517364" cy="517362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89DAB3B-2301-4014-8ADF-8D9166E10983}"/>
              </a:ext>
            </a:extLst>
          </p:cNvPr>
          <p:cNvSpPr/>
          <p:nvPr/>
        </p:nvSpPr>
        <p:spPr>
          <a:xfrm>
            <a:off x="8662027" y="3941138"/>
            <a:ext cx="15642" cy="15642"/>
          </a:xfrm>
          <a:custGeom>
            <a:avLst/>
            <a:gdLst>
              <a:gd name="connsiteX0" fmla="*/ 7144 w 9525"/>
              <a:gd name="connsiteY0" fmla="*/ 7482 h 9525"/>
              <a:gd name="connsiteX1" fmla="*/ 7144 w 9525"/>
              <a:gd name="connsiteY1" fmla="*/ 7482 h 9525"/>
              <a:gd name="connsiteX2" fmla="*/ 7144 w 9525"/>
              <a:gd name="connsiteY2" fmla="*/ 748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" h="9525">
                <a:moveTo>
                  <a:pt x="7144" y="7482"/>
                </a:moveTo>
                <a:cubicBezTo>
                  <a:pt x="7144" y="6720"/>
                  <a:pt x="15526" y="7482"/>
                  <a:pt x="7144" y="7482"/>
                </a:cubicBezTo>
                <a:cubicBezTo>
                  <a:pt x="7144" y="7101"/>
                  <a:pt x="7810" y="7482"/>
                  <a:pt x="7144" y="7482"/>
                </a:cubicBezTo>
                <a:close/>
              </a:path>
            </a:pathLst>
          </a:custGeom>
          <a:solidFill>
            <a:srgbClr val="0A0A0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EBD75E8-F74A-49D5-9C77-B98013CFAF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9062" y="3968345"/>
            <a:ext cx="267641" cy="2676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BA13C65-6E05-4176-AD86-487157288F04}"/>
              </a:ext>
            </a:extLst>
          </p:cNvPr>
          <p:cNvSpPr txBox="1"/>
          <p:nvPr/>
        </p:nvSpPr>
        <p:spPr>
          <a:xfrm>
            <a:off x="8256210" y="4522592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59C025-47C8-408A-B19D-BED37BDFAA28}"/>
              </a:ext>
            </a:extLst>
          </p:cNvPr>
          <p:cNvSpPr txBox="1"/>
          <p:nvPr/>
        </p:nvSpPr>
        <p:spPr>
          <a:xfrm>
            <a:off x="8256210" y="4800640"/>
            <a:ext cx="2712918" cy="88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5F03-2487-4029-A366-64CCDB8F7E61}"/>
              </a:ext>
            </a:extLst>
          </p:cNvPr>
          <p:cNvSpPr/>
          <p:nvPr/>
        </p:nvSpPr>
        <p:spPr>
          <a:xfrm>
            <a:off x="8374200" y="1241646"/>
            <a:ext cx="517364" cy="517362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C1FB087F-8B6F-43BD-BF64-1CDEC10753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7576" y="1366506"/>
            <a:ext cx="267641" cy="26764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631DE1C-C622-4720-9AE8-4BE01333F63E}"/>
              </a:ext>
            </a:extLst>
          </p:cNvPr>
          <p:cNvSpPr txBox="1"/>
          <p:nvPr/>
        </p:nvSpPr>
        <p:spPr>
          <a:xfrm>
            <a:off x="8256210" y="1918860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7963A4-B24D-4CE9-B846-32A701609610}"/>
              </a:ext>
            </a:extLst>
          </p:cNvPr>
          <p:cNvSpPr txBox="1"/>
          <p:nvPr/>
        </p:nvSpPr>
        <p:spPr>
          <a:xfrm>
            <a:off x="8256210" y="2196908"/>
            <a:ext cx="2712918" cy="88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2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2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058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 animBg="1"/>
      <p:bldP spid="11" grpId="0"/>
      <p:bldP spid="12" grpId="0"/>
      <p:bldP spid="13" grpId="0" animBg="1"/>
      <p:bldP spid="16" grpId="0"/>
      <p:bldP spid="17" grpId="0"/>
      <p:bldP spid="18" grpId="0" animBg="1"/>
      <p:bldP spid="20" grpId="0"/>
      <p:bldP spid="21" grpId="0"/>
      <p:bldP spid="22" grpId="0" animBg="1"/>
      <p:bldP spid="25" grpId="0"/>
      <p:bldP spid="26" grpId="0"/>
      <p:bldP spid="27" grpId="0" animBg="1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28625F-7EE2-48DC-98B3-8948102958A6}"/>
              </a:ext>
            </a:extLst>
          </p:cNvPr>
          <p:cNvSpPr/>
          <p:nvPr/>
        </p:nvSpPr>
        <p:spPr>
          <a:xfrm rot="2700000">
            <a:off x="6324339" y="2595828"/>
            <a:ext cx="1647930" cy="164793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08AD3C-DF28-41C8-BD3D-CD7EB637F13B}"/>
              </a:ext>
            </a:extLst>
          </p:cNvPr>
          <p:cNvSpPr/>
          <p:nvPr/>
        </p:nvSpPr>
        <p:spPr>
          <a:xfrm rot="2700000">
            <a:off x="7897817" y="1059181"/>
            <a:ext cx="1647930" cy="164793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6D3E1-8EFD-4A0A-82A4-B0786E872241}"/>
              </a:ext>
            </a:extLst>
          </p:cNvPr>
          <p:cNvSpPr/>
          <p:nvPr/>
        </p:nvSpPr>
        <p:spPr>
          <a:xfrm rot="2700000">
            <a:off x="7879401" y="4150890"/>
            <a:ext cx="1647930" cy="164793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6CE46-3F92-41B8-8942-B8ADBF82F562}"/>
              </a:ext>
            </a:extLst>
          </p:cNvPr>
          <p:cNvSpPr/>
          <p:nvPr/>
        </p:nvSpPr>
        <p:spPr>
          <a:xfrm rot="2700000">
            <a:off x="9452879" y="2614243"/>
            <a:ext cx="1647930" cy="1647930"/>
          </a:xfrm>
          <a:prstGeom prst="rect">
            <a:avLst/>
          </a:prstGeom>
          <a:solidFill>
            <a:srgbClr val="81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C38916-0092-4A8A-B9C7-6614E6F79F09}"/>
              </a:ext>
            </a:extLst>
          </p:cNvPr>
          <p:cNvSpPr/>
          <p:nvPr/>
        </p:nvSpPr>
        <p:spPr>
          <a:xfrm rot="18900000">
            <a:off x="7430365" y="4349796"/>
            <a:ext cx="339184" cy="339184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9B2B6-72E1-45BB-B09E-32FCAD60D3E1}"/>
              </a:ext>
            </a:extLst>
          </p:cNvPr>
          <p:cNvSpPr/>
          <p:nvPr/>
        </p:nvSpPr>
        <p:spPr>
          <a:xfrm rot="18900000">
            <a:off x="7456409" y="2150605"/>
            <a:ext cx="339184" cy="339184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FD534A-200A-4387-BCB6-64B2B056BA68}"/>
              </a:ext>
            </a:extLst>
          </p:cNvPr>
          <p:cNvSpPr/>
          <p:nvPr/>
        </p:nvSpPr>
        <p:spPr>
          <a:xfrm rot="18900000">
            <a:off x="9629555" y="4349796"/>
            <a:ext cx="339184" cy="339184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987F3C-FC90-4503-8733-6980F053722D}"/>
              </a:ext>
            </a:extLst>
          </p:cNvPr>
          <p:cNvSpPr/>
          <p:nvPr/>
        </p:nvSpPr>
        <p:spPr>
          <a:xfrm rot="18900000">
            <a:off x="9655599" y="2150605"/>
            <a:ext cx="339184" cy="339184"/>
          </a:xfrm>
          <a:prstGeom prst="rect">
            <a:avLst/>
          </a:prstGeom>
          <a:solidFill>
            <a:srgbClr val="81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BCC18-2F96-41D3-B328-6F6F6694C472}"/>
              </a:ext>
            </a:extLst>
          </p:cNvPr>
          <p:cNvSpPr txBox="1"/>
          <p:nvPr/>
        </p:nvSpPr>
        <p:spPr>
          <a:xfrm>
            <a:off x="7737932" y="1744646"/>
            <a:ext cx="196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F052B-D59D-402B-A0DB-1F43B4718E05}"/>
              </a:ext>
            </a:extLst>
          </p:cNvPr>
          <p:cNvSpPr txBox="1"/>
          <p:nvPr/>
        </p:nvSpPr>
        <p:spPr>
          <a:xfrm>
            <a:off x="9292994" y="3299708"/>
            <a:ext cx="196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729CA3-FA85-4A81-B8F6-012EE5A92D23}"/>
              </a:ext>
            </a:extLst>
          </p:cNvPr>
          <p:cNvSpPr txBox="1"/>
          <p:nvPr/>
        </p:nvSpPr>
        <p:spPr>
          <a:xfrm>
            <a:off x="7719516" y="4836356"/>
            <a:ext cx="196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C706B-BBF1-4527-9BF6-910696A3D4CE}"/>
              </a:ext>
            </a:extLst>
          </p:cNvPr>
          <p:cNvSpPr txBox="1"/>
          <p:nvPr/>
        </p:nvSpPr>
        <p:spPr>
          <a:xfrm>
            <a:off x="6163123" y="3290501"/>
            <a:ext cx="196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8D638B-0358-475D-8C9E-FF27AC68A9DA}"/>
              </a:ext>
            </a:extLst>
          </p:cNvPr>
          <p:cNvSpPr txBox="1"/>
          <p:nvPr/>
        </p:nvSpPr>
        <p:spPr>
          <a:xfrm>
            <a:off x="1371693" y="3090446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6AA5F5-F9C6-4512-85E1-3B7977BC9EAC}"/>
              </a:ext>
            </a:extLst>
          </p:cNvPr>
          <p:cNvSpPr txBox="1"/>
          <p:nvPr/>
        </p:nvSpPr>
        <p:spPr>
          <a:xfrm>
            <a:off x="1371692" y="3429000"/>
            <a:ext cx="3469297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FF1E17-1E68-49E8-917F-9864FC11BB39}"/>
              </a:ext>
            </a:extLst>
          </p:cNvPr>
          <p:cNvSpPr txBox="1"/>
          <p:nvPr/>
        </p:nvSpPr>
        <p:spPr>
          <a:xfrm>
            <a:off x="1371693" y="4556698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E684C5-1196-4C6A-B076-75C36723D1F4}"/>
              </a:ext>
            </a:extLst>
          </p:cNvPr>
          <p:cNvSpPr txBox="1"/>
          <p:nvPr/>
        </p:nvSpPr>
        <p:spPr>
          <a:xfrm>
            <a:off x="1371692" y="4895252"/>
            <a:ext cx="3469297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BD306-92E5-4539-B019-7456A80513C9}"/>
              </a:ext>
            </a:extLst>
          </p:cNvPr>
          <p:cNvSpPr txBox="1"/>
          <p:nvPr/>
        </p:nvSpPr>
        <p:spPr>
          <a:xfrm>
            <a:off x="1376680" y="1376680"/>
            <a:ext cx="3173689" cy="1141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INFOGRAPHIC</a:t>
            </a:r>
          </a:p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FEATURED SLIDE</a:t>
            </a:r>
          </a:p>
        </p:txBody>
      </p:sp>
    </p:spTree>
    <p:extLst>
      <p:ext uri="{BB962C8B-B14F-4D97-AF65-F5344CB8AC3E}">
        <p14:creationId xmlns:p14="http://schemas.microsoft.com/office/powerpoint/2010/main" val="300360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6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9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62FF7C-B109-491F-A840-A96E78F2EFC8}"/>
              </a:ext>
            </a:extLst>
          </p:cNvPr>
          <p:cNvSpPr txBox="1"/>
          <p:nvPr/>
        </p:nvSpPr>
        <p:spPr>
          <a:xfrm>
            <a:off x="4925961" y="5475672"/>
            <a:ext cx="5869858" cy="75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dolor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In dictum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hendrerit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ornare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90536-5737-4B83-8F27-EA2642D4326D}"/>
              </a:ext>
            </a:extLst>
          </p:cNvPr>
          <p:cNvSpPr txBox="1"/>
          <p:nvPr/>
        </p:nvSpPr>
        <p:spPr>
          <a:xfrm>
            <a:off x="1376680" y="3088112"/>
            <a:ext cx="2763053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86D65-65E9-419D-BAB4-8674159D4FF3}"/>
              </a:ext>
            </a:extLst>
          </p:cNvPr>
          <p:cNvSpPr txBox="1"/>
          <p:nvPr/>
        </p:nvSpPr>
        <p:spPr>
          <a:xfrm>
            <a:off x="1376680" y="2655224"/>
            <a:ext cx="24079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YOUR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AACC0-184A-4449-A01C-8B5CD0C86AA9}"/>
              </a:ext>
            </a:extLst>
          </p:cNvPr>
          <p:cNvSpPr txBox="1"/>
          <p:nvPr/>
        </p:nvSpPr>
        <p:spPr>
          <a:xfrm>
            <a:off x="4704723" y="3088112"/>
            <a:ext cx="2763053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BDF52-7B81-419F-ACD7-6F8F13FDFC4C}"/>
              </a:ext>
            </a:extLst>
          </p:cNvPr>
          <p:cNvSpPr txBox="1"/>
          <p:nvPr/>
        </p:nvSpPr>
        <p:spPr>
          <a:xfrm>
            <a:off x="4704723" y="2655224"/>
            <a:ext cx="24079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YOUR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41345-5EEB-4417-AD6A-3A47345ABBF3}"/>
              </a:ext>
            </a:extLst>
          </p:cNvPr>
          <p:cNvSpPr txBox="1"/>
          <p:nvPr/>
        </p:nvSpPr>
        <p:spPr>
          <a:xfrm>
            <a:off x="8032766" y="3088112"/>
            <a:ext cx="2763053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F3288-8E30-4DD8-9B44-0FC8AAB68E9A}"/>
              </a:ext>
            </a:extLst>
          </p:cNvPr>
          <p:cNvSpPr txBox="1"/>
          <p:nvPr/>
        </p:nvSpPr>
        <p:spPr>
          <a:xfrm>
            <a:off x="8032766" y="2655224"/>
            <a:ext cx="24079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YOUR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12119-2C3C-4DC9-947F-B9295264F66F}"/>
              </a:ext>
            </a:extLst>
          </p:cNvPr>
          <p:cNvSpPr txBox="1"/>
          <p:nvPr/>
        </p:nvSpPr>
        <p:spPr>
          <a:xfrm>
            <a:off x="8387899" y="5121141"/>
            <a:ext cx="24079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YOUR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5AFC7-E11B-4137-A3CB-911EBA68863E}"/>
              </a:ext>
            </a:extLst>
          </p:cNvPr>
          <p:cNvSpPr txBox="1"/>
          <p:nvPr/>
        </p:nvSpPr>
        <p:spPr>
          <a:xfrm>
            <a:off x="1376680" y="1376680"/>
            <a:ext cx="2659895" cy="587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PROJECT LIST</a:t>
            </a:r>
          </a:p>
        </p:txBody>
      </p:sp>
    </p:spTree>
    <p:extLst>
      <p:ext uri="{BB962C8B-B14F-4D97-AF65-F5344CB8AC3E}">
        <p14:creationId xmlns:p14="http://schemas.microsoft.com/office/powerpoint/2010/main" val="383151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95F9E9-16B0-4C72-B987-2E7BE6194D8F}"/>
              </a:ext>
            </a:extLst>
          </p:cNvPr>
          <p:cNvSpPr txBox="1"/>
          <p:nvPr/>
        </p:nvSpPr>
        <p:spPr>
          <a:xfrm>
            <a:off x="716747" y="4141410"/>
            <a:ext cx="163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</a:t>
            </a:r>
            <a:r>
              <a:rPr lang="en-US" sz="1200" b="1" dirty="0">
                <a:solidFill>
                  <a:srgbClr val="F6F6F6"/>
                </a:solidFill>
                <a:latin typeface="MADE GoodTime Grotesk" panose="02000503000000020004" pitchFamily="50" charset="0"/>
              </a:rPr>
              <a:t>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4A2F9-7920-4C07-92EE-E089911812C5}"/>
              </a:ext>
            </a:extLst>
          </p:cNvPr>
          <p:cNvSpPr txBox="1"/>
          <p:nvPr/>
        </p:nvSpPr>
        <p:spPr>
          <a:xfrm>
            <a:off x="716280" y="4362044"/>
            <a:ext cx="2045675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Lorem ipsum dolor sit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amet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,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consectetur</a:t>
            </a:r>
            <a:endParaRPr lang="en-US" sz="1000" spc="90" dirty="0">
              <a:solidFill>
                <a:schemeClr val="bg1">
                  <a:lumMod val="95000"/>
                </a:schemeClr>
              </a:solidFill>
              <a:latin typeface="GeosansLight" panose="02000603020000020003" pitchFamily="2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8959D-E069-4BB5-A0B9-F29190664A6A}"/>
              </a:ext>
            </a:extLst>
          </p:cNvPr>
          <p:cNvSpPr txBox="1"/>
          <p:nvPr/>
        </p:nvSpPr>
        <p:spPr>
          <a:xfrm>
            <a:off x="2868168" y="4141410"/>
            <a:ext cx="163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</a:t>
            </a:r>
            <a:r>
              <a:rPr lang="en-US" sz="1200" b="1" dirty="0">
                <a:solidFill>
                  <a:srgbClr val="F6F6F6"/>
                </a:solidFill>
                <a:latin typeface="MADE GoodTime Grotesk" panose="02000503000000020004" pitchFamily="50" charset="0"/>
              </a:rPr>
              <a:t>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E119C-168A-4F7F-8F12-B0F1E77A50FD}"/>
              </a:ext>
            </a:extLst>
          </p:cNvPr>
          <p:cNvSpPr txBox="1"/>
          <p:nvPr/>
        </p:nvSpPr>
        <p:spPr>
          <a:xfrm>
            <a:off x="2867701" y="4362044"/>
            <a:ext cx="2045675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Lorem ipsum dolor sit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amet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,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consectetur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adipiscing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elit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F3672-0075-4407-B987-7CDB25E3F89C}"/>
              </a:ext>
            </a:extLst>
          </p:cNvPr>
          <p:cNvSpPr txBox="1"/>
          <p:nvPr/>
        </p:nvSpPr>
        <p:spPr>
          <a:xfrm>
            <a:off x="5020523" y="4141410"/>
            <a:ext cx="163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</a:t>
            </a:r>
            <a:r>
              <a:rPr lang="en-US" sz="1200" b="1" dirty="0">
                <a:solidFill>
                  <a:srgbClr val="F6F6F6"/>
                </a:solidFill>
                <a:latin typeface="MADE GoodTime Grotesk" panose="02000503000000020004" pitchFamily="50" charset="0"/>
              </a:rPr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33AF96-B14C-4B3E-9668-61AFD69778E2}"/>
              </a:ext>
            </a:extLst>
          </p:cNvPr>
          <p:cNvSpPr txBox="1"/>
          <p:nvPr/>
        </p:nvSpPr>
        <p:spPr>
          <a:xfrm>
            <a:off x="5020056" y="4362044"/>
            <a:ext cx="2045675" cy="29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Lorem ipsum dolor sit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amet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8257F7-AA8E-46EA-A92D-E157A12FF9A1}"/>
              </a:ext>
            </a:extLst>
          </p:cNvPr>
          <p:cNvSpPr txBox="1"/>
          <p:nvPr/>
        </p:nvSpPr>
        <p:spPr>
          <a:xfrm>
            <a:off x="7171944" y="4141410"/>
            <a:ext cx="163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</a:t>
            </a:r>
            <a:r>
              <a:rPr lang="en-US" sz="1200" b="1" dirty="0">
                <a:solidFill>
                  <a:srgbClr val="F6F6F6"/>
                </a:solidFill>
                <a:latin typeface="MADE GoodTime Grotesk" panose="02000503000000020004" pitchFamily="50" charset="0"/>
              </a:rPr>
              <a:t>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1EB7C-EFB8-4CE4-959C-FA29EE5E45D2}"/>
              </a:ext>
            </a:extLst>
          </p:cNvPr>
          <p:cNvSpPr txBox="1"/>
          <p:nvPr/>
        </p:nvSpPr>
        <p:spPr>
          <a:xfrm>
            <a:off x="7171477" y="4362044"/>
            <a:ext cx="2045675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Lorem ipsum dolor sit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amet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,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consectetur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adipiscing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85815-BED4-411B-B160-36D11466C1CC}"/>
              </a:ext>
            </a:extLst>
          </p:cNvPr>
          <p:cNvSpPr txBox="1"/>
          <p:nvPr/>
        </p:nvSpPr>
        <p:spPr>
          <a:xfrm>
            <a:off x="9323832" y="4141410"/>
            <a:ext cx="163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</a:t>
            </a:r>
            <a:r>
              <a:rPr lang="en-US" sz="1200" b="1" dirty="0">
                <a:solidFill>
                  <a:srgbClr val="F6F6F6"/>
                </a:solidFill>
                <a:latin typeface="MADE GoodTime Grotesk" panose="02000503000000020004" pitchFamily="50" charset="0"/>
              </a:rPr>
              <a:t>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90D08F-DBF3-40A5-AE01-FCD2AB9FD684}"/>
              </a:ext>
            </a:extLst>
          </p:cNvPr>
          <p:cNvSpPr txBox="1"/>
          <p:nvPr/>
        </p:nvSpPr>
        <p:spPr>
          <a:xfrm>
            <a:off x="9323365" y="4362044"/>
            <a:ext cx="2045675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Lorem ipsum dolor sit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amet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,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consectetur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adipiscing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elit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etiam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3828CCD-E26E-4A8E-9452-13FC821F80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C4E59-DFBE-4FD8-AF98-1CB2907C31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4B36136-B98C-4BD7-B8B4-4621D3FF2DB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2EEC87C-9EE6-4CE2-99A1-B1D2B52784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43F990-89D4-451B-BCFF-6188DF4A29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26407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AF52782-25B7-4C93-8BD4-F37346029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3972" y="538808"/>
            <a:ext cx="7724056" cy="45415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CBA9FEA-2812-499F-9649-086E5471ACF8}"/>
              </a:ext>
            </a:extLst>
          </p:cNvPr>
          <p:cNvSpPr/>
          <p:nvPr/>
        </p:nvSpPr>
        <p:spPr>
          <a:xfrm>
            <a:off x="3935095" y="3561715"/>
            <a:ext cx="105410" cy="10541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CA2423-E80F-48E5-91DF-CA684C0BA8CC}"/>
              </a:ext>
            </a:extLst>
          </p:cNvPr>
          <p:cNvSpPr/>
          <p:nvPr/>
        </p:nvSpPr>
        <p:spPr>
          <a:xfrm>
            <a:off x="7472413" y="2439199"/>
            <a:ext cx="105410" cy="10541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A76302-81B4-4643-BFFE-39FCED7AC2AC}"/>
              </a:ext>
            </a:extLst>
          </p:cNvPr>
          <p:cNvSpPr/>
          <p:nvPr/>
        </p:nvSpPr>
        <p:spPr>
          <a:xfrm>
            <a:off x="6285004" y="1496941"/>
            <a:ext cx="105410" cy="10541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FD70FB-BC7D-4021-9DE7-E1FB7E7F34C9}"/>
              </a:ext>
            </a:extLst>
          </p:cNvPr>
          <p:cNvSpPr/>
          <p:nvPr/>
        </p:nvSpPr>
        <p:spPr>
          <a:xfrm>
            <a:off x="9264178" y="3614420"/>
            <a:ext cx="105410" cy="10541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CF035B-4D1D-4E41-8C8A-585F0BAD9A5F}"/>
              </a:ext>
            </a:extLst>
          </p:cNvPr>
          <p:cNvSpPr/>
          <p:nvPr/>
        </p:nvSpPr>
        <p:spPr>
          <a:xfrm>
            <a:off x="5810106" y="2882572"/>
            <a:ext cx="105410" cy="105410"/>
          </a:xfrm>
          <a:prstGeom prst="ellipse">
            <a:avLst/>
          </a:prstGeom>
          <a:solidFill>
            <a:srgbClr val="01D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36ED03-A094-40B1-8E15-25B3B04D7AD8}"/>
              </a:ext>
            </a:extLst>
          </p:cNvPr>
          <p:cNvSpPr/>
          <p:nvPr/>
        </p:nvSpPr>
        <p:spPr>
          <a:xfrm>
            <a:off x="5015865" y="1039741"/>
            <a:ext cx="105410" cy="10541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A41CA-D7B2-470A-8109-AA7E9DB1F372}"/>
              </a:ext>
            </a:extLst>
          </p:cNvPr>
          <p:cNvSpPr txBox="1"/>
          <p:nvPr/>
        </p:nvSpPr>
        <p:spPr>
          <a:xfrm>
            <a:off x="3921760" y="5660280"/>
            <a:ext cx="4348480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F0658-4EA0-48BA-A9A0-05CEA2736657}"/>
              </a:ext>
            </a:extLst>
          </p:cNvPr>
          <p:cNvSpPr txBox="1"/>
          <p:nvPr/>
        </p:nvSpPr>
        <p:spPr>
          <a:xfrm>
            <a:off x="5249552" y="5248723"/>
            <a:ext cx="1692900" cy="335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600" dirty="0">
                <a:solidFill>
                  <a:srgbClr val="F6F6F6"/>
                </a:solidFill>
                <a:latin typeface="GeosansLight" panose="02000603020000020003" pitchFamily="2" charset="0"/>
              </a:rPr>
              <a:t>WORLD MAP</a:t>
            </a:r>
          </a:p>
        </p:txBody>
      </p:sp>
    </p:spTree>
    <p:extLst>
      <p:ext uri="{BB962C8B-B14F-4D97-AF65-F5344CB8AC3E}">
        <p14:creationId xmlns:p14="http://schemas.microsoft.com/office/powerpoint/2010/main" val="164067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7B507-F5BF-4B90-9F36-9E953C52D1DB}"/>
              </a:ext>
            </a:extLst>
          </p:cNvPr>
          <p:cNvSpPr txBox="1"/>
          <p:nvPr/>
        </p:nvSpPr>
        <p:spPr>
          <a:xfrm>
            <a:off x="1202573" y="4413702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90" dirty="0">
                <a:solidFill>
                  <a:schemeClr val="bg1"/>
                </a:solidFill>
                <a:latin typeface="MADE GoodTime Grotesk" panose="02000503000000020004" pitchFamily="50" charset="0"/>
              </a:rPr>
              <a:t>NAME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C3907-9720-4B9B-8904-3DCE7F24CE26}"/>
              </a:ext>
            </a:extLst>
          </p:cNvPr>
          <p:cNvSpPr txBox="1"/>
          <p:nvPr/>
        </p:nvSpPr>
        <p:spPr>
          <a:xfrm>
            <a:off x="916462" y="4866284"/>
            <a:ext cx="2280950" cy="5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9979C-8285-4AC7-BD78-7EC6C6C98000}"/>
              </a:ext>
            </a:extLst>
          </p:cNvPr>
          <p:cNvSpPr txBox="1"/>
          <p:nvPr/>
        </p:nvSpPr>
        <p:spPr>
          <a:xfrm>
            <a:off x="3895281" y="4413702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90" dirty="0">
                <a:solidFill>
                  <a:schemeClr val="bg1"/>
                </a:solidFill>
                <a:latin typeface="MADE GoodTime Grotesk" panose="02000503000000020004" pitchFamily="50" charset="0"/>
              </a:rPr>
              <a:t>NAME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AB773-6BC6-4EC7-A5AE-3262B874EE86}"/>
              </a:ext>
            </a:extLst>
          </p:cNvPr>
          <p:cNvSpPr txBox="1"/>
          <p:nvPr/>
        </p:nvSpPr>
        <p:spPr>
          <a:xfrm>
            <a:off x="3609170" y="4866284"/>
            <a:ext cx="2280950" cy="5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9C3706-A75E-4199-ABB5-289469576F45}"/>
              </a:ext>
            </a:extLst>
          </p:cNvPr>
          <p:cNvSpPr txBox="1"/>
          <p:nvPr/>
        </p:nvSpPr>
        <p:spPr>
          <a:xfrm>
            <a:off x="6587989" y="4413702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90" dirty="0">
                <a:solidFill>
                  <a:schemeClr val="bg1"/>
                </a:solidFill>
                <a:latin typeface="MADE GoodTime Grotesk" panose="02000503000000020004" pitchFamily="50" charset="0"/>
              </a:rPr>
              <a:t>NAME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EB6F2-5AE7-4CD4-9694-E6E42CDA85A3}"/>
              </a:ext>
            </a:extLst>
          </p:cNvPr>
          <p:cNvSpPr txBox="1"/>
          <p:nvPr/>
        </p:nvSpPr>
        <p:spPr>
          <a:xfrm>
            <a:off x="6301878" y="4866284"/>
            <a:ext cx="2280950" cy="5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b="1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054C04-C2CE-4EF3-9757-718DB410E9BE}"/>
              </a:ext>
            </a:extLst>
          </p:cNvPr>
          <p:cNvSpPr txBox="1"/>
          <p:nvPr/>
        </p:nvSpPr>
        <p:spPr>
          <a:xfrm>
            <a:off x="9280698" y="4413702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90" dirty="0">
                <a:solidFill>
                  <a:schemeClr val="bg1"/>
                </a:solidFill>
                <a:latin typeface="MADE GoodTime Grotesk" panose="02000503000000020004" pitchFamily="50" charset="0"/>
              </a:rPr>
              <a:t>NAME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989DA-174D-497C-81C3-166D2BE11739}"/>
              </a:ext>
            </a:extLst>
          </p:cNvPr>
          <p:cNvSpPr txBox="1"/>
          <p:nvPr/>
        </p:nvSpPr>
        <p:spPr>
          <a:xfrm>
            <a:off x="8994587" y="4866284"/>
            <a:ext cx="2280950" cy="5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FB6AB-D4D7-4858-82F2-48D4C93E570E}"/>
              </a:ext>
            </a:extLst>
          </p:cNvPr>
          <p:cNvSpPr txBox="1"/>
          <p:nvPr/>
        </p:nvSpPr>
        <p:spPr>
          <a:xfrm>
            <a:off x="1376680" y="510771"/>
            <a:ext cx="2080378" cy="587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OUR TEAM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B79510-1325-4DEB-A9D0-E1986F87D8A9}"/>
              </a:ext>
            </a:extLst>
          </p:cNvPr>
          <p:cNvSpPr txBox="1"/>
          <p:nvPr/>
        </p:nvSpPr>
        <p:spPr>
          <a:xfrm>
            <a:off x="1376680" y="1158646"/>
            <a:ext cx="4513440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8A2537-81D6-4FE5-AA50-4E9C52FE3C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EE939E6-19BA-474A-805A-963927155B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329D255-ACCA-45D4-90F4-09577037D4A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17F6579-15CF-480F-9499-6FD6E14F30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52900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D838B3-4186-4A00-8492-58951CF5B3E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3429000"/>
            <a:ext cx="787370" cy="0"/>
          </a:xfrm>
          <a:prstGeom prst="line">
            <a:avLst/>
          </a:prstGeom>
          <a:ln w="25400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35F6757-D3E8-4CA6-BEA1-B3EB68A19B3A}"/>
              </a:ext>
            </a:extLst>
          </p:cNvPr>
          <p:cNvSpPr/>
          <p:nvPr/>
        </p:nvSpPr>
        <p:spPr>
          <a:xfrm>
            <a:off x="787370" y="3261174"/>
            <a:ext cx="1348248" cy="33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774A4-E305-4760-BFAF-9C9D61295884}"/>
              </a:ext>
            </a:extLst>
          </p:cNvPr>
          <p:cNvSpPr/>
          <p:nvPr/>
        </p:nvSpPr>
        <p:spPr>
          <a:xfrm>
            <a:off x="3113813" y="3261173"/>
            <a:ext cx="1348248" cy="33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5E7FB-6A5C-4FCA-99DD-3C034A2109EE}"/>
              </a:ext>
            </a:extLst>
          </p:cNvPr>
          <p:cNvSpPr/>
          <p:nvPr/>
        </p:nvSpPr>
        <p:spPr>
          <a:xfrm>
            <a:off x="5421875" y="3261172"/>
            <a:ext cx="1348248" cy="33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827C58-C2D7-4065-A987-C65F544FD4B5}"/>
              </a:ext>
            </a:extLst>
          </p:cNvPr>
          <p:cNvSpPr/>
          <p:nvPr/>
        </p:nvSpPr>
        <p:spPr>
          <a:xfrm>
            <a:off x="10058386" y="3261172"/>
            <a:ext cx="1348248" cy="33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601BA-9949-42B7-814F-A14FE8561340}"/>
              </a:ext>
            </a:extLst>
          </p:cNvPr>
          <p:cNvSpPr/>
          <p:nvPr/>
        </p:nvSpPr>
        <p:spPr>
          <a:xfrm>
            <a:off x="7740130" y="3261171"/>
            <a:ext cx="1348248" cy="335652"/>
          </a:xfrm>
          <a:prstGeom prst="rect">
            <a:avLst/>
          </a:prstGeom>
          <a:solidFill>
            <a:srgbClr val="01D8DF"/>
          </a:solidFill>
          <a:ln w="38100"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D5F483-EB2E-4B95-98BD-39CE718B6E76}"/>
              </a:ext>
            </a:extLst>
          </p:cNvPr>
          <p:cNvSpPr txBox="1"/>
          <p:nvPr/>
        </p:nvSpPr>
        <p:spPr>
          <a:xfrm>
            <a:off x="1035277" y="3290498"/>
            <a:ext cx="8458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</a:rPr>
              <a:t>201X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BD870-47EA-43D6-BB97-B1B64C8C27BC}"/>
              </a:ext>
            </a:extLst>
          </p:cNvPr>
          <p:cNvSpPr txBox="1"/>
          <p:nvPr/>
        </p:nvSpPr>
        <p:spPr>
          <a:xfrm>
            <a:off x="3365024" y="3290498"/>
            <a:ext cx="8458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</a:rPr>
              <a:t>201X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D4FE53-1DB1-4E14-8D4E-5634604ED369}"/>
              </a:ext>
            </a:extLst>
          </p:cNvPr>
          <p:cNvSpPr txBox="1"/>
          <p:nvPr/>
        </p:nvSpPr>
        <p:spPr>
          <a:xfrm>
            <a:off x="5673085" y="3290498"/>
            <a:ext cx="8458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</a:rPr>
              <a:t>201X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98079-BD92-48F2-82F9-383F15D64C68}"/>
              </a:ext>
            </a:extLst>
          </p:cNvPr>
          <p:cNvSpPr txBox="1"/>
          <p:nvPr/>
        </p:nvSpPr>
        <p:spPr>
          <a:xfrm>
            <a:off x="7991340" y="3290498"/>
            <a:ext cx="8458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</a:rPr>
              <a:t>201X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9F79E-D5C8-4B3A-AA9A-BA0A8B02BC3E}"/>
              </a:ext>
            </a:extLst>
          </p:cNvPr>
          <p:cNvSpPr txBox="1"/>
          <p:nvPr/>
        </p:nvSpPr>
        <p:spPr>
          <a:xfrm>
            <a:off x="10310898" y="3290498"/>
            <a:ext cx="8458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</a:rPr>
              <a:t>201X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3189F9-9B44-4A27-A3CA-704CFCF0872A}"/>
              </a:ext>
            </a:extLst>
          </p:cNvPr>
          <p:cNvSpPr txBox="1"/>
          <p:nvPr/>
        </p:nvSpPr>
        <p:spPr>
          <a:xfrm>
            <a:off x="780759" y="4019040"/>
            <a:ext cx="135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C5C5C"/>
                </a:solidFill>
                <a:latin typeface="MADE GoodTime Grotesk" panose="02000503000000020004" pitchFamily="50" charset="0"/>
              </a:rPr>
              <a:t>TITLE </a:t>
            </a:r>
            <a:r>
              <a:rPr lang="en-US" sz="1200" b="1" dirty="0">
                <a:solidFill>
                  <a:srgbClr val="5C5C5C"/>
                </a:solidFill>
                <a:latin typeface="MADE GoodTime Grotesk" panose="02000503000000020004" pitchFamily="50" charset="0"/>
              </a:rPr>
              <a:t>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FFCD1E-D560-48D7-9330-C1465240081D}"/>
              </a:ext>
            </a:extLst>
          </p:cNvPr>
          <p:cNvSpPr txBox="1"/>
          <p:nvPr/>
        </p:nvSpPr>
        <p:spPr>
          <a:xfrm>
            <a:off x="329844" y="4239674"/>
            <a:ext cx="2256690" cy="29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Lorem ipsum dolor sit </a:t>
            </a:r>
            <a:r>
              <a:rPr lang="en-US" sz="1000" spc="9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amet</a:t>
            </a:r>
            <a:r>
              <a:rPr lang="en-US" sz="10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6881C-285B-4088-AFC6-1258C5B2C341}"/>
              </a:ext>
            </a:extLst>
          </p:cNvPr>
          <p:cNvSpPr txBox="1"/>
          <p:nvPr/>
        </p:nvSpPr>
        <p:spPr>
          <a:xfrm>
            <a:off x="5418570" y="4019040"/>
            <a:ext cx="135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C5C5C"/>
                </a:solidFill>
                <a:latin typeface="MADE GoodTime Grotesk" panose="02000503000000020004" pitchFamily="50" charset="0"/>
              </a:rPr>
              <a:t>TITLE </a:t>
            </a:r>
            <a:r>
              <a:rPr lang="en-US" sz="1200" b="1" dirty="0">
                <a:solidFill>
                  <a:srgbClr val="5C5C5C"/>
                </a:solidFill>
                <a:latin typeface="MADE GoodTime Grotesk" panose="02000503000000020004" pitchFamily="50" charset="0"/>
              </a:rPr>
              <a:t>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AB66D-649B-4906-8972-C47C8AED35FB}"/>
              </a:ext>
            </a:extLst>
          </p:cNvPr>
          <p:cNvSpPr txBox="1"/>
          <p:nvPr/>
        </p:nvSpPr>
        <p:spPr>
          <a:xfrm>
            <a:off x="4967655" y="4239674"/>
            <a:ext cx="2256690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Lorem ipsum dolor sit </a:t>
            </a:r>
            <a:r>
              <a:rPr lang="en-US" sz="1000" spc="9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amet</a:t>
            </a:r>
            <a:r>
              <a:rPr lang="en-US" sz="10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, </a:t>
            </a:r>
            <a:r>
              <a:rPr lang="en-US" sz="1000" spc="9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consectetur</a:t>
            </a:r>
            <a:r>
              <a:rPr lang="en-US" sz="10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E6AE11-6886-4E74-AFC2-1FABC28C757E}"/>
              </a:ext>
            </a:extLst>
          </p:cNvPr>
          <p:cNvSpPr txBox="1"/>
          <p:nvPr/>
        </p:nvSpPr>
        <p:spPr>
          <a:xfrm>
            <a:off x="10056382" y="4019040"/>
            <a:ext cx="135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C5C5C"/>
                </a:solidFill>
                <a:latin typeface="MADE GoodTime Grotesk" panose="02000503000000020004" pitchFamily="50" charset="0"/>
              </a:rPr>
              <a:t>TITLE </a:t>
            </a:r>
            <a:r>
              <a:rPr lang="en-US" sz="1200" b="1" dirty="0">
                <a:solidFill>
                  <a:srgbClr val="5C5C5C"/>
                </a:solidFill>
                <a:latin typeface="MADE GoodTime Grotesk" panose="02000503000000020004" pitchFamily="50" charset="0"/>
              </a:rPr>
              <a:t>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9C8076-FC9F-4F03-89D9-E20A86F9571E}"/>
              </a:ext>
            </a:extLst>
          </p:cNvPr>
          <p:cNvSpPr txBox="1"/>
          <p:nvPr/>
        </p:nvSpPr>
        <p:spPr>
          <a:xfrm>
            <a:off x="9605467" y="4239674"/>
            <a:ext cx="2256690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Lorem ipsum dolor sit </a:t>
            </a:r>
            <a:r>
              <a:rPr lang="en-US" sz="1000" spc="9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amet</a:t>
            </a:r>
            <a:r>
              <a:rPr lang="en-US" sz="10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, </a:t>
            </a:r>
            <a:r>
              <a:rPr lang="en-US" sz="1000" spc="9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consectetur</a:t>
            </a:r>
            <a:r>
              <a:rPr lang="en-US" sz="10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 </a:t>
            </a:r>
            <a:r>
              <a:rPr lang="en-US" sz="1000" spc="9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adipiscing</a:t>
            </a:r>
            <a:r>
              <a:rPr lang="en-US" sz="10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 </a:t>
            </a:r>
            <a:r>
              <a:rPr lang="en-US" sz="1000" spc="9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elit</a:t>
            </a:r>
            <a:r>
              <a:rPr lang="en-US" sz="10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789D78-C6D9-4852-9B3A-A985CA665978}"/>
              </a:ext>
            </a:extLst>
          </p:cNvPr>
          <p:cNvSpPr txBox="1"/>
          <p:nvPr/>
        </p:nvSpPr>
        <p:spPr>
          <a:xfrm>
            <a:off x="7736824" y="2231293"/>
            <a:ext cx="135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C5C5C"/>
                </a:solidFill>
                <a:latin typeface="MADE GoodTime Grotesk" panose="02000503000000020004" pitchFamily="50" charset="0"/>
              </a:rPr>
              <a:t>TITLE </a:t>
            </a:r>
            <a:r>
              <a:rPr lang="en-US" sz="1200" b="1" dirty="0">
                <a:solidFill>
                  <a:srgbClr val="5C5C5C"/>
                </a:solidFill>
                <a:latin typeface="MADE GoodTime Grotesk" panose="02000503000000020004" pitchFamily="50" charset="0"/>
              </a:rPr>
              <a:t>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3C36E-8E6F-478C-840D-6822E2B333AA}"/>
              </a:ext>
            </a:extLst>
          </p:cNvPr>
          <p:cNvSpPr txBox="1"/>
          <p:nvPr/>
        </p:nvSpPr>
        <p:spPr>
          <a:xfrm>
            <a:off x="7285909" y="2451927"/>
            <a:ext cx="2256690" cy="29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Lorem ipsum dolor sit </a:t>
            </a:r>
            <a:r>
              <a:rPr lang="en-US" sz="1000" spc="9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amet</a:t>
            </a:r>
            <a:r>
              <a:rPr lang="en-US" sz="10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BB1611-0B22-4D24-8B6B-731B867691CA}"/>
              </a:ext>
            </a:extLst>
          </p:cNvPr>
          <p:cNvSpPr txBox="1"/>
          <p:nvPr/>
        </p:nvSpPr>
        <p:spPr>
          <a:xfrm>
            <a:off x="3096250" y="2231293"/>
            <a:ext cx="135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C5C5C"/>
                </a:solidFill>
                <a:latin typeface="MADE GoodTime Grotesk" panose="02000503000000020004" pitchFamily="50" charset="0"/>
              </a:rPr>
              <a:t>TITLE </a:t>
            </a:r>
            <a:r>
              <a:rPr lang="en-US" sz="1200" b="1" dirty="0">
                <a:solidFill>
                  <a:srgbClr val="5C5C5C"/>
                </a:solidFill>
                <a:latin typeface="MADE GoodTime Grotesk" panose="02000503000000020004" pitchFamily="50" charset="0"/>
              </a:rPr>
              <a:t>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8899A6-105E-44C7-84D2-8A945A702966}"/>
              </a:ext>
            </a:extLst>
          </p:cNvPr>
          <p:cNvSpPr txBox="1"/>
          <p:nvPr/>
        </p:nvSpPr>
        <p:spPr>
          <a:xfrm>
            <a:off x="2645335" y="2451927"/>
            <a:ext cx="2256690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Lorem ipsum dolor sit </a:t>
            </a:r>
            <a:r>
              <a:rPr lang="en-US" sz="1000" spc="9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amet</a:t>
            </a:r>
            <a:r>
              <a:rPr lang="en-US" sz="10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, </a:t>
            </a:r>
            <a:r>
              <a:rPr lang="en-US" sz="1000" spc="9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consectetur</a:t>
            </a:r>
            <a:r>
              <a:rPr lang="en-US" sz="10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GeosansLight" panose="02000603020000020003" pitchFamily="2" charset="0"/>
                <a:cs typeface="Segoe UI Light" panose="020B0502040204020203" pitchFamily="34" charset="0"/>
              </a:rPr>
              <a:t>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758D6-2028-4139-A650-2758A41C532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135618" y="3428999"/>
            <a:ext cx="978195" cy="1"/>
          </a:xfrm>
          <a:prstGeom prst="line">
            <a:avLst/>
          </a:prstGeom>
          <a:ln w="25400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E487F2-6CE4-4D60-9D6C-A6A6B6EB4CA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462061" y="3428998"/>
            <a:ext cx="959814" cy="1"/>
          </a:xfrm>
          <a:prstGeom prst="line">
            <a:avLst/>
          </a:prstGeom>
          <a:ln w="25400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F38BC9-6D39-4730-95E1-C03FF43EFC4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6770123" y="3428997"/>
            <a:ext cx="970007" cy="1"/>
          </a:xfrm>
          <a:prstGeom prst="line">
            <a:avLst/>
          </a:prstGeom>
          <a:ln w="25400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D4036B-BD90-410B-8C06-0E2C8BA3DB17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9088378" y="3428997"/>
            <a:ext cx="970008" cy="1"/>
          </a:xfrm>
          <a:prstGeom prst="line">
            <a:avLst/>
          </a:prstGeom>
          <a:ln w="25400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71C3CC-A212-4969-A202-9EA02FB4D69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1406634" y="3428996"/>
            <a:ext cx="801284" cy="2"/>
          </a:xfrm>
          <a:prstGeom prst="line">
            <a:avLst/>
          </a:prstGeom>
          <a:ln w="25400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7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C400797-6235-4D9A-A6AE-0F218DC7F074}"/>
              </a:ext>
            </a:extLst>
          </p:cNvPr>
          <p:cNvSpPr/>
          <p:nvPr/>
        </p:nvSpPr>
        <p:spPr>
          <a:xfrm>
            <a:off x="7041818" y="3706362"/>
            <a:ext cx="397659" cy="397659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08F380-60CF-41E8-9DF0-849CFC40285F}"/>
              </a:ext>
            </a:extLst>
          </p:cNvPr>
          <p:cNvSpPr/>
          <p:nvPr/>
        </p:nvSpPr>
        <p:spPr>
          <a:xfrm>
            <a:off x="7041818" y="4719937"/>
            <a:ext cx="397659" cy="397659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53DF64-1D37-408C-86F0-89E45B87CC5A}"/>
              </a:ext>
            </a:extLst>
          </p:cNvPr>
          <p:cNvSpPr/>
          <p:nvPr/>
        </p:nvSpPr>
        <p:spPr>
          <a:xfrm>
            <a:off x="7041818" y="2692787"/>
            <a:ext cx="397659" cy="397659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CA2A31-439A-4C95-8737-EB89A17D1591}"/>
              </a:ext>
            </a:extLst>
          </p:cNvPr>
          <p:cNvSpPr/>
          <p:nvPr/>
        </p:nvSpPr>
        <p:spPr>
          <a:xfrm>
            <a:off x="7041818" y="1679212"/>
            <a:ext cx="397659" cy="397659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16918D5-87F3-4A93-A851-122221E39EA5}"/>
              </a:ext>
            </a:extLst>
          </p:cNvPr>
          <p:cNvSpPr/>
          <p:nvPr/>
        </p:nvSpPr>
        <p:spPr>
          <a:xfrm>
            <a:off x="7125119" y="1796389"/>
            <a:ext cx="231055" cy="194086"/>
          </a:xfrm>
          <a:custGeom>
            <a:avLst/>
            <a:gdLst>
              <a:gd name="connsiteX0" fmla="*/ 475525 w 476250"/>
              <a:gd name="connsiteY0" fmla="*/ 53613 h 400050"/>
              <a:gd name="connsiteX1" fmla="*/ 427900 w 476250"/>
              <a:gd name="connsiteY1" fmla="*/ 67233 h 400050"/>
              <a:gd name="connsiteX2" fmla="*/ 451426 w 476250"/>
              <a:gd name="connsiteY2" fmla="*/ 46469 h 400050"/>
              <a:gd name="connsiteX3" fmla="*/ 467238 w 476250"/>
              <a:gd name="connsiteY3" fmla="*/ 17894 h 400050"/>
              <a:gd name="connsiteX4" fmla="*/ 467238 w 476250"/>
              <a:gd name="connsiteY4" fmla="*/ 15418 h 400050"/>
              <a:gd name="connsiteX5" fmla="*/ 464666 w 476250"/>
              <a:gd name="connsiteY5" fmla="*/ 15418 h 400050"/>
              <a:gd name="connsiteX6" fmla="*/ 408278 w 476250"/>
              <a:gd name="connsiteY6" fmla="*/ 37040 h 400050"/>
              <a:gd name="connsiteX7" fmla="*/ 404373 w 476250"/>
              <a:gd name="connsiteY7" fmla="*/ 35992 h 400050"/>
              <a:gd name="connsiteX8" fmla="*/ 399420 w 476250"/>
              <a:gd name="connsiteY8" fmla="*/ 30944 h 400050"/>
              <a:gd name="connsiteX9" fmla="*/ 372464 w 476250"/>
              <a:gd name="connsiteY9" fmla="*/ 14084 h 400050"/>
              <a:gd name="connsiteX10" fmla="*/ 330554 w 476250"/>
              <a:gd name="connsiteY10" fmla="*/ 7321 h 400050"/>
              <a:gd name="connsiteX11" fmla="*/ 258164 w 476250"/>
              <a:gd name="connsiteY11" fmla="*/ 44850 h 400050"/>
              <a:gd name="connsiteX12" fmla="*/ 239114 w 476250"/>
              <a:gd name="connsiteY12" fmla="*/ 82950 h 400050"/>
              <a:gd name="connsiteX13" fmla="*/ 238162 w 476250"/>
              <a:gd name="connsiteY13" fmla="*/ 123526 h 400050"/>
              <a:gd name="connsiteX14" fmla="*/ 236161 w 476250"/>
              <a:gd name="connsiteY14" fmla="*/ 125717 h 400050"/>
              <a:gd name="connsiteX15" fmla="*/ 42137 w 476250"/>
              <a:gd name="connsiteY15" fmla="*/ 27038 h 400050"/>
              <a:gd name="connsiteX16" fmla="*/ 36803 w 476250"/>
              <a:gd name="connsiteY16" fmla="*/ 27038 h 400050"/>
              <a:gd name="connsiteX17" fmla="*/ 53567 w 476250"/>
              <a:gd name="connsiteY17" fmla="*/ 143243 h 400050"/>
              <a:gd name="connsiteX18" fmla="*/ 65473 w 476250"/>
              <a:gd name="connsiteY18" fmla="*/ 153720 h 400050"/>
              <a:gd name="connsiteX19" fmla="*/ 28040 w 476250"/>
              <a:gd name="connsiteY19" fmla="*/ 143243 h 400050"/>
              <a:gd name="connsiteX20" fmla="*/ 24516 w 476250"/>
              <a:gd name="connsiteY20" fmla="*/ 145244 h 400050"/>
              <a:gd name="connsiteX21" fmla="*/ 25087 w 476250"/>
              <a:gd name="connsiteY21" fmla="*/ 156292 h 400050"/>
              <a:gd name="connsiteX22" fmla="*/ 86714 w 476250"/>
              <a:gd name="connsiteY22" fmla="*/ 236112 h 400050"/>
              <a:gd name="connsiteX23" fmla="*/ 99097 w 476250"/>
              <a:gd name="connsiteY23" fmla="*/ 239922 h 400050"/>
              <a:gd name="connsiteX24" fmla="*/ 62425 w 476250"/>
              <a:gd name="connsiteY24" fmla="*/ 241065 h 400050"/>
              <a:gd name="connsiteX25" fmla="*/ 59758 w 476250"/>
              <a:gd name="connsiteY25" fmla="*/ 244399 h 400050"/>
              <a:gd name="connsiteX26" fmla="*/ 136911 w 476250"/>
              <a:gd name="connsiteY26" fmla="*/ 309073 h 400050"/>
              <a:gd name="connsiteX27" fmla="*/ 147388 w 476250"/>
              <a:gd name="connsiteY27" fmla="*/ 310502 h 400050"/>
              <a:gd name="connsiteX28" fmla="*/ 146722 w 476250"/>
              <a:gd name="connsiteY28" fmla="*/ 311074 h 400050"/>
              <a:gd name="connsiteX29" fmla="*/ 94048 w 476250"/>
              <a:gd name="connsiteY29" fmla="*/ 338982 h 400050"/>
              <a:gd name="connsiteX30" fmla="*/ 14038 w 476250"/>
              <a:gd name="connsiteY30" fmla="*/ 349269 h 400050"/>
              <a:gd name="connsiteX31" fmla="*/ 7657 w 476250"/>
              <a:gd name="connsiteY31" fmla="*/ 349269 h 400050"/>
              <a:gd name="connsiteX32" fmla="*/ 8895 w 476250"/>
              <a:gd name="connsiteY32" fmla="*/ 352126 h 400050"/>
              <a:gd name="connsiteX33" fmla="*/ 25564 w 476250"/>
              <a:gd name="connsiteY33" fmla="*/ 361651 h 400050"/>
              <a:gd name="connsiteX34" fmla="*/ 79094 w 476250"/>
              <a:gd name="connsiteY34" fmla="*/ 382987 h 400050"/>
              <a:gd name="connsiteX35" fmla="*/ 355319 w 476250"/>
              <a:gd name="connsiteY35" fmla="*/ 318313 h 400050"/>
              <a:gd name="connsiteX36" fmla="*/ 431519 w 476250"/>
              <a:gd name="connsiteY36" fmla="*/ 106572 h 400050"/>
              <a:gd name="connsiteX37" fmla="*/ 437234 w 476250"/>
              <a:gd name="connsiteY37" fmla="*/ 100285 h 400050"/>
              <a:gd name="connsiteX38" fmla="*/ 474763 w 476250"/>
              <a:gd name="connsiteY38" fmla="*/ 61138 h 400050"/>
              <a:gd name="connsiteX39" fmla="*/ 477049 w 476250"/>
              <a:gd name="connsiteY39" fmla="*/ 53613 h 400050"/>
              <a:gd name="connsiteX40" fmla="*/ 477049 w 476250"/>
              <a:gd name="connsiteY40" fmla="*/ 53613 h 400050"/>
              <a:gd name="connsiteX41" fmla="*/ 475525 w 476250"/>
              <a:gd name="connsiteY41" fmla="*/ 5361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76250" h="400050">
                <a:moveTo>
                  <a:pt x="475525" y="53613"/>
                </a:moveTo>
                <a:cubicBezTo>
                  <a:pt x="460289" y="60148"/>
                  <a:pt x="444287" y="64724"/>
                  <a:pt x="427900" y="67233"/>
                </a:cubicBezTo>
                <a:cubicBezTo>
                  <a:pt x="435615" y="65900"/>
                  <a:pt x="446950" y="51993"/>
                  <a:pt x="451426" y="46469"/>
                </a:cubicBezTo>
                <a:cubicBezTo>
                  <a:pt x="458413" y="38000"/>
                  <a:pt x="463774" y="28312"/>
                  <a:pt x="467238" y="17894"/>
                </a:cubicBezTo>
                <a:cubicBezTo>
                  <a:pt x="467238" y="17037"/>
                  <a:pt x="468000" y="16085"/>
                  <a:pt x="467238" y="15418"/>
                </a:cubicBezTo>
                <a:cubicBezTo>
                  <a:pt x="466423" y="15038"/>
                  <a:pt x="465481" y="15038"/>
                  <a:pt x="464666" y="15418"/>
                </a:cubicBezTo>
                <a:cubicBezTo>
                  <a:pt x="446858" y="24975"/>
                  <a:pt x="427911" y="32240"/>
                  <a:pt x="408278" y="37040"/>
                </a:cubicBezTo>
                <a:cubicBezTo>
                  <a:pt x="406883" y="37467"/>
                  <a:pt x="405367" y="37060"/>
                  <a:pt x="404373" y="35992"/>
                </a:cubicBezTo>
                <a:cubicBezTo>
                  <a:pt x="402844" y="34194"/>
                  <a:pt x="401188" y="32507"/>
                  <a:pt x="399420" y="30944"/>
                </a:cubicBezTo>
                <a:cubicBezTo>
                  <a:pt x="391395" y="23917"/>
                  <a:pt x="382294" y="18225"/>
                  <a:pt x="372464" y="14084"/>
                </a:cubicBezTo>
                <a:cubicBezTo>
                  <a:pt x="359164" y="8765"/>
                  <a:pt x="344852" y="6456"/>
                  <a:pt x="330554" y="7321"/>
                </a:cubicBezTo>
                <a:cubicBezTo>
                  <a:pt x="302241" y="9167"/>
                  <a:pt x="275991" y="22775"/>
                  <a:pt x="258164" y="44850"/>
                </a:cubicBezTo>
                <a:cubicBezTo>
                  <a:pt x="249079" y="55987"/>
                  <a:pt x="242574" y="68999"/>
                  <a:pt x="239114" y="82950"/>
                </a:cubicBezTo>
                <a:cubicBezTo>
                  <a:pt x="236133" y="96281"/>
                  <a:pt x="235809" y="110070"/>
                  <a:pt x="238162" y="123526"/>
                </a:cubicBezTo>
                <a:cubicBezTo>
                  <a:pt x="238162" y="125717"/>
                  <a:pt x="238162" y="126003"/>
                  <a:pt x="236161" y="125717"/>
                </a:cubicBezTo>
                <a:cubicBezTo>
                  <a:pt x="158628" y="114192"/>
                  <a:pt x="94334" y="86474"/>
                  <a:pt x="42137" y="27038"/>
                </a:cubicBezTo>
                <a:cubicBezTo>
                  <a:pt x="39946" y="24371"/>
                  <a:pt x="38708" y="24371"/>
                  <a:pt x="36803" y="27038"/>
                </a:cubicBezTo>
                <a:cubicBezTo>
                  <a:pt x="13943" y="61233"/>
                  <a:pt x="25087" y="116192"/>
                  <a:pt x="53567" y="143243"/>
                </a:cubicBezTo>
                <a:cubicBezTo>
                  <a:pt x="57356" y="146935"/>
                  <a:pt x="61330" y="150432"/>
                  <a:pt x="65473" y="153720"/>
                </a:cubicBezTo>
                <a:cubicBezTo>
                  <a:pt x="52427" y="152727"/>
                  <a:pt x="39706" y="149166"/>
                  <a:pt x="28040" y="143243"/>
                </a:cubicBezTo>
                <a:cubicBezTo>
                  <a:pt x="25849" y="141814"/>
                  <a:pt x="24706" y="142672"/>
                  <a:pt x="24516" y="145244"/>
                </a:cubicBezTo>
                <a:cubicBezTo>
                  <a:pt x="24336" y="148936"/>
                  <a:pt x="24527" y="152638"/>
                  <a:pt x="25087" y="156292"/>
                </a:cubicBezTo>
                <a:cubicBezTo>
                  <a:pt x="29654" y="192098"/>
                  <a:pt x="53230" y="222633"/>
                  <a:pt x="86714" y="236112"/>
                </a:cubicBezTo>
                <a:cubicBezTo>
                  <a:pt x="90698" y="237810"/>
                  <a:pt x="94848" y="239087"/>
                  <a:pt x="99097" y="239922"/>
                </a:cubicBezTo>
                <a:cubicBezTo>
                  <a:pt x="87017" y="242300"/>
                  <a:pt x="74630" y="242686"/>
                  <a:pt x="62425" y="241065"/>
                </a:cubicBezTo>
                <a:cubicBezTo>
                  <a:pt x="59758" y="240494"/>
                  <a:pt x="58711" y="241827"/>
                  <a:pt x="59758" y="244399"/>
                </a:cubicBezTo>
                <a:cubicBezTo>
                  <a:pt x="75856" y="288499"/>
                  <a:pt x="110812" y="301549"/>
                  <a:pt x="136911" y="309073"/>
                </a:cubicBezTo>
                <a:cubicBezTo>
                  <a:pt x="140340" y="309645"/>
                  <a:pt x="143864" y="309645"/>
                  <a:pt x="147388" y="310502"/>
                </a:cubicBezTo>
                <a:cubicBezTo>
                  <a:pt x="147388" y="310502"/>
                  <a:pt x="147388" y="310502"/>
                  <a:pt x="146722" y="311074"/>
                </a:cubicBezTo>
                <a:cubicBezTo>
                  <a:pt x="138054" y="324313"/>
                  <a:pt x="108050" y="334124"/>
                  <a:pt x="94048" y="338982"/>
                </a:cubicBezTo>
                <a:cubicBezTo>
                  <a:pt x="68441" y="348177"/>
                  <a:pt x="41139" y="351687"/>
                  <a:pt x="14038" y="349269"/>
                </a:cubicBezTo>
                <a:cubicBezTo>
                  <a:pt x="9752" y="348602"/>
                  <a:pt x="8895" y="348697"/>
                  <a:pt x="7657" y="349269"/>
                </a:cubicBezTo>
                <a:cubicBezTo>
                  <a:pt x="6418" y="349840"/>
                  <a:pt x="7657" y="350983"/>
                  <a:pt x="8895" y="352126"/>
                </a:cubicBezTo>
                <a:cubicBezTo>
                  <a:pt x="14419" y="355746"/>
                  <a:pt x="19944" y="358889"/>
                  <a:pt x="25564" y="361651"/>
                </a:cubicBezTo>
                <a:cubicBezTo>
                  <a:pt x="42570" y="370705"/>
                  <a:pt x="60522" y="377861"/>
                  <a:pt x="79094" y="382987"/>
                </a:cubicBezTo>
                <a:cubicBezTo>
                  <a:pt x="175201" y="409562"/>
                  <a:pt x="283501" y="390036"/>
                  <a:pt x="355319" y="318313"/>
                </a:cubicBezTo>
                <a:cubicBezTo>
                  <a:pt x="412469" y="262020"/>
                  <a:pt x="431519" y="184391"/>
                  <a:pt x="431519" y="106572"/>
                </a:cubicBezTo>
                <a:cubicBezTo>
                  <a:pt x="431519" y="103524"/>
                  <a:pt x="435139" y="101904"/>
                  <a:pt x="437234" y="100285"/>
                </a:cubicBezTo>
                <a:cubicBezTo>
                  <a:pt x="451573" y="89122"/>
                  <a:pt x="464215" y="75935"/>
                  <a:pt x="474763" y="61138"/>
                </a:cubicBezTo>
                <a:cubicBezTo>
                  <a:pt x="476398" y="58983"/>
                  <a:pt x="477209" y="56314"/>
                  <a:pt x="477049" y="53613"/>
                </a:cubicBezTo>
                <a:lnTo>
                  <a:pt x="477049" y="53613"/>
                </a:lnTo>
                <a:cubicBezTo>
                  <a:pt x="477239" y="52375"/>
                  <a:pt x="477239" y="52756"/>
                  <a:pt x="475525" y="53613"/>
                </a:cubicBezTo>
                <a:close/>
              </a:path>
            </a:pathLst>
          </a:custGeom>
          <a:solidFill>
            <a:srgbClr val="F6F6F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540EDB5-1CF5-45C3-8F6F-AD961BDAB1FE}"/>
              </a:ext>
            </a:extLst>
          </p:cNvPr>
          <p:cNvSpPr/>
          <p:nvPr/>
        </p:nvSpPr>
        <p:spPr>
          <a:xfrm>
            <a:off x="7861248" y="4390927"/>
            <a:ext cx="45719" cy="4621"/>
          </a:xfrm>
          <a:custGeom>
            <a:avLst/>
            <a:gdLst>
              <a:gd name="connsiteX0" fmla="*/ 7144 w 9525"/>
              <a:gd name="connsiteY0" fmla="*/ 7482 h 9525"/>
              <a:gd name="connsiteX1" fmla="*/ 7144 w 9525"/>
              <a:gd name="connsiteY1" fmla="*/ 7482 h 9525"/>
              <a:gd name="connsiteX2" fmla="*/ 7144 w 9525"/>
              <a:gd name="connsiteY2" fmla="*/ 748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" h="9525">
                <a:moveTo>
                  <a:pt x="7144" y="7482"/>
                </a:moveTo>
                <a:cubicBezTo>
                  <a:pt x="7144" y="6720"/>
                  <a:pt x="15526" y="7482"/>
                  <a:pt x="7144" y="7482"/>
                </a:cubicBezTo>
                <a:cubicBezTo>
                  <a:pt x="7144" y="7101"/>
                  <a:pt x="7810" y="7482"/>
                  <a:pt x="7144" y="7482"/>
                </a:cubicBezTo>
                <a:close/>
              </a:path>
            </a:pathLst>
          </a:custGeom>
          <a:solidFill>
            <a:srgbClr val="4A4A4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solidFill>
                <a:srgbClr val="5C5C5C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2871F45-3DC0-4EAA-8564-A0FA4A774F43}"/>
              </a:ext>
            </a:extLst>
          </p:cNvPr>
          <p:cNvSpPr/>
          <p:nvPr/>
        </p:nvSpPr>
        <p:spPr>
          <a:xfrm>
            <a:off x="7941054" y="4203937"/>
            <a:ext cx="45719" cy="4621"/>
          </a:xfrm>
          <a:custGeom>
            <a:avLst/>
            <a:gdLst>
              <a:gd name="connsiteX0" fmla="*/ 9144 w 9525"/>
              <a:gd name="connsiteY0" fmla="*/ 7144 h 9525"/>
              <a:gd name="connsiteX1" fmla="*/ 7144 w 9525"/>
              <a:gd name="connsiteY1" fmla="*/ 714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9525">
                <a:moveTo>
                  <a:pt x="9144" y="7144"/>
                </a:moveTo>
                <a:cubicBezTo>
                  <a:pt x="8557" y="7605"/>
                  <a:pt x="7731" y="7605"/>
                  <a:pt x="7144" y="714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solidFill>
                <a:srgbClr val="5C5C5C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030F1-0BF5-4998-96EC-B03FC45C5841}"/>
              </a:ext>
            </a:extLst>
          </p:cNvPr>
          <p:cNvSpPr/>
          <p:nvPr/>
        </p:nvSpPr>
        <p:spPr>
          <a:xfrm>
            <a:off x="8457766" y="4288318"/>
            <a:ext cx="45719" cy="23105"/>
          </a:xfrm>
          <a:custGeom>
            <a:avLst/>
            <a:gdLst>
              <a:gd name="connsiteX0" fmla="*/ 8135 w 28575"/>
              <a:gd name="connsiteY0" fmla="*/ 45720 h 47625"/>
              <a:gd name="connsiteX1" fmla="*/ 7373 w 28575"/>
              <a:gd name="connsiteY1" fmla="*/ 40195 h 47625"/>
              <a:gd name="connsiteX2" fmla="*/ 12231 w 28575"/>
              <a:gd name="connsiteY2" fmla="*/ 7144 h 47625"/>
              <a:gd name="connsiteX3" fmla="*/ 17660 w 28575"/>
              <a:gd name="connsiteY3" fmla="*/ 11811 h 47625"/>
              <a:gd name="connsiteX4" fmla="*/ 22233 w 28575"/>
              <a:gd name="connsiteY4" fmla="*/ 45625 h 47625"/>
              <a:gd name="connsiteX5" fmla="*/ 17660 w 28575"/>
              <a:gd name="connsiteY5" fmla="*/ 4562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" h="47625">
                <a:moveTo>
                  <a:pt x="8135" y="45720"/>
                </a:moveTo>
                <a:cubicBezTo>
                  <a:pt x="8135" y="43910"/>
                  <a:pt x="7659" y="42005"/>
                  <a:pt x="7373" y="40195"/>
                </a:cubicBezTo>
                <a:cubicBezTo>
                  <a:pt x="6493" y="28953"/>
                  <a:pt x="8153" y="17656"/>
                  <a:pt x="12231" y="7144"/>
                </a:cubicBezTo>
                <a:lnTo>
                  <a:pt x="17660" y="11811"/>
                </a:lnTo>
                <a:cubicBezTo>
                  <a:pt x="29567" y="21336"/>
                  <a:pt x="19566" y="34480"/>
                  <a:pt x="22233" y="45625"/>
                </a:cubicBezTo>
                <a:lnTo>
                  <a:pt x="17660" y="4562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solidFill>
                <a:srgbClr val="5C5C5C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02250C-24A0-48BD-8D3C-E8B54F0EAC18}"/>
              </a:ext>
            </a:extLst>
          </p:cNvPr>
          <p:cNvSpPr/>
          <p:nvPr/>
        </p:nvSpPr>
        <p:spPr>
          <a:xfrm>
            <a:off x="8457476" y="4293078"/>
            <a:ext cx="45719" cy="13863"/>
          </a:xfrm>
          <a:custGeom>
            <a:avLst/>
            <a:gdLst>
              <a:gd name="connsiteX0" fmla="*/ 25021 w 28575"/>
              <a:gd name="connsiteY0" fmla="*/ 7811 h 28575"/>
              <a:gd name="connsiteX1" fmla="*/ 17496 w 28575"/>
              <a:gd name="connsiteY1" fmla="*/ 26861 h 28575"/>
              <a:gd name="connsiteX2" fmla="*/ 17496 w 28575"/>
              <a:gd name="connsiteY2" fmla="*/ 714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" h="28575">
                <a:moveTo>
                  <a:pt x="25021" y="7811"/>
                </a:moveTo>
                <a:cubicBezTo>
                  <a:pt x="22544" y="14097"/>
                  <a:pt x="20068" y="20288"/>
                  <a:pt x="17496" y="26861"/>
                </a:cubicBezTo>
                <a:cubicBezTo>
                  <a:pt x="14162" y="20288"/>
                  <a:pt x="-4031" y="13811"/>
                  <a:pt x="17496" y="714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solidFill>
                <a:srgbClr val="5C5C5C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B4DD74E-D9EE-4CF5-BADA-ED284C96C6C5}"/>
              </a:ext>
            </a:extLst>
          </p:cNvPr>
          <p:cNvSpPr/>
          <p:nvPr/>
        </p:nvSpPr>
        <p:spPr>
          <a:xfrm>
            <a:off x="8458108" y="4288226"/>
            <a:ext cx="45719" cy="23105"/>
          </a:xfrm>
          <a:custGeom>
            <a:avLst/>
            <a:gdLst>
              <a:gd name="connsiteX0" fmla="*/ 7907 w 28575"/>
              <a:gd name="connsiteY0" fmla="*/ 7144 h 47625"/>
              <a:gd name="connsiteX1" fmla="*/ 17432 w 28575"/>
              <a:gd name="connsiteY1" fmla="*/ 7144 h 47625"/>
              <a:gd name="connsiteX2" fmla="*/ 22099 w 28575"/>
              <a:gd name="connsiteY2" fmla="*/ 21621 h 47625"/>
              <a:gd name="connsiteX3" fmla="*/ 22099 w 28575"/>
              <a:gd name="connsiteY3" fmla="*/ 31146 h 47625"/>
              <a:gd name="connsiteX4" fmla="*/ 17051 w 28575"/>
              <a:gd name="connsiteY4" fmla="*/ 36195 h 47625"/>
              <a:gd name="connsiteX5" fmla="*/ 12288 w 28575"/>
              <a:gd name="connsiteY5" fmla="*/ 45720 h 47625"/>
              <a:gd name="connsiteX6" fmla="*/ 7907 w 28575"/>
              <a:gd name="connsiteY6" fmla="*/ 7144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" h="47625">
                <a:moveTo>
                  <a:pt x="7907" y="7144"/>
                </a:moveTo>
                <a:lnTo>
                  <a:pt x="17432" y="7144"/>
                </a:lnTo>
                <a:cubicBezTo>
                  <a:pt x="18956" y="11906"/>
                  <a:pt x="20480" y="16669"/>
                  <a:pt x="22099" y="21621"/>
                </a:cubicBezTo>
                <a:cubicBezTo>
                  <a:pt x="16860" y="25051"/>
                  <a:pt x="22099" y="28099"/>
                  <a:pt x="22099" y="31146"/>
                </a:cubicBezTo>
                <a:lnTo>
                  <a:pt x="17051" y="36195"/>
                </a:lnTo>
                <a:cubicBezTo>
                  <a:pt x="13671" y="38103"/>
                  <a:pt x="11787" y="41871"/>
                  <a:pt x="12288" y="45720"/>
                </a:cubicBezTo>
                <a:cubicBezTo>
                  <a:pt x="2858" y="34099"/>
                  <a:pt x="9621" y="20098"/>
                  <a:pt x="7907" y="714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solidFill>
                <a:srgbClr val="5C5C5C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DFB860-3F0B-4E7F-82F9-A4F07AE7A1E9}"/>
              </a:ext>
            </a:extLst>
          </p:cNvPr>
          <p:cNvSpPr/>
          <p:nvPr/>
        </p:nvSpPr>
        <p:spPr>
          <a:xfrm>
            <a:off x="7179437" y="2771467"/>
            <a:ext cx="115527" cy="240297"/>
          </a:xfrm>
          <a:custGeom>
            <a:avLst/>
            <a:gdLst>
              <a:gd name="connsiteX0" fmla="*/ 56674 w 238125"/>
              <a:gd name="connsiteY0" fmla="*/ 251460 h 495300"/>
              <a:gd name="connsiteX1" fmla="*/ 56674 w 238125"/>
              <a:gd name="connsiteY1" fmla="*/ 485394 h 495300"/>
              <a:gd name="connsiteX2" fmla="*/ 62770 w 238125"/>
              <a:gd name="connsiteY2" fmla="*/ 491490 h 495300"/>
              <a:gd name="connsiteX3" fmla="*/ 149638 w 238125"/>
              <a:gd name="connsiteY3" fmla="*/ 491490 h 495300"/>
              <a:gd name="connsiteX4" fmla="*/ 155734 w 238125"/>
              <a:gd name="connsiteY4" fmla="*/ 485587 h 495300"/>
              <a:gd name="connsiteX5" fmla="*/ 155734 w 238125"/>
              <a:gd name="connsiteY5" fmla="*/ 485395 h 495300"/>
              <a:gd name="connsiteX6" fmla="*/ 155734 w 238125"/>
              <a:gd name="connsiteY6" fmla="*/ 247269 h 495300"/>
              <a:gd name="connsiteX7" fmla="*/ 218789 w 238125"/>
              <a:gd name="connsiteY7" fmla="*/ 247269 h 495300"/>
              <a:gd name="connsiteX8" fmla="*/ 224885 w 238125"/>
              <a:gd name="connsiteY8" fmla="*/ 241649 h 495300"/>
              <a:gd name="connsiteX9" fmla="*/ 230886 w 238125"/>
              <a:gd name="connsiteY9" fmla="*/ 170022 h 495300"/>
              <a:gd name="connsiteX10" fmla="*/ 225285 w 238125"/>
              <a:gd name="connsiteY10" fmla="*/ 163468 h 495300"/>
              <a:gd name="connsiteX11" fmla="*/ 224790 w 238125"/>
              <a:gd name="connsiteY11" fmla="*/ 163449 h 495300"/>
              <a:gd name="connsiteX12" fmla="*/ 155734 w 238125"/>
              <a:gd name="connsiteY12" fmla="*/ 163449 h 495300"/>
              <a:gd name="connsiteX13" fmla="*/ 155734 w 238125"/>
              <a:gd name="connsiteY13" fmla="*/ 112586 h 495300"/>
              <a:gd name="connsiteX14" fmla="*/ 177356 w 238125"/>
              <a:gd name="connsiteY14" fmla="*/ 90964 h 495300"/>
              <a:gd name="connsiteX15" fmla="*/ 225933 w 238125"/>
              <a:gd name="connsiteY15" fmla="*/ 90964 h 495300"/>
              <a:gd name="connsiteX16" fmla="*/ 232029 w 238125"/>
              <a:gd name="connsiteY16" fmla="*/ 84867 h 495300"/>
              <a:gd name="connsiteX17" fmla="*/ 232029 w 238125"/>
              <a:gd name="connsiteY17" fmla="*/ 13240 h 495300"/>
              <a:gd name="connsiteX18" fmla="*/ 225933 w 238125"/>
              <a:gd name="connsiteY18" fmla="*/ 7144 h 495300"/>
              <a:gd name="connsiteX19" fmla="*/ 143828 w 238125"/>
              <a:gd name="connsiteY19" fmla="*/ 7144 h 495300"/>
              <a:gd name="connsiteX20" fmla="*/ 56674 w 238125"/>
              <a:gd name="connsiteY20" fmla="*/ 94298 h 495300"/>
              <a:gd name="connsiteX21" fmla="*/ 56674 w 238125"/>
              <a:gd name="connsiteY21" fmla="*/ 163449 h 495300"/>
              <a:gd name="connsiteX22" fmla="*/ 13240 w 238125"/>
              <a:gd name="connsiteY22" fmla="*/ 163449 h 495300"/>
              <a:gd name="connsiteX23" fmla="*/ 7144 w 238125"/>
              <a:gd name="connsiteY23" fmla="*/ 169545 h 495300"/>
              <a:gd name="connsiteX24" fmla="*/ 7144 w 238125"/>
              <a:gd name="connsiteY24" fmla="*/ 241173 h 495300"/>
              <a:gd name="connsiteX25" fmla="*/ 13240 w 238125"/>
              <a:gd name="connsiteY25" fmla="*/ 247269 h 495300"/>
              <a:gd name="connsiteX26" fmla="*/ 56674 w 238125"/>
              <a:gd name="connsiteY26" fmla="*/ 24726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38125" h="495300">
                <a:moveTo>
                  <a:pt x="56674" y="251460"/>
                </a:moveTo>
                <a:lnTo>
                  <a:pt x="56674" y="485394"/>
                </a:lnTo>
                <a:cubicBezTo>
                  <a:pt x="56674" y="488761"/>
                  <a:pt x="59403" y="491490"/>
                  <a:pt x="62770" y="491490"/>
                </a:cubicBezTo>
                <a:lnTo>
                  <a:pt x="149638" y="491490"/>
                </a:lnTo>
                <a:cubicBezTo>
                  <a:pt x="152952" y="491543"/>
                  <a:pt x="155681" y="488900"/>
                  <a:pt x="155734" y="485587"/>
                </a:cubicBezTo>
                <a:cubicBezTo>
                  <a:pt x="155735" y="485523"/>
                  <a:pt x="155735" y="485459"/>
                  <a:pt x="155734" y="485395"/>
                </a:cubicBezTo>
                <a:lnTo>
                  <a:pt x="155734" y="247269"/>
                </a:lnTo>
                <a:lnTo>
                  <a:pt x="218789" y="247269"/>
                </a:lnTo>
                <a:cubicBezTo>
                  <a:pt x="221961" y="247234"/>
                  <a:pt x="224593" y="244808"/>
                  <a:pt x="224885" y="241649"/>
                </a:cubicBezTo>
                <a:lnTo>
                  <a:pt x="230886" y="170022"/>
                </a:lnTo>
                <a:cubicBezTo>
                  <a:pt x="231149" y="166665"/>
                  <a:pt x="228641" y="163731"/>
                  <a:pt x="225285" y="163468"/>
                </a:cubicBezTo>
                <a:cubicBezTo>
                  <a:pt x="225120" y="163455"/>
                  <a:pt x="224955" y="163449"/>
                  <a:pt x="224790" y="163449"/>
                </a:cubicBezTo>
                <a:lnTo>
                  <a:pt x="155734" y="163449"/>
                </a:lnTo>
                <a:lnTo>
                  <a:pt x="155734" y="112586"/>
                </a:lnTo>
                <a:cubicBezTo>
                  <a:pt x="155734" y="100644"/>
                  <a:pt x="165414" y="90964"/>
                  <a:pt x="177356" y="90964"/>
                </a:cubicBezTo>
                <a:lnTo>
                  <a:pt x="225933" y="90964"/>
                </a:lnTo>
                <a:cubicBezTo>
                  <a:pt x="229300" y="90964"/>
                  <a:pt x="232029" y="88234"/>
                  <a:pt x="232029" y="84867"/>
                </a:cubicBezTo>
                <a:lnTo>
                  <a:pt x="232029" y="13240"/>
                </a:lnTo>
                <a:cubicBezTo>
                  <a:pt x="232029" y="9873"/>
                  <a:pt x="229300" y="7144"/>
                  <a:pt x="225933" y="7144"/>
                </a:cubicBezTo>
                <a:lnTo>
                  <a:pt x="143828" y="7144"/>
                </a:lnTo>
                <a:cubicBezTo>
                  <a:pt x="95694" y="7144"/>
                  <a:pt x="56674" y="46164"/>
                  <a:pt x="56674" y="94298"/>
                </a:cubicBezTo>
                <a:lnTo>
                  <a:pt x="56674" y="163449"/>
                </a:lnTo>
                <a:lnTo>
                  <a:pt x="13240" y="163449"/>
                </a:lnTo>
                <a:cubicBezTo>
                  <a:pt x="9873" y="163449"/>
                  <a:pt x="7144" y="166179"/>
                  <a:pt x="7144" y="169545"/>
                </a:cubicBezTo>
                <a:lnTo>
                  <a:pt x="7144" y="241173"/>
                </a:lnTo>
                <a:cubicBezTo>
                  <a:pt x="7144" y="244540"/>
                  <a:pt x="9873" y="247269"/>
                  <a:pt x="13240" y="247269"/>
                </a:cubicBezTo>
                <a:lnTo>
                  <a:pt x="56674" y="247269"/>
                </a:lnTo>
                <a:close/>
              </a:path>
            </a:pathLst>
          </a:custGeom>
          <a:solidFill>
            <a:srgbClr val="F6F6F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E3214E-1DA8-40F2-9C34-5221E149F129}"/>
              </a:ext>
            </a:extLst>
          </p:cNvPr>
          <p:cNvGrpSpPr/>
          <p:nvPr/>
        </p:nvGrpSpPr>
        <p:grpSpPr>
          <a:xfrm>
            <a:off x="7123332" y="4798617"/>
            <a:ext cx="240297" cy="240297"/>
            <a:chOff x="2248508" y="6090080"/>
            <a:chExt cx="240297" cy="240297"/>
          </a:xfrm>
          <a:solidFill>
            <a:srgbClr val="F6F6F6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FC0A1C-5823-4D45-B25C-7A6CD140FE99}"/>
                </a:ext>
              </a:extLst>
            </p:cNvPr>
            <p:cNvSpPr/>
            <p:nvPr/>
          </p:nvSpPr>
          <p:spPr>
            <a:xfrm>
              <a:off x="2248508" y="6090080"/>
              <a:ext cx="240297" cy="240297"/>
            </a:xfrm>
            <a:custGeom>
              <a:avLst/>
              <a:gdLst>
                <a:gd name="connsiteX0" fmla="*/ 250925 w 495300"/>
                <a:gd name="connsiteY0" fmla="*/ 7144 h 495300"/>
                <a:gd name="connsiteX1" fmla="*/ 7150 w 495300"/>
                <a:gd name="connsiteY1" fmla="*/ 250667 h 495300"/>
                <a:gd name="connsiteX2" fmla="*/ 46137 w 495300"/>
                <a:gd name="connsiteY2" fmla="*/ 383000 h 495300"/>
                <a:gd name="connsiteX3" fmla="*/ 9085 w 495300"/>
                <a:gd name="connsiteY3" fmla="*/ 464534 h 495300"/>
                <a:gd name="connsiteX4" fmla="*/ 19530 w 495300"/>
                <a:gd name="connsiteY4" fmla="*/ 492699 h 495300"/>
                <a:gd name="connsiteX5" fmla="*/ 28135 w 495300"/>
                <a:gd name="connsiteY5" fmla="*/ 494633 h 495300"/>
                <a:gd name="connsiteX6" fmla="*/ 33850 w 495300"/>
                <a:gd name="connsiteY6" fmla="*/ 493871 h 495300"/>
                <a:gd name="connsiteX7" fmla="*/ 136149 w 495300"/>
                <a:gd name="connsiteY7" fmla="*/ 466058 h 495300"/>
                <a:gd name="connsiteX8" fmla="*/ 465999 w 495300"/>
                <a:gd name="connsiteY8" fmla="*/ 365950 h 495300"/>
                <a:gd name="connsiteX9" fmla="*/ 365891 w 495300"/>
                <a:gd name="connsiteY9" fmla="*/ 36100 h 495300"/>
                <a:gd name="connsiteX10" fmla="*/ 250925 w 495300"/>
                <a:gd name="connsiteY10" fmla="*/ 7334 h 495300"/>
                <a:gd name="connsiteX11" fmla="*/ 250925 w 495300"/>
                <a:gd name="connsiteY11" fmla="*/ 452057 h 495300"/>
                <a:gd name="connsiteX12" fmla="*/ 149579 w 495300"/>
                <a:gd name="connsiteY12" fmla="*/ 424720 h 495300"/>
                <a:gd name="connsiteX13" fmla="*/ 138911 w 495300"/>
                <a:gd name="connsiteY13" fmla="*/ 421767 h 495300"/>
                <a:gd name="connsiteX14" fmla="*/ 133291 w 495300"/>
                <a:gd name="connsiteY14" fmla="*/ 422529 h 495300"/>
                <a:gd name="connsiteX15" fmla="*/ 66616 w 495300"/>
                <a:gd name="connsiteY15" fmla="*/ 440817 h 495300"/>
                <a:gd name="connsiteX16" fmla="*/ 89571 w 495300"/>
                <a:gd name="connsiteY16" fmla="*/ 389858 h 495300"/>
                <a:gd name="connsiteX17" fmla="*/ 87380 w 495300"/>
                <a:gd name="connsiteY17" fmla="*/ 368618 h 495300"/>
                <a:gd name="connsiteX18" fmla="*/ 133100 w 495300"/>
                <a:gd name="connsiteY18" fmla="*/ 87821 h 495300"/>
                <a:gd name="connsiteX19" fmla="*/ 413897 w 495300"/>
                <a:gd name="connsiteY19" fmla="*/ 133541 h 495300"/>
                <a:gd name="connsiteX20" fmla="*/ 368177 w 495300"/>
                <a:gd name="connsiteY20" fmla="*/ 414338 h 495300"/>
                <a:gd name="connsiteX21" fmla="*/ 250639 w 495300"/>
                <a:gd name="connsiteY21" fmla="*/ 45224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5300" h="495300">
                  <a:moveTo>
                    <a:pt x="250925" y="7144"/>
                  </a:moveTo>
                  <a:cubicBezTo>
                    <a:pt x="116361" y="7074"/>
                    <a:pt x="7219" y="116103"/>
                    <a:pt x="7150" y="250667"/>
                  </a:cubicBezTo>
                  <a:cubicBezTo>
                    <a:pt x="7125" y="297613"/>
                    <a:pt x="20664" y="343566"/>
                    <a:pt x="46137" y="383000"/>
                  </a:cubicBezTo>
                  <a:lnTo>
                    <a:pt x="9085" y="464534"/>
                  </a:lnTo>
                  <a:cubicBezTo>
                    <a:pt x="4192" y="475196"/>
                    <a:pt x="8868" y="487806"/>
                    <a:pt x="19530" y="492699"/>
                  </a:cubicBezTo>
                  <a:cubicBezTo>
                    <a:pt x="22231" y="493939"/>
                    <a:pt x="25163" y="494598"/>
                    <a:pt x="28135" y="494633"/>
                  </a:cubicBezTo>
                  <a:cubicBezTo>
                    <a:pt x="30067" y="494662"/>
                    <a:pt x="31993" y="494405"/>
                    <a:pt x="33850" y="493871"/>
                  </a:cubicBezTo>
                  <a:lnTo>
                    <a:pt x="136149" y="466058"/>
                  </a:lnTo>
                  <a:cubicBezTo>
                    <a:pt x="254878" y="529500"/>
                    <a:pt x="402558" y="484680"/>
                    <a:pt x="465999" y="365950"/>
                  </a:cubicBezTo>
                  <a:cubicBezTo>
                    <a:pt x="529441" y="247220"/>
                    <a:pt x="484621" y="99542"/>
                    <a:pt x="365891" y="36100"/>
                  </a:cubicBezTo>
                  <a:cubicBezTo>
                    <a:pt x="330519" y="17199"/>
                    <a:pt x="291030" y="7318"/>
                    <a:pt x="250925" y="7334"/>
                  </a:cubicBezTo>
                  <a:close/>
                  <a:moveTo>
                    <a:pt x="250925" y="452057"/>
                  </a:moveTo>
                  <a:cubicBezTo>
                    <a:pt x="215319" y="452074"/>
                    <a:pt x="180346" y="442640"/>
                    <a:pt x="149579" y="424720"/>
                  </a:cubicBezTo>
                  <a:cubicBezTo>
                    <a:pt x="146348" y="422806"/>
                    <a:pt x="142666" y="421787"/>
                    <a:pt x="138911" y="421767"/>
                  </a:cubicBezTo>
                  <a:cubicBezTo>
                    <a:pt x="137013" y="421780"/>
                    <a:pt x="135124" y="422036"/>
                    <a:pt x="133291" y="422529"/>
                  </a:cubicBezTo>
                  <a:lnTo>
                    <a:pt x="66616" y="440817"/>
                  </a:lnTo>
                  <a:lnTo>
                    <a:pt x="89571" y="389858"/>
                  </a:lnTo>
                  <a:cubicBezTo>
                    <a:pt x="92712" y="382899"/>
                    <a:pt x="91875" y="374789"/>
                    <a:pt x="87380" y="368618"/>
                  </a:cubicBezTo>
                  <a:cubicBezTo>
                    <a:pt x="22466" y="278453"/>
                    <a:pt x="42935" y="152735"/>
                    <a:pt x="133100" y="87821"/>
                  </a:cubicBezTo>
                  <a:cubicBezTo>
                    <a:pt x="223265" y="22906"/>
                    <a:pt x="348982" y="43375"/>
                    <a:pt x="413897" y="133541"/>
                  </a:cubicBezTo>
                  <a:cubicBezTo>
                    <a:pt x="478812" y="223706"/>
                    <a:pt x="458342" y="349423"/>
                    <a:pt x="368177" y="414338"/>
                  </a:cubicBezTo>
                  <a:cubicBezTo>
                    <a:pt x="333942" y="438985"/>
                    <a:pt x="292824" y="452247"/>
                    <a:pt x="250639" y="4522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BABE36-80CD-450B-9862-E809849C0982}"/>
                </a:ext>
              </a:extLst>
            </p:cNvPr>
            <p:cNvSpPr/>
            <p:nvPr/>
          </p:nvSpPr>
          <p:spPr>
            <a:xfrm>
              <a:off x="2309276" y="6154448"/>
              <a:ext cx="120148" cy="110906"/>
            </a:xfrm>
            <a:custGeom>
              <a:avLst/>
              <a:gdLst>
                <a:gd name="connsiteX0" fmla="*/ 219396 w 247650"/>
                <a:gd name="connsiteY0" fmla="*/ 154692 h 228600"/>
                <a:gd name="connsiteX1" fmla="*/ 183868 w 247650"/>
                <a:gd name="connsiteY1" fmla="*/ 146691 h 228600"/>
                <a:gd name="connsiteX2" fmla="*/ 162722 w 247650"/>
                <a:gd name="connsiteY2" fmla="*/ 172313 h 228600"/>
                <a:gd name="connsiteX3" fmla="*/ 151292 w 247650"/>
                <a:gd name="connsiteY3" fmla="*/ 174790 h 228600"/>
                <a:gd name="connsiteX4" fmla="*/ 70997 w 247650"/>
                <a:gd name="connsiteY4" fmla="*/ 106020 h 228600"/>
                <a:gd name="connsiteX5" fmla="*/ 72302 w 247650"/>
                <a:gd name="connsiteY5" fmla="*/ 92613 h 228600"/>
                <a:gd name="connsiteX6" fmla="*/ 72330 w 247650"/>
                <a:gd name="connsiteY6" fmla="*/ 92590 h 228600"/>
                <a:gd name="connsiteX7" fmla="*/ 86903 w 247650"/>
                <a:gd name="connsiteY7" fmla="*/ 68872 h 228600"/>
                <a:gd name="connsiteX8" fmla="*/ 80331 w 247650"/>
                <a:gd name="connsiteY8" fmla="*/ 40869 h 228600"/>
                <a:gd name="connsiteX9" fmla="*/ 59662 w 247650"/>
                <a:gd name="connsiteY9" fmla="*/ 9721 h 228600"/>
                <a:gd name="connsiteX10" fmla="*/ 28896 w 247650"/>
                <a:gd name="connsiteY10" fmla="*/ 14293 h 228600"/>
                <a:gd name="connsiteX11" fmla="*/ 7179 w 247650"/>
                <a:gd name="connsiteY11" fmla="*/ 63823 h 228600"/>
                <a:gd name="connsiteX12" fmla="*/ 9179 w 247650"/>
                <a:gd name="connsiteY12" fmla="*/ 79540 h 228600"/>
                <a:gd name="connsiteX13" fmla="*/ 24229 w 247650"/>
                <a:gd name="connsiteY13" fmla="*/ 114211 h 228600"/>
                <a:gd name="connsiteX14" fmla="*/ 39945 w 247650"/>
                <a:gd name="connsiteY14" fmla="*/ 138214 h 228600"/>
                <a:gd name="connsiteX15" fmla="*/ 108240 w 247650"/>
                <a:gd name="connsiteY15" fmla="*/ 201555 h 228600"/>
                <a:gd name="connsiteX16" fmla="*/ 150816 w 247650"/>
                <a:gd name="connsiteY16" fmla="*/ 221748 h 228600"/>
                <a:gd name="connsiteX17" fmla="*/ 200346 w 247650"/>
                <a:gd name="connsiteY17" fmla="*/ 229653 h 228600"/>
                <a:gd name="connsiteX18" fmla="*/ 245209 w 247650"/>
                <a:gd name="connsiteY18" fmla="*/ 196221 h 228600"/>
                <a:gd name="connsiteX19" fmla="*/ 247304 w 247650"/>
                <a:gd name="connsiteY19" fmla="*/ 179171 h 228600"/>
                <a:gd name="connsiteX20" fmla="*/ 219396 w 247650"/>
                <a:gd name="connsiteY20" fmla="*/ 1546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7650" h="228600">
                  <a:moveTo>
                    <a:pt x="219396" y="154692"/>
                  </a:moveTo>
                  <a:cubicBezTo>
                    <a:pt x="209204" y="148596"/>
                    <a:pt x="195869" y="141833"/>
                    <a:pt x="183868" y="146691"/>
                  </a:cubicBezTo>
                  <a:cubicBezTo>
                    <a:pt x="174343" y="150501"/>
                    <a:pt x="168723" y="164979"/>
                    <a:pt x="162722" y="172313"/>
                  </a:cubicBezTo>
                  <a:cubicBezTo>
                    <a:pt x="160101" y="175932"/>
                    <a:pt x="155177" y="177000"/>
                    <a:pt x="151292" y="174790"/>
                  </a:cubicBezTo>
                  <a:cubicBezTo>
                    <a:pt x="117552" y="161553"/>
                    <a:pt x="89262" y="137324"/>
                    <a:pt x="70997" y="106020"/>
                  </a:cubicBezTo>
                  <a:cubicBezTo>
                    <a:pt x="67655" y="101957"/>
                    <a:pt x="68239" y="95955"/>
                    <a:pt x="72302" y="92613"/>
                  </a:cubicBezTo>
                  <a:cubicBezTo>
                    <a:pt x="72311" y="92605"/>
                    <a:pt x="72321" y="92597"/>
                    <a:pt x="72330" y="92590"/>
                  </a:cubicBezTo>
                  <a:cubicBezTo>
                    <a:pt x="79146" y="86068"/>
                    <a:pt x="84165" y="77899"/>
                    <a:pt x="86903" y="68872"/>
                  </a:cubicBezTo>
                  <a:cubicBezTo>
                    <a:pt x="87389" y="59106"/>
                    <a:pt x="85111" y="49400"/>
                    <a:pt x="80331" y="40869"/>
                  </a:cubicBezTo>
                  <a:cubicBezTo>
                    <a:pt x="75474" y="30486"/>
                    <a:pt x="70139" y="15627"/>
                    <a:pt x="59662" y="9721"/>
                  </a:cubicBezTo>
                  <a:cubicBezTo>
                    <a:pt x="49403" y="5041"/>
                    <a:pt x="37351" y="6833"/>
                    <a:pt x="28896" y="14293"/>
                  </a:cubicBezTo>
                  <a:cubicBezTo>
                    <a:pt x="14528" y="26662"/>
                    <a:pt x="6542" y="44876"/>
                    <a:pt x="7179" y="63823"/>
                  </a:cubicBezTo>
                  <a:cubicBezTo>
                    <a:pt x="7276" y="69119"/>
                    <a:pt x="7946" y="74388"/>
                    <a:pt x="9179" y="79540"/>
                  </a:cubicBezTo>
                  <a:cubicBezTo>
                    <a:pt x="12465" y="91773"/>
                    <a:pt x="17536" y="103456"/>
                    <a:pt x="24229" y="114211"/>
                  </a:cubicBezTo>
                  <a:cubicBezTo>
                    <a:pt x="29055" y="122529"/>
                    <a:pt x="34294" y="130530"/>
                    <a:pt x="39945" y="138214"/>
                  </a:cubicBezTo>
                  <a:cubicBezTo>
                    <a:pt x="58443" y="163507"/>
                    <a:pt x="81628" y="185011"/>
                    <a:pt x="108240" y="201555"/>
                  </a:cubicBezTo>
                  <a:cubicBezTo>
                    <a:pt x="121598" y="209919"/>
                    <a:pt x="135887" y="216696"/>
                    <a:pt x="150816" y="221748"/>
                  </a:cubicBezTo>
                  <a:cubicBezTo>
                    <a:pt x="167485" y="227272"/>
                    <a:pt x="182344" y="232987"/>
                    <a:pt x="200346" y="229653"/>
                  </a:cubicBezTo>
                  <a:cubicBezTo>
                    <a:pt x="219899" y="226589"/>
                    <a:pt x="236683" y="214081"/>
                    <a:pt x="245209" y="196221"/>
                  </a:cubicBezTo>
                  <a:cubicBezTo>
                    <a:pt x="247640" y="190887"/>
                    <a:pt x="248371" y="184935"/>
                    <a:pt x="247304" y="179171"/>
                  </a:cubicBezTo>
                  <a:cubicBezTo>
                    <a:pt x="244733" y="167360"/>
                    <a:pt x="228826" y="160407"/>
                    <a:pt x="219396" y="1546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E823B4-9494-4C4A-AA3C-7951FEA5CB24}"/>
              </a:ext>
            </a:extLst>
          </p:cNvPr>
          <p:cNvGrpSpPr/>
          <p:nvPr/>
        </p:nvGrpSpPr>
        <p:grpSpPr>
          <a:xfrm>
            <a:off x="7114090" y="3788667"/>
            <a:ext cx="249539" cy="249539"/>
            <a:chOff x="1654299" y="6087353"/>
            <a:chExt cx="249539" cy="249539"/>
          </a:xfrm>
          <a:solidFill>
            <a:srgbClr val="F6F6F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82F843-E34A-4194-BB52-5C494D564399}"/>
                </a:ext>
              </a:extLst>
            </p:cNvPr>
            <p:cNvSpPr/>
            <p:nvPr/>
          </p:nvSpPr>
          <p:spPr>
            <a:xfrm>
              <a:off x="1827867" y="6131346"/>
              <a:ext cx="32348" cy="32348"/>
            </a:xfrm>
            <a:custGeom>
              <a:avLst/>
              <a:gdLst>
                <a:gd name="connsiteX0" fmla="*/ 66580 w 66675"/>
                <a:gd name="connsiteY0" fmla="*/ 36862 h 66675"/>
                <a:gd name="connsiteX1" fmla="*/ 36862 w 66675"/>
                <a:gd name="connsiteY1" fmla="*/ 66580 h 66675"/>
                <a:gd name="connsiteX2" fmla="*/ 7144 w 66675"/>
                <a:gd name="connsiteY2" fmla="*/ 36862 h 66675"/>
                <a:gd name="connsiteX3" fmla="*/ 36862 w 66675"/>
                <a:gd name="connsiteY3" fmla="*/ 7144 h 66675"/>
                <a:gd name="connsiteX4" fmla="*/ 66580 w 66675"/>
                <a:gd name="connsiteY4" fmla="*/ 368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580" y="36862"/>
                  </a:moveTo>
                  <a:cubicBezTo>
                    <a:pt x="66580" y="53275"/>
                    <a:pt x="53274" y="66580"/>
                    <a:pt x="36862" y="66580"/>
                  </a:cubicBezTo>
                  <a:cubicBezTo>
                    <a:pt x="20449" y="66580"/>
                    <a:pt x="7144" y="53275"/>
                    <a:pt x="7144" y="36862"/>
                  </a:cubicBezTo>
                  <a:cubicBezTo>
                    <a:pt x="7144" y="20449"/>
                    <a:pt x="20449" y="7144"/>
                    <a:pt x="36862" y="7144"/>
                  </a:cubicBezTo>
                  <a:cubicBezTo>
                    <a:pt x="53274" y="7144"/>
                    <a:pt x="66580" y="20449"/>
                    <a:pt x="66580" y="368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30D67E-4BBF-43D4-8F37-E36BEF20547A}"/>
                </a:ext>
              </a:extLst>
            </p:cNvPr>
            <p:cNvSpPr/>
            <p:nvPr/>
          </p:nvSpPr>
          <p:spPr>
            <a:xfrm>
              <a:off x="1717793" y="6149830"/>
              <a:ext cx="124770" cy="124770"/>
            </a:xfrm>
            <a:custGeom>
              <a:avLst/>
              <a:gdLst>
                <a:gd name="connsiteX0" fmla="*/ 131826 w 257175"/>
                <a:gd name="connsiteY0" fmla="*/ 7144 h 257175"/>
                <a:gd name="connsiteX1" fmla="*/ 7144 w 257175"/>
                <a:gd name="connsiteY1" fmla="*/ 131826 h 257175"/>
                <a:gd name="connsiteX2" fmla="*/ 131826 w 257175"/>
                <a:gd name="connsiteY2" fmla="*/ 256509 h 257175"/>
                <a:gd name="connsiteX3" fmla="*/ 256508 w 257175"/>
                <a:gd name="connsiteY3" fmla="*/ 131826 h 257175"/>
                <a:gd name="connsiteX4" fmla="*/ 131826 w 257175"/>
                <a:gd name="connsiteY4" fmla="*/ 7144 h 257175"/>
                <a:gd name="connsiteX5" fmla="*/ 131826 w 257175"/>
                <a:gd name="connsiteY5" fmla="*/ 211741 h 257175"/>
                <a:gd name="connsiteX6" fmla="*/ 51816 w 257175"/>
                <a:gd name="connsiteY6" fmla="*/ 131921 h 257175"/>
                <a:gd name="connsiteX7" fmla="*/ 131636 w 257175"/>
                <a:gd name="connsiteY7" fmla="*/ 51911 h 257175"/>
                <a:gd name="connsiteX8" fmla="*/ 211646 w 257175"/>
                <a:gd name="connsiteY8" fmla="*/ 131730 h 257175"/>
                <a:gd name="connsiteX9" fmla="*/ 211646 w 257175"/>
                <a:gd name="connsiteY9" fmla="*/ 131826 h 257175"/>
                <a:gd name="connsiteX10" fmla="*/ 131826 w 257175"/>
                <a:gd name="connsiteY10" fmla="*/ 21174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257175">
                  <a:moveTo>
                    <a:pt x="131826" y="7144"/>
                  </a:moveTo>
                  <a:cubicBezTo>
                    <a:pt x="62966" y="7144"/>
                    <a:pt x="7144" y="62966"/>
                    <a:pt x="7144" y="131826"/>
                  </a:cubicBezTo>
                  <a:cubicBezTo>
                    <a:pt x="7144" y="200687"/>
                    <a:pt x="62966" y="256509"/>
                    <a:pt x="131826" y="256509"/>
                  </a:cubicBezTo>
                  <a:cubicBezTo>
                    <a:pt x="200686" y="256509"/>
                    <a:pt x="256508" y="200687"/>
                    <a:pt x="256508" y="131826"/>
                  </a:cubicBezTo>
                  <a:cubicBezTo>
                    <a:pt x="256403" y="63010"/>
                    <a:pt x="200642" y="7249"/>
                    <a:pt x="131826" y="7144"/>
                  </a:cubicBezTo>
                  <a:close/>
                  <a:moveTo>
                    <a:pt x="131826" y="211741"/>
                  </a:moveTo>
                  <a:cubicBezTo>
                    <a:pt x="87690" y="211793"/>
                    <a:pt x="51869" y="176057"/>
                    <a:pt x="51816" y="131921"/>
                  </a:cubicBezTo>
                  <a:cubicBezTo>
                    <a:pt x="51763" y="87785"/>
                    <a:pt x="87500" y="51964"/>
                    <a:pt x="131636" y="51911"/>
                  </a:cubicBezTo>
                  <a:cubicBezTo>
                    <a:pt x="175771" y="51858"/>
                    <a:pt x="211593" y="87595"/>
                    <a:pt x="211646" y="131730"/>
                  </a:cubicBezTo>
                  <a:cubicBezTo>
                    <a:pt x="211646" y="131762"/>
                    <a:pt x="211646" y="131794"/>
                    <a:pt x="211646" y="131826"/>
                  </a:cubicBezTo>
                  <a:cubicBezTo>
                    <a:pt x="211646" y="175924"/>
                    <a:pt x="175924" y="211688"/>
                    <a:pt x="131826" y="2117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5156DD-9770-4D63-889E-E8A2AB4A8AD7}"/>
                </a:ext>
              </a:extLst>
            </p:cNvPr>
            <p:cNvSpPr/>
            <p:nvPr/>
          </p:nvSpPr>
          <p:spPr>
            <a:xfrm>
              <a:off x="1654299" y="6087353"/>
              <a:ext cx="249539" cy="249539"/>
            </a:xfrm>
            <a:custGeom>
              <a:avLst/>
              <a:gdLst>
                <a:gd name="connsiteX0" fmla="*/ 361855 w 514350"/>
                <a:gd name="connsiteY0" fmla="*/ 513779 h 514350"/>
                <a:gd name="connsiteX1" fmla="*/ 159544 w 514350"/>
                <a:gd name="connsiteY1" fmla="*/ 513779 h 514350"/>
                <a:gd name="connsiteX2" fmla="*/ 7144 w 514350"/>
                <a:gd name="connsiteY2" fmla="*/ 361379 h 514350"/>
                <a:gd name="connsiteX3" fmla="*/ 7144 w 514350"/>
                <a:gd name="connsiteY3" fmla="*/ 159544 h 514350"/>
                <a:gd name="connsiteX4" fmla="*/ 159544 w 514350"/>
                <a:gd name="connsiteY4" fmla="*/ 7144 h 514350"/>
                <a:gd name="connsiteX5" fmla="*/ 361855 w 514350"/>
                <a:gd name="connsiteY5" fmla="*/ 7144 h 514350"/>
                <a:gd name="connsiteX6" fmla="*/ 514255 w 514350"/>
                <a:gd name="connsiteY6" fmla="*/ 159544 h 514350"/>
                <a:gd name="connsiteX7" fmla="*/ 514255 w 514350"/>
                <a:gd name="connsiteY7" fmla="*/ 361665 h 514350"/>
                <a:gd name="connsiteX8" fmla="*/ 361855 w 514350"/>
                <a:gd name="connsiteY8" fmla="*/ 513779 h 514350"/>
                <a:gd name="connsiteX9" fmla="*/ 159734 w 514350"/>
                <a:gd name="connsiteY9" fmla="*/ 55150 h 514350"/>
                <a:gd name="connsiteX10" fmla="*/ 54959 w 514350"/>
                <a:gd name="connsiteY10" fmla="*/ 159925 h 514350"/>
                <a:gd name="connsiteX11" fmla="*/ 54959 w 514350"/>
                <a:gd name="connsiteY11" fmla="*/ 362045 h 514350"/>
                <a:gd name="connsiteX12" fmla="*/ 159734 w 514350"/>
                <a:gd name="connsiteY12" fmla="*/ 466820 h 514350"/>
                <a:gd name="connsiteX13" fmla="*/ 361855 w 514350"/>
                <a:gd name="connsiteY13" fmla="*/ 466820 h 514350"/>
                <a:gd name="connsiteX14" fmla="*/ 466630 w 514350"/>
                <a:gd name="connsiteY14" fmla="*/ 362045 h 514350"/>
                <a:gd name="connsiteX15" fmla="*/ 466630 w 514350"/>
                <a:gd name="connsiteY15" fmla="*/ 159544 h 514350"/>
                <a:gd name="connsiteX16" fmla="*/ 361855 w 514350"/>
                <a:gd name="connsiteY16" fmla="*/ 5476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350" h="514350">
                  <a:moveTo>
                    <a:pt x="361855" y="513779"/>
                  </a:moveTo>
                  <a:lnTo>
                    <a:pt x="159544" y="513779"/>
                  </a:lnTo>
                  <a:cubicBezTo>
                    <a:pt x="75376" y="513779"/>
                    <a:pt x="7144" y="445547"/>
                    <a:pt x="7144" y="361379"/>
                  </a:cubicBezTo>
                  <a:lnTo>
                    <a:pt x="7144" y="159544"/>
                  </a:lnTo>
                  <a:cubicBezTo>
                    <a:pt x="7144" y="75376"/>
                    <a:pt x="75376" y="7144"/>
                    <a:pt x="159544" y="7144"/>
                  </a:cubicBezTo>
                  <a:lnTo>
                    <a:pt x="361855" y="7144"/>
                  </a:lnTo>
                  <a:cubicBezTo>
                    <a:pt x="446023" y="7144"/>
                    <a:pt x="514255" y="75376"/>
                    <a:pt x="514255" y="159544"/>
                  </a:cubicBezTo>
                  <a:lnTo>
                    <a:pt x="514255" y="361665"/>
                  </a:lnTo>
                  <a:cubicBezTo>
                    <a:pt x="514097" y="445721"/>
                    <a:pt x="445911" y="513779"/>
                    <a:pt x="361855" y="513779"/>
                  </a:cubicBezTo>
                  <a:close/>
                  <a:moveTo>
                    <a:pt x="159734" y="55150"/>
                  </a:moveTo>
                  <a:cubicBezTo>
                    <a:pt x="101868" y="55150"/>
                    <a:pt x="54959" y="102059"/>
                    <a:pt x="54959" y="159925"/>
                  </a:cubicBezTo>
                  <a:lnTo>
                    <a:pt x="54959" y="362045"/>
                  </a:lnTo>
                  <a:cubicBezTo>
                    <a:pt x="54959" y="419911"/>
                    <a:pt x="101868" y="466820"/>
                    <a:pt x="159734" y="466820"/>
                  </a:cubicBezTo>
                  <a:lnTo>
                    <a:pt x="361855" y="466820"/>
                  </a:lnTo>
                  <a:cubicBezTo>
                    <a:pt x="419720" y="466820"/>
                    <a:pt x="466630" y="419911"/>
                    <a:pt x="466630" y="362045"/>
                  </a:cubicBezTo>
                  <a:lnTo>
                    <a:pt x="466630" y="159544"/>
                  </a:lnTo>
                  <a:cubicBezTo>
                    <a:pt x="466630" y="101678"/>
                    <a:pt x="419720" y="54769"/>
                    <a:pt x="361855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3FA07BB-18E0-49ED-A0B4-58881D9D0C82}"/>
              </a:ext>
            </a:extLst>
          </p:cNvPr>
          <p:cNvSpPr txBox="1"/>
          <p:nvPr/>
        </p:nvSpPr>
        <p:spPr>
          <a:xfrm>
            <a:off x="7544686" y="1739543"/>
            <a:ext cx="254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C5C5C"/>
                </a:solidFill>
                <a:latin typeface="MADE GoodTime Grotesk" panose="02000503000000020004" pitchFamily="50" charset="0"/>
              </a:rPr>
              <a:t>TWITTER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06B95E-3194-4E9D-ADBA-AB068E415C52}"/>
              </a:ext>
            </a:extLst>
          </p:cNvPr>
          <p:cNvSpPr txBox="1"/>
          <p:nvPr/>
        </p:nvSpPr>
        <p:spPr>
          <a:xfrm>
            <a:off x="7544685" y="2753115"/>
            <a:ext cx="305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C5C5C"/>
                </a:solidFill>
                <a:latin typeface="MADE GoodTime Grotesk" panose="02000503000000020004" pitchFamily="50" charset="0"/>
              </a:rPr>
              <a:t>FACEBOOK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F9062-B926-4BFB-905D-AFFF111FA777}"/>
              </a:ext>
            </a:extLst>
          </p:cNvPr>
          <p:cNvSpPr txBox="1"/>
          <p:nvPr/>
        </p:nvSpPr>
        <p:spPr>
          <a:xfrm>
            <a:off x="7544686" y="3764876"/>
            <a:ext cx="3248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C5C5C"/>
                </a:solidFill>
                <a:latin typeface="MADE GoodTime Grotesk" panose="02000503000000020004" pitchFamily="50" charset="0"/>
              </a:rPr>
              <a:t>INSTAGRAM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33915C-019F-41DA-AA75-00DE6B6D1AA4}"/>
              </a:ext>
            </a:extLst>
          </p:cNvPr>
          <p:cNvSpPr txBox="1"/>
          <p:nvPr/>
        </p:nvSpPr>
        <p:spPr>
          <a:xfrm>
            <a:off x="7544686" y="4779938"/>
            <a:ext cx="2938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C5C5C"/>
                </a:solidFill>
                <a:latin typeface="MADE GoodTime Grotesk" panose="02000503000000020004" pitchFamily="50" charset="0"/>
              </a:rPr>
              <a:t>COMPANY 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11071-71FD-4AF6-A3AF-261263E21624}"/>
              </a:ext>
            </a:extLst>
          </p:cNvPr>
          <p:cNvSpPr txBox="1"/>
          <p:nvPr/>
        </p:nvSpPr>
        <p:spPr>
          <a:xfrm>
            <a:off x="1371693" y="3090446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BF91FF-A0C8-4FA3-A076-AD5AD24E951E}"/>
              </a:ext>
            </a:extLst>
          </p:cNvPr>
          <p:cNvSpPr txBox="1"/>
          <p:nvPr/>
        </p:nvSpPr>
        <p:spPr>
          <a:xfrm>
            <a:off x="1371692" y="3429000"/>
            <a:ext cx="3469297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98157A-B842-4E3D-A644-788CEDFBD675}"/>
              </a:ext>
            </a:extLst>
          </p:cNvPr>
          <p:cNvSpPr txBox="1"/>
          <p:nvPr/>
        </p:nvSpPr>
        <p:spPr>
          <a:xfrm>
            <a:off x="1376680" y="1376680"/>
            <a:ext cx="2562817" cy="1141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LET US KEEP </a:t>
            </a:r>
          </a:p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IN TOUCH</a:t>
            </a:r>
          </a:p>
        </p:txBody>
      </p:sp>
    </p:spTree>
    <p:extLst>
      <p:ext uri="{BB962C8B-B14F-4D97-AF65-F5344CB8AC3E}">
        <p14:creationId xmlns:p14="http://schemas.microsoft.com/office/powerpoint/2010/main" val="260802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BA4BF0-DC07-44EF-B422-55CD0D0C673C}"/>
              </a:ext>
            </a:extLst>
          </p:cNvPr>
          <p:cNvSpPr/>
          <p:nvPr/>
        </p:nvSpPr>
        <p:spPr>
          <a:xfrm>
            <a:off x="7223760" y="3075057"/>
            <a:ext cx="646176" cy="646176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596C7-F838-44E7-9D4F-963EEF94EC7D}"/>
              </a:ext>
            </a:extLst>
          </p:cNvPr>
          <p:cNvSpPr/>
          <p:nvPr/>
        </p:nvSpPr>
        <p:spPr>
          <a:xfrm>
            <a:off x="6498336" y="3075057"/>
            <a:ext cx="646176" cy="646176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8FC01-C649-4DBE-9003-942BB63CF09C}"/>
              </a:ext>
            </a:extLst>
          </p:cNvPr>
          <p:cNvSpPr/>
          <p:nvPr/>
        </p:nvSpPr>
        <p:spPr>
          <a:xfrm>
            <a:off x="5772912" y="3075057"/>
            <a:ext cx="646176" cy="646176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72A285-B44E-49FD-9BAB-BDD36FC7657D}"/>
              </a:ext>
            </a:extLst>
          </p:cNvPr>
          <p:cNvSpPr/>
          <p:nvPr/>
        </p:nvSpPr>
        <p:spPr>
          <a:xfrm>
            <a:off x="5047488" y="3075057"/>
            <a:ext cx="646176" cy="646176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32DDF-EDF4-41B5-A217-DD1260F60ADE}"/>
              </a:ext>
            </a:extLst>
          </p:cNvPr>
          <p:cNvSpPr/>
          <p:nvPr/>
        </p:nvSpPr>
        <p:spPr>
          <a:xfrm>
            <a:off x="4322064" y="3075057"/>
            <a:ext cx="646176" cy="646176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2F1772-6D5A-49FF-901E-C69CDF0A9555}"/>
              </a:ext>
            </a:extLst>
          </p:cNvPr>
          <p:cNvSpPr txBox="1"/>
          <p:nvPr/>
        </p:nvSpPr>
        <p:spPr>
          <a:xfrm>
            <a:off x="4398679" y="3075057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6F6F6"/>
                </a:solidFill>
                <a:latin typeface="Heavitas" pitchFamily="2" charset="0"/>
              </a:rPr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0DEBA-C1D5-4984-A9C7-36B360EF397B}"/>
              </a:ext>
            </a:extLst>
          </p:cNvPr>
          <p:cNvSpPr txBox="1"/>
          <p:nvPr/>
        </p:nvSpPr>
        <p:spPr>
          <a:xfrm>
            <a:off x="5073058" y="3075057"/>
            <a:ext cx="595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6F6F6"/>
                </a:solidFill>
                <a:latin typeface="Heavitas" pitchFamily="2" charset="0"/>
              </a:rPr>
              <a:t>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19909-F272-4446-9481-46D57EB4D6D5}"/>
              </a:ext>
            </a:extLst>
          </p:cNvPr>
          <p:cNvSpPr txBox="1"/>
          <p:nvPr/>
        </p:nvSpPr>
        <p:spPr>
          <a:xfrm>
            <a:off x="5802490" y="3075057"/>
            <a:ext cx="587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6F6F6"/>
                </a:solidFill>
                <a:latin typeface="Heavitas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AF2FC-8255-4210-8616-689582EE94D4}"/>
              </a:ext>
            </a:extLst>
          </p:cNvPr>
          <p:cNvSpPr txBox="1"/>
          <p:nvPr/>
        </p:nvSpPr>
        <p:spPr>
          <a:xfrm>
            <a:off x="6514288" y="3075057"/>
            <a:ext cx="614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6F6F6"/>
                </a:solidFill>
                <a:latin typeface="Heavitas" pitchFamily="2" charset="0"/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706CEB-70D1-4F95-823A-BE92AEFAE2D6}"/>
              </a:ext>
            </a:extLst>
          </p:cNvPr>
          <p:cNvSpPr txBox="1"/>
          <p:nvPr/>
        </p:nvSpPr>
        <p:spPr>
          <a:xfrm>
            <a:off x="7266162" y="3075057"/>
            <a:ext cx="561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6F6F6"/>
                </a:solidFill>
                <a:latin typeface="Heavitas" pitchFamily="2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96044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2C5393-3322-4319-B840-38B313597973}"/>
              </a:ext>
            </a:extLst>
          </p:cNvPr>
          <p:cNvSpPr txBox="1"/>
          <p:nvPr/>
        </p:nvSpPr>
        <p:spPr>
          <a:xfrm>
            <a:off x="5842000" y="4494127"/>
            <a:ext cx="3464560" cy="9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3EAAC-8C2F-4C35-8331-650B5057D42D}"/>
              </a:ext>
            </a:extLst>
          </p:cNvPr>
          <p:cNvSpPr txBox="1"/>
          <p:nvPr/>
        </p:nvSpPr>
        <p:spPr>
          <a:xfrm>
            <a:off x="5842000" y="4082570"/>
            <a:ext cx="1542795" cy="335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600" dirty="0">
                <a:solidFill>
                  <a:srgbClr val="F6F6F6"/>
                </a:solidFill>
                <a:latin typeface="GeosansLight" panose="02000603020000020003" pitchFamily="2" charset="0"/>
              </a:rPr>
              <a:t>TITLE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A48D5-4146-4AFE-A0D7-05E47658E13C}"/>
              </a:ext>
            </a:extLst>
          </p:cNvPr>
          <p:cNvSpPr txBox="1"/>
          <p:nvPr/>
        </p:nvSpPr>
        <p:spPr>
          <a:xfrm>
            <a:off x="8158118" y="1376680"/>
            <a:ext cx="2657202" cy="1695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LEFT PICTURE</a:t>
            </a:r>
          </a:p>
          <a:p>
            <a:pPr algn="r">
              <a:lnSpc>
                <a:spcPct val="150000"/>
              </a:lnSpc>
            </a:pPr>
            <a:r>
              <a:rPr lang="en-US" sz="24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FEATURED</a:t>
            </a:r>
          </a:p>
          <a:p>
            <a:pPr algn="r">
              <a:lnSpc>
                <a:spcPct val="150000"/>
              </a:lnSpc>
            </a:pPr>
            <a:r>
              <a:rPr lang="en-US" sz="24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SLIDE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DC88974-EE8F-41C0-92EB-D40C23377D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64360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2C5393-3322-4319-B840-38B313597973}"/>
              </a:ext>
            </a:extLst>
          </p:cNvPr>
          <p:cNvSpPr txBox="1"/>
          <p:nvPr/>
        </p:nvSpPr>
        <p:spPr>
          <a:xfrm>
            <a:off x="2885440" y="4494127"/>
            <a:ext cx="3464560" cy="9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3EAAC-8C2F-4C35-8331-650B5057D42D}"/>
              </a:ext>
            </a:extLst>
          </p:cNvPr>
          <p:cNvSpPr txBox="1"/>
          <p:nvPr/>
        </p:nvSpPr>
        <p:spPr>
          <a:xfrm>
            <a:off x="4807205" y="4082570"/>
            <a:ext cx="1542795" cy="335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spc="600" dirty="0">
                <a:solidFill>
                  <a:srgbClr val="F6F6F6"/>
                </a:solidFill>
                <a:latin typeface="GeosansLight" panose="02000603020000020003" pitchFamily="2" charset="0"/>
              </a:rPr>
              <a:t>TITLE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1DCAE-CA82-4E47-9695-80E279E1313D}"/>
              </a:ext>
            </a:extLst>
          </p:cNvPr>
          <p:cNvSpPr txBox="1"/>
          <p:nvPr/>
        </p:nvSpPr>
        <p:spPr>
          <a:xfrm>
            <a:off x="1376680" y="1376680"/>
            <a:ext cx="2894767" cy="1695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RIGHT PICTURE</a:t>
            </a:r>
          </a:p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FEATURED</a:t>
            </a:r>
          </a:p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SLIDE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34C032-D5AB-4372-B2FF-0AA89839AD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2608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7ADA9C-9542-494E-808B-D78C8A2F5049}"/>
              </a:ext>
            </a:extLst>
          </p:cNvPr>
          <p:cNvSpPr/>
          <p:nvPr/>
        </p:nvSpPr>
        <p:spPr>
          <a:xfrm>
            <a:off x="6159843" y="1411796"/>
            <a:ext cx="2473457" cy="345762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C475EA-9998-465F-B0B1-C2361E561216}"/>
              </a:ext>
            </a:extLst>
          </p:cNvPr>
          <p:cNvSpPr/>
          <p:nvPr/>
        </p:nvSpPr>
        <p:spPr>
          <a:xfrm>
            <a:off x="3558698" y="1411796"/>
            <a:ext cx="2473457" cy="345762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B4218-4A12-4A8B-A499-696AAA96A0EE}"/>
              </a:ext>
            </a:extLst>
          </p:cNvPr>
          <p:cNvSpPr/>
          <p:nvPr/>
        </p:nvSpPr>
        <p:spPr>
          <a:xfrm>
            <a:off x="957553" y="1411796"/>
            <a:ext cx="2473457" cy="345762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F89FA-B44F-469B-B9A4-D8968BAF4250}"/>
              </a:ext>
            </a:extLst>
          </p:cNvPr>
          <p:cNvSpPr/>
          <p:nvPr/>
        </p:nvSpPr>
        <p:spPr>
          <a:xfrm>
            <a:off x="8760989" y="1411796"/>
            <a:ext cx="2473457" cy="345762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C6B35A-04F2-4950-9DE2-AC89B6CEFC1C}"/>
              </a:ext>
            </a:extLst>
          </p:cNvPr>
          <p:cNvSpPr/>
          <p:nvPr/>
        </p:nvSpPr>
        <p:spPr>
          <a:xfrm>
            <a:off x="6159843" y="4869416"/>
            <a:ext cx="2473457" cy="57678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BD4B5-8502-491E-9BC9-693A6EB911EB}"/>
              </a:ext>
            </a:extLst>
          </p:cNvPr>
          <p:cNvSpPr/>
          <p:nvPr/>
        </p:nvSpPr>
        <p:spPr>
          <a:xfrm>
            <a:off x="3558698" y="4869416"/>
            <a:ext cx="2473457" cy="57678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D0724-3BDB-4713-86FC-339E08EEC234}"/>
              </a:ext>
            </a:extLst>
          </p:cNvPr>
          <p:cNvSpPr/>
          <p:nvPr/>
        </p:nvSpPr>
        <p:spPr>
          <a:xfrm>
            <a:off x="957553" y="4869416"/>
            <a:ext cx="2473457" cy="57678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2503CD-38F4-4026-A226-B5C3BBC0F93D}"/>
              </a:ext>
            </a:extLst>
          </p:cNvPr>
          <p:cNvSpPr/>
          <p:nvPr/>
        </p:nvSpPr>
        <p:spPr>
          <a:xfrm>
            <a:off x="8760989" y="4869416"/>
            <a:ext cx="2473457" cy="57678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5C31B-C822-40D9-9735-6832CBC36CA4}"/>
              </a:ext>
            </a:extLst>
          </p:cNvPr>
          <p:cNvSpPr txBox="1"/>
          <p:nvPr/>
        </p:nvSpPr>
        <p:spPr>
          <a:xfrm>
            <a:off x="1099773" y="4987827"/>
            <a:ext cx="2189016" cy="33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37F31-9400-4E1E-B3D0-72FC2962A550}"/>
              </a:ext>
            </a:extLst>
          </p:cNvPr>
          <p:cNvSpPr txBox="1"/>
          <p:nvPr/>
        </p:nvSpPr>
        <p:spPr>
          <a:xfrm>
            <a:off x="3700918" y="4987827"/>
            <a:ext cx="2189016" cy="33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4D3C2F-59A6-4770-8B1C-A48E661F9853}"/>
              </a:ext>
            </a:extLst>
          </p:cNvPr>
          <p:cNvSpPr txBox="1"/>
          <p:nvPr/>
        </p:nvSpPr>
        <p:spPr>
          <a:xfrm>
            <a:off x="6302063" y="4987827"/>
            <a:ext cx="2189016" cy="33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10BDCB-ED33-423C-90C5-7982D3B9417D}"/>
              </a:ext>
            </a:extLst>
          </p:cNvPr>
          <p:cNvSpPr txBox="1"/>
          <p:nvPr/>
        </p:nvSpPr>
        <p:spPr>
          <a:xfrm>
            <a:off x="8903209" y="4987827"/>
            <a:ext cx="2189016" cy="33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4B1E54-0345-4937-8B05-C2112AC0D280}"/>
              </a:ext>
            </a:extLst>
          </p:cNvPr>
          <p:cNvSpPr txBox="1"/>
          <p:nvPr/>
        </p:nvSpPr>
        <p:spPr>
          <a:xfrm>
            <a:off x="1099773" y="1586359"/>
            <a:ext cx="2189016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spc="90" dirty="0">
                <a:solidFill>
                  <a:schemeClr val="bg2">
                    <a:lumMod val="25000"/>
                  </a:schemeClr>
                </a:solidFill>
                <a:latin typeface="MADE GoodTime Grotesk" panose="02000503000000020004" pitchFamily="50" charset="0"/>
              </a:rPr>
              <a:t>592</a:t>
            </a:r>
            <a:r>
              <a:rPr lang="en-US" sz="2800" spc="90" dirty="0">
                <a:solidFill>
                  <a:srgbClr val="0082D0"/>
                </a:solidFill>
                <a:latin typeface="MADE GoodTime Grotesk" panose="02000503000000020004" pitchFamily="50" charset="0"/>
              </a:rPr>
              <a:t>$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A00EE7-C892-416C-8E81-976387ADB6B4}"/>
              </a:ext>
            </a:extLst>
          </p:cNvPr>
          <p:cNvSpPr txBox="1"/>
          <p:nvPr/>
        </p:nvSpPr>
        <p:spPr>
          <a:xfrm>
            <a:off x="3700918" y="1586359"/>
            <a:ext cx="2189016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spc="90" dirty="0">
                <a:solidFill>
                  <a:schemeClr val="bg2">
                    <a:lumMod val="25000"/>
                  </a:schemeClr>
                </a:solidFill>
                <a:latin typeface="MADE GoodTime Grotesk" panose="02000503000000020004" pitchFamily="50" charset="0"/>
              </a:rPr>
              <a:t>782</a:t>
            </a:r>
            <a:r>
              <a:rPr lang="en-US" sz="2800" spc="90" dirty="0">
                <a:solidFill>
                  <a:srgbClr val="00A7E0"/>
                </a:solidFill>
                <a:latin typeface="MADE GoodTime Grotesk" panose="02000503000000020004" pitchFamily="50" charset="0"/>
              </a:rPr>
              <a:t>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32A31-E2A7-4D43-A0EC-7CA0A056D122}"/>
              </a:ext>
            </a:extLst>
          </p:cNvPr>
          <p:cNvSpPr txBox="1"/>
          <p:nvPr/>
        </p:nvSpPr>
        <p:spPr>
          <a:xfrm>
            <a:off x="6302063" y="1586359"/>
            <a:ext cx="2189016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spc="90" dirty="0">
                <a:solidFill>
                  <a:schemeClr val="bg2">
                    <a:lumMod val="25000"/>
                  </a:schemeClr>
                </a:solidFill>
                <a:latin typeface="MADE GoodTime Grotesk" panose="02000503000000020004" pitchFamily="50" charset="0"/>
              </a:rPr>
              <a:t>241</a:t>
            </a:r>
            <a:r>
              <a:rPr lang="en-US" sz="2800" spc="90" dirty="0">
                <a:solidFill>
                  <a:srgbClr val="01D8DF"/>
                </a:solidFill>
                <a:latin typeface="MADE GoodTime Grotesk" panose="02000503000000020004" pitchFamily="50" charset="0"/>
              </a:rPr>
              <a:t>$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6C537-7936-4FDB-858B-234B0C78A840}"/>
              </a:ext>
            </a:extLst>
          </p:cNvPr>
          <p:cNvSpPr txBox="1"/>
          <p:nvPr/>
        </p:nvSpPr>
        <p:spPr>
          <a:xfrm>
            <a:off x="8903209" y="1586359"/>
            <a:ext cx="2189016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spc="90" dirty="0">
                <a:solidFill>
                  <a:schemeClr val="bg2">
                    <a:lumMod val="25000"/>
                  </a:schemeClr>
                </a:solidFill>
                <a:latin typeface="MADE GoodTime Grotesk" panose="02000503000000020004" pitchFamily="50" charset="0"/>
              </a:rPr>
              <a:t>326</a:t>
            </a:r>
            <a:r>
              <a:rPr lang="en-US" sz="2800" spc="90" dirty="0">
                <a:solidFill>
                  <a:srgbClr val="01D2AA"/>
                </a:solidFill>
                <a:latin typeface="MADE GoodTime Grotesk" panose="02000503000000020004" pitchFamily="50" charset="0"/>
              </a:rPr>
              <a:t>$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AA9374-F84B-46BA-8543-CBB1F2730C49}"/>
              </a:ext>
            </a:extLst>
          </p:cNvPr>
          <p:cNvSpPr txBox="1"/>
          <p:nvPr/>
        </p:nvSpPr>
        <p:spPr>
          <a:xfrm>
            <a:off x="1219198" y="3128860"/>
            <a:ext cx="1950170" cy="9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latin typeface="GeosansLight" panose="02000603020000020003" pitchFamily="2" charset="0"/>
              </a:rPr>
              <a:t> tempus.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99833-9024-493D-9FDC-840A540387BD}"/>
              </a:ext>
            </a:extLst>
          </p:cNvPr>
          <p:cNvSpPr txBox="1"/>
          <p:nvPr/>
        </p:nvSpPr>
        <p:spPr>
          <a:xfrm>
            <a:off x="3820343" y="3128860"/>
            <a:ext cx="1950170" cy="9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latin typeface="GeosansLight" panose="02000603020000020003" pitchFamily="2" charset="0"/>
              </a:rPr>
              <a:t> tempus.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9A6575-53AE-44A3-8D05-97E392BAA168}"/>
              </a:ext>
            </a:extLst>
          </p:cNvPr>
          <p:cNvSpPr txBox="1"/>
          <p:nvPr/>
        </p:nvSpPr>
        <p:spPr>
          <a:xfrm>
            <a:off x="6421488" y="3128860"/>
            <a:ext cx="1950170" cy="9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latin typeface="GeosansLight" panose="02000603020000020003" pitchFamily="2" charset="0"/>
              </a:rPr>
              <a:t> tempus.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357E2-B6B2-4CB3-87A4-E3ACABC07F2C}"/>
              </a:ext>
            </a:extLst>
          </p:cNvPr>
          <p:cNvSpPr txBox="1"/>
          <p:nvPr/>
        </p:nvSpPr>
        <p:spPr>
          <a:xfrm>
            <a:off x="9022630" y="3128860"/>
            <a:ext cx="1950170" cy="9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latin typeface="GeosansLight" panose="02000603020000020003" pitchFamily="2" charset="0"/>
              </a:rPr>
              <a:t> tempus.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294913-97E1-42B0-A93A-7FF09CEF1E16}"/>
              </a:ext>
            </a:extLst>
          </p:cNvPr>
          <p:cNvSpPr txBox="1"/>
          <p:nvPr/>
        </p:nvSpPr>
        <p:spPr>
          <a:xfrm>
            <a:off x="1099777" y="2256479"/>
            <a:ext cx="2189012" cy="29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latin typeface="GeosansLight" panose="02000603020000020003" pitchFamily="2" charset="0"/>
              </a:rPr>
              <a:t>YOUR 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B4E1C9-B17A-426E-9150-C99D6027385B}"/>
              </a:ext>
            </a:extLst>
          </p:cNvPr>
          <p:cNvSpPr txBox="1"/>
          <p:nvPr/>
        </p:nvSpPr>
        <p:spPr>
          <a:xfrm>
            <a:off x="3700922" y="2256479"/>
            <a:ext cx="2189012" cy="29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latin typeface="GeosansLight" panose="02000603020000020003" pitchFamily="2" charset="0"/>
              </a:rPr>
              <a:t>YOUR TITLE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2C7230-5932-4116-AD9C-A53BE64E1854}"/>
              </a:ext>
            </a:extLst>
          </p:cNvPr>
          <p:cNvSpPr txBox="1"/>
          <p:nvPr/>
        </p:nvSpPr>
        <p:spPr>
          <a:xfrm>
            <a:off x="6302067" y="2256479"/>
            <a:ext cx="2189012" cy="29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latin typeface="GeosansLight" panose="02000603020000020003" pitchFamily="2" charset="0"/>
              </a:rPr>
              <a:t>YOUR TITLE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B03DFC-B613-441F-9BFB-D4874001D0CF}"/>
              </a:ext>
            </a:extLst>
          </p:cNvPr>
          <p:cNvSpPr txBox="1"/>
          <p:nvPr/>
        </p:nvSpPr>
        <p:spPr>
          <a:xfrm>
            <a:off x="8903209" y="2256479"/>
            <a:ext cx="2189012" cy="29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latin typeface="GeosansLight" panose="02000603020000020003" pitchFamily="2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46729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F4A673-6627-4525-931E-D8F872CF5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234867"/>
              </p:ext>
            </p:extLst>
          </p:nvPr>
        </p:nvGraphicFramePr>
        <p:xfrm>
          <a:off x="3349387" y="1580783"/>
          <a:ext cx="2445226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DDF351-A2C4-4637-883B-43E6EE3DC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47006"/>
              </p:ext>
            </p:extLst>
          </p:nvPr>
        </p:nvGraphicFramePr>
        <p:xfrm>
          <a:off x="9445387" y="1580783"/>
          <a:ext cx="2445226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3143B54-93DA-4259-ACDB-6755F8EBA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1001026"/>
              </p:ext>
            </p:extLst>
          </p:nvPr>
        </p:nvGraphicFramePr>
        <p:xfrm>
          <a:off x="6397387" y="1580783"/>
          <a:ext cx="2445226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25588B0-EDA9-4A1A-9292-CCDDC0F18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559350"/>
              </p:ext>
            </p:extLst>
          </p:nvPr>
        </p:nvGraphicFramePr>
        <p:xfrm>
          <a:off x="301387" y="1580783"/>
          <a:ext cx="2445226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A6586FF-EDB7-41CE-BE6C-36409BF57729}"/>
              </a:ext>
            </a:extLst>
          </p:cNvPr>
          <p:cNvSpPr txBox="1"/>
          <p:nvPr/>
        </p:nvSpPr>
        <p:spPr>
          <a:xfrm>
            <a:off x="881101" y="2147215"/>
            <a:ext cx="1285801" cy="8352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90" dirty="0">
                <a:solidFill>
                  <a:schemeClr val="bg1"/>
                </a:solidFill>
                <a:latin typeface="MADE GoodTime Grotesk" panose="02000503000000020004" pitchFamily="50" charset="0"/>
              </a:rPr>
              <a:t>55</a:t>
            </a:r>
            <a:r>
              <a:rPr lang="en-US" sz="3600" spc="90" dirty="0">
                <a:solidFill>
                  <a:srgbClr val="01D2AA"/>
                </a:solidFill>
                <a:latin typeface="MADE GoodTime Grotesk" panose="02000503000000020004" pitchFamily="50" charset="0"/>
              </a:rPr>
              <a:t>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B1CDF-4FAE-49C6-99DA-EFFACA5B91C4}"/>
              </a:ext>
            </a:extLst>
          </p:cNvPr>
          <p:cNvSpPr txBox="1"/>
          <p:nvPr/>
        </p:nvSpPr>
        <p:spPr>
          <a:xfrm>
            <a:off x="3979209" y="2147215"/>
            <a:ext cx="1185581" cy="8352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90" dirty="0">
                <a:solidFill>
                  <a:schemeClr val="bg1"/>
                </a:solidFill>
                <a:latin typeface="MADE GoodTime Grotesk" panose="02000503000000020004" pitchFamily="50" charset="0"/>
              </a:rPr>
              <a:t>41</a:t>
            </a:r>
            <a:r>
              <a:rPr lang="en-US" sz="3600" spc="90" dirty="0">
                <a:solidFill>
                  <a:srgbClr val="01D8DF"/>
                </a:solidFill>
                <a:latin typeface="MADE GoodTime Grotesk" panose="02000503000000020004" pitchFamily="50" charset="0"/>
              </a:rPr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9FCD6-D9E1-490F-8054-41BEDE8C892D}"/>
              </a:ext>
            </a:extLst>
          </p:cNvPr>
          <p:cNvSpPr txBox="1"/>
          <p:nvPr/>
        </p:nvSpPr>
        <p:spPr>
          <a:xfrm>
            <a:off x="6984922" y="2147215"/>
            <a:ext cx="1270156" cy="8352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90" dirty="0">
                <a:solidFill>
                  <a:schemeClr val="bg1"/>
                </a:solidFill>
                <a:latin typeface="MADE GoodTime Grotesk" panose="02000503000000020004" pitchFamily="50" charset="0"/>
              </a:rPr>
              <a:t>63</a:t>
            </a:r>
            <a:r>
              <a:rPr lang="en-US" sz="3600" spc="90" dirty="0">
                <a:solidFill>
                  <a:srgbClr val="00A7E0"/>
                </a:solidFill>
                <a:latin typeface="MADE GoodTime Grotesk" panose="02000503000000020004" pitchFamily="50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4682B-A37C-41B3-AFB6-DDCA5F69A220}"/>
              </a:ext>
            </a:extLst>
          </p:cNvPr>
          <p:cNvSpPr txBox="1"/>
          <p:nvPr/>
        </p:nvSpPr>
        <p:spPr>
          <a:xfrm>
            <a:off x="10053152" y="2147215"/>
            <a:ext cx="1229696" cy="8352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90" dirty="0">
                <a:solidFill>
                  <a:schemeClr val="bg1"/>
                </a:solidFill>
                <a:latin typeface="MADE GoodTime Grotesk" panose="02000503000000020004" pitchFamily="50" charset="0"/>
              </a:rPr>
              <a:t>72</a:t>
            </a:r>
            <a:r>
              <a:rPr lang="en-US" sz="3600" spc="90" dirty="0">
                <a:solidFill>
                  <a:srgbClr val="0082D0"/>
                </a:solidFill>
                <a:latin typeface="MADE GoodTime Grotesk" panose="02000503000000020004" pitchFamily="50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1E4AA-30E3-409D-9B8A-9AF0FB31CC15}"/>
              </a:ext>
            </a:extLst>
          </p:cNvPr>
          <p:cNvSpPr txBox="1"/>
          <p:nvPr/>
        </p:nvSpPr>
        <p:spPr>
          <a:xfrm>
            <a:off x="429492" y="4519957"/>
            <a:ext cx="2189016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D6713-8090-4A73-BAD2-3AB8F3ED66CE}"/>
              </a:ext>
            </a:extLst>
          </p:cNvPr>
          <p:cNvSpPr txBox="1"/>
          <p:nvPr/>
        </p:nvSpPr>
        <p:spPr>
          <a:xfrm>
            <a:off x="429492" y="4080665"/>
            <a:ext cx="2189016" cy="33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294A5-AFA3-4064-8BF3-A15020138E63}"/>
              </a:ext>
            </a:extLst>
          </p:cNvPr>
          <p:cNvSpPr txBox="1"/>
          <p:nvPr/>
        </p:nvSpPr>
        <p:spPr>
          <a:xfrm>
            <a:off x="3477491" y="4519957"/>
            <a:ext cx="2189016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8FCEB-6DEC-48DD-AD5E-16E3CC0C79A5}"/>
              </a:ext>
            </a:extLst>
          </p:cNvPr>
          <p:cNvSpPr txBox="1"/>
          <p:nvPr/>
        </p:nvSpPr>
        <p:spPr>
          <a:xfrm>
            <a:off x="3477491" y="4080665"/>
            <a:ext cx="2189016" cy="33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CBD24-D060-4D18-B8E8-B855D5AFC767}"/>
              </a:ext>
            </a:extLst>
          </p:cNvPr>
          <p:cNvSpPr txBox="1"/>
          <p:nvPr/>
        </p:nvSpPr>
        <p:spPr>
          <a:xfrm>
            <a:off x="6525492" y="4519957"/>
            <a:ext cx="2189016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EEAF8B-FFCD-4EBF-BEC1-DA9FAA6405D1}"/>
              </a:ext>
            </a:extLst>
          </p:cNvPr>
          <p:cNvSpPr txBox="1"/>
          <p:nvPr/>
        </p:nvSpPr>
        <p:spPr>
          <a:xfrm>
            <a:off x="6525492" y="4080665"/>
            <a:ext cx="2189016" cy="33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A27D42-FB16-45CF-B4B9-60CF5DDFFAEE}"/>
              </a:ext>
            </a:extLst>
          </p:cNvPr>
          <p:cNvSpPr txBox="1"/>
          <p:nvPr/>
        </p:nvSpPr>
        <p:spPr>
          <a:xfrm>
            <a:off x="9573492" y="4519957"/>
            <a:ext cx="2189016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CC242-0573-4753-8BE2-07B45C290054}"/>
              </a:ext>
            </a:extLst>
          </p:cNvPr>
          <p:cNvSpPr txBox="1"/>
          <p:nvPr/>
        </p:nvSpPr>
        <p:spPr>
          <a:xfrm>
            <a:off x="9573492" y="4080665"/>
            <a:ext cx="2189016" cy="33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21646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E9D9BB-08E0-400F-AB85-F639DE8D156D}"/>
              </a:ext>
            </a:extLst>
          </p:cNvPr>
          <p:cNvSpPr txBox="1"/>
          <p:nvPr/>
        </p:nvSpPr>
        <p:spPr>
          <a:xfrm>
            <a:off x="1258528" y="4234191"/>
            <a:ext cx="2435888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281C5-3BD0-4A44-8A31-F79E259EAB66}"/>
              </a:ext>
            </a:extLst>
          </p:cNvPr>
          <p:cNvSpPr txBox="1"/>
          <p:nvPr/>
        </p:nvSpPr>
        <p:spPr>
          <a:xfrm>
            <a:off x="1381964" y="3794899"/>
            <a:ext cx="218901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BD5D9-E554-4ECB-84F9-A3DCD010D416}"/>
              </a:ext>
            </a:extLst>
          </p:cNvPr>
          <p:cNvSpPr txBox="1"/>
          <p:nvPr/>
        </p:nvSpPr>
        <p:spPr>
          <a:xfrm>
            <a:off x="4878056" y="4234191"/>
            <a:ext cx="2435888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2B138-33E6-4CEE-A5CA-C80E9CBEBA26}"/>
              </a:ext>
            </a:extLst>
          </p:cNvPr>
          <p:cNvSpPr txBox="1"/>
          <p:nvPr/>
        </p:nvSpPr>
        <p:spPr>
          <a:xfrm>
            <a:off x="5001492" y="3794899"/>
            <a:ext cx="218901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C3A3B-6AC6-4D30-8E86-7A054A52030D}"/>
              </a:ext>
            </a:extLst>
          </p:cNvPr>
          <p:cNvSpPr txBox="1"/>
          <p:nvPr/>
        </p:nvSpPr>
        <p:spPr>
          <a:xfrm>
            <a:off x="8497583" y="4234191"/>
            <a:ext cx="2435888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6FD7D-46C5-4675-A650-2A54E20D10E8}"/>
              </a:ext>
            </a:extLst>
          </p:cNvPr>
          <p:cNvSpPr txBox="1"/>
          <p:nvPr/>
        </p:nvSpPr>
        <p:spPr>
          <a:xfrm>
            <a:off x="8621019" y="3794899"/>
            <a:ext cx="218901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0C17C5F0-E23D-4D97-8B0A-B984261F55C0}"/>
              </a:ext>
            </a:extLst>
          </p:cNvPr>
          <p:cNvSpPr txBox="1"/>
          <p:nvPr/>
        </p:nvSpPr>
        <p:spPr>
          <a:xfrm>
            <a:off x="1627681" y="1859624"/>
            <a:ext cx="1697581" cy="13304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6000" kern="1200" spc="90" dirty="0">
                <a:solidFill>
                  <a:srgbClr val="FFFFFF"/>
                </a:solidFill>
                <a:effectLst/>
                <a:latin typeface="MADE GoodTime Grotesk" panose="02000503000000020004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6000" kern="1200" spc="90" baseline="30000" dirty="0">
                <a:solidFill>
                  <a:srgbClr val="01D2AA"/>
                </a:solidFill>
                <a:effectLst/>
                <a:latin typeface="MADE GoodTime Grotesk" panose="02000503000000020004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1400" dirty="0">
              <a:solidFill>
                <a:srgbClr val="01D2AA"/>
              </a:solidFill>
              <a:effectLst/>
              <a:latin typeface="MADE GoodTime Grotesk" panose="02000503000000020004" pitchFamily="50" charset="0"/>
              <a:ea typeface="Times New Roman" panose="02020603050405020304" pitchFamily="18" charset="0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BC1A0A0F-0380-4ED5-8882-4B5EF74612D1}"/>
              </a:ext>
            </a:extLst>
          </p:cNvPr>
          <p:cNvSpPr txBox="1"/>
          <p:nvPr/>
        </p:nvSpPr>
        <p:spPr>
          <a:xfrm>
            <a:off x="5060942" y="1859624"/>
            <a:ext cx="2070117" cy="13304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6000" spc="90" dirty="0">
                <a:solidFill>
                  <a:srgbClr val="FFFFFF"/>
                </a:solidFill>
                <a:latin typeface="MADE GoodTime Grotesk" panose="02000503000000020004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6000" kern="1200" spc="90" dirty="0">
                <a:solidFill>
                  <a:srgbClr val="FFFFFF"/>
                </a:solidFill>
                <a:effectLst/>
                <a:latin typeface="MADE GoodTime Grotesk" panose="02000503000000020004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6000" kern="1200" spc="90" baseline="30000" dirty="0">
                <a:solidFill>
                  <a:srgbClr val="01D8DF"/>
                </a:solidFill>
                <a:effectLst/>
                <a:latin typeface="MADE GoodTime Grotesk" panose="02000503000000020004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1400" dirty="0">
              <a:solidFill>
                <a:srgbClr val="01D8DF"/>
              </a:solidFill>
              <a:effectLst/>
              <a:latin typeface="MADE GoodTime Grotesk" panose="02000503000000020004" pitchFamily="50" charset="0"/>
              <a:ea typeface="Times New Roman" panose="02020603050405020304" pitchFamily="18" charset="0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4B1EE54E-C2A5-4536-8EC4-0DEE8A9D57E0}"/>
              </a:ext>
            </a:extLst>
          </p:cNvPr>
          <p:cNvSpPr txBox="1"/>
          <p:nvPr/>
        </p:nvSpPr>
        <p:spPr>
          <a:xfrm>
            <a:off x="8930536" y="1859624"/>
            <a:ext cx="1569981" cy="13304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6000" spc="90" dirty="0">
                <a:solidFill>
                  <a:srgbClr val="FFFFFF"/>
                </a:solidFill>
                <a:latin typeface="MADE GoodTime Grotesk" panose="02000503000000020004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91</a:t>
            </a:r>
            <a:r>
              <a:rPr lang="en-US" sz="6000" kern="1200" spc="90" baseline="30000" dirty="0">
                <a:solidFill>
                  <a:srgbClr val="00A7E0"/>
                </a:solidFill>
                <a:effectLst/>
                <a:latin typeface="MADE GoodTime Grotesk" panose="02000503000000020004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1400" dirty="0">
              <a:solidFill>
                <a:srgbClr val="00A7E0"/>
              </a:solidFill>
              <a:effectLst/>
              <a:latin typeface="MADE GoodTime Grotesk" panose="02000503000000020004" pitchFamily="50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83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D187F6-BD55-4FFD-A87D-306F14366E62}"/>
              </a:ext>
            </a:extLst>
          </p:cNvPr>
          <p:cNvCxnSpPr>
            <a:cxnSpLocks/>
          </p:cNvCxnSpPr>
          <p:nvPr/>
        </p:nvCxnSpPr>
        <p:spPr>
          <a:xfrm flipV="1">
            <a:off x="3048000" y="2777925"/>
            <a:ext cx="0" cy="1544748"/>
          </a:xfrm>
          <a:prstGeom prst="line">
            <a:avLst/>
          </a:prstGeom>
          <a:ln w="28575">
            <a:solidFill>
              <a:srgbClr val="5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86D225-6103-4D6E-BCAE-BF4FB987AA54}"/>
              </a:ext>
            </a:extLst>
          </p:cNvPr>
          <p:cNvCxnSpPr>
            <a:cxnSpLocks/>
          </p:cNvCxnSpPr>
          <p:nvPr/>
        </p:nvCxnSpPr>
        <p:spPr>
          <a:xfrm flipV="1">
            <a:off x="6096000" y="2777925"/>
            <a:ext cx="0" cy="1544748"/>
          </a:xfrm>
          <a:prstGeom prst="line">
            <a:avLst/>
          </a:prstGeom>
          <a:ln w="28575">
            <a:solidFill>
              <a:srgbClr val="5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E29C60-F8BE-496C-A5FA-92F1D4575D69}"/>
              </a:ext>
            </a:extLst>
          </p:cNvPr>
          <p:cNvCxnSpPr>
            <a:cxnSpLocks/>
          </p:cNvCxnSpPr>
          <p:nvPr/>
        </p:nvCxnSpPr>
        <p:spPr>
          <a:xfrm flipV="1">
            <a:off x="9163291" y="2777925"/>
            <a:ext cx="0" cy="1544748"/>
          </a:xfrm>
          <a:prstGeom prst="line">
            <a:avLst/>
          </a:prstGeom>
          <a:ln w="28575">
            <a:solidFill>
              <a:srgbClr val="5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A0DE35A-2E36-4182-A41C-5478296D7A91}"/>
              </a:ext>
            </a:extLst>
          </p:cNvPr>
          <p:cNvSpPr/>
          <p:nvPr/>
        </p:nvSpPr>
        <p:spPr>
          <a:xfrm>
            <a:off x="966968" y="2395065"/>
            <a:ext cx="1114063" cy="1114063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F9ED21-91EF-427C-9E5F-865E38C3B95F}"/>
              </a:ext>
            </a:extLst>
          </p:cNvPr>
          <p:cNvSpPr/>
          <p:nvPr/>
        </p:nvSpPr>
        <p:spPr>
          <a:xfrm>
            <a:off x="4014968" y="2395064"/>
            <a:ext cx="1114063" cy="1114063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F6417B-7239-4939-9570-C85463B31423}"/>
              </a:ext>
            </a:extLst>
          </p:cNvPr>
          <p:cNvSpPr/>
          <p:nvPr/>
        </p:nvSpPr>
        <p:spPr>
          <a:xfrm>
            <a:off x="7062968" y="2395063"/>
            <a:ext cx="1114063" cy="1114063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A678E-EFB9-4663-995B-537AF8AF8703}"/>
              </a:ext>
            </a:extLst>
          </p:cNvPr>
          <p:cNvSpPr/>
          <p:nvPr/>
        </p:nvSpPr>
        <p:spPr>
          <a:xfrm>
            <a:off x="10110967" y="2388712"/>
            <a:ext cx="1114063" cy="1114063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46EDD-F4AB-4648-89DB-EBAC0F7B6964}"/>
              </a:ext>
            </a:extLst>
          </p:cNvPr>
          <p:cNvSpPr txBox="1"/>
          <p:nvPr/>
        </p:nvSpPr>
        <p:spPr>
          <a:xfrm>
            <a:off x="669635" y="3912256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5C61B-A5A2-4727-9269-CC658BD6C82B}"/>
              </a:ext>
            </a:extLst>
          </p:cNvPr>
          <p:cNvSpPr txBox="1"/>
          <p:nvPr/>
        </p:nvSpPr>
        <p:spPr>
          <a:xfrm>
            <a:off x="383524" y="4364838"/>
            <a:ext cx="2280950" cy="5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EFC54A-89EA-42B0-BD4C-C9ADA9D2DCA7}"/>
              </a:ext>
            </a:extLst>
          </p:cNvPr>
          <p:cNvSpPr txBox="1"/>
          <p:nvPr/>
        </p:nvSpPr>
        <p:spPr>
          <a:xfrm>
            <a:off x="3717635" y="3912256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E765B-0944-4D60-923E-9DD7FBD4D0F9}"/>
              </a:ext>
            </a:extLst>
          </p:cNvPr>
          <p:cNvSpPr txBox="1"/>
          <p:nvPr/>
        </p:nvSpPr>
        <p:spPr>
          <a:xfrm>
            <a:off x="3431524" y="4364838"/>
            <a:ext cx="2280950" cy="5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CD141-CAC0-482A-A30C-D6355ACD3856}"/>
              </a:ext>
            </a:extLst>
          </p:cNvPr>
          <p:cNvSpPr txBox="1"/>
          <p:nvPr/>
        </p:nvSpPr>
        <p:spPr>
          <a:xfrm>
            <a:off x="6752921" y="3912256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CC503-E853-4CEA-AFDD-DFE4F5623509}"/>
              </a:ext>
            </a:extLst>
          </p:cNvPr>
          <p:cNvSpPr txBox="1"/>
          <p:nvPr/>
        </p:nvSpPr>
        <p:spPr>
          <a:xfrm>
            <a:off x="6466810" y="4364838"/>
            <a:ext cx="2280950" cy="5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b="1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DDCD3-CDE4-43B8-BB45-35E2192D0DA0}"/>
              </a:ext>
            </a:extLst>
          </p:cNvPr>
          <p:cNvSpPr txBox="1"/>
          <p:nvPr/>
        </p:nvSpPr>
        <p:spPr>
          <a:xfrm>
            <a:off x="9800921" y="3912256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C117C8-7B18-49FF-8B7A-46D9518AC619}"/>
              </a:ext>
            </a:extLst>
          </p:cNvPr>
          <p:cNvSpPr txBox="1"/>
          <p:nvPr/>
        </p:nvSpPr>
        <p:spPr>
          <a:xfrm>
            <a:off x="9514810" y="4364838"/>
            <a:ext cx="2280950" cy="5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6297E1-4CD4-4487-AE3B-7FF539919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1581" y="2671676"/>
            <a:ext cx="560836" cy="56083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60D90D8E-C961-4FC1-8AD5-D5CDFB70A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9580" y="2665325"/>
            <a:ext cx="560836" cy="5608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09309ED-06C1-46B3-A69C-362542ACB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4610" y="2671676"/>
            <a:ext cx="560836" cy="56083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18E1B092-6640-45B7-BEBB-B1F311AD4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4840" y="2671676"/>
            <a:ext cx="560836" cy="56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9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"/>
                            </p:stCondLst>
                            <p:childTnLst>
                              <p:par>
                                <p:cTn id="8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E2932-C488-4FBB-9087-79F3A1BB7B19}"/>
              </a:ext>
            </a:extLst>
          </p:cNvPr>
          <p:cNvSpPr txBox="1"/>
          <p:nvPr/>
        </p:nvSpPr>
        <p:spPr>
          <a:xfrm>
            <a:off x="1376680" y="510771"/>
            <a:ext cx="3723712" cy="587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COMPANY TIMELINE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5C90B-E372-49CC-8B18-BF68A4C769A1}"/>
              </a:ext>
            </a:extLst>
          </p:cNvPr>
          <p:cNvSpPr txBox="1"/>
          <p:nvPr/>
        </p:nvSpPr>
        <p:spPr>
          <a:xfrm>
            <a:off x="1376680" y="1158646"/>
            <a:ext cx="4130040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F217BC-AC42-4179-87E1-EB69B5DD5014}"/>
              </a:ext>
            </a:extLst>
          </p:cNvPr>
          <p:cNvCxnSpPr>
            <a:cxnSpLocks/>
          </p:cNvCxnSpPr>
          <p:nvPr/>
        </p:nvCxnSpPr>
        <p:spPr>
          <a:xfrm>
            <a:off x="7437120" y="2550160"/>
            <a:ext cx="0" cy="4307840"/>
          </a:xfrm>
          <a:prstGeom prst="line">
            <a:avLst/>
          </a:prstGeom>
          <a:ln w="50800">
            <a:solidFill>
              <a:srgbClr val="5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B9E6A30-6179-4224-BC45-30D2CB6C6E1B}"/>
              </a:ext>
            </a:extLst>
          </p:cNvPr>
          <p:cNvSpPr/>
          <p:nvPr/>
        </p:nvSpPr>
        <p:spPr>
          <a:xfrm>
            <a:off x="7294880" y="2429510"/>
            <a:ext cx="284480" cy="284480"/>
          </a:xfrm>
          <a:prstGeom prst="rect">
            <a:avLst/>
          </a:prstGeom>
          <a:solidFill>
            <a:srgbClr val="5C5C5C"/>
          </a:solidFill>
          <a:ln w="254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891F8D-5EF1-4A1D-85E5-AA63A87DC026}"/>
              </a:ext>
            </a:extLst>
          </p:cNvPr>
          <p:cNvSpPr/>
          <p:nvPr/>
        </p:nvSpPr>
        <p:spPr>
          <a:xfrm>
            <a:off x="7203440" y="4052570"/>
            <a:ext cx="467360" cy="467360"/>
          </a:xfrm>
          <a:prstGeom prst="rect">
            <a:avLst/>
          </a:prstGeom>
          <a:solidFill>
            <a:srgbClr val="01D2AA"/>
          </a:solidFill>
          <a:ln w="254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B4701-C54E-4DF2-82F8-C82D786A5037}"/>
              </a:ext>
            </a:extLst>
          </p:cNvPr>
          <p:cNvSpPr/>
          <p:nvPr/>
        </p:nvSpPr>
        <p:spPr>
          <a:xfrm>
            <a:off x="7294880" y="5858510"/>
            <a:ext cx="284480" cy="284480"/>
          </a:xfrm>
          <a:prstGeom prst="rect">
            <a:avLst/>
          </a:prstGeom>
          <a:solidFill>
            <a:srgbClr val="5C5C5C"/>
          </a:solidFill>
          <a:ln w="254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EB4AD-B3D2-4356-AB35-279CEBBDA95B}"/>
              </a:ext>
            </a:extLst>
          </p:cNvPr>
          <p:cNvSpPr txBox="1"/>
          <p:nvPr/>
        </p:nvSpPr>
        <p:spPr>
          <a:xfrm>
            <a:off x="5234655" y="2429510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A1D80D-315C-4848-B68C-FA758631D499}"/>
              </a:ext>
            </a:extLst>
          </p:cNvPr>
          <p:cNvSpPr txBox="1"/>
          <p:nvPr/>
        </p:nvSpPr>
        <p:spPr>
          <a:xfrm>
            <a:off x="4950069" y="2737310"/>
            <a:ext cx="1993314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15F76-26AD-482B-A14F-DDD77D6304CD}"/>
              </a:ext>
            </a:extLst>
          </p:cNvPr>
          <p:cNvSpPr txBox="1"/>
          <p:nvPr/>
        </p:nvSpPr>
        <p:spPr>
          <a:xfrm>
            <a:off x="5234655" y="5858510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62F8F3-7902-4448-9F99-B280E85A3C28}"/>
              </a:ext>
            </a:extLst>
          </p:cNvPr>
          <p:cNvSpPr txBox="1"/>
          <p:nvPr/>
        </p:nvSpPr>
        <p:spPr>
          <a:xfrm>
            <a:off x="4950069" y="6166310"/>
            <a:ext cx="1993314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37E59-CCCD-419B-B1CC-A8928478B368}"/>
              </a:ext>
            </a:extLst>
          </p:cNvPr>
          <p:cNvSpPr txBox="1"/>
          <p:nvPr/>
        </p:nvSpPr>
        <p:spPr>
          <a:xfrm>
            <a:off x="8079681" y="4144010"/>
            <a:ext cx="170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0FDEB-9C18-45CF-A5FB-22A3737EA74A}"/>
              </a:ext>
            </a:extLst>
          </p:cNvPr>
          <p:cNvSpPr txBox="1"/>
          <p:nvPr/>
        </p:nvSpPr>
        <p:spPr>
          <a:xfrm>
            <a:off x="8079679" y="4451810"/>
            <a:ext cx="2740713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35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1395</Words>
  <Application>Microsoft Office PowerPoint</Application>
  <PresentationFormat>Widescreen</PresentationFormat>
  <Paragraphs>197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GeosansLight</vt:lpstr>
      <vt:lpstr>Heavitas</vt:lpstr>
      <vt:lpstr>MADE GoodTime Grotesk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Permana Maliq</dc:creator>
  <cp:lastModifiedBy>Permana Maliq</cp:lastModifiedBy>
  <cp:revision>22</cp:revision>
  <dcterms:created xsi:type="dcterms:W3CDTF">2019-05-07T12:04:58Z</dcterms:created>
  <dcterms:modified xsi:type="dcterms:W3CDTF">2019-05-08T04:07:32Z</dcterms:modified>
</cp:coreProperties>
</file>